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6" r:id="rId10"/>
    <p:sldId id="268" r:id="rId11"/>
    <p:sldId id="267" r:id="rId12"/>
    <p:sldId id="269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50C4D03-B79A-49D8-985C-23F648B46DA9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E98AD60-1CC9-4CE6-9855-6A029B089F9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884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C4D03-B79A-49D8-985C-23F648B46DA9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AD60-1CC9-4CE6-9855-6A029B089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83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C4D03-B79A-49D8-985C-23F648B46DA9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AD60-1CC9-4CE6-9855-6A029B089F9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175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C4D03-B79A-49D8-985C-23F648B46DA9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AD60-1CC9-4CE6-9855-6A029B089F9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436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C4D03-B79A-49D8-985C-23F648B46DA9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AD60-1CC9-4CE6-9855-6A029B089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9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C4D03-B79A-49D8-985C-23F648B46DA9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AD60-1CC9-4CE6-9855-6A029B089F9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070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C4D03-B79A-49D8-985C-23F648B46DA9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AD60-1CC9-4CE6-9855-6A029B089F9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708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C4D03-B79A-49D8-985C-23F648B46DA9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AD60-1CC9-4CE6-9855-6A029B089F9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918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C4D03-B79A-49D8-985C-23F648B46DA9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AD60-1CC9-4CE6-9855-6A029B089F9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757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C4D03-B79A-49D8-985C-23F648B46DA9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AD60-1CC9-4CE6-9855-6A029B089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4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C4D03-B79A-49D8-985C-23F648B46DA9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AD60-1CC9-4CE6-9855-6A029B089F9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605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C4D03-B79A-49D8-985C-23F648B46DA9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AD60-1CC9-4CE6-9855-6A029B089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166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C4D03-B79A-49D8-985C-23F648B46DA9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AD60-1CC9-4CE6-9855-6A029B089F9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196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C4D03-B79A-49D8-985C-23F648B46DA9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AD60-1CC9-4CE6-9855-6A029B089F9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60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C4D03-B79A-49D8-985C-23F648B46DA9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AD60-1CC9-4CE6-9855-6A029B089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C4D03-B79A-49D8-985C-23F648B46DA9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AD60-1CC9-4CE6-9855-6A029B089F9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6377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C4D03-B79A-49D8-985C-23F648B46DA9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AD60-1CC9-4CE6-9855-6A029B089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13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0C4D03-B79A-49D8-985C-23F648B46DA9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E98AD60-1CC9-4CE6-9855-6A029B089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6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  <p:sldLayoutId id="2147483960" r:id="rId14"/>
    <p:sldLayoutId id="2147483961" r:id="rId15"/>
    <p:sldLayoutId id="2147483962" r:id="rId16"/>
    <p:sldLayoutId id="214748396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2126022"/>
            <a:ext cx="6815669" cy="1515533"/>
          </a:xfrm>
        </p:spPr>
        <p:txBody>
          <a:bodyPr/>
          <a:lstStyle/>
          <a:p>
            <a:r>
              <a:rPr lang="en-US" dirty="0" smtClean="0"/>
              <a:t>FOUR MOMENTS:</a:t>
            </a:r>
            <a:br>
              <a:rPr lang="en-US" dirty="0" smtClean="0"/>
            </a:br>
            <a:r>
              <a:rPr lang="en-US" sz="4000" dirty="0" smtClean="0"/>
              <a:t>Ways to Describe a </a:t>
            </a:r>
            <a:br>
              <a:rPr lang="en-US" sz="4000" dirty="0" smtClean="0"/>
            </a:br>
            <a:r>
              <a:rPr lang="en-US" sz="4000" dirty="0" smtClean="0"/>
              <a:t>(Univariate I/R) Distribution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4523871"/>
            <a:ext cx="6815669" cy="1320802"/>
          </a:xfrm>
        </p:spPr>
        <p:txBody>
          <a:bodyPr/>
          <a:lstStyle/>
          <a:p>
            <a:r>
              <a:rPr lang="en-US" dirty="0" smtClean="0"/>
              <a:t>COM </a:t>
            </a:r>
            <a:r>
              <a:rPr lang="en-US" dirty="0" smtClean="0"/>
              <a:t>631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78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875040"/>
            <a:ext cx="9601196" cy="1303867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 smtClean="0"/>
              <a:t>In a perfectly normal distribution, the mean, median, and mode are all the same. In a skewed distribution, they are not. (The mean is the most “sensitive” to extreme </a:t>
            </a:r>
            <a:r>
              <a:rPr lang="en-US" sz="2800" dirty="0" smtClean="0"/>
              <a:t>scores…remember, that’s why we often report median household income rather than mean household income.)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268" y="2467476"/>
            <a:ext cx="8273464" cy="377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88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Kurtosis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896" y="2966976"/>
            <a:ext cx="5095874" cy="31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90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of Thumb for Skew &amp; Kurtosis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many rules of thumb!	  A couple examples:</a:t>
            </a:r>
          </a:p>
          <a:p>
            <a:pPr lvl="1"/>
            <a:r>
              <a:rPr lang="en-US" dirty="0" smtClean="0"/>
              <a:t>If skew or kurtosis is greater than 1.0 or less than -1.0, transform the variable to correct</a:t>
            </a:r>
          </a:p>
          <a:p>
            <a:pPr lvl="1"/>
            <a:r>
              <a:rPr lang="en-US" dirty="0" smtClean="0"/>
              <a:t>If skew or kurtosis is greater than 3.0 or less than -3.0, transform the variable to correct</a:t>
            </a:r>
          </a:p>
          <a:p>
            <a:r>
              <a:rPr lang="en-US" dirty="0" smtClean="0"/>
              <a:t>Actually, there are statistical “corrections” for skew and negative kurtosis, but not positive kurtosis (pointiness) … (see handout on </a:t>
            </a:r>
            <a:r>
              <a:rPr lang="en-US" dirty="0" smtClean="0"/>
              <a:t>Transforming </a:t>
            </a:r>
            <a:r>
              <a:rPr lang="en-US" dirty="0" smtClean="0"/>
              <a:t>Data)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564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Four Moments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 the four ways to summarize a distribution are:</a:t>
            </a:r>
          </a:p>
          <a:p>
            <a:pPr lvl="1"/>
            <a:r>
              <a:rPr lang="en-US" dirty="0" smtClean="0"/>
              <a:t>1 - Central Tendency</a:t>
            </a:r>
          </a:p>
          <a:p>
            <a:pPr lvl="1"/>
            <a:r>
              <a:rPr lang="en-US" dirty="0" smtClean="0"/>
              <a:t>2 - Dispersion</a:t>
            </a:r>
          </a:p>
          <a:p>
            <a:pPr lvl="1"/>
            <a:r>
              <a:rPr lang="en-US" dirty="0" smtClean="0"/>
              <a:t>3 - Skew</a:t>
            </a:r>
          </a:p>
          <a:p>
            <a:pPr lvl="1"/>
            <a:r>
              <a:rPr lang="en-US" dirty="0" smtClean="0"/>
              <a:t>4 - Kurtosis</a:t>
            </a:r>
          </a:p>
          <a:p>
            <a:r>
              <a:rPr lang="en-US" dirty="0" smtClean="0"/>
              <a:t>These correspond to something called the “four moments,” which comes from mechanics.  A separate handout explains the </a:t>
            </a:r>
            <a:r>
              <a:rPr lang="en-US" dirty="0" smtClean="0"/>
              <a:t>connection, if you </a:t>
            </a:r>
            <a:r>
              <a:rPr lang="en-US" smtClean="0"/>
              <a:t>are interested.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29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18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summarize a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most important way?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921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summarize a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First most important way?</a:t>
            </a:r>
          </a:p>
          <a:p>
            <a:endParaRPr lang="en-US" dirty="0"/>
          </a:p>
          <a:p>
            <a:pPr lvl="3"/>
            <a:r>
              <a:rPr lang="en-US" sz="3600" dirty="0" smtClean="0"/>
              <a:t>CENTRAL TENDENCY</a:t>
            </a:r>
          </a:p>
          <a:p>
            <a:pPr lvl="4"/>
            <a:r>
              <a:rPr lang="en-US" sz="3400" dirty="0" smtClean="0"/>
              <a:t>Mean</a:t>
            </a:r>
          </a:p>
          <a:p>
            <a:pPr lvl="4"/>
            <a:r>
              <a:rPr lang="en-US" sz="3400" dirty="0" smtClean="0"/>
              <a:t>Median</a:t>
            </a:r>
          </a:p>
          <a:p>
            <a:pPr lvl="4"/>
            <a:r>
              <a:rPr lang="en-US" sz="3400" dirty="0" smtClean="0"/>
              <a:t>Mode</a:t>
            </a:r>
          </a:p>
        </p:txBody>
      </p:sp>
    </p:spTree>
    <p:extLst>
      <p:ext uri="{BB962C8B-B14F-4D97-AF65-F5344CB8AC3E}">
        <p14:creationId xmlns:p14="http://schemas.microsoft.com/office/powerpoint/2010/main" val="453317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summarize a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about the second most important way?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317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summarize a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about the second most important way?</a:t>
            </a:r>
          </a:p>
          <a:p>
            <a:pPr lvl="2"/>
            <a:endParaRPr lang="en-US" dirty="0" smtClean="0"/>
          </a:p>
          <a:p>
            <a:pPr lvl="4"/>
            <a:r>
              <a:rPr lang="en-US" sz="3200" dirty="0" smtClean="0"/>
              <a:t>DISPERSION</a:t>
            </a:r>
          </a:p>
          <a:p>
            <a:pPr lvl="5"/>
            <a:r>
              <a:rPr lang="en-US" sz="3200" dirty="0" smtClean="0"/>
              <a:t>Standard deviation and Variance (s and s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)</a:t>
            </a:r>
          </a:p>
          <a:p>
            <a:pPr lvl="5"/>
            <a:r>
              <a:rPr lang="en-US" sz="3200" dirty="0" smtClean="0"/>
              <a:t>Range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50627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summarize a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other ways?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005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577" y="2778374"/>
            <a:ext cx="5166560" cy="28760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summarize a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other ways?</a:t>
            </a:r>
          </a:p>
          <a:p>
            <a:r>
              <a:rPr lang="en-US" dirty="0" smtClean="0"/>
              <a:t>Think about a normal distribution</a:t>
            </a:r>
          </a:p>
          <a:p>
            <a:pPr lvl="1"/>
            <a:r>
              <a:rPr lang="en-US" dirty="0" smtClean="0"/>
              <a:t>And ways a distribution can deviate from normality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512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Skewness and Kurtosis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Skewness = Asymmetry of a distribution</a:t>
            </a:r>
          </a:p>
          <a:p>
            <a:r>
              <a:rPr lang="en-US" dirty="0" smtClean="0"/>
              <a:t>Kurtosis = Deviation from normality due to tails that are heavy or light (and the distribution looks too flat or too peaked/pointy)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9205" y="3801979"/>
            <a:ext cx="3121644" cy="173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06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510" y="2556931"/>
            <a:ext cx="4977566" cy="365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163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75</TotalTime>
  <Words>255</Words>
  <Application>Microsoft Office PowerPoint</Application>
  <PresentationFormat>Widescreen</PresentationFormat>
  <Paragraphs>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Organic</vt:lpstr>
      <vt:lpstr>FOUR MOMENTS: Ways to Describe a  (Univariate I/R) Distribution</vt:lpstr>
      <vt:lpstr>Ways to summarize a distribution</vt:lpstr>
      <vt:lpstr>Ways to summarize a distribution</vt:lpstr>
      <vt:lpstr>Ways to summarize a distribution</vt:lpstr>
      <vt:lpstr>Ways to summarize a distribution</vt:lpstr>
      <vt:lpstr>Ways to summarize a distribution</vt:lpstr>
      <vt:lpstr>Ways to summarize a distribution</vt:lpstr>
      <vt:lpstr>Skewness and Kurtosis</vt:lpstr>
      <vt:lpstr>Skew</vt:lpstr>
      <vt:lpstr>In a perfectly normal distribution, the mean, median, and mode are all the same. In a skewed distribution, they are not. (The mean is the most “sensitive” to extreme scores…remember, that’s why we often report median household income rather than mean household income.)</vt:lpstr>
      <vt:lpstr>Kurtosis</vt:lpstr>
      <vt:lpstr>Rules of Thumb for Skew &amp; Kurtosis</vt:lpstr>
      <vt:lpstr>The Four Moments</vt:lpstr>
      <vt:lpstr>end</vt:lpstr>
    </vt:vector>
  </TitlesOfParts>
  <Company>Cleveland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Moments: Ways to Describe a (Univariate) distribution</dc:title>
  <dc:creator>Kimberly A Neuendorf</dc:creator>
  <cp:lastModifiedBy>Kimberly A Neuendorf</cp:lastModifiedBy>
  <cp:revision>15</cp:revision>
  <dcterms:created xsi:type="dcterms:W3CDTF">2018-02-05T19:14:20Z</dcterms:created>
  <dcterms:modified xsi:type="dcterms:W3CDTF">2019-01-24T21:58:33Z</dcterms:modified>
</cp:coreProperties>
</file>