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8" r:id="rId1"/>
  </p:sldMasterIdLst>
  <p:notesMasterIdLst>
    <p:notesMasterId r:id="rId35"/>
  </p:notesMasterIdLst>
  <p:handoutMasterIdLst>
    <p:handoutMasterId r:id="rId36"/>
  </p:handoutMasterIdLst>
  <p:sldIdLst>
    <p:sldId id="256" r:id="rId2"/>
    <p:sldId id="298" r:id="rId3"/>
    <p:sldId id="317" r:id="rId4"/>
    <p:sldId id="318" r:id="rId5"/>
    <p:sldId id="319" r:id="rId6"/>
    <p:sldId id="320" r:id="rId7"/>
    <p:sldId id="321" r:id="rId8"/>
    <p:sldId id="322" r:id="rId9"/>
    <p:sldId id="323" r:id="rId10"/>
    <p:sldId id="324" r:id="rId11"/>
    <p:sldId id="325" r:id="rId12"/>
    <p:sldId id="336" r:id="rId13"/>
    <p:sldId id="337" r:id="rId14"/>
    <p:sldId id="338" r:id="rId15"/>
    <p:sldId id="339" r:id="rId16"/>
    <p:sldId id="340" r:id="rId17"/>
    <p:sldId id="360" r:id="rId18"/>
    <p:sldId id="361" r:id="rId19"/>
    <p:sldId id="362" r:id="rId20"/>
    <p:sldId id="363" r:id="rId21"/>
    <p:sldId id="364" r:id="rId22"/>
    <p:sldId id="365" r:id="rId23"/>
    <p:sldId id="366" r:id="rId24"/>
    <p:sldId id="367" r:id="rId25"/>
    <p:sldId id="368" r:id="rId26"/>
    <p:sldId id="341" r:id="rId27"/>
    <p:sldId id="350" r:id="rId28"/>
    <p:sldId id="351" r:id="rId29"/>
    <p:sldId id="369" r:id="rId30"/>
    <p:sldId id="355" r:id="rId31"/>
    <p:sldId id="357" r:id="rId32"/>
    <p:sldId id="358" r:id="rId33"/>
    <p:sldId id="359" r:id="rId34"/>
  </p:sldIdLst>
  <p:sldSz cx="9144000" cy="6858000" type="screen4x3"/>
  <p:notesSz cx="9309100" cy="7023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3">
          <p15:clr>
            <a:srgbClr val="A4A3A4"/>
          </p15:clr>
        </p15:guide>
        <p15:guide id="2" pos="29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4" d="100"/>
          <a:sy n="64" d="100"/>
        </p:scale>
        <p:origin x="-2466" y="-96"/>
      </p:cViewPr>
      <p:guideLst>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30380479-6031-2048-B080-A1CA7CE5E3FC}"/>
              </a:ext>
            </a:extLst>
          </p:cNvPr>
          <p:cNvSpPr>
            <a:spLocks noGrp="1" noChangeArrowheads="1"/>
          </p:cNvSpPr>
          <p:nvPr>
            <p:ph type="hdr" sz="quarter"/>
          </p:nvPr>
        </p:nvSpPr>
        <p:spPr bwMode="auto">
          <a:xfrm>
            <a:off x="0" y="0"/>
            <a:ext cx="4035425" cy="350838"/>
          </a:xfrm>
          <a:prstGeom prst="rect">
            <a:avLst/>
          </a:prstGeom>
          <a:noFill/>
          <a:ln w="9525">
            <a:noFill/>
            <a:miter lim="800000"/>
            <a:headEnd/>
            <a:tailEnd/>
          </a:ln>
        </p:spPr>
        <p:txBody>
          <a:bodyPr vert="horz" wrap="square" lIns="93072" tIns="46537" rIns="93072" bIns="46537" numCol="1" anchor="t" anchorCtr="0" compatLnSpc="1">
            <a:prstTxWarp prst="textNoShape">
              <a:avLst/>
            </a:prstTxWarp>
          </a:bodyPr>
          <a:lstStyle>
            <a:lvl1pPr algn="l" defTabSz="930275" eaLnBrk="1" hangingPunct="1">
              <a:defRPr sz="1200">
                <a:latin typeface="Comic Sans MS" charset="0"/>
                <a:ea typeface="宋体" charset="0"/>
                <a:cs typeface="宋体" charset="0"/>
              </a:defRPr>
            </a:lvl1pPr>
          </a:lstStyle>
          <a:p>
            <a:pPr>
              <a:defRPr/>
            </a:pPr>
            <a:endParaRPr lang="en-US" altLang="zh-CN"/>
          </a:p>
        </p:txBody>
      </p:sp>
      <p:sp>
        <p:nvSpPr>
          <p:cNvPr id="215043" name="Rectangle 3">
            <a:extLst>
              <a:ext uri="{FF2B5EF4-FFF2-40B4-BE49-F238E27FC236}">
                <a16:creationId xmlns:a16="http://schemas.microsoft.com/office/drawing/2014/main" id="{90F7A671-E7D7-D943-906E-25E8A0B4B6C5}"/>
              </a:ext>
            </a:extLst>
          </p:cNvPr>
          <p:cNvSpPr>
            <a:spLocks noGrp="1" noChangeArrowheads="1"/>
          </p:cNvSpPr>
          <p:nvPr>
            <p:ph type="dt" sz="quarter" idx="1"/>
          </p:nvPr>
        </p:nvSpPr>
        <p:spPr bwMode="auto">
          <a:xfrm>
            <a:off x="5273675" y="0"/>
            <a:ext cx="4035425" cy="350838"/>
          </a:xfrm>
          <a:prstGeom prst="rect">
            <a:avLst/>
          </a:prstGeom>
          <a:noFill/>
          <a:ln w="9525">
            <a:noFill/>
            <a:miter lim="800000"/>
            <a:headEnd/>
            <a:tailEnd/>
          </a:ln>
        </p:spPr>
        <p:txBody>
          <a:bodyPr vert="horz" wrap="square" lIns="93072" tIns="46537" rIns="93072" bIns="46537" numCol="1" anchor="t" anchorCtr="0" compatLnSpc="1">
            <a:prstTxWarp prst="textNoShape">
              <a:avLst/>
            </a:prstTxWarp>
          </a:bodyPr>
          <a:lstStyle>
            <a:lvl1pPr algn="r" defTabSz="930275" eaLnBrk="1" hangingPunct="1">
              <a:defRPr sz="1200">
                <a:latin typeface="Comic Sans MS" charset="0"/>
                <a:ea typeface="宋体" charset="0"/>
                <a:cs typeface="宋体" charset="0"/>
              </a:defRPr>
            </a:lvl1pPr>
          </a:lstStyle>
          <a:p>
            <a:pPr>
              <a:defRPr/>
            </a:pPr>
            <a:endParaRPr lang="en-US" altLang="zh-CN"/>
          </a:p>
        </p:txBody>
      </p:sp>
      <p:sp>
        <p:nvSpPr>
          <p:cNvPr id="215044" name="Rectangle 4">
            <a:extLst>
              <a:ext uri="{FF2B5EF4-FFF2-40B4-BE49-F238E27FC236}">
                <a16:creationId xmlns:a16="http://schemas.microsoft.com/office/drawing/2014/main" id="{EA4509B5-CCEF-394A-85CC-EFE8CAE68716}"/>
              </a:ext>
            </a:extLst>
          </p:cNvPr>
          <p:cNvSpPr>
            <a:spLocks noGrp="1" noChangeArrowheads="1"/>
          </p:cNvSpPr>
          <p:nvPr>
            <p:ph type="ftr" sz="quarter" idx="2"/>
          </p:nvPr>
        </p:nvSpPr>
        <p:spPr bwMode="auto">
          <a:xfrm>
            <a:off x="0" y="6672263"/>
            <a:ext cx="4035425" cy="350837"/>
          </a:xfrm>
          <a:prstGeom prst="rect">
            <a:avLst/>
          </a:prstGeom>
          <a:noFill/>
          <a:ln w="9525">
            <a:noFill/>
            <a:miter lim="800000"/>
            <a:headEnd/>
            <a:tailEnd/>
          </a:ln>
        </p:spPr>
        <p:txBody>
          <a:bodyPr vert="horz" wrap="square" lIns="93072" tIns="46537" rIns="93072" bIns="46537" numCol="1" anchor="b" anchorCtr="0" compatLnSpc="1">
            <a:prstTxWarp prst="textNoShape">
              <a:avLst/>
            </a:prstTxWarp>
          </a:bodyPr>
          <a:lstStyle>
            <a:lvl1pPr algn="l" defTabSz="930275" eaLnBrk="1" hangingPunct="1">
              <a:defRPr sz="1200">
                <a:latin typeface="Comic Sans MS" charset="0"/>
                <a:ea typeface="宋体" charset="0"/>
                <a:cs typeface="宋体" charset="0"/>
              </a:defRPr>
            </a:lvl1pPr>
          </a:lstStyle>
          <a:p>
            <a:pPr>
              <a:defRPr/>
            </a:pPr>
            <a:endParaRPr lang="en-US" altLang="zh-CN"/>
          </a:p>
        </p:txBody>
      </p:sp>
      <p:sp>
        <p:nvSpPr>
          <p:cNvPr id="215045" name="Rectangle 5">
            <a:extLst>
              <a:ext uri="{FF2B5EF4-FFF2-40B4-BE49-F238E27FC236}">
                <a16:creationId xmlns:a16="http://schemas.microsoft.com/office/drawing/2014/main" id="{61F86C47-9443-504F-86D3-2CA606324B7C}"/>
              </a:ext>
            </a:extLst>
          </p:cNvPr>
          <p:cNvSpPr>
            <a:spLocks noGrp="1" noChangeArrowheads="1"/>
          </p:cNvSpPr>
          <p:nvPr>
            <p:ph type="sldNum" sz="quarter" idx="3"/>
          </p:nvPr>
        </p:nvSpPr>
        <p:spPr bwMode="auto">
          <a:xfrm>
            <a:off x="5273675" y="6672263"/>
            <a:ext cx="4035425" cy="350837"/>
          </a:xfrm>
          <a:prstGeom prst="rect">
            <a:avLst/>
          </a:prstGeom>
          <a:noFill/>
          <a:ln w="9525">
            <a:noFill/>
            <a:miter lim="800000"/>
            <a:headEnd/>
            <a:tailEnd/>
          </a:ln>
        </p:spPr>
        <p:txBody>
          <a:bodyPr vert="horz" wrap="square" lIns="93072" tIns="46537" rIns="93072" bIns="46537" numCol="1" anchor="b" anchorCtr="0" compatLnSpc="1">
            <a:prstTxWarp prst="textNoShape">
              <a:avLst/>
            </a:prstTxWarp>
          </a:bodyPr>
          <a:lstStyle>
            <a:lvl1pPr algn="r" defTabSz="930275" eaLnBrk="1" hangingPunct="1">
              <a:defRPr sz="1200">
                <a:latin typeface="Comic Sans MS" panose="030F0902030302020204" pitchFamily="66" charset="0"/>
                <a:ea typeface="宋体" panose="02010600030101010101" pitchFamily="2" charset="-122"/>
              </a:defRPr>
            </a:lvl1pPr>
          </a:lstStyle>
          <a:p>
            <a:fld id="{0FE0311B-0721-1D46-8B35-6BF9299B9407}" type="slidenum">
              <a:rPr lang="zh-CN" altLang="en-US"/>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D8C6D7B-64A2-0C46-8702-8C34ECF2A970}"/>
              </a:ext>
            </a:extLst>
          </p:cNvPr>
          <p:cNvSpPr>
            <a:spLocks noGrp="1" noChangeArrowheads="1"/>
          </p:cNvSpPr>
          <p:nvPr>
            <p:ph type="hdr" sz="quarter"/>
          </p:nvPr>
        </p:nvSpPr>
        <p:spPr bwMode="auto">
          <a:xfrm>
            <a:off x="0" y="0"/>
            <a:ext cx="4035425" cy="350838"/>
          </a:xfrm>
          <a:prstGeom prst="rect">
            <a:avLst/>
          </a:prstGeom>
          <a:noFill/>
          <a:ln w="38100">
            <a:noFill/>
            <a:miter lim="800000"/>
            <a:headEnd/>
            <a:tailEnd/>
          </a:ln>
        </p:spPr>
        <p:txBody>
          <a:bodyPr vert="horz" wrap="none" lIns="93072" tIns="46537" rIns="93072" bIns="46537" numCol="1" anchor="t" anchorCtr="0" compatLnSpc="1">
            <a:prstTxWarp prst="textNoShape">
              <a:avLst/>
            </a:prstTxWarp>
          </a:bodyPr>
          <a:lstStyle>
            <a:lvl1pPr algn="l" defTabSz="930275" eaLnBrk="1" hangingPunct="1">
              <a:defRPr sz="1200">
                <a:latin typeface="Tahoma" charset="0"/>
                <a:ea typeface="宋体" charset="0"/>
                <a:cs typeface="宋体" charset="0"/>
              </a:defRPr>
            </a:lvl1pPr>
          </a:lstStyle>
          <a:p>
            <a:pPr>
              <a:defRPr/>
            </a:pPr>
            <a:endParaRPr lang="en-US" altLang="zh-CN"/>
          </a:p>
        </p:txBody>
      </p:sp>
      <p:sp>
        <p:nvSpPr>
          <p:cNvPr id="63491" name="Rectangle 3">
            <a:extLst>
              <a:ext uri="{FF2B5EF4-FFF2-40B4-BE49-F238E27FC236}">
                <a16:creationId xmlns:a16="http://schemas.microsoft.com/office/drawing/2014/main" id="{684DEEE9-C076-3143-9CA2-45C0F54A6864}"/>
              </a:ext>
            </a:extLst>
          </p:cNvPr>
          <p:cNvSpPr>
            <a:spLocks noGrp="1" noChangeArrowheads="1"/>
          </p:cNvSpPr>
          <p:nvPr>
            <p:ph type="dt" idx="1"/>
          </p:nvPr>
        </p:nvSpPr>
        <p:spPr bwMode="auto">
          <a:xfrm>
            <a:off x="5273675" y="0"/>
            <a:ext cx="4035425" cy="350838"/>
          </a:xfrm>
          <a:prstGeom prst="rect">
            <a:avLst/>
          </a:prstGeom>
          <a:noFill/>
          <a:ln w="38100">
            <a:noFill/>
            <a:miter lim="800000"/>
            <a:headEnd/>
            <a:tailEnd/>
          </a:ln>
        </p:spPr>
        <p:txBody>
          <a:bodyPr vert="horz" wrap="none" lIns="93072" tIns="46537" rIns="93072" bIns="46537" numCol="1" anchor="t" anchorCtr="0" compatLnSpc="1">
            <a:prstTxWarp prst="textNoShape">
              <a:avLst/>
            </a:prstTxWarp>
          </a:bodyPr>
          <a:lstStyle>
            <a:lvl1pPr algn="r" defTabSz="930275" eaLnBrk="1" hangingPunct="1">
              <a:defRPr sz="1200">
                <a:latin typeface="Tahoma" charset="0"/>
                <a:ea typeface="宋体" charset="0"/>
                <a:cs typeface="宋体" charset="0"/>
              </a:defRPr>
            </a:lvl1pPr>
          </a:lstStyle>
          <a:p>
            <a:pPr>
              <a:defRPr/>
            </a:pPr>
            <a:endParaRPr lang="en-US" altLang="zh-CN"/>
          </a:p>
        </p:txBody>
      </p:sp>
      <p:sp>
        <p:nvSpPr>
          <p:cNvPr id="14340" name="Rectangle 4">
            <a:extLst>
              <a:ext uri="{FF2B5EF4-FFF2-40B4-BE49-F238E27FC236}">
                <a16:creationId xmlns:a16="http://schemas.microsoft.com/office/drawing/2014/main" id="{AFB99826-5067-8342-8601-35E4A0E011E4}"/>
              </a:ext>
            </a:extLst>
          </p:cNvPr>
          <p:cNvSpPr>
            <a:spLocks noGrp="1" noRot="1" noChangeAspect="1" noChangeArrowheads="1" noTextEdit="1"/>
          </p:cNvSpPr>
          <p:nvPr>
            <p:ph type="sldImg" idx="2"/>
          </p:nvPr>
        </p:nvSpPr>
        <p:spPr bwMode="auto">
          <a:xfrm>
            <a:off x="2900363" y="527050"/>
            <a:ext cx="3509962" cy="2632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6262701C-0F67-824B-8946-743074F64CB4}"/>
              </a:ext>
            </a:extLst>
          </p:cNvPr>
          <p:cNvSpPr>
            <a:spLocks noGrp="1" noChangeArrowheads="1"/>
          </p:cNvSpPr>
          <p:nvPr>
            <p:ph type="body" sz="quarter" idx="3"/>
          </p:nvPr>
        </p:nvSpPr>
        <p:spPr bwMode="auto">
          <a:xfrm>
            <a:off x="1243013" y="3333750"/>
            <a:ext cx="6823075" cy="3162300"/>
          </a:xfrm>
          <a:prstGeom prst="rect">
            <a:avLst/>
          </a:prstGeom>
          <a:noFill/>
          <a:ln w="38100">
            <a:noFill/>
            <a:miter lim="800000"/>
            <a:headEnd/>
            <a:tailEnd/>
          </a:ln>
        </p:spPr>
        <p:txBody>
          <a:bodyPr vert="horz" wrap="none" lIns="93072" tIns="46537" rIns="93072" bIns="46537"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3494" name="Rectangle 6">
            <a:extLst>
              <a:ext uri="{FF2B5EF4-FFF2-40B4-BE49-F238E27FC236}">
                <a16:creationId xmlns:a16="http://schemas.microsoft.com/office/drawing/2014/main" id="{1B908B97-64D4-B64D-8F65-87DF26FF91D9}"/>
              </a:ext>
            </a:extLst>
          </p:cNvPr>
          <p:cNvSpPr>
            <a:spLocks noGrp="1" noChangeArrowheads="1"/>
          </p:cNvSpPr>
          <p:nvPr>
            <p:ph type="ftr" sz="quarter" idx="4"/>
          </p:nvPr>
        </p:nvSpPr>
        <p:spPr bwMode="auto">
          <a:xfrm>
            <a:off x="0" y="6672263"/>
            <a:ext cx="4035425" cy="350837"/>
          </a:xfrm>
          <a:prstGeom prst="rect">
            <a:avLst/>
          </a:prstGeom>
          <a:noFill/>
          <a:ln w="38100">
            <a:noFill/>
            <a:miter lim="800000"/>
            <a:headEnd/>
            <a:tailEnd/>
          </a:ln>
        </p:spPr>
        <p:txBody>
          <a:bodyPr vert="horz" wrap="none" lIns="93072" tIns="46537" rIns="93072" bIns="46537" numCol="1" anchor="b" anchorCtr="0" compatLnSpc="1">
            <a:prstTxWarp prst="textNoShape">
              <a:avLst/>
            </a:prstTxWarp>
          </a:bodyPr>
          <a:lstStyle>
            <a:lvl1pPr algn="l" defTabSz="930275" eaLnBrk="1" hangingPunct="1">
              <a:defRPr sz="1200">
                <a:latin typeface="Tahoma" charset="0"/>
                <a:ea typeface="宋体" charset="0"/>
                <a:cs typeface="宋体" charset="0"/>
              </a:defRPr>
            </a:lvl1pPr>
          </a:lstStyle>
          <a:p>
            <a:pPr>
              <a:defRPr/>
            </a:pPr>
            <a:endParaRPr lang="en-US" altLang="zh-CN"/>
          </a:p>
        </p:txBody>
      </p:sp>
      <p:sp>
        <p:nvSpPr>
          <p:cNvPr id="63495" name="Rectangle 7">
            <a:extLst>
              <a:ext uri="{FF2B5EF4-FFF2-40B4-BE49-F238E27FC236}">
                <a16:creationId xmlns:a16="http://schemas.microsoft.com/office/drawing/2014/main" id="{279831B2-9E0E-0648-83C5-E3AEFD5FC2A2}"/>
              </a:ext>
            </a:extLst>
          </p:cNvPr>
          <p:cNvSpPr>
            <a:spLocks noGrp="1" noChangeArrowheads="1"/>
          </p:cNvSpPr>
          <p:nvPr>
            <p:ph type="sldNum" sz="quarter" idx="5"/>
          </p:nvPr>
        </p:nvSpPr>
        <p:spPr bwMode="auto">
          <a:xfrm>
            <a:off x="5273675" y="6672263"/>
            <a:ext cx="4035425" cy="350837"/>
          </a:xfrm>
          <a:prstGeom prst="rect">
            <a:avLst/>
          </a:prstGeom>
          <a:noFill/>
          <a:ln w="38100">
            <a:noFill/>
            <a:miter lim="800000"/>
            <a:headEnd/>
            <a:tailEnd/>
          </a:ln>
        </p:spPr>
        <p:txBody>
          <a:bodyPr vert="horz" wrap="none" lIns="93072" tIns="46537" rIns="93072" bIns="46537" numCol="1" anchor="b" anchorCtr="0" compatLnSpc="1">
            <a:prstTxWarp prst="textNoShape">
              <a:avLst/>
            </a:prstTxWarp>
          </a:bodyPr>
          <a:lstStyle>
            <a:lvl1pPr algn="r" defTabSz="930275" eaLnBrk="1" hangingPunct="1">
              <a:defRPr sz="1200">
                <a:latin typeface="Tahoma" panose="020B0604030504040204" pitchFamily="34" charset="0"/>
                <a:ea typeface="宋体" panose="02010600030101010101" pitchFamily="2" charset="-122"/>
              </a:defRPr>
            </a:lvl1pPr>
          </a:lstStyle>
          <a:p>
            <a:fld id="{773142BA-50B2-5642-9FA8-51EE1720BD50}" type="slidenum">
              <a:rPr lang="zh-CN" altLang="en-US"/>
              <a:pPr/>
              <a:t>‹#›</a:t>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anose="020B0600070205080204" pitchFamily="34" charset="-128"/>
        <a:cs typeface="ＭＳ Ｐゴシック" panose="020B0600070205080204" pitchFamily="34"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3E59CA69-5956-DF44-861A-DA7AD7F62CB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28F92C-DA50-C947-9310-48D1AE5B2E3C}" type="slidenum">
              <a:rPr lang="zh-CN" altLang="en-US" sz="1200">
                <a:latin typeface="Tahoma" panose="020B0604030504040204" pitchFamily="34" charset="0"/>
                <a:ea typeface="宋体" panose="02010600030101010101" pitchFamily="2" charset="-122"/>
              </a:rPr>
              <a:pPr/>
              <a:t>1</a:t>
            </a:fld>
            <a:endParaRPr lang="en-US" altLang="zh-CN" sz="1200">
              <a:latin typeface="Tahoma" panose="020B0604030504040204" pitchFamily="34" charset="0"/>
              <a:ea typeface="宋体" panose="02010600030101010101" pitchFamily="2" charset="-122"/>
            </a:endParaRPr>
          </a:p>
        </p:txBody>
      </p:sp>
      <p:sp>
        <p:nvSpPr>
          <p:cNvPr id="16386" name="Rectangle 2">
            <a:extLst>
              <a:ext uri="{FF2B5EF4-FFF2-40B4-BE49-F238E27FC236}">
                <a16:creationId xmlns:a16="http://schemas.microsoft.com/office/drawing/2014/main" id="{1DB4DDF6-9808-B44F-B120-B7C77F262249}"/>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9DB341F-65C9-8748-8377-F1A31DD420F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0297A8D-220F-A746-B81E-9B138907699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7B7353-D61A-3046-A91A-9734E9DC0CC5}" type="slidenum">
              <a:rPr lang="zh-CN" altLang="en-US" sz="1200">
                <a:latin typeface="Tahoma" panose="020B0604030504040204" pitchFamily="34" charset="0"/>
                <a:ea typeface="宋体" panose="02010600030101010101" pitchFamily="2" charset="-122"/>
              </a:rPr>
              <a:pPr eaLnBrk="1" hangingPunct="1"/>
              <a:t>8</a:t>
            </a:fld>
            <a:endParaRPr lang="en-US" altLang="zh-CN" sz="1200">
              <a:latin typeface="Tahoma" panose="020B0604030504040204" pitchFamily="34" charset="0"/>
              <a:ea typeface="宋体" panose="02010600030101010101" pitchFamily="2" charset="-122"/>
            </a:endParaRPr>
          </a:p>
        </p:txBody>
      </p:sp>
      <p:sp>
        <p:nvSpPr>
          <p:cNvPr id="37890" name="Rectangle 2">
            <a:extLst>
              <a:ext uri="{FF2B5EF4-FFF2-40B4-BE49-F238E27FC236}">
                <a16:creationId xmlns:a16="http://schemas.microsoft.com/office/drawing/2014/main" id="{632F97D5-1114-5A4A-9FE5-B096DD780B59}"/>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CDA5C4D2-9D3F-E74E-907D-6B28CDBC7064}"/>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zh-CN">
                <a:ea typeface="宋体" panose="02010600030101010101" pitchFamily="2" charset="-122"/>
              </a:rPr>
              <a:t>Steps computing the shortest path from A to D, using Dijkstra’s algorithm.  The arrows indicate the working node.</a:t>
            </a:r>
          </a:p>
          <a:p>
            <a:pPr eaLnBrk="1" hangingPunct="1"/>
            <a:r>
              <a:rPr lang="en-US" altLang="zh-CN">
                <a:ea typeface="宋体" panose="02010600030101010101" pitchFamily="2" charset="-122"/>
              </a:rPr>
              <a:t>We start out by marking node </a:t>
            </a:r>
            <a:r>
              <a:rPr lang="en-US" altLang="zh-CN" i="1">
                <a:ea typeface="宋体" panose="02010600030101010101" pitchFamily="2" charset="-122"/>
              </a:rPr>
              <a:t>A </a:t>
            </a:r>
            <a:r>
              <a:rPr lang="en-US" altLang="zh-CN">
                <a:ea typeface="宋体" panose="02010600030101010101" pitchFamily="2" charset="-122"/>
              </a:rPr>
              <a:t>as permanent, indicated by a filled-in circle. Then we examine, in turn, each of the nodes adjacent to </a:t>
            </a:r>
            <a:r>
              <a:rPr lang="en-US" altLang="zh-CN" i="1">
                <a:ea typeface="宋体" panose="02010600030101010101" pitchFamily="2" charset="-122"/>
              </a:rPr>
              <a:t>A </a:t>
            </a:r>
            <a:r>
              <a:rPr lang="en-US" altLang="zh-CN">
                <a:ea typeface="宋体" panose="02010600030101010101" pitchFamily="2" charset="-122"/>
              </a:rPr>
              <a:t>(the working node), relabeling each one with the distance to </a:t>
            </a:r>
            <a:r>
              <a:rPr lang="en-US" altLang="zh-CN" i="1">
                <a:ea typeface="宋体" panose="02010600030101010101" pitchFamily="2" charset="-122"/>
              </a:rPr>
              <a:t>A</a:t>
            </a:r>
            <a:r>
              <a:rPr lang="en-US" altLang="zh-CN">
                <a:ea typeface="宋体" panose="02010600030101010101" pitchFamily="2" charset="-122"/>
              </a:rPr>
              <a:t>. Whenever a node is relabeled, we also label it with the node from which the probe was made so that we can reconstruct the final path later. Having examined each of the nodes adjacent to </a:t>
            </a:r>
            <a:r>
              <a:rPr lang="en-US" altLang="zh-CN" i="1">
                <a:ea typeface="宋体" panose="02010600030101010101" pitchFamily="2" charset="-122"/>
              </a:rPr>
              <a:t>A</a:t>
            </a:r>
            <a:r>
              <a:rPr lang="en-US" altLang="zh-CN">
                <a:ea typeface="宋体" panose="02010600030101010101" pitchFamily="2" charset="-122"/>
              </a:rPr>
              <a:t>, we examine all the tentatively labeled nodes in the whole graph and make the one with the smallest label permanent. This one becomes the new working node.</a:t>
            </a:r>
          </a:p>
          <a:p>
            <a:pPr eaLnBrk="1" hangingPunct="1"/>
            <a:endParaRPr lang="en-US" altLang="zh-CN">
              <a:ea typeface="宋体" panose="02010600030101010101" pitchFamily="2" charset="-122"/>
            </a:endParaRPr>
          </a:p>
          <a:p>
            <a:pPr eaLnBrk="1" hangingPunct="1"/>
            <a:r>
              <a:rPr lang="en-US" altLang="zh-CN">
                <a:ea typeface="宋体" panose="02010600030101010101" pitchFamily="2" charset="-122"/>
              </a:rPr>
              <a:t>Last two steps: C(9,B) permanent; D(10,H) permanent; </a:t>
            </a:r>
            <a:endParaRPr lang="en-US"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747CF5A5-11F4-C642-BD18-AC03E293B5B0}"/>
              </a:ext>
            </a:extLst>
          </p:cNvPr>
          <p:cNvSpPr>
            <a:spLocks noGrp="1" noRot="1" noChangeAspect="1"/>
          </p:cNvSpPr>
          <p:nvPr>
            <p:ph type="sldImg"/>
          </p:nvPr>
        </p:nvSpPr>
        <p:spPr>
          <a:ln/>
        </p:spPr>
      </p:sp>
      <p:sp>
        <p:nvSpPr>
          <p:cNvPr id="39938" name="Notes Placeholder 2">
            <a:extLst>
              <a:ext uri="{FF2B5EF4-FFF2-40B4-BE49-F238E27FC236}">
                <a16:creationId xmlns:a16="http://schemas.microsoft.com/office/drawing/2014/main" id="{15183A5B-4025-9E4B-BDB7-CFBC0D2B2C5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Stopped here step3</a:t>
            </a:r>
          </a:p>
        </p:txBody>
      </p:sp>
      <p:sp>
        <p:nvSpPr>
          <p:cNvPr id="39939" name="Slide Number Placeholder 3">
            <a:extLst>
              <a:ext uri="{FF2B5EF4-FFF2-40B4-BE49-F238E27FC236}">
                <a16:creationId xmlns:a16="http://schemas.microsoft.com/office/drawing/2014/main" id="{E7348FBF-5AEF-4E4A-B450-C41F297DE86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1E4D6C-01F9-2E4D-8F39-2850189A57EA}" type="slidenum">
              <a:rPr lang="zh-CN" altLang="en-US" sz="1200">
                <a:latin typeface="Tahoma" panose="020B0604030504040204" pitchFamily="34" charset="0"/>
                <a:ea typeface="宋体" panose="02010600030101010101" pitchFamily="2" charset="-122"/>
              </a:rPr>
              <a:pPr eaLnBrk="1" hangingPunct="1"/>
              <a:t>9</a:t>
            </a:fld>
            <a:endParaRPr lang="en-US" altLang="zh-CN" sz="1200">
              <a:latin typeface="Tahoma" panose="020B060403050404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A5F1A90F-A2FC-654E-8878-CA4F8E0BA8B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69D13F-BA05-D443-BB08-C83A8E32DC39}" type="slidenum">
              <a:rPr lang="zh-CN" altLang="en-US" sz="1200">
                <a:latin typeface="Tahoma" panose="020B0604030504040204" pitchFamily="34" charset="0"/>
                <a:ea typeface="宋体" panose="02010600030101010101" pitchFamily="2" charset="-122"/>
              </a:rPr>
              <a:pPr/>
              <a:t>12</a:t>
            </a:fld>
            <a:endParaRPr lang="en-US" altLang="zh-CN" sz="1200">
              <a:latin typeface="Tahoma" panose="020B0604030504040204" pitchFamily="34" charset="0"/>
              <a:ea typeface="宋体" panose="02010600030101010101" pitchFamily="2" charset="-122"/>
            </a:endParaRPr>
          </a:p>
        </p:txBody>
      </p:sp>
      <p:sp>
        <p:nvSpPr>
          <p:cNvPr id="28674" name="Rectangle 2">
            <a:extLst>
              <a:ext uri="{FF2B5EF4-FFF2-40B4-BE49-F238E27FC236}">
                <a16:creationId xmlns:a16="http://schemas.microsoft.com/office/drawing/2014/main" id="{D8123675-108E-9842-AC6C-3A56AE90E68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BD0B20C-5B51-8141-99E1-42769EF90E49}"/>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zh-CN">
                <a:ea typeface="宋体" panose="02010600030101010101" pitchFamily="2" charset="-122"/>
              </a:rPr>
              <a:t>Used in ARPANET</a:t>
            </a:r>
            <a:endParaRPr lang="en-US" altLang="en-US">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5B1484F5-5B03-7042-941A-4254676C83F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D8C549-9197-B64B-842E-442A2F27F0AD}" type="slidenum">
              <a:rPr lang="zh-CN" altLang="en-US" sz="1200">
                <a:latin typeface="Tahoma" panose="020B0604030504040204" pitchFamily="34" charset="0"/>
                <a:ea typeface="宋体" panose="02010600030101010101" pitchFamily="2" charset="-122"/>
              </a:rPr>
              <a:pPr/>
              <a:t>15</a:t>
            </a:fld>
            <a:endParaRPr lang="en-US" altLang="zh-CN" sz="1200">
              <a:latin typeface="Tahoma" panose="020B0604030504040204" pitchFamily="34" charset="0"/>
              <a:ea typeface="宋体" panose="02010600030101010101" pitchFamily="2" charset="-122"/>
            </a:endParaRPr>
          </a:p>
        </p:txBody>
      </p:sp>
      <p:sp>
        <p:nvSpPr>
          <p:cNvPr id="32770" name="Rectangle 2">
            <a:extLst>
              <a:ext uri="{FF2B5EF4-FFF2-40B4-BE49-F238E27FC236}">
                <a16:creationId xmlns:a16="http://schemas.microsoft.com/office/drawing/2014/main" id="{80BEAFEC-CB48-9440-BFC3-A549E979CA9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8CEEC0DE-E993-0D41-8ED7-14675A4B1B20}"/>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228600" indent="-228600"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5AB2E36F-B930-BF40-9ED0-3EB0DD2987E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20B41AF-27C1-2944-B135-25DCDDE86838}" type="slidenum">
              <a:rPr lang="zh-CN" altLang="en-US" sz="1200">
                <a:latin typeface="Tahoma" panose="020B0604030504040204" pitchFamily="34" charset="0"/>
                <a:ea typeface="宋体" panose="02010600030101010101" pitchFamily="2" charset="-122"/>
              </a:rPr>
              <a:pPr eaLnBrk="1" hangingPunct="1"/>
              <a:t>18</a:t>
            </a:fld>
            <a:endParaRPr lang="en-US" altLang="zh-CN" sz="1200">
              <a:latin typeface="Tahoma" panose="020B0604030504040204" pitchFamily="34" charset="0"/>
              <a:ea typeface="宋体" panose="02010600030101010101" pitchFamily="2" charset="-122"/>
            </a:endParaRPr>
          </a:p>
        </p:txBody>
      </p:sp>
      <p:sp>
        <p:nvSpPr>
          <p:cNvPr id="21506" name="Rectangle 2">
            <a:extLst>
              <a:ext uri="{FF2B5EF4-FFF2-40B4-BE49-F238E27FC236}">
                <a16:creationId xmlns:a16="http://schemas.microsoft.com/office/drawing/2014/main" id="{CC3BBC75-3399-EF4E-9D39-F02055D527A8}"/>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0B9C9C6-F642-894D-9E95-4CBEB83D418A}"/>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Routing Information Protocol (RIP)</a:t>
            </a:r>
          </a:p>
          <a:p>
            <a:pPr eaLnBrk="1" hangingPunct="1"/>
            <a:r>
              <a:rPr lang="en-US" altLang="en-US">
                <a:ea typeface="ＭＳ Ｐゴシック" panose="020B0600070205080204" pitchFamily="34" charset="-128"/>
              </a:rPr>
              <a:t>Open Shortest Path First (OSPF) </a:t>
            </a:r>
          </a:p>
          <a:p>
            <a:pPr eaLnBrk="1" hangingPunct="1"/>
            <a:r>
              <a:rPr lang="en-US" altLang="en-US">
                <a:ea typeface="ＭＳ Ｐゴシック" panose="020B0600070205080204" pitchFamily="34" charset="-128"/>
              </a:rPr>
              <a:t>Border Gateway Protocol (BGP) </a:t>
            </a:r>
          </a:p>
        </p:txBody>
      </p:sp>
    </p:spTree>
    <p:extLst>
      <p:ext uri="{BB962C8B-B14F-4D97-AF65-F5344CB8AC3E}">
        <p14:creationId xmlns:p14="http://schemas.microsoft.com/office/powerpoint/2010/main" val="991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CBEA28B9-13A7-3146-B9D0-9D0CE58A6510}"/>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6679053E-6567-2B41-B1D0-1CCFA57B800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Type of service field: 6 bits, after which, there are 2 reserved bits</a:t>
            </a:r>
          </a:p>
          <a:p>
            <a:pPr eaLnBrk="1" hangingPunct="1"/>
            <a:r>
              <a:rPr lang="en-US" altLang="en-US">
                <a:ea typeface="ＭＳ Ｐゴシック" panose="020B0600070205080204" pitchFamily="34" charset="-128"/>
              </a:rPr>
              <a:t>Flags field has 3 bits: first bit is reserved, second bit: DF, third bit: MF</a:t>
            </a:r>
          </a:p>
          <a:p>
            <a:pPr eaLnBrk="1" hangingPunct="1"/>
            <a:r>
              <a:rPr lang="en-US" altLang="en-US">
                <a:ea typeface="ＭＳ Ｐゴシック" panose="020B0600070205080204" pitchFamily="34" charset="-128"/>
              </a:rPr>
              <a:t>Fragmentation offset is 13 bits long</a:t>
            </a:r>
          </a:p>
        </p:txBody>
      </p:sp>
      <p:sp>
        <p:nvSpPr>
          <p:cNvPr id="23555" name="Slide Number Placeholder 3">
            <a:extLst>
              <a:ext uri="{FF2B5EF4-FFF2-40B4-BE49-F238E27FC236}">
                <a16:creationId xmlns:a16="http://schemas.microsoft.com/office/drawing/2014/main" id="{83E3799B-2D1F-4848-A2CB-C82EAFD84AC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7A63F5-1E63-884F-96B5-5E0A95D76B47}" type="slidenum">
              <a:rPr lang="zh-CN" altLang="en-US" sz="1200">
                <a:latin typeface="Tahoma" panose="020B0604030504040204" pitchFamily="34" charset="0"/>
                <a:ea typeface="宋体" panose="02010600030101010101" pitchFamily="2" charset="-122"/>
              </a:rPr>
              <a:pPr eaLnBrk="1" hangingPunct="1"/>
              <a:t>19</a:t>
            </a:fld>
            <a:endParaRPr lang="en-US" altLang="zh-CN" sz="1200">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11402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77F1B41-83C0-E949-A51A-5A30E7E232A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F10713-DD06-F74F-823D-D86A83071714}" type="slidenum">
              <a:rPr lang="zh-CN" altLang="en-US" sz="1200">
                <a:latin typeface="Tahoma" panose="020B0604030504040204" pitchFamily="34" charset="0"/>
                <a:ea typeface="宋体" panose="02010600030101010101" pitchFamily="2" charset="-122"/>
              </a:rPr>
              <a:pPr eaLnBrk="1" hangingPunct="1"/>
              <a:t>26</a:t>
            </a:fld>
            <a:endParaRPr lang="en-US" altLang="zh-CN" sz="1200">
              <a:latin typeface="Tahoma" panose="020B0604030504040204" pitchFamily="34" charset="0"/>
              <a:ea typeface="宋体" panose="02010600030101010101" pitchFamily="2" charset="-122"/>
            </a:endParaRPr>
          </a:p>
        </p:txBody>
      </p:sp>
      <p:sp>
        <p:nvSpPr>
          <p:cNvPr id="31746" name="Rectangle 2">
            <a:extLst>
              <a:ext uri="{FF2B5EF4-FFF2-40B4-BE49-F238E27FC236}">
                <a16:creationId xmlns:a16="http://schemas.microsoft.com/office/drawing/2014/main" id="{586A0C2F-A907-084B-8F0A-B63CF7D27B5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648BD30-DF41-304B-B9DE-7CD8B36D1D3D}"/>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Note: subnet mask in dotted decimal form, e.g., 255.255.252.0 (for /22) is DIFFERENT from the base address of a network, e.g., 130.50.4.0!</a:t>
            </a:r>
          </a:p>
        </p:txBody>
      </p:sp>
    </p:spTree>
    <p:extLst>
      <p:ext uri="{BB962C8B-B14F-4D97-AF65-F5344CB8AC3E}">
        <p14:creationId xmlns:p14="http://schemas.microsoft.com/office/powerpoint/2010/main" val="260699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9982EAAF-6C60-1044-80AB-36C6199E1EBE}"/>
              </a:ext>
            </a:extLst>
          </p:cNvPr>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D195BBB2-6674-6A4A-9711-5078F6A58B02}"/>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4"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54275" name="Rectangle 3"/>
          <p:cNvSpPr>
            <a:spLocks noGrp="1" noChangeArrowheads="1"/>
          </p:cNvSpPr>
          <p:nvPr>
            <p:ph type="subTitle" idx="1"/>
          </p:nvPr>
        </p:nvSpPr>
        <p:spPr>
          <a:xfrm>
            <a:off x="1981200" y="3962400"/>
            <a:ext cx="6553200" cy="1752600"/>
          </a:xfrm>
        </p:spPr>
        <p:txBody>
          <a:bodyPr/>
          <a:lstStyle>
            <a:lvl1pPr marL="0" indent="0">
              <a:buFont typeface="Wingdings" charset="2"/>
              <a:buNone/>
              <a:defRPr sz="2800"/>
            </a:lvl1pPr>
          </a:lstStyle>
          <a:p>
            <a:r>
              <a:rPr lang="en-US"/>
              <a:t>Click to edit Master subtitle style</a:t>
            </a:r>
          </a:p>
        </p:txBody>
      </p:sp>
      <p:sp>
        <p:nvSpPr>
          <p:cNvPr id="6" name="Rectangle 4">
            <a:extLst>
              <a:ext uri="{FF2B5EF4-FFF2-40B4-BE49-F238E27FC236}">
                <a16:creationId xmlns:a16="http://schemas.microsoft.com/office/drawing/2014/main" id="{AD7B2588-EBC7-CE4F-B761-5A7AB4362D3F}"/>
              </a:ext>
            </a:extLst>
          </p:cNvPr>
          <p:cNvSpPr>
            <a:spLocks noGrp="1" noChangeArrowheads="1"/>
          </p:cNvSpPr>
          <p:nvPr>
            <p:ph type="dt" sz="half" idx="10"/>
          </p:nvPr>
        </p:nvSpPr>
        <p:spPr/>
        <p:txBody>
          <a:bodyPr/>
          <a:lstStyle>
            <a:lvl1pPr>
              <a:defRPr/>
            </a:lvl1pPr>
          </a:lstStyle>
          <a:p>
            <a:fld id="{DA271E62-92C6-9242-81F2-8257FD48DB1E}" type="datetime1">
              <a:rPr lang="en-US" altLang="en-US" smtClean="0"/>
              <a:t>5/10/23</a:t>
            </a:fld>
            <a:endParaRPr lang="en-US" altLang="en-US"/>
          </a:p>
        </p:txBody>
      </p:sp>
      <p:sp>
        <p:nvSpPr>
          <p:cNvPr id="7" name="Rectangle 5">
            <a:extLst>
              <a:ext uri="{FF2B5EF4-FFF2-40B4-BE49-F238E27FC236}">
                <a16:creationId xmlns:a16="http://schemas.microsoft.com/office/drawing/2014/main" id="{10F33D96-F15B-E949-A7AF-9493AEA70BDD}"/>
              </a:ext>
            </a:extLst>
          </p:cNvPr>
          <p:cNvSpPr>
            <a:spLocks noGrp="1" noChangeArrowheads="1"/>
          </p:cNvSpPr>
          <p:nvPr>
            <p:ph type="ftr" sz="quarter" idx="11"/>
          </p:nvPr>
        </p:nvSpPr>
        <p:spPr>
          <a:xfrm>
            <a:off x="3124200" y="6243638"/>
            <a:ext cx="2895600" cy="457200"/>
          </a:xfrm>
        </p:spPr>
        <p:txBody>
          <a:bodyPr/>
          <a:lstStyle>
            <a:lvl1pPr>
              <a:defRPr/>
            </a:lvl1pPr>
          </a:lstStyle>
          <a:p>
            <a:pPr>
              <a:defRPr/>
            </a:pPr>
            <a:r>
              <a:rPr lang="en-US"/>
              <a:t>EEC-484: Computer Networks</a:t>
            </a:r>
          </a:p>
        </p:txBody>
      </p:sp>
      <p:sp>
        <p:nvSpPr>
          <p:cNvPr id="8" name="Rectangle 6">
            <a:extLst>
              <a:ext uri="{FF2B5EF4-FFF2-40B4-BE49-F238E27FC236}">
                <a16:creationId xmlns:a16="http://schemas.microsoft.com/office/drawing/2014/main" id="{C4770968-BE18-8440-B14A-57A1C0D65754}"/>
              </a:ext>
            </a:extLst>
          </p:cNvPr>
          <p:cNvSpPr>
            <a:spLocks noGrp="1" noChangeArrowheads="1"/>
          </p:cNvSpPr>
          <p:nvPr>
            <p:ph type="sldNum" sz="quarter" idx="12"/>
          </p:nvPr>
        </p:nvSpPr>
        <p:spPr/>
        <p:txBody>
          <a:bodyPr/>
          <a:lstStyle>
            <a:lvl1pPr>
              <a:defRPr/>
            </a:lvl1pPr>
          </a:lstStyle>
          <a:p>
            <a:fld id="{4D7E3B2F-2C4A-9346-AB42-2F7656756701}" type="slidenum">
              <a:rPr lang="en-US" altLang="en-US"/>
              <a:pPr/>
              <a:t>‹#›</a:t>
            </a:fld>
            <a:endParaRPr lang="en-US" altLang="en-US"/>
          </a:p>
        </p:txBody>
      </p:sp>
    </p:spTree>
    <p:extLst>
      <p:ext uri="{BB962C8B-B14F-4D97-AF65-F5344CB8AC3E}">
        <p14:creationId xmlns:p14="http://schemas.microsoft.com/office/powerpoint/2010/main" val="357495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8FABF0-76D0-B94B-B9B4-6C3D969D0AB3}"/>
              </a:ext>
            </a:extLst>
          </p:cNvPr>
          <p:cNvSpPr>
            <a:spLocks noGrp="1" noChangeArrowheads="1"/>
          </p:cNvSpPr>
          <p:nvPr>
            <p:ph type="dt" sz="half" idx="10"/>
          </p:nvPr>
        </p:nvSpPr>
        <p:spPr>
          <a:ln/>
        </p:spPr>
        <p:txBody>
          <a:bodyPr/>
          <a:lstStyle>
            <a:lvl1pPr>
              <a:defRPr/>
            </a:lvl1pPr>
          </a:lstStyle>
          <a:p>
            <a:fld id="{B272A66F-57DD-304D-A25A-A378FAF88AFF}" type="datetime1">
              <a:rPr lang="en-US" altLang="en-US" smtClean="0"/>
              <a:t>5/10/23</a:t>
            </a:fld>
            <a:endParaRPr lang="en-US" altLang="en-US"/>
          </a:p>
        </p:txBody>
      </p:sp>
      <p:sp>
        <p:nvSpPr>
          <p:cNvPr id="5" name="Rectangle 5">
            <a:extLst>
              <a:ext uri="{FF2B5EF4-FFF2-40B4-BE49-F238E27FC236}">
                <a16:creationId xmlns:a16="http://schemas.microsoft.com/office/drawing/2014/main" id="{F921CFB3-B405-4841-B010-4AE2EEEA81BF}"/>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6" name="Rectangle 6">
            <a:extLst>
              <a:ext uri="{FF2B5EF4-FFF2-40B4-BE49-F238E27FC236}">
                <a16:creationId xmlns:a16="http://schemas.microsoft.com/office/drawing/2014/main" id="{E95E936A-7DA6-AA44-801B-4ECFEF057F22}"/>
              </a:ext>
            </a:extLst>
          </p:cNvPr>
          <p:cNvSpPr>
            <a:spLocks noGrp="1" noChangeArrowheads="1"/>
          </p:cNvSpPr>
          <p:nvPr>
            <p:ph type="sldNum" sz="quarter" idx="12"/>
          </p:nvPr>
        </p:nvSpPr>
        <p:spPr>
          <a:ln/>
        </p:spPr>
        <p:txBody>
          <a:bodyPr/>
          <a:lstStyle>
            <a:lvl1pPr>
              <a:defRPr/>
            </a:lvl1pPr>
          </a:lstStyle>
          <a:p>
            <a:fld id="{BB868BDF-50C1-EE41-AA68-E66C563712BA}" type="slidenum">
              <a:rPr lang="en-US" altLang="en-US"/>
              <a:pPr/>
              <a:t>‹#›</a:t>
            </a:fld>
            <a:endParaRPr lang="en-US" altLang="en-US"/>
          </a:p>
        </p:txBody>
      </p:sp>
    </p:spTree>
    <p:extLst>
      <p:ext uri="{BB962C8B-B14F-4D97-AF65-F5344CB8AC3E}">
        <p14:creationId xmlns:p14="http://schemas.microsoft.com/office/powerpoint/2010/main" val="406630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D733B9-822F-F042-978E-16D0FB378352}"/>
              </a:ext>
            </a:extLst>
          </p:cNvPr>
          <p:cNvSpPr>
            <a:spLocks noGrp="1" noChangeArrowheads="1"/>
          </p:cNvSpPr>
          <p:nvPr>
            <p:ph type="dt" sz="half" idx="10"/>
          </p:nvPr>
        </p:nvSpPr>
        <p:spPr>
          <a:ln/>
        </p:spPr>
        <p:txBody>
          <a:bodyPr/>
          <a:lstStyle>
            <a:lvl1pPr>
              <a:defRPr/>
            </a:lvl1pPr>
          </a:lstStyle>
          <a:p>
            <a:fld id="{5144E5ED-E47C-E24A-8016-3DCFA8EBEB51}" type="datetime1">
              <a:rPr lang="en-US" altLang="en-US" smtClean="0"/>
              <a:t>5/10/23</a:t>
            </a:fld>
            <a:endParaRPr lang="en-US" altLang="en-US"/>
          </a:p>
        </p:txBody>
      </p:sp>
      <p:sp>
        <p:nvSpPr>
          <p:cNvPr id="5" name="Rectangle 5">
            <a:extLst>
              <a:ext uri="{FF2B5EF4-FFF2-40B4-BE49-F238E27FC236}">
                <a16:creationId xmlns:a16="http://schemas.microsoft.com/office/drawing/2014/main" id="{AAC75727-5125-B941-9FF8-C2D54769FACF}"/>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6" name="Rectangle 6">
            <a:extLst>
              <a:ext uri="{FF2B5EF4-FFF2-40B4-BE49-F238E27FC236}">
                <a16:creationId xmlns:a16="http://schemas.microsoft.com/office/drawing/2014/main" id="{ECC0C1ED-8FA5-1A4C-AEDC-72DDA1262848}"/>
              </a:ext>
            </a:extLst>
          </p:cNvPr>
          <p:cNvSpPr>
            <a:spLocks noGrp="1" noChangeArrowheads="1"/>
          </p:cNvSpPr>
          <p:nvPr>
            <p:ph type="sldNum" sz="quarter" idx="12"/>
          </p:nvPr>
        </p:nvSpPr>
        <p:spPr>
          <a:ln/>
        </p:spPr>
        <p:txBody>
          <a:bodyPr/>
          <a:lstStyle>
            <a:lvl1pPr>
              <a:defRPr/>
            </a:lvl1pPr>
          </a:lstStyle>
          <a:p>
            <a:fld id="{D09353FC-C196-A74F-A175-226338A626CA}" type="slidenum">
              <a:rPr lang="en-US" altLang="en-US"/>
              <a:pPr/>
              <a:t>‹#›</a:t>
            </a:fld>
            <a:endParaRPr lang="en-US" altLang="en-US"/>
          </a:p>
        </p:txBody>
      </p:sp>
    </p:spTree>
    <p:extLst>
      <p:ext uri="{BB962C8B-B14F-4D97-AF65-F5344CB8AC3E}">
        <p14:creationId xmlns:p14="http://schemas.microsoft.com/office/powerpoint/2010/main" val="166698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F90BC6-EC24-B94D-A34D-91FE2BB7C70A}"/>
              </a:ext>
            </a:extLst>
          </p:cNvPr>
          <p:cNvSpPr>
            <a:spLocks noGrp="1" noChangeArrowheads="1"/>
          </p:cNvSpPr>
          <p:nvPr>
            <p:ph type="dt" sz="half" idx="10"/>
          </p:nvPr>
        </p:nvSpPr>
        <p:spPr>
          <a:ln/>
        </p:spPr>
        <p:txBody>
          <a:bodyPr/>
          <a:lstStyle>
            <a:lvl1pPr>
              <a:defRPr/>
            </a:lvl1pPr>
          </a:lstStyle>
          <a:p>
            <a:fld id="{657C6630-B8CC-1849-AB6D-38B8D0281647}" type="datetime1">
              <a:rPr lang="en-US" altLang="en-US" smtClean="0"/>
              <a:t>5/10/23</a:t>
            </a:fld>
            <a:endParaRPr lang="en-US" altLang="en-US"/>
          </a:p>
        </p:txBody>
      </p:sp>
      <p:sp>
        <p:nvSpPr>
          <p:cNvPr id="5" name="Rectangle 5">
            <a:extLst>
              <a:ext uri="{FF2B5EF4-FFF2-40B4-BE49-F238E27FC236}">
                <a16:creationId xmlns:a16="http://schemas.microsoft.com/office/drawing/2014/main" id="{E4FE7982-E53B-2F4C-BAF9-7D127AA1BF31}"/>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6" name="Rectangle 6">
            <a:extLst>
              <a:ext uri="{FF2B5EF4-FFF2-40B4-BE49-F238E27FC236}">
                <a16:creationId xmlns:a16="http://schemas.microsoft.com/office/drawing/2014/main" id="{77F516C7-E995-BA4B-997B-7CF842FD0B12}"/>
              </a:ext>
            </a:extLst>
          </p:cNvPr>
          <p:cNvSpPr>
            <a:spLocks noGrp="1" noChangeArrowheads="1"/>
          </p:cNvSpPr>
          <p:nvPr>
            <p:ph type="sldNum" sz="quarter" idx="12"/>
          </p:nvPr>
        </p:nvSpPr>
        <p:spPr>
          <a:ln/>
        </p:spPr>
        <p:txBody>
          <a:bodyPr/>
          <a:lstStyle>
            <a:lvl1pPr>
              <a:defRPr/>
            </a:lvl1pPr>
          </a:lstStyle>
          <a:p>
            <a:fld id="{E46593FE-0853-9340-818A-34CB79C926AE}" type="slidenum">
              <a:rPr lang="en-US" altLang="en-US"/>
              <a:pPr/>
              <a:t>‹#›</a:t>
            </a:fld>
            <a:endParaRPr lang="en-US" altLang="en-US"/>
          </a:p>
        </p:txBody>
      </p:sp>
    </p:spTree>
    <p:extLst>
      <p:ext uri="{BB962C8B-B14F-4D97-AF65-F5344CB8AC3E}">
        <p14:creationId xmlns:p14="http://schemas.microsoft.com/office/powerpoint/2010/main" val="13264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7C35294-B89A-864A-8FCF-C73B352F8BEF}"/>
              </a:ext>
            </a:extLst>
          </p:cNvPr>
          <p:cNvSpPr>
            <a:spLocks noGrp="1" noChangeArrowheads="1"/>
          </p:cNvSpPr>
          <p:nvPr>
            <p:ph type="dt" sz="half" idx="10"/>
          </p:nvPr>
        </p:nvSpPr>
        <p:spPr>
          <a:ln/>
        </p:spPr>
        <p:txBody>
          <a:bodyPr/>
          <a:lstStyle>
            <a:lvl1pPr>
              <a:defRPr/>
            </a:lvl1pPr>
          </a:lstStyle>
          <a:p>
            <a:fld id="{494FA169-30ED-8B4D-88F6-56A7C876AAE3}" type="datetime1">
              <a:rPr lang="en-US" altLang="en-US" smtClean="0"/>
              <a:t>5/10/23</a:t>
            </a:fld>
            <a:endParaRPr lang="en-US" altLang="en-US"/>
          </a:p>
        </p:txBody>
      </p:sp>
      <p:sp>
        <p:nvSpPr>
          <p:cNvPr id="5" name="Rectangle 5">
            <a:extLst>
              <a:ext uri="{FF2B5EF4-FFF2-40B4-BE49-F238E27FC236}">
                <a16:creationId xmlns:a16="http://schemas.microsoft.com/office/drawing/2014/main" id="{300AFD25-DBFA-F449-A534-956486FBA8A4}"/>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6" name="Rectangle 6">
            <a:extLst>
              <a:ext uri="{FF2B5EF4-FFF2-40B4-BE49-F238E27FC236}">
                <a16:creationId xmlns:a16="http://schemas.microsoft.com/office/drawing/2014/main" id="{A74AC359-3880-3545-AC9C-F144C5332E7F}"/>
              </a:ext>
            </a:extLst>
          </p:cNvPr>
          <p:cNvSpPr>
            <a:spLocks noGrp="1" noChangeArrowheads="1"/>
          </p:cNvSpPr>
          <p:nvPr>
            <p:ph type="sldNum" sz="quarter" idx="12"/>
          </p:nvPr>
        </p:nvSpPr>
        <p:spPr>
          <a:ln/>
        </p:spPr>
        <p:txBody>
          <a:bodyPr/>
          <a:lstStyle>
            <a:lvl1pPr>
              <a:defRPr/>
            </a:lvl1pPr>
          </a:lstStyle>
          <a:p>
            <a:fld id="{CD2B4DCF-214C-CC4F-8836-6B2AB302135C}" type="slidenum">
              <a:rPr lang="en-US" altLang="en-US"/>
              <a:pPr/>
              <a:t>‹#›</a:t>
            </a:fld>
            <a:endParaRPr lang="en-US" altLang="en-US"/>
          </a:p>
        </p:txBody>
      </p:sp>
    </p:spTree>
    <p:extLst>
      <p:ext uri="{BB962C8B-B14F-4D97-AF65-F5344CB8AC3E}">
        <p14:creationId xmlns:p14="http://schemas.microsoft.com/office/powerpoint/2010/main" val="235081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3E2B978-561F-B145-8B70-4EC2FFEB3C99}"/>
              </a:ext>
            </a:extLst>
          </p:cNvPr>
          <p:cNvSpPr>
            <a:spLocks noGrp="1" noChangeArrowheads="1"/>
          </p:cNvSpPr>
          <p:nvPr>
            <p:ph type="dt" sz="half" idx="10"/>
          </p:nvPr>
        </p:nvSpPr>
        <p:spPr>
          <a:ln/>
        </p:spPr>
        <p:txBody>
          <a:bodyPr/>
          <a:lstStyle>
            <a:lvl1pPr>
              <a:defRPr/>
            </a:lvl1pPr>
          </a:lstStyle>
          <a:p>
            <a:fld id="{351F2ECB-2F31-C643-A18B-7E4676ACAB1B}" type="datetime1">
              <a:rPr lang="en-US" altLang="en-US" smtClean="0"/>
              <a:t>5/10/23</a:t>
            </a:fld>
            <a:endParaRPr lang="en-US" altLang="en-US"/>
          </a:p>
        </p:txBody>
      </p:sp>
      <p:sp>
        <p:nvSpPr>
          <p:cNvPr id="6" name="Rectangle 5">
            <a:extLst>
              <a:ext uri="{FF2B5EF4-FFF2-40B4-BE49-F238E27FC236}">
                <a16:creationId xmlns:a16="http://schemas.microsoft.com/office/drawing/2014/main" id="{329B32E4-43B0-104A-A339-C3C589E9D89B}"/>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7" name="Rectangle 6">
            <a:extLst>
              <a:ext uri="{FF2B5EF4-FFF2-40B4-BE49-F238E27FC236}">
                <a16:creationId xmlns:a16="http://schemas.microsoft.com/office/drawing/2014/main" id="{1F6DF1A4-2A24-9440-8596-0DB579227EDD}"/>
              </a:ext>
            </a:extLst>
          </p:cNvPr>
          <p:cNvSpPr>
            <a:spLocks noGrp="1" noChangeArrowheads="1"/>
          </p:cNvSpPr>
          <p:nvPr>
            <p:ph type="sldNum" sz="quarter" idx="12"/>
          </p:nvPr>
        </p:nvSpPr>
        <p:spPr>
          <a:ln/>
        </p:spPr>
        <p:txBody>
          <a:bodyPr/>
          <a:lstStyle>
            <a:lvl1pPr>
              <a:defRPr/>
            </a:lvl1pPr>
          </a:lstStyle>
          <a:p>
            <a:fld id="{34D35B34-87A4-A441-AD20-D76FA35B6785}" type="slidenum">
              <a:rPr lang="en-US" altLang="en-US"/>
              <a:pPr/>
              <a:t>‹#›</a:t>
            </a:fld>
            <a:endParaRPr lang="en-US" altLang="en-US"/>
          </a:p>
        </p:txBody>
      </p:sp>
    </p:spTree>
    <p:extLst>
      <p:ext uri="{BB962C8B-B14F-4D97-AF65-F5344CB8AC3E}">
        <p14:creationId xmlns:p14="http://schemas.microsoft.com/office/powerpoint/2010/main" val="382941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54BE2E-466F-664F-A8C3-22744329D3AD}"/>
              </a:ext>
            </a:extLst>
          </p:cNvPr>
          <p:cNvSpPr>
            <a:spLocks noGrp="1" noChangeArrowheads="1"/>
          </p:cNvSpPr>
          <p:nvPr>
            <p:ph type="dt" sz="half" idx="10"/>
          </p:nvPr>
        </p:nvSpPr>
        <p:spPr>
          <a:ln/>
        </p:spPr>
        <p:txBody>
          <a:bodyPr/>
          <a:lstStyle>
            <a:lvl1pPr>
              <a:defRPr/>
            </a:lvl1pPr>
          </a:lstStyle>
          <a:p>
            <a:fld id="{C94C29A1-31EA-E947-8CA3-1306AF88BF28}" type="datetime1">
              <a:rPr lang="en-US" altLang="en-US" smtClean="0"/>
              <a:t>5/10/23</a:t>
            </a:fld>
            <a:endParaRPr lang="en-US" altLang="en-US"/>
          </a:p>
        </p:txBody>
      </p:sp>
      <p:sp>
        <p:nvSpPr>
          <p:cNvPr id="8" name="Rectangle 5">
            <a:extLst>
              <a:ext uri="{FF2B5EF4-FFF2-40B4-BE49-F238E27FC236}">
                <a16:creationId xmlns:a16="http://schemas.microsoft.com/office/drawing/2014/main" id="{CAA27009-894E-484A-97A6-555F9B193A4E}"/>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9" name="Rectangle 6">
            <a:extLst>
              <a:ext uri="{FF2B5EF4-FFF2-40B4-BE49-F238E27FC236}">
                <a16:creationId xmlns:a16="http://schemas.microsoft.com/office/drawing/2014/main" id="{D2EE6D14-F41B-C44D-B5AA-B66E187A5ED0}"/>
              </a:ext>
            </a:extLst>
          </p:cNvPr>
          <p:cNvSpPr>
            <a:spLocks noGrp="1" noChangeArrowheads="1"/>
          </p:cNvSpPr>
          <p:nvPr>
            <p:ph type="sldNum" sz="quarter" idx="12"/>
          </p:nvPr>
        </p:nvSpPr>
        <p:spPr>
          <a:ln/>
        </p:spPr>
        <p:txBody>
          <a:bodyPr/>
          <a:lstStyle>
            <a:lvl1pPr>
              <a:defRPr/>
            </a:lvl1pPr>
          </a:lstStyle>
          <a:p>
            <a:fld id="{686D9D3F-7E20-9440-ADF7-D516307622AA}" type="slidenum">
              <a:rPr lang="en-US" altLang="en-US"/>
              <a:pPr/>
              <a:t>‹#›</a:t>
            </a:fld>
            <a:endParaRPr lang="en-US" altLang="en-US"/>
          </a:p>
        </p:txBody>
      </p:sp>
    </p:spTree>
    <p:extLst>
      <p:ext uri="{BB962C8B-B14F-4D97-AF65-F5344CB8AC3E}">
        <p14:creationId xmlns:p14="http://schemas.microsoft.com/office/powerpoint/2010/main" val="26904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1CA58F-1FB3-5240-AF7A-E18F7609891A}"/>
              </a:ext>
            </a:extLst>
          </p:cNvPr>
          <p:cNvSpPr>
            <a:spLocks noGrp="1" noChangeArrowheads="1"/>
          </p:cNvSpPr>
          <p:nvPr>
            <p:ph type="dt" sz="half" idx="10"/>
          </p:nvPr>
        </p:nvSpPr>
        <p:spPr>
          <a:ln/>
        </p:spPr>
        <p:txBody>
          <a:bodyPr/>
          <a:lstStyle>
            <a:lvl1pPr>
              <a:defRPr/>
            </a:lvl1pPr>
          </a:lstStyle>
          <a:p>
            <a:fld id="{2639F6A7-7527-534A-97BF-1C51AD4A8EBD}" type="datetime1">
              <a:rPr lang="en-US" altLang="en-US" smtClean="0"/>
              <a:t>5/10/23</a:t>
            </a:fld>
            <a:endParaRPr lang="en-US" altLang="en-US"/>
          </a:p>
        </p:txBody>
      </p:sp>
      <p:sp>
        <p:nvSpPr>
          <p:cNvPr id="4" name="Rectangle 5">
            <a:extLst>
              <a:ext uri="{FF2B5EF4-FFF2-40B4-BE49-F238E27FC236}">
                <a16:creationId xmlns:a16="http://schemas.microsoft.com/office/drawing/2014/main" id="{81F02242-9886-B047-891F-FEBBF7931093}"/>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5" name="Rectangle 6">
            <a:extLst>
              <a:ext uri="{FF2B5EF4-FFF2-40B4-BE49-F238E27FC236}">
                <a16:creationId xmlns:a16="http://schemas.microsoft.com/office/drawing/2014/main" id="{3A5B40D8-1FAA-CE49-8D5A-792F05D0C730}"/>
              </a:ext>
            </a:extLst>
          </p:cNvPr>
          <p:cNvSpPr>
            <a:spLocks noGrp="1" noChangeArrowheads="1"/>
          </p:cNvSpPr>
          <p:nvPr>
            <p:ph type="sldNum" sz="quarter" idx="12"/>
          </p:nvPr>
        </p:nvSpPr>
        <p:spPr>
          <a:ln/>
        </p:spPr>
        <p:txBody>
          <a:bodyPr/>
          <a:lstStyle>
            <a:lvl1pPr>
              <a:defRPr/>
            </a:lvl1pPr>
          </a:lstStyle>
          <a:p>
            <a:fld id="{980479A3-5C8A-6043-9DF0-D1CC72D16B50}" type="slidenum">
              <a:rPr lang="en-US" altLang="en-US"/>
              <a:pPr/>
              <a:t>‹#›</a:t>
            </a:fld>
            <a:endParaRPr lang="en-US" altLang="en-US"/>
          </a:p>
        </p:txBody>
      </p:sp>
    </p:spTree>
    <p:extLst>
      <p:ext uri="{BB962C8B-B14F-4D97-AF65-F5344CB8AC3E}">
        <p14:creationId xmlns:p14="http://schemas.microsoft.com/office/powerpoint/2010/main" val="372982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CC4571-96AC-F249-9309-3AA79FFB383E}"/>
              </a:ext>
            </a:extLst>
          </p:cNvPr>
          <p:cNvSpPr>
            <a:spLocks noGrp="1" noChangeArrowheads="1"/>
          </p:cNvSpPr>
          <p:nvPr>
            <p:ph type="dt" sz="half" idx="10"/>
          </p:nvPr>
        </p:nvSpPr>
        <p:spPr>
          <a:ln/>
        </p:spPr>
        <p:txBody>
          <a:bodyPr/>
          <a:lstStyle>
            <a:lvl1pPr>
              <a:defRPr/>
            </a:lvl1pPr>
          </a:lstStyle>
          <a:p>
            <a:fld id="{F402DE63-417B-F047-B4DB-742E440F189C}" type="datetime1">
              <a:rPr lang="en-US" altLang="en-US" smtClean="0"/>
              <a:t>5/10/23</a:t>
            </a:fld>
            <a:endParaRPr lang="en-US" altLang="en-US"/>
          </a:p>
        </p:txBody>
      </p:sp>
      <p:sp>
        <p:nvSpPr>
          <p:cNvPr id="3" name="Rectangle 5">
            <a:extLst>
              <a:ext uri="{FF2B5EF4-FFF2-40B4-BE49-F238E27FC236}">
                <a16:creationId xmlns:a16="http://schemas.microsoft.com/office/drawing/2014/main" id="{7EDA0815-12E4-2941-9FFD-F35833A6EDFC}"/>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4" name="Rectangle 6">
            <a:extLst>
              <a:ext uri="{FF2B5EF4-FFF2-40B4-BE49-F238E27FC236}">
                <a16:creationId xmlns:a16="http://schemas.microsoft.com/office/drawing/2014/main" id="{85CDCE55-23B1-AD48-994C-070DAC971578}"/>
              </a:ext>
            </a:extLst>
          </p:cNvPr>
          <p:cNvSpPr>
            <a:spLocks noGrp="1" noChangeArrowheads="1"/>
          </p:cNvSpPr>
          <p:nvPr>
            <p:ph type="sldNum" sz="quarter" idx="12"/>
          </p:nvPr>
        </p:nvSpPr>
        <p:spPr>
          <a:ln/>
        </p:spPr>
        <p:txBody>
          <a:bodyPr/>
          <a:lstStyle>
            <a:lvl1pPr>
              <a:defRPr/>
            </a:lvl1pPr>
          </a:lstStyle>
          <a:p>
            <a:fld id="{0BB17BFB-86EE-AC4E-8EA6-13422578DBA1}" type="slidenum">
              <a:rPr lang="en-US" altLang="en-US"/>
              <a:pPr/>
              <a:t>‹#›</a:t>
            </a:fld>
            <a:endParaRPr lang="en-US" altLang="en-US"/>
          </a:p>
        </p:txBody>
      </p:sp>
    </p:spTree>
    <p:extLst>
      <p:ext uri="{BB962C8B-B14F-4D97-AF65-F5344CB8AC3E}">
        <p14:creationId xmlns:p14="http://schemas.microsoft.com/office/powerpoint/2010/main" val="150985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F8481B-B286-3B4D-92BD-60AC566D10F3}"/>
              </a:ext>
            </a:extLst>
          </p:cNvPr>
          <p:cNvSpPr>
            <a:spLocks noGrp="1" noChangeArrowheads="1"/>
          </p:cNvSpPr>
          <p:nvPr>
            <p:ph type="dt" sz="half" idx="10"/>
          </p:nvPr>
        </p:nvSpPr>
        <p:spPr>
          <a:ln/>
        </p:spPr>
        <p:txBody>
          <a:bodyPr/>
          <a:lstStyle>
            <a:lvl1pPr>
              <a:defRPr/>
            </a:lvl1pPr>
          </a:lstStyle>
          <a:p>
            <a:fld id="{F861B262-B592-5046-8618-E7FBC4722619}" type="datetime1">
              <a:rPr lang="en-US" altLang="en-US" smtClean="0"/>
              <a:t>5/10/23</a:t>
            </a:fld>
            <a:endParaRPr lang="en-US" altLang="en-US"/>
          </a:p>
        </p:txBody>
      </p:sp>
      <p:sp>
        <p:nvSpPr>
          <p:cNvPr id="6" name="Rectangle 5">
            <a:extLst>
              <a:ext uri="{FF2B5EF4-FFF2-40B4-BE49-F238E27FC236}">
                <a16:creationId xmlns:a16="http://schemas.microsoft.com/office/drawing/2014/main" id="{2200F3C7-9F61-0040-88DC-51D6A22C084A}"/>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7" name="Rectangle 6">
            <a:extLst>
              <a:ext uri="{FF2B5EF4-FFF2-40B4-BE49-F238E27FC236}">
                <a16:creationId xmlns:a16="http://schemas.microsoft.com/office/drawing/2014/main" id="{0B9AE0C2-2B18-1C46-95BD-9C0DAA65D002}"/>
              </a:ext>
            </a:extLst>
          </p:cNvPr>
          <p:cNvSpPr>
            <a:spLocks noGrp="1" noChangeArrowheads="1"/>
          </p:cNvSpPr>
          <p:nvPr>
            <p:ph type="sldNum" sz="quarter" idx="12"/>
          </p:nvPr>
        </p:nvSpPr>
        <p:spPr>
          <a:ln/>
        </p:spPr>
        <p:txBody>
          <a:bodyPr/>
          <a:lstStyle>
            <a:lvl1pPr>
              <a:defRPr/>
            </a:lvl1pPr>
          </a:lstStyle>
          <a:p>
            <a:fld id="{6E921F06-D7F9-DD4E-80FB-A47AF247328C}" type="slidenum">
              <a:rPr lang="en-US" altLang="en-US"/>
              <a:pPr/>
              <a:t>‹#›</a:t>
            </a:fld>
            <a:endParaRPr lang="en-US" altLang="en-US"/>
          </a:p>
        </p:txBody>
      </p:sp>
    </p:spTree>
    <p:extLst>
      <p:ext uri="{BB962C8B-B14F-4D97-AF65-F5344CB8AC3E}">
        <p14:creationId xmlns:p14="http://schemas.microsoft.com/office/powerpoint/2010/main" val="71947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B2DEEF-B6CB-D344-B2A8-F47CA79B91F5}"/>
              </a:ext>
            </a:extLst>
          </p:cNvPr>
          <p:cNvSpPr>
            <a:spLocks noGrp="1" noChangeArrowheads="1"/>
          </p:cNvSpPr>
          <p:nvPr>
            <p:ph type="dt" sz="half" idx="10"/>
          </p:nvPr>
        </p:nvSpPr>
        <p:spPr>
          <a:ln/>
        </p:spPr>
        <p:txBody>
          <a:bodyPr/>
          <a:lstStyle>
            <a:lvl1pPr>
              <a:defRPr/>
            </a:lvl1pPr>
          </a:lstStyle>
          <a:p>
            <a:fld id="{132F6DCD-48E6-9640-81E1-FE30270B267E}" type="datetime1">
              <a:rPr lang="en-US" altLang="en-US" smtClean="0"/>
              <a:t>5/10/23</a:t>
            </a:fld>
            <a:endParaRPr lang="en-US" altLang="en-US"/>
          </a:p>
        </p:txBody>
      </p:sp>
      <p:sp>
        <p:nvSpPr>
          <p:cNvPr id="6" name="Rectangle 5">
            <a:extLst>
              <a:ext uri="{FF2B5EF4-FFF2-40B4-BE49-F238E27FC236}">
                <a16:creationId xmlns:a16="http://schemas.microsoft.com/office/drawing/2014/main" id="{26DFFAAD-FDA6-464F-820F-FE834990CDE1}"/>
              </a:ext>
            </a:extLst>
          </p:cNvPr>
          <p:cNvSpPr>
            <a:spLocks noGrp="1" noChangeArrowheads="1"/>
          </p:cNvSpPr>
          <p:nvPr>
            <p:ph type="ftr" sz="quarter" idx="11"/>
          </p:nvPr>
        </p:nvSpPr>
        <p:spPr>
          <a:ln/>
        </p:spPr>
        <p:txBody>
          <a:bodyPr/>
          <a:lstStyle>
            <a:lvl1pPr>
              <a:defRPr/>
            </a:lvl1pPr>
          </a:lstStyle>
          <a:p>
            <a:pPr>
              <a:defRPr/>
            </a:pPr>
            <a:r>
              <a:rPr lang="en-US"/>
              <a:t>EEC-484: Computer Networks</a:t>
            </a:r>
          </a:p>
        </p:txBody>
      </p:sp>
      <p:sp>
        <p:nvSpPr>
          <p:cNvPr id="7" name="Rectangle 6">
            <a:extLst>
              <a:ext uri="{FF2B5EF4-FFF2-40B4-BE49-F238E27FC236}">
                <a16:creationId xmlns:a16="http://schemas.microsoft.com/office/drawing/2014/main" id="{E9815DB5-BA4E-FD4C-8334-173DA14E5CD7}"/>
              </a:ext>
            </a:extLst>
          </p:cNvPr>
          <p:cNvSpPr>
            <a:spLocks noGrp="1" noChangeArrowheads="1"/>
          </p:cNvSpPr>
          <p:nvPr>
            <p:ph type="sldNum" sz="quarter" idx="12"/>
          </p:nvPr>
        </p:nvSpPr>
        <p:spPr>
          <a:ln/>
        </p:spPr>
        <p:txBody>
          <a:bodyPr/>
          <a:lstStyle>
            <a:lvl1pPr>
              <a:defRPr/>
            </a:lvl1pPr>
          </a:lstStyle>
          <a:p>
            <a:fld id="{0F114985-C254-8E45-872F-7D4F588DFD24}" type="slidenum">
              <a:rPr lang="en-US" altLang="en-US"/>
              <a:pPr/>
              <a:t>‹#›</a:t>
            </a:fld>
            <a:endParaRPr lang="en-US" altLang="en-US"/>
          </a:p>
        </p:txBody>
      </p:sp>
    </p:spTree>
    <p:extLst>
      <p:ext uri="{BB962C8B-B14F-4D97-AF65-F5344CB8AC3E}">
        <p14:creationId xmlns:p14="http://schemas.microsoft.com/office/powerpoint/2010/main" val="328910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C28889-283B-164D-9C13-69D59BC9E362}"/>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11BB73-F221-1B4A-84CB-1BF4AAF10550}"/>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2" name="Rectangle 4">
            <a:extLst>
              <a:ext uri="{FF2B5EF4-FFF2-40B4-BE49-F238E27FC236}">
                <a16:creationId xmlns:a16="http://schemas.microsoft.com/office/drawing/2014/main" id="{AB0A3707-E83B-D34C-97EB-16AA691C5197}"/>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Garamond" panose="02020404030301010803" pitchFamily="18" charset="0"/>
                <a:cs typeface="Arial" panose="020B0604020202020204" pitchFamily="34" charset="0"/>
              </a:defRPr>
            </a:lvl1pPr>
          </a:lstStyle>
          <a:p>
            <a:fld id="{FD3F510A-6911-944B-A3A2-6FE6B8A7615A}" type="datetime1">
              <a:rPr lang="en-US" altLang="en-US" smtClean="0"/>
              <a:t>5/10/23</a:t>
            </a:fld>
            <a:endParaRPr lang="en-US" altLang="en-US"/>
          </a:p>
        </p:txBody>
      </p:sp>
      <p:sp>
        <p:nvSpPr>
          <p:cNvPr id="53253" name="Rectangle 5">
            <a:extLst>
              <a:ext uri="{FF2B5EF4-FFF2-40B4-BE49-F238E27FC236}">
                <a16:creationId xmlns:a16="http://schemas.microsoft.com/office/drawing/2014/main" id="{28634CAF-ADC6-9C4F-A92D-E4F08CDD95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charset="0"/>
                <a:ea typeface="ＭＳ Ｐゴシック" charset="0"/>
                <a:cs typeface="Arial" charset="0"/>
              </a:defRPr>
            </a:lvl1pPr>
          </a:lstStyle>
          <a:p>
            <a:pPr>
              <a:defRPr/>
            </a:pPr>
            <a:r>
              <a:rPr lang="en-US"/>
              <a:t>EEC-484: Computer Networks</a:t>
            </a:r>
          </a:p>
        </p:txBody>
      </p:sp>
      <p:sp>
        <p:nvSpPr>
          <p:cNvPr id="53254" name="Rectangle 6">
            <a:extLst>
              <a:ext uri="{FF2B5EF4-FFF2-40B4-BE49-F238E27FC236}">
                <a16:creationId xmlns:a16="http://schemas.microsoft.com/office/drawing/2014/main" id="{3B854805-5937-3449-A392-9F921F9251FB}"/>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cs typeface="Arial" panose="020B0604020202020204" pitchFamily="34" charset="0"/>
              </a:defRPr>
            </a:lvl1pPr>
          </a:lstStyle>
          <a:p>
            <a:fld id="{BAAF677C-3074-484A-82B4-6290B353F270}" type="slidenum">
              <a:rPr lang="en-US" altLang="en-US"/>
              <a:pPr/>
              <a:t>‹#›</a:t>
            </a:fld>
            <a:endParaRPr lang="en-US" altLang="en-US"/>
          </a:p>
        </p:txBody>
      </p:sp>
      <p:sp>
        <p:nvSpPr>
          <p:cNvPr id="1031" name="Freeform 7">
            <a:extLst>
              <a:ext uri="{FF2B5EF4-FFF2-40B4-BE49-F238E27FC236}">
                <a16:creationId xmlns:a16="http://schemas.microsoft.com/office/drawing/2014/main" id="{1768A58E-BB13-9841-BA24-AB9A52FCCDC4}"/>
              </a:ext>
            </a:extLst>
          </p:cNvPr>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BCE24412-9D91-5649-B64E-2B53EFE768A2}"/>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ftr="0"/>
  <p:txStyles>
    <p:titleStyle>
      <a:lvl1pPr algn="l" rtl="0" eaLnBrk="0" fontAlgn="base" hangingPunct="0">
        <a:spcBef>
          <a:spcPct val="0"/>
        </a:spcBef>
        <a:spcAft>
          <a:spcPct val="0"/>
        </a:spcAft>
        <a:defRPr sz="4200">
          <a:solidFill>
            <a:schemeClr val="tx2"/>
          </a:solidFill>
          <a:latin typeface="+mj-lt"/>
          <a:ea typeface="ＭＳ Ｐゴシック" panose="020B0600070205080204" pitchFamily="34" charset="-128"/>
          <a:cs typeface="MS PGothic" charset="0"/>
        </a:defRPr>
      </a:lvl1pPr>
      <a:lvl2pPr algn="l" rtl="0" eaLnBrk="0" fontAlgn="base" hangingPunct="0">
        <a:spcBef>
          <a:spcPct val="0"/>
        </a:spcBef>
        <a:spcAft>
          <a:spcPct val="0"/>
        </a:spcAft>
        <a:defRPr sz="4200">
          <a:solidFill>
            <a:schemeClr val="tx2"/>
          </a:solidFill>
          <a:latin typeface="Arial" charset="0"/>
          <a:ea typeface="ＭＳ Ｐゴシック" panose="020B0600070205080204" pitchFamily="34" charset="-128"/>
          <a:cs typeface="MS PGothic" charset="0"/>
        </a:defRPr>
      </a:lvl2pPr>
      <a:lvl3pPr algn="l" rtl="0" eaLnBrk="0" fontAlgn="base" hangingPunct="0">
        <a:spcBef>
          <a:spcPct val="0"/>
        </a:spcBef>
        <a:spcAft>
          <a:spcPct val="0"/>
        </a:spcAft>
        <a:defRPr sz="4200">
          <a:solidFill>
            <a:schemeClr val="tx2"/>
          </a:solidFill>
          <a:latin typeface="Arial" charset="0"/>
          <a:ea typeface="ＭＳ Ｐゴシック" panose="020B0600070205080204" pitchFamily="34" charset="-128"/>
          <a:cs typeface="MS PGothic" charset="0"/>
        </a:defRPr>
      </a:lvl3pPr>
      <a:lvl4pPr algn="l" rtl="0" eaLnBrk="0" fontAlgn="base" hangingPunct="0">
        <a:spcBef>
          <a:spcPct val="0"/>
        </a:spcBef>
        <a:spcAft>
          <a:spcPct val="0"/>
        </a:spcAft>
        <a:defRPr sz="4200">
          <a:solidFill>
            <a:schemeClr val="tx2"/>
          </a:solidFill>
          <a:latin typeface="Arial" charset="0"/>
          <a:ea typeface="ＭＳ Ｐゴシック" panose="020B0600070205080204" pitchFamily="34" charset="-128"/>
          <a:cs typeface="MS PGothic" charset="0"/>
        </a:defRPr>
      </a:lvl4pPr>
      <a:lvl5pPr algn="l" rtl="0" eaLnBrk="0" fontAlgn="base" hangingPunct="0">
        <a:spcBef>
          <a:spcPct val="0"/>
        </a:spcBef>
        <a:spcAft>
          <a:spcPct val="0"/>
        </a:spcAft>
        <a:defRPr sz="4200">
          <a:solidFill>
            <a:schemeClr val="tx2"/>
          </a:solidFill>
          <a:latin typeface="Arial" charset="0"/>
          <a:ea typeface="ＭＳ Ｐゴシック" panose="020B0600070205080204" pitchFamily="34" charset="-128"/>
          <a:cs typeface="MS PGothic" charset="0"/>
        </a:defRPr>
      </a:lvl5pPr>
      <a:lvl6pPr marL="457200" algn="l" rtl="0" fontAlgn="base">
        <a:spcBef>
          <a:spcPct val="0"/>
        </a:spcBef>
        <a:spcAft>
          <a:spcPct val="0"/>
        </a:spcAft>
        <a:defRPr sz="4200">
          <a:solidFill>
            <a:schemeClr val="tx2"/>
          </a:solidFill>
          <a:latin typeface="Garamond" charset="0"/>
          <a:ea typeface="Arial" charset="0"/>
          <a:cs typeface="Arial" charset="0"/>
        </a:defRPr>
      </a:lvl6pPr>
      <a:lvl7pPr marL="914400" algn="l" rtl="0" fontAlgn="base">
        <a:spcBef>
          <a:spcPct val="0"/>
        </a:spcBef>
        <a:spcAft>
          <a:spcPct val="0"/>
        </a:spcAft>
        <a:defRPr sz="4200">
          <a:solidFill>
            <a:schemeClr val="tx2"/>
          </a:solidFill>
          <a:latin typeface="Garamond" charset="0"/>
          <a:ea typeface="Arial" charset="0"/>
          <a:cs typeface="Arial" charset="0"/>
        </a:defRPr>
      </a:lvl7pPr>
      <a:lvl8pPr marL="1371600" algn="l" rtl="0" fontAlgn="base">
        <a:spcBef>
          <a:spcPct val="0"/>
        </a:spcBef>
        <a:spcAft>
          <a:spcPct val="0"/>
        </a:spcAft>
        <a:defRPr sz="4200">
          <a:solidFill>
            <a:schemeClr val="tx2"/>
          </a:solidFill>
          <a:latin typeface="Garamond" charset="0"/>
          <a:ea typeface="Arial" charset="0"/>
          <a:cs typeface="Arial" charset="0"/>
        </a:defRPr>
      </a:lvl8pPr>
      <a:lvl9pPr marL="1828800" algn="l" rtl="0" fontAlgn="base">
        <a:spcBef>
          <a:spcPct val="0"/>
        </a:spcBef>
        <a:spcAft>
          <a:spcPct val="0"/>
        </a:spcAft>
        <a:defRPr sz="4200">
          <a:solidFill>
            <a:schemeClr val="tx2"/>
          </a:solidFill>
          <a:latin typeface="Garamond" charset="0"/>
          <a:ea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ＭＳ Ｐゴシック" panose="020B0600070205080204" pitchFamily="34" charset="-128"/>
          <a:cs typeface="MS PGothic"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ＭＳ Ｐゴシック" panose="020B0600070205080204" pitchFamily="34" charset="-128"/>
          <a:cs typeface="MS PGothic" charset="0"/>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ＭＳ Ｐゴシック" panose="020B0600070205080204" pitchFamily="34" charset="-128"/>
          <a:cs typeface="MS PGothic" charset="0"/>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ＭＳ Ｐゴシック" panose="020B0600070205080204" pitchFamily="34" charset="-128"/>
          <a:cs typeface="MS PGothic" charset="0"/>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ＭＳ Ｐゴシック" panose="020B0600070205080204" pitchFamily="34" charset="-128"/>
          <a:cs typeface="MS PGothic" charset="0"/>
        </a:defRPr>
      </a:lvl5pPr>
      <a:lvl6pPr marL="21383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mn-ea"/>
          <a:cs typeface="+mn-cs"/>
        </a:defRPr>
      </a:lvl6pPr>
      <a:lvl7pPr marL="25955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mn-ea"/>
          <a:cs typeface="+mn-cs"/>
        </a:defRPr>
      </a:lvl7pPr>
      <a:lvl8pPr marL="30527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mn-ea"/>
          <a:cs typeface="+mn-cs"/>
        </a:defRPr>
      </a:lvl8pPr>
      <a:lvl9pPr marL="35099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763F1C4-94D1-2244-BEF1-C023CC4F1C4E}"/>
              </a:ext>
            </a:extLst>
          </p:cNvPr>
          <p:cNvSpPr>
            <a:spLocks noGrp="1" noChangeArrowheads="1"/>
          </p:cNvSpPr>
          <p:nvPr>
            <p:ph type="ctrTitle" idx="4294967295"/>
          </p:nvPr>
        </p:nvSpPr>
        <p:spPr>
          <a:xfrm>
            <a:off x="927100" y="838200"/>
            <a:ext cx="7342188" cy="1395413"/>
          </a:xfrm>
        </p:spPr>
        <p:txBody>
          <a:bodyPr anchor="ctr"/>
          <a:lstStyle/>
          <a:p>
            <a:pPr eaLnBrk="1" hangingPunct="1"/>
            <a:r>
              <a:rPr lang="en-US" altLang="zh-CN" sz="6000" dirty="0">
                <a:effectLst>
                  <a:outerShdw blurRad="38100" dist="38100" dir="2700000" algn="tl">
                    <a:srgbClr val="C0C0C0"/>
                  </a:outerShdw>
                </a:effectLst>
                <a:latin typeface="Garamond" panose="02020404030301010803" pitchFamily="18" charset="0"/>
                <a:ea typeface="宋体" panose="02010600030101010101" pitchFamily="2" charset="-122"/>
              </a:rPr>
              <a:t>CIS454/554</a:t>
            </a:r>
            <a:br>
              <a:rPr lang="en-US" altLang="zh-CN" sz="6000" dirty="0">
                <a:effectLst>
                  <a:outerShdw blurRad="38100" dist="38100" dir="2700000" algn="tl">
                    <a:srgbClr val="C0C0C0"/>
                  </a:outerShdw>
                </a:effectLst>
                <a:latin typeface="Garamond" panose="02020404030301010803" pitchFamily="18" charset="0"/>
                <a:ea typeface="宋体" panose="02010600030101010101" pitchFamily="2" charset="-122"/>
              </a:rPr>
            </a:br>
            <a:r>
              <a:rPr lang="en-US" altLang="zh-CN" sz="6000" dirty="0">
                <a:effectLst>
                  <a:outerShdw blurRad="38100" dist="38100" dir="2700000" algn="tl">
                    <a:srgbClr val="C0C0C0"/>
                  </a:outerShdw>
                </a:effectLst>
                <a:latin typeface="Garamond" panose="02020404030301010803" pitchFamily="18" charset="0"/>
                <a:ea typeface="宋体" panose="02010600030101010101" pitchFamily="2" charset="-122"/>
              </a:rPr>
              <a:t>Data Comm. Networks</a:t>
            </a:r>
          </a:p>
        </p:txBody>
      </p:sp>
      <p:sp>
        <p:nvSpPr>
          <p:cNvPr id="33795" name="Rectangle 3">
            <a:extLst>
              <a:ext uri="{FF2B5EF4-FFF2-40B4-BE49-F238E27FC236}">
                <a16:creationId xmlns:a16="http://schemas.microsoft.com/office/drawing/2014/main" id="{FF95B8E5-817A-DD4E-B209-BC9707E3161B}"/>
              </a:ext>
            </a:extLst>
          </p:cNvPr>
          <p:cNvSpPr>
            <a:spLocks noGrp="1" noChangeArrowheads="1"/>
          </p:cNvSpPr>
          <p:nvPr>
            <p:ph type="subTitle" idx="4294967295"/>
          </p:nvPr>
        </p:nvSpPr>
        <p:spPr>
          <a:xfrm>
            <a:off x="1009650" y="2590800"/>
            <a:ext cx="7218363" cy="3635375"/>
          </a:xfrm>
        </p:spPr>
        <p:txBody>
          <a:bodyPr/>
          <a:lstStyle/>
          <a:p>
            <a:pPr marL="0" indent="0" eaLnBrk="1" hangingPunct="1">
              <a:lnSpc>
                <a:spcPct val="90000"/>
              </a:lnSpc>
              <a:buFont typeface="Wingdings" pitchFamily="2" charset="2"/>
              <a:buNone/>
            </a:pPr>
            <a:r>
              <a:rPr lang="en-US" altLang="zh-CN" sz="3600" dirty="0">
                <a:effectLst>
                  <a:outerShdw blurRad="38100" dist="38100" dir="2700000" algn="tl">
                    <a:srgbClr val="C0C0C0"/>
                  </a:outerShdw>
                </a:effectLst>
                <a:latin typeface="Arial" panose="020B0604020202020204" pitchFamily="34" charset="0"/>
                <a:ea typeface="宋体" panose="02010600030101010101" pitchFamily="2" charset="-122"/>
              </a:rPr>
              <a:t>Lecture 10</a:t>
            </a:r>
          </a:p>
          <a:p>
            <a:pPr marL="0" indent="0" eaLnBrk="1" hangingPunct="1">
              <a:lnSpc>
                <a:spcPct val="90000"/>
              </a:lnSpc>
              <a:buFont typeface="Wingdings" pitchFamily="2" charset="2"/>
              <a:buNone/>
            </a:pPr>
            <a:endParaRPr lang="en-US" altLang="zh-CN" sz="3600" dirty="0">
              <a:effectLst>
                <a:outerShdw blurRad="38100" dist="38100" dir="2700000" algn="tl">
                  <a:srgbClr val="C0C0C0"/>
                </a:outerShdw>
              </a:effectLst>
              <a:latin typeface="Arial" panose="020B0604020202020204" pitchFamily="34" charset="0"/>
              <a:ea typeface="宋体" panose="02010600030101010101" pitchFamily="2" charset="-122"/>
            </a:endParaRPr>
          </a:p>
          <a:p>
            <a:pPr marL="0" indent="0" eaLnBrk="1" hangingPunct="1">
              <a:lnSpc>
                <a:spcPct val="90000"/>
              </a:lnSpc>
              <a:buFont typeface="Wingdings" pitchFamily="2" charset="2"/>
              <a:buNone/>
            </a:pPr>
            <a:r>
              <a:rPr lang="en-US" altLang="zh-CN" sz="2800" dirty="0">
                <a:effectLst>
                  <a:outerShdw blurRad="38100" dist="38100" dir="2700000" algn="tl">
                    <a:srgbClr val="C0C0C0"/>
                  </a:outerShdw>
                </a:effectLst>
                <a:latin typeface="Arial" panose="020B0604020202020204" pitchFamily="34" charset="0"/>
                <a:ea typeface="宋体" panose="02010600030101010101" pitchFamily="2" charset="-122"/>
              </a:rPr>
              <a:t>Wenbing Zhao</a:t>
            </a:r>
          </a:p>
          <a:p>
            <a:pPr marL="0" indent="0" eaLnBrk="1" hangingPunct="1">
              <a:lnSpc>
                <a:spcPct val="90000"/>
              </a:lnSpc>
              <a:buFont typeface="Wingdings" pitchFamily="2" charset="2"/>
              <a:buNone/>
            </a:pPr>
            <a:endParaRPr lang="en-US" altLang="zh-CN" sz="2000" dirty="0">
              <a:effectLst>
                <a:outerShdw blurRad="38100" dist="38100" dir="2700000" algn="tl">
                  <a:srgbClr val="C0C0C0"/>
                </a:outerShdw>
              </a:effectLst>
              <a:latin typeface="Arial" panose="020B0604020202020204" pitchFamily="34" charset="0"/>
              <a:ea typeface="宋体" panose="02010600030101010101" pitchFamily="2" charset="-122"/>
            </a:endParaRPr>
          </a:p>
          <a:p>
            <a:pPr marL="0" indent="0" eaLnBrk="1" hangingPunct="1">
              <a:lnSpc>
                <a:spcPct val="90000"/>
              </a:lnSpc>
              <a:buFont typeface="Wingdings" pitchFamily="2" charset="2"/>
              <a:buNone/>
            </a:pPr>
            <a:r>
              <a:rPr lang="en-US" altLang="zh-CN" sz="2000" dirty="0">
                <a:effectLst>
                  <a:outerShdw blurRad="38100" dist="38100" dir="2700000" algn="tl">
                    <a:srgbClr val="C0C0C0"/>
                  </a:outerShdw>
                </a:effectLst>
                <a:latin typeface="Arial" panose="020B0604020202020204" pitchFamily="34" charset="0"/>
                <a:ea typeface="宋体" panose="02010600030101010101" pitchFamily="2" charset="-122"/>
              </a:rPr>
              <a:t>(Part of the slides are based on Drs. Kurose &amp; Ross</a:t>
            </a:r>
            <a:r>
              <a:rPr lang="en-US" altLang="zh-CN" sz="2000" dirty="0">
                <a:effectLst>
                  <a:outerShdw blurRad="38100" dist="38100" dir="2700000" algn="tl">
                    <a:srgbClr val="C0C0C0"/>
                  </a:outerShdw>
                </a:effectLst>
                <a:latin typeface="Comic Sans MS" panose="030F0902030302020204" pitchFamily="66" charset="0"/>
                <a:ea typeface="宋体" panose="02010600030101010101" pitchFamily="2" charset="-122"/>
              </a:rPr>
              <a:t>’</a:t>
            </a:r>
            <a:r>
              <a:rPr lang="en-US" altLang="zh-CN" sz="2000" dirty="0">
                <a:effectLst>
                  <a:outerShdw blurRad="38100" dist="38100" dir="2700000" algn="tl">
                    <a:srgbClr val="C0C0C0"/>
                  </a:outerShdw>
                </a:effectLst>
                <a:latin typeface="Arial" panose="020B0604020202020204" pitchFamily="34" charset="0"/>
                <a:ea typeface="宋体" panose="02010600030101010101" pitchFamily="2" charset="-122"/>
              </a:rPr>
              <a:t>s slides for their </a:t>
            </a:r>
            <a:r>
              <a:rPr lang="en-US" altLang="ja-JP" sz="2000" i="1" dirty="0">
                <a:effectLst>
                  <a:outerShdw blurRad="38100" dist="38100" dir="2700000" algn="tl">
                    <a:srgbClr val="C0C0C0"/>
                  </a:outerShdw>
                </a:effectLst>
                <a:latin typeface="Arial" panose="020B0604020202020204" pitchFamily="34" charset="0"/>
                <a:cs typeface="Arial" panose="020B0604020202020204" pitchFamily="34" charset="0"/>
              </a:rPr>
              <a:t>Computer Networking </a:t>
            </a:r>
            <a:r>
              <a:rPr lang="en-US" altLang="ja-JP" sz="2000" dirty="0">
                <a:effectLst>
                  <a:outerShdw blurRad="38100" dist="38100" dir="2700000" algn="tl">
                    <a:srgbClr val="C0C0C0"/>
                  </a:outerShdw>
                </a:effectLst>
                <a:latin typeface="Arial" panose="020B0604020202020204" pitchFamily="34" charset="0"/>
                <a:cs typeface="Arial" panose="020B0604020202020204" pitchFamily="34" charset="0"/>
              </a:rPr>
              <a:t>book)</a:t>
            </a:r>
            <a:endParaRPr lang="en-US" altLang="zh-CN" sz="2000" dirty="0">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15363" name="Date Placeholder 1">
            <a:extLst>
              <a:ext uri="{FF2B5EF4-FFF2-40B4-BE49-F238E27FC236}">
                <a16:creationId xmlns:a16="http://schemas.microsoft.com/office/drawing/2014/main" id="{1C398056-D2FD-CE41-9CF1-B8AF3BAC14A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E47618-DD98-8145-9E59-EB7EDC76D621}"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15365" name="Slide Number Placeholder 1">
            <a:extLst>
              <a:ext uri="{FF2B5EF4-FFF2-40B4-BE49-F238E27FC236}">
                <a16:creationId xmlns:a16="http://schemas.microsoft.com/office/drawing/2014/main" id="{0E37EC18-36E5-F042-9BC9-AE5763364A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096064-DB13-2E4A-9FEB-9B0FB62FF8B7}" type="slidenum">
              <a:rPr lang="en-US" altLang="en-US" sz="1200">
                <a:latin typeface="Garamond" panose="02020404030301010803" pitchFamily="18" charset="0"/>
              </a:rPr>
              <a:pPr/>
              <a:t>1</a:t>
            </a:fld>
            <a:endParaRPr lang="en-US" altLang="en-US" sz="1200">
              <a:latin typeface="Garamond" panose="02020404030301010803"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88" name="Group 116">
            <a:extLst>
              <a:ext uri="{FF2B5EF4-FFF2-40B4-BE49-F238E27FC236}">
                <a16:creationId xmlns:a16="http://schemas.microsoft.com/office/drawing/2014/main" id="{8EF161B1-3823-6F41-99F3-59C8388360ED}"/>
              </a:ext>
            </a:extLst>
          </p:cNvPr>
          <p:cNvGraphicFramePr>
            <a:graphicFrameLocks noGrp="1"/>
          </p:cNvGraphicFramePr>
          <p:nvPr/>
        </p:nvGraphicFramePr>
        <p:xfrm>
          <a:off x="333375" y="1619250"/>
          <a:ext cx="8621713" cy="4014791"/>
        </p:xfrm>
        <a:graphic>
          <a:graphicData uri="http://schemas.openxmlformats.org/drawingml/2006/table">
            <a:tbl>
              <a:tblPr/>
              <a:tblGrid>
                <a:gridCol w="725488">
                  <a:extLst>
                    <a:ext uri="{9D8B030D-6E8A-4147-A177-3AD203B41FA5}">
                      <a16:colId xmlns:a16="http://schemas.microsoft.com/office/drawing/2014/main" val="4197970273"/>
                    </a:ext>
                  </a:extLst>
                </a:gridCol>
                <a:gridCol w="1438275">
                  <a:extLst>
                    <a:ext uri="{9D8B030D-6E8A-4147-A177-3AD203B41FA5}">
                      <a16:colId xmlns:a16="http://schemas.microsoft.com/office/drawing/2014/main" val="753887424"/>
                    </a:ext>
                  </a:extLst>
                </a:gridCol>
                <a:gridCol w="884237">
                  <a:extLst>
                    <a:ext uri="{9D8B030D-6E8A-4147-A177-3AD203B41FA5}">
                      <a16:colId xmlns:a16="http://schemas.microsoft.com/office/drawing/2014/main" val="1798835660"/>
                    </a:ext>
                  </a:extLst>
                </a:gridCol>
                <a:gridCol w="928688">
                  <a:extLst>
                    <a:ext uri="{9D8B030D-6E8A-4147-A177-3AD203B41FA5}">
                      <a16:colId xmlns:a16="http://schemas.microsoft.com/office/drawing/2014/main" val="1652497258"/>
                    </a:ext>
                  </a:extLst>
                </a:gridCol>
                <a:gridCol w="944562">
                  <a:extLst>
                    <a:ext uri="{9D8B030D-6E8A-4147-A177-3AD203B41FA5}">
                      <a16:colId xmlns:a16="http://schemas.microsoft.com/office/drawing/2014/main" val="466038097"/>
                    </a:ext>
                  </a:extLst>
                </a:gridCol>
                <a:gridCol w="825500">
                  <a:extLst>
                    <a:ext uri="{9D8B030D-6E8A-4147-A177-3AD203B41FA5}">
                      <a16:colId xmlns:a16="http://schemas.microsoft.com/office/drawing/2014/main" val="3645980342"/>
                    </a:ext>
                  </a:extLst>
                </a:gridCol>
                <a:gridCol w="960438">
                  <a:extLst>
                    <a:ext uri="{9D8B030D-6E8A-4147-A177-3AD203B41FA5}">
                      <a16:colId xmlns:a16="http://schemas.microsoft.com/office/drawing/2014/main" val="2799185938"/>
                    </a:ext>
                  </a:extLst>
                </a:gridCol>
                <a:gridCol w="955675">
                  <a:extLst>
                    <a:ext uri="{9D8B030D-6E8A-4147-A177-3AD203B41FA5}">
                      <a16:colId xmlns:a16="http://schemas.microsoft.com/office/drawing/2014/main" val="4185532405"/>
                    </a:ext>
                  </a:extLst>
                </a:gridCol>
                <a:gridCol w="958850">
                  <a:extLst>
                    <a:ext uri="{9D8B030D-6E8A-4147-A177-3AD203B41FA5}">
                      <a16:colId xmlns:a16="http://schemas.microsoft.com/office/drawing/2014/main" val="2129272527"/>
                    </a:ext>
                  </a:extLst>
                </a:gridCol>
              </a:tblGrid>
              <a:tr h="549275">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7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Step</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Permanently labeled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G</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8462641"/>
                  </a:ext>
                </a:extLst>
              </a:tr>
              <a:tr h="427038">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A</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2,A</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hlink"/>
                          </a:solidFill>
                          <a:effectLst/>
                          <a:latin typeface="Arial" panose="020B0604020202020204" pitchFamily="34" charset="0"/>
                          <a:ea typeface="ＭＳ Ｐゴシック" panose="020B0600070205080204" pitchFamily="34" charset="-128"/>
                          <a:cs typeface="Arial" panose="020B0604020202020204" pitchFamily="34" charset="0"/>
                        </a:rPr>
                        <a:t>6,A</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0648887"/>
                  </a:ext>
                </a:extLst>
              </a:tr>
              <a:tr h="427038">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AB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6,A</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4,B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hlink"/>
                          </a:solidFill>
                          <a:effectLst/>
                          <a:latin typeface="Arial" panose="020B0604020202020204" pitchFamily="34" charset="0"/>
                          <a:ea typeface="ＭＳ Ｐゴシック" panose="020B0600070205080204" pitchFamily="34" charset="-128"/>
                          <a:cs typeface="Arial" panose="020B0604020202020204" pitchFamily="34" charset="0"/>
                        </a:rPr>
                        <a:t>9,B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0234302"/>
                  </a:ext>
                </a:extLst>
              </a:tr>
              <a:tr h="427038">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ABE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5,E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hlink"/>
                          </a:solidFill>
                          <a:effectLst/>
                          <a:latin typeface="Arial" panose="020B0604020202020204" pitchFamily="34" charset="0"/>
                          <a:ea typeface="ＭＳ Ｐゴシック" panose="020B0600070205080204" pitchFamily="34" charset="-128"/>
                          <a:cs typeface="Arial" panose="020B0604020202020204" pitchFamily="34" charset="0"/>
                        </a:rPr>
                        <a:t>6,E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0346788"/>
                  </a:ext>
                </a:extLst>
              </a:tr>
              <a:tr h="427038">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ABEG</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6,E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hlink"/>
                          </a:solidFill>
                          <a:effectLst/>
                          <a:latin typeface="Arial" panose="020B0604020202020204" pitchFamily="34" charset="0"/>
                          <a:ea typeface="ＭＳ Ｐゴシック" panose="020B0600070205080204" pitchFamily="34" charset="-128"/>
                          <a:cs typeface="Arial" panose="020B0604020202020204" pitchFamily="34" charset="0"/>
                        </a:rPr>
                        <a:t>9,G</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072521"/>
                  </a:ext>
                </a:extLst>
              </a:tr>
              <a:tr h="427038">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5</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ABEGF</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8,F</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82590"/>
                  </a:ext>
                </a:extLst>
              </a:tr>
              <a:tr h="427038">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6</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ABEGFH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9,B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hlink"/>
                          </a:solidFill>
                          <a:effectLst/>
                          <a:latin typeface="Arial" panose="020B0604020202020204" pitchFamily="34" charset="0"/>
                          <a:ea typeface="ＭＳ Ｐゴシック" panose="020B0600070205080204" pitchFamily="34" charset="-128"/>
                          <a:cs typeface="Arial" panose="020B0604020202020204" pitchFamily="34" charset="0"/>
                        </a:rPr>
                        <a:t>10,H</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2258833"/>
                  </a:ext>
                </a:extLst>
              </a:tr>
              <a:tr h="452438">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7</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ABEGFHC</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10,H</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9535286"/>
                  </a:ext>
                </a:extLst>
              </a:tr>
              <a:tr h="450850">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8</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5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rPr>
                        <a:t>ABEGFHCD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rgbClr val="00FF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1031138"/>
                  </a:ext>
                </a:extLst>
              </a:tr>
            </a:tbl>
          </a:graphicData>
        </a:graphic>
      </p:graphicFrame>
      <p:pic>
        <p:nvPicPr>
          <p:cNvPr id="41066" name="Picture 104" descr="tmp">
            <a:extLst>
              <a:ext uri="{FF2B5EF4-FFF2-40B4-BE49-F238E27FC236}">
                <a16:creationId xmlns:a16="http://schemas.microsoft.com/office/drawing/2014/main" id="{143F8BA4-CEF2-3040-9812-119705BD6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7256" b="74352"/>
          <a:stretch>
            <a:fillRect/>
          </a:stretch>
        </p:blipFill>
        <p:spPr bwMode="auto">
          <a:xfrm>
            <a:off x="2770188" y="0"/>
            <a:ext cx="34559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7" name="Line 105">
            <a:extLst>
              <a:ext uri="{FF2B5EF4-FFF2-40B4-BE49-F238E27FC236}">
                <a16:creationId xmlns:a16="http://schemas.microsoft.com/office/drawing/2014/main" id="{161DD8EF-F6D2-444E-9BB0-E30415CEBED9}"/>
              </a:ext>
            </a:extLst>
          </p:cNvPr>
          <p:cNvSpPr>
            <a:spLocks noChangeShapeType="1"/>
          </p:cNvSpPr>
          <p:nvPr/>
        </p:nvSpPr>
        <p:spPr bwMode="auto">
          <a:xfrm flipH="1">
            <a:off x="1465263" y="2582863"/>
            <a:ext cx="1176337" cy="2762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68" name="Line 106">
            <a:extLst>
              <a:ext uri="{FF2B5EF4-FFF2-40B4-BE49-F238E27FC236}">
                <a16:creationId xmlns:a16="http://schemas.microsoft.com/office/drawing/2014/main" id="{AF50973E-4D84-3A4A-B30D-6E27B68B7BB1}"/>
              </a:ext>
            </a:extLst>
          </p:cNvPr>
          <p:cNvSpPr>
            <a:spLocks noChangeShapeType="1"/>
          </p:cNvSpPr>
          <p:nvPr/>
        </p:nvSpPr>
        <p:spPr bwMode="auto">
          <a:xfrm flipH="1">
            <a:off x="1589088" y="2981325"/>
            <a:ext cx="2801937" cy="30480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69" name="Line 107">
            <a:extLst>
              <a:ext uri="{FF2B5EF4-FFF2-40B4-BE49-F238E27FC236}">
                <a16:creationId xmlns:a16="http://schemas.microsoft.com/office/drawing/2014/main" id="{FBFC59F4-F56D-1244-A299-2C3FE009F2A4}"/>
              </a:ext>
            </a:extLst>
          </p:cNvPr>
          <p:cNvSpPr>
            <a:spLocks noChangeShapeType="1"/>
          </p:cNvSpPr>
          <p:nvPr/>
        </p:nvSpPr>
        <p:spPr bwMode="auto">
          <a:xfrm flipH="1">
            <a:off x="1770063" y="3409950"/>
            <a:ext cx="1698625" cy="30480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0" name="Line 108">
            <a:extLst>
              <a:ext uri="{FF2B5EF4-FFF2-40B4-BE49-F238E27FC236}">
                <a16:creationId xmlns:a16="http://schemas.microsoft.com/office/drawing/2014/main" id="{FEF59033-5216-B84C-89EA-86B0F29BFA79}"/>
              </a:ext>
            </a:extLst>
          </p:cNvPr>
          <p:cNvSpPr>
            <a:spLocks noChangeShapeType="1"/>
          </p:cNvSpPr>
          <p:nvPr/>
        </p:nvSpPr>
        <p:spPr bwMode="auto">
          <a:xfrm flipH="1">
            <a:off x="1806575" y="3851275"/>
            <a:ext cx="4340225" cy="347663"/>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1" name="Line 109">
            <a:extLst>
              <a:ext uri="{FF2B5EF4-FFF2-40B4-BE49-F238E27FC236}">
                <a16:creationId xmlns:a16="http://schemas.microsoft.com/office/drawing/2014/main" id="{B7EEAE14-C551-5E42-83EF-2934CFAD9791}"/>
              </a:ext>
            </a:extLst>
          </p:cNvPr>
          <p:cNvSpPr>
            <a:spLocks noChangeShapeType="1"/>
          </p:cNvSpPr>
          <p:nvPr/>
        </p:nvSpPr>
        <p:spPr bwMode="auto">
          <a:xfrm flipH="1">
            <a:off x="1971675" y="4306888"/>
            <a:ext cx="5153025" cy="376237"/>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2" name="Line 110">
            <a:extLst>
              <a:ext uri="{FF2B5EF4-FFF2-40B4-BE49-F238E27FC236}">
                <a16:creationId xmlns:a16="http://schemas.microsoft.com/office/drawing/2014/main" id="{C351487F-D0E2-4743-B329-405F3E193DB3}"/>
              </a:ext>
            </a:extLst>
          </p:cNvPr>
          <p:cNvSpPr>
            <a:spLocks noChangeShapeType="1"/>
          </p:cNvSpPr>
          <p:nvPr/>
        </p:nvSpPr>
        <p:spPr bwMode="auto">
          <a:xfrm flipH="1">
            <a:off x="2165350" y="4778375"/>
            <a:ext cx="3151188" cy="334963"/>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3" name="Line 111">
            <a:extLst>
              <a:ext uri="{FF2B5EF4-FFF2-40B4-BE49-F238E27FC236}">
                <a16:creationId xmlns:a16="http://schemas.microsoft.com/office/drawing/2014/main" id="{5646B602-0DBD-F94C-9E2F-368CE9ECA4A3}"/>
              </a:ext>
            </a:extLst>
          </p:cNvPr>
          <p:cNvSpPr>
            <a:spLocks noChangeShapeType="1"/>
          </p:cNvSpPr>
          <p:nvPr/>
        </p:nvSpPr>
        <p:spPr bwMode="auto">
          <a:xfrm flipH="1">
            <a:off x="2301875" y="5162550"/>
            <a:ext cx="5778500" cy="449263"/>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Date Placeholder 1">
            <a:extLst>
              <a:ext uri="{FF2B5EF4-FFF2-40B4-BE49-F238E27FC236}">
                <a16:creationId xmlns:a16="http://schemas.microsoft.com/office/drawing/2014/main" id="{C28E6B02-81DA-5C49-D1C4-C9F2FC205884}"/>
              </a:ext>
            </a:extLst>
          </p:cNvPr>
          <p:cNvSpPr>
            <a:spLocks noGrp="1"/>
          </p:cNvSpPr>
          <p:nvPr>
            <p:ph type="dt" sz="half" idx="10"/>
          </p:nvPr>
        </p:nvSpPr>
        <p:spPr/>
        <p:txBody>
          <a:bodyPr/>
          <a:lstStyle/>
          <a:p>
            <a:fld id="{5410158A-D4F4-FA42-BC88-7CC341490FE6}"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2369B214-7FA9-5C41-348E-948964D77DDB}"/>
              </a:ext>
            </a:extLst>
          </p:cNvPr>
          <p:cNvSpPr>
            <a:spLocks noGrp="1"/>
          </p:cNvSpPr>
          <p:nvPr>
            <p:ph type="sldNum" sz="quarter" idx="12"/>
          </p:nvPr>
        </p:nvSpPr>
        <p:spPr/>
        <p:txBody>
          <a:bodyPr/>
          <a:lstStyle/>
          <a:p>
            <a:fld id="{0BB17BFB-86EE-AC4E-8EA6-13422578DBA1}"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a:extLst>
              <a:ext uri="{FF2B5EF4-FFF2-40B4-BE49-F238E27FC236}">
                <a16:creationId xmlns:a16="http://schemas.microsoft.com/office/drawing/2014/main" id="{D33BA18C-F8DF-7445-960F-1EDE6357DD0F}"/>
              </a:ext>
            </a:extLst>
          </p:cNvPr>
          <p:cNvSpPr>
            <a:spLocks noGrp="1" noChangeArrowheads="1"/>
          </p:cNvSpPr>
          <p:nvPr>
            <p:ph type="title" idx="4294967295"/>
          </p:nvPr>
        </p:nvSpPr>
        <p:spPr/>
        <p:txBody>
          <a:bodyPr anchor="ctr"/>
          <a:lstStyle/>
          <a:p>
            <a:pPr eaLnBrk="1" hangingPunct="1"/>
            <a:r>
              <a:rPr lang="en-US" altLang="en-US" sz="3800">
                <a:effectLst>
                  <a:outerShdw blurRad="38100" dist="38100" dir="2700000" algn="tl">
                    <a:srgbClr val="C0C0C0"/>
                  </a:outerShdw>
                </a:effectLst>
                <a:ea typeface="ＭＳ Ｐゴシック" panose="020B0600070205080204" pitchFamily="34" charset="-128"/>
              </a:rPr>
              <a:t>Computation Results</a:t>
            </a:r>
          </a:p>
        </p:txBody>
      </p:sp>
      <p:sp>
        <p:nvSpPr>
          <p:cNvPr id="41989" name="Line 3">
            <a:extLst>
              <a:ext uri="{FF2B5EF4-FFF2-40B4-BE49-F238E27FC236}">
                <a16:creationId xmlns:a16="http://schemas.microsoft.com/office/drawing/2014/main" id="{2BD0E3EA-7011-EB47-9771-1F65A253E0C7}"/>
              </a:ext>
            </a:extLst>
          </p:cNvPr>
          <p:cNvSpPr>
            <a:spLocks noChangeShapeType="1"/>
          </p:cNvSpPr>
          <p:nvPr/>
        </p:nvSpPr>
        <p:spPr bwMode="auto">
          <a:xfrm>
            <a:off x="5016500" y="3448050"/>
            <a:ext cx="1270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0" name="Line 4">
            <a:extLst>
              <a:ext uri="{FF2B5EF4-FFF2-40B4-BE49-F238E27FC236}">
                <a16:creationId xmlns:a16="http://schemas.microsoft.com/office/drawing/2014/main" id="{692F196C-8AD1-0041-AB8B-9E45B41AE1D0}"/>
              </a:ext>
            </a:extLst>
          </p:cNvPr>
          <p:cNvSpPr>
            <a:spLocks noChangeShapeType="1"/>
          </p:cNvSpPr>
          <p:nvPr/>
        </p:nvSpPr>
        <p:spPr bwMode="auto">
          <a:xfrm>
            <a:off x="3754438" y="3730625"/>
            <a:ext cx="2163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1" name="Text Box 5">
            <a:extLst>
              <a:ext uri="{FF2B5EF4-FFF2-40B4-BE49-F238E27FC236}">
                <a16:creationId xmlns:a16="http://schemas.microsoft.com/office/drawing/2014/main" id="{35FE932A-3507-6F46-B8F3-9D65175FD333}"/>
              </a:ext>
            </a:extLst>
          </p:cNvPr>
          <p:cNvSpPr txBox="1">
            <a:spLocks noChangeArrowheads="1"/>
          </p:cNvSpPr>
          <p:nvPr/>
        </p:nvSpPr>
        <p:spPr bwMode="auto">
          <a:xfrm>
            <a:off x="4589463" y="3711575"/>
            <a:ext cx="3683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a:latin typeface="Times New Roman" panose="02020603050405020304" pitchFamily="18" charset="0"/>
              </a:rPr>
              <a:t>B</a:t>
            </a:r>
          </a:p>
          <a:p>
            <a:pPr algn="l"/>
            <a:r>
              <a:rPr lang="en-US" altLang="en-US" sz="2000">
                <a:latin typeface="Times New Roman" panose="02020603050405020304" pitchFamily="18" charset="0"/>
              </a:rPr>
              <a:t>C</a:t>
            </a:r>
          </a:p>
          <a:p>
            <a:pPr algn="l"/>
            <a:r>
              <a:rPr lang="en-US" altLang="en-US" sz="2000">
                <a:latin typeface="Times New Roman" panose="02020603050405020304" pitchFamily="18" charset="0"/>
              </a:rPr>
              <a:t>D</a:t>
            </a:r>
          </a:p>
          <a:p>
            <a:pPr algn="l"/>
            <a:r>
              <a:rPr lang="en-US" altLang="en-US" sz="2000">
                <a:latin typeface="Times New Roman" panose="02020603050405020304" pitchFamily="18" charset="0"/>
              </a:rPr>
              <a:t>E</a:t>
            </a:r>
          </a:p>
          <a:p>
            <a:pPr algn="l"/>
            <a:r>
              <a:rPr lang="en-US" altLang="en-US" sz="2000">
                <a:latin typeface="Times New Roman" panose="02020603050405020304" pitchFamily="18" charset="0"/>
              </a:rPr>
              <a:t>F</a:t>
            </a:r>
          </a:p>
          <a:p>
            <a:pPr algn="l"/>
            <a:r>
              <a:rPr lang="en-US" altLang="en-US" sz="2000">
                <a:latin typeface="Times New Roman" panose="02020603050405020304" pitchFamily="18" charset="0"/>
              </a:rPr>
              <a:t>G</a:t>
            </a:r>
          </a:p>
          <a:p>
            <a:pPr algn="l"/>
            <a:r>
              <a:rPr lang="en-US" altLang="en-US" sz="2000">
                <a:latin typeface="Times New Roman" panose="02020603050405020304" pitchFamily="18" charset="0"/>
              </a:rPr>
              <a:t>H</a:t>
            </a:r>
          </a:p>
        </p:txBody>
      </p:sp>
      <p:sp>
        <p:nvSpPr>
          <p:cNvPr id="41992" name="Text Box 6">
            <a:extLst>
              <a:ext uri="{FF2B5EF4-FFF2-40B4-BE49-F238E27FC236}">
                <a16:creationId xmlns:a16="http://schemas.microsoft.com/office/drawing/2014/main" id="{267B1EA9-2264-C740-9A68-CBEC1C4DD32B}"/>
              </a:ext>
            </a:extLst>
          </p:cNvPr>
          <p:cNvSpPr txBox="1">
            <a:spLocks noChangeArrowheads="1"/>
          </p:cNvSpPr>
          <p:nvPr/>
        </p:nvSpPr>
        <p:spPr bwMode="auto">
          <a:xfrm>
            <a:off x="5168900" y="3686175"/>
            <a:ext cx="76993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a:latin typeface="Times New Roman" panose="02020603050405020304" pitchFamily="18" charset="0"/>
              </a:rPr>
              <a:t>(A,B)</a:t>
            </a:r>
          </a:p>
          <a:p>
            <a:pPr algn="l"/>
            <a:r>
              <a:rPr lang="en-US" altLang="en-US" sz="2000">
                <a:latin typeface="Times New Roman" panose="02020603050405020304" pitchFamily="18" charset="0"/>
              </a:rPr>
              <a:t>(A,B)</a:t>
            </a:r>
          </a:p>
          <a:p>
            <a:pPr algn="l"/>
            <a:r>
              <a:rPr lang="en-US" altLang="en-US" sz="2000">
                <a:latin typeface="Times New Roman" panose="02020603050405020304" pitchFamily="18" charset="0"/>
              </a:rPr>
              <a:t>(A,B)</a:t>
            </a:r>
          </a:p>
          <a:p>
            <a:pPr algn="l"/>
            <a:r>
              <a:rPr lang="en-US" altLang="en-US" sz="2000">
                <a:latin typeface="Times New Roman" panose="02020603050405020304" pitchFamily="18" charset="0"/>
              </a:rPr>
              <a:t>(A,B)</a:t>
            </a:r>
          </a:p>
          <a:p>
            <a:pPr algn="l"/>
            <a:r>
              <a:rPr lang="en-US" altLang="en-US" sz="2000">
                <a:latin typeface="Times New Roman" panose="02020603050405020304" pitchFamily="18" charset="0"/>
              </a:rPr>
              <a:t>(A,B)</a:t>
            </a:r>
          </a:p>
          <a:p>
            <a:pPr algn="l"/>
            <a:r>
              <a:rPr lang="en-US" altLang="en-US" sz="2000">
                <a:latin typeface="Times New Roman" panose="02020603050405020304" pitchFamily="18" charset="0"/>
              </a:rPr>
              <a:t>(A,B)</a:t>
            </a:r>
          </a:p>
          <a:p>
            <a:pPr algn="l"/>
            <a:r>
              <a:rPr lang="en-US" altLang="en-US" sz="2000">
                <a:latin typeface="Times New Roman" panose="02020603050405020304" pitchFamily="18" charset="0"/>
              </a:rPr>
              <a:t>(A,B)</a:t>
            </a:r>
          </a:p>
        </p:txBody>
      </p:sp>
      <p:sp>
        <p:nvSpPr>
          <p:cNvPr id="41993" name="Text Box 7">
            <a:extLst>
              <a:ext uri="{FF2B5EF4-FFF2-40B4-BE49-F238E27FC236}">
                <a16:creationId xmlns:a16="http://schemas.microsoft.com/office/drawing/2014/main" id="{B57867F1-15DF-3F4A-8453-F2B10A2790F5}"/>
              </a:ext>
            </a:extLst>
          </p:cNvPr>
          <p:cNvSpPr txBox="1">
            <a:spLocks noChangeArrowheads="1"/>
          </p:cNvSpPr>
          <p:nvPr/>
        </p:nvSpPr>
        <p:spPr bwMode="auto">
          <a:xfrm>
            <a:off x="3395663" y="3243263"/>
            <a:ext cx="158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a:latin typeface="Times New Roman" panose="02020603050405020304" pitchFamily="18" charset="0"/>
              </a:rPr>
              <a:t>Destination</a:t>
            </a:r>
          </a:p>
        </p:txBody>
      </p:sp>
      <p:sp>
        <p:nvSpPr>
          <p:cNvPr id="41994" name="Text Box 8">
            <a:extLst>
              <a:ext uri="{FF2B5EF4-FFF2-40B4-BE49-F238E27FC236}">
                <a16:creationId xmlns:a16="http://schemas.microsoft.com/office/drawing/2014/main" id="{51324D39-9048-404E-B4EA-95CA124560C4}"/>
              </a:ext>
            </a:extLst>
          </p:cNvPr>
          <p:cNvSpPr txBox="1">
            <a:spLocks noChangeArrowheads="1"/>
          </p:cNvSpPr>
          <p:nvPr/>
        </p:nvSpPr>
        <p:spPr bwMode="auto">
          <a:xfrm>
            <a:off x="5143500" y="3278188"/>
            <a:ext cx="65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a:latin typeface="Times New Roman" panose="02020603050405020304" pitchFamily="18" charset="0"/>
              </a:rPr>
              <a:t>link</a:t>
            </a:r>
          </a:p>
        </p:txBody>
      </p:sp>
      <p:grpSp>
        <p:nvGrpSpPr>
          <p:cNvPr id="41995" name="Group 9">
            <a:extLst>
              <a:ext uri="{FF2B5EF4-FFF2-40B4-BE49-F238E27FC236}">
                <a16:creationId xmlns:a16="http://schemas.microsoft.com/office/drawing/2014/main" id="{465D2239-5719-EB4F-82C2-0860730D93E9}"/>
              </a:ext>
            </a:extLst>
          </p:cNvPr>
          <p:cNvGrpSpPr>
            <a:grpSpLocks/>
          </p:cNvGrpSpPr>
          <p:nvPr/>
        </p:nvGrpSpPr>
        <p:grpSpPr bwMode="auto">
          <a:xfrm>
            <a:off x="2081213" y="1255713"/>
            <a:ext cx="4879975" cy="1895475"/>
            <a:chOff x="287" y="763"/>
            <a:chExt cx="3074" cy="1194"/>
          </a:xfrm>
        </p:grpSpPr>
        <p:sp>
          <p:nvSpPr>
            <p:cNvPr id="41997" name="Oval 10">
              <a:extLst>
                <a:ext uri="{FF2B5EF4-FFF2-40B4-BE49-F238E27FC236}">
                  <a16:creationId xmlns:a16="http://schemas.microsoft.com/office/drawing/2014/main" id="{9E55C730-0597-B747-BEE0-A432B7540FE4}"/>
                </a:ext>
              </a:extLst>
            </p:cNvPr>
            <p:cNvSpPr>
              <a:spLocks noChangeArrowheads="1"/>
            </p:cNvSpPr>
            <p:nvPr/>
          </p:nvSpPr>
          <p:spPr bwMode="auto">
            <a:xfrm>
              <a:off x="503" y="1390"/>
              <a:ext cx="146" cy="146"/>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1998" name="Oval 11">
              <a:extLst>
                <a:ext uri="{FF2B5EF4-FFF2-40B4-BE49-F238E27FC236}">
                  <a16:creationId xmlns:a16="http://schemas.microsoft.com/office/drawing/2014/main" id="{9A2AA07A-6724-E04D-BBCB-85F3A506C650}"/>
                </a:ext>
              </a:extLst>
            </p:cNvPr>
            <p:cNvSpPr>
              <a:spLocks noChangeArrowheads="1"/>
            </p:cNvSpPr>
            <p:nvPr/>
          </p:nvSpPr>
          <p:spPr bwMode="auto">
            <a:xfrm>
              <a:off x="919" y="1047"/>
              <a:ext cx="146" cy="146"/>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1999" name="Oval 12">
              <a:extLst>
                <a:ext uri="{FF2B5EF4-FFF2-40B4-BE49-F238E27FC236}">
                  <a16:creationId xmlns:a16="http://schemas.microsoft.com/office/drawing/2014/main" id="{B67E6222-76C1-1145-A9B0-1ECC84672AB2}"/>
                </a:ext>
              </a:extLst>
            </p:cNvPr>
            <p:cNvSpPr>
              <a:spLocks noChangeArrowheads="1"/>
            </p:cNvSpPr>
            <p:nvPr/>
          </p:nvSpPr>
          <p:spPr bwMode="auto">
            <a:xfrm>
              <a:off x="924" y="1673"/>
              <a:ext cx="146" cy="146"/>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2000" name="Oval 13">
              <a:extLst>
                <a:ext uri="{FF2B5EF4-FFF2-40B4-BE49-F238E27FC236}">
                  <a16:creationId xmlns:a16="http://schemas.microsoft.com/office/drawing/2014/main" id="{F4D571BB-A50C-124F-A1B5-66C34CEAF43F}"/>
                </a:ext>
              </a:extLst>
            </p:cNvPr>
            <p:cNvSpPr>
              <a:spLocks noChangeArrowheads="1"/>
            </p:cNvSpPr>
            <p:nvPr/>
          </p:nvSpPr>
          <p:spPr bwMode="auto">
            <a:xfrm>
              <a:off x="1303" y="1385"/>
              <a:ext cx="146" cy="146"/>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2001" name="Oval 14">
              <a:extLst>
                <a:ext uri="{FF2B5EF4-FFF2-40B4-BE49-F238E27FC236}">
                  <a16:creationId xmlns:a16="http://schemas.microsoft.com/office/drawing/2014/main" id="{7CBF08D9-6B45-A248-A16F-571127DC2444}"/>
                </a:ext>
              </a:extLst>
            </p:cNvPr>
            <p:cNvSpPr>
              <a:spLocks noChangeArrowheads="1"/>
            </p:cNvSpPr>
            <p:nvPr/>
          </p:nvSpPr>
          <p:spPr bwMode="auto">
            <a:xfrm>
              <a:off x="2268" y="1399"/>
              <a:ext cx="146" cy="146"/>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2002" name="Oval 15">
              <a:extLst>
                <a:ext uri="{FF2B5EF4-FFF2-40B4-BE49-F238E27FC236}">
                  <a16:creationId xmlns:a16="http://schemas.microsoft.com/office/drawing/2014/main" id="{DEB94281-ADEA-5D4D-B918-CE8878BC29D3}"/>
                </a:ext>
              </a:extLst>
            </p:cNvPr>
            <p:cNvSpPr>
              <a:spLocks noChangeArrowheads="1"/>
            </p:cNvSpPr>
            <p:nvPr/>
          </p:nvSpPr>
          <p:spPr bwMode="auto">
            <a:xfrm>
              <a:off x="2602" y="1715"/>
              <a:ext cx="146" cy="146"/>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2003" name="Oval 16">
              <a:extLst>
                <a:ext uri="{FF2B5EF4-FFF2-40B4-BE49-F238E27FC236}">
                  <a16:creationId xmlns:a16="http://schemas.microsoft.com/office/drawing/2014/main" id="{635416EC-F90F-EE48-82B0-DFDC4EDB0E03}"/>
                </a:ext>
              </a:extLst>
            </p:cNvPr>
            <p:cNvSpPr>
              <a:spLocks noChangeArrowheads="1"/>
            </p:cNvSpPr>
            <p:nvPr/>
          </p:nvSpPr>
          <p:spPr bwMode="auto">
            <a:xfrm>
              <a:off x="2946" y="1400"/>
              <a:ext cx="146" cy="146"/>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2004" name="Oval 17">
              <a:extLst>
                <a:ext uri="{FF2B5EF4-FFF2-40B4-BE49-F238E27FC236}">
                  <a16:creationId xmlns:a16="http://schemas.microsoft.com/office/drawing/2014/main" id="{F6C334D6-F1B0-A643-916D-E7A0D2993A34}"/>
                </a:ext>
              </a:extLst>
            </p:cNvPr>
            <p:cNvSpPr>
              <a:spLocks noChangeArrowheads="1"/>
            </p:cNvSpPr>
            <p:nvPr/>
          </p:nvSpPr>
          <p:spPr bwMode="auto">
            <a:xfrm>
              <a:off x="2631" y="1047"/>
              <a:ext cx="146" cy="146"/>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2005" name="Line 18">
              <a:extLst>
                <a:ext uri="{FF2B5EF4-FFF2-40B4-BE49-F238E27FC236}">
                  <a16:creationId xmlns:a16="http://schemas.microsoft.com/office/drawing/2014/main" id="{E5DC98D2-ACF7-CA46-81E3-A9BC30813658}"/>
                </a:ext>
              </a:extLst>
            </p:cNvPr>
            <p:cNvSpPr>
              <a:spLocks noChangeShapeType="1"/>
            </p:cNvSpPr>
            <p:nvPr/>
          </p:nvSpPr>
          <p:spPr bwMode="auto">
            <a:xfrm flipV="1">
              <a:off x="622" y="1161"/>
              <a:ext cx="320" cy="24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6" name="Line 19">
              <a:extLst>
                <a:ext uri="{FF2B5EF4-FFF2-40B4-BE49-F238E27FC236}">
                  <a16:creationId xmlns:a16="http://schemas.microsoft.com/office/drawing/2014/main" id="{F71044DA-5C3F-8246-BE72-479F2D4D578F}"/>
                </a:ext>
              </a:extLst>
            </p:cNvPr>
            <p:cNvSpPr>
              <a:spLocks noChangeShapeType="1"/>
            </p:cNvSpPr>
            <p:nvPr/>
          </p:nvSpPr>
          <p:spPr bwMode="auto">
            <a:xfrm flipH="1" flipV="1">
              <a:off x="1038" y="1165"/>
              <a:ext cx="284" cy="24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7" name="Line 20">
              <a:extLst>
                <a:ext uri="{FF2B5EF4-FFF2-40B4-BE49-F238E27FC236}">
                  <a16:creationId xmlns:a16="http://schemas.microsoft.com/office/drawing/2014/main" id="{00A2DA02-988E-FE49-94FC-18724681FA50}"/>
                </a:ext>
              </a:extLst>
            </p:cNvPr>
            <p:cNvSpPr>
              <a:spLocks noChangeShapeType="1"/>
            </p:cNvSpPr>
            <p:nvPr/>
          </p:nvSpPr>
          <p:spPr bwMode="auto">
            <a:xfrm flipV="1">
              <a:off x="1052" y="1499"/>
              <a:ext cx="292" cy="219"/>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8" name="Line 21">
              <a:extLst>
                <a:ext uri="{FF2B5EF4-FFF2-40B4-BE49-F238E27FC236}">
                  <a16:creationId xmlns:a16="http://schemas.microsoft.com/office/drawing/2014/main" id="{11B8E7FF-7DFA-5345-B036-96F3569550EF}"/>
                </a:ext>
              </a:extLst>
            </p:cNvPr>
            <p:cNvSpPr>
              <a:spLocks noChangeShapeType="1"/>
            </p:cNvSpPr>
            <p:nvPr/>
          </p:nvSpPr>
          <p:spPr bwMode="auto">
            <a:xfrm>
              <a:off x="1440" y="1458"/>
              <a:ext cx="831"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9" name="Line 22">
              <a:extLst>
                <a:ext uri="{FF2B5EF4-FFF2-40B4-BE49-F238E27FC236}">
                  <a16:creationId xmlns:a16="http://schemas.microsoft.com/office/drawing/2014/main" id="{5335B923-4F70-1848-8D0F-E7260904F525}"/>
                </a:ext>
              </a:extLst>
            </p:cNvPr>
            <p:cNvSpPr>
              <a:spLocks noChangeShapeType="1"/>
            </p:cNvSpPr>
            <p:nvPr/>
          </p:nvSpPr>
          <p:spPr bwMode="auto">
            <a:xfrm>
              <a:off x="2377" y="1499"/>
              <a:ext cx="292" cy="25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0" name="Line 23">
              <a:extLst>
                <a:ext uri="{FF2B5EF4-FFF2-40B4-BE49-F238E27FC236}">
                  <a16:creationId xmlns:a16="http://schemas.microsoft.com/office/drawing/2014/main" id="{6F83E029-E6C5-1944-A5AD-25BE5FDE754D}"/>
                </a:ext>
              </a:extLst>
            </p:cNvPr>
            <p:cNvSpPr>
              <a:spLocks noChangeShapeType="1"/>
            </p:cNvSpPr>
            <p:nvPr/>
          </p:nvSpPr>
          <p:spPr bwMode="auto">
            <a:xfrm flipV="1">
              <a:off x="2729" y="1532"/>
              <a:ext cx="246" cy="209"/>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1" name="Line 24">
              <a:extLst>
                <a:ext uri="{FF2B5EF4-FFF2-40B4-BE49-F238E27FC236}">
                  <a16:creationId xmlns:a16="http://schemas.microsoft.com/office/drawing/2014/main" id="{E43199EA-08A7-1F42-8764-2BFB6968AA3F}"/>
                </a:ext>
              </a:extLst>
            </p:cNvPr>
            <p:cNvSpPr>
              <a:spLocks noChangeShapeType="1"/>
            </p:cNvSpPr>
            <p:nvPr/>
          </p:nvSpPr>
          <p:spPr bwMode="auto">
            <a:xfrm>
              <a:off x="1052" y="1097"/>
              <a:ext cx="1599"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2" name="Text Box 25">
              <a:extLst>
                <a:ext uri="{FF2B5EF4-FFF2-40B4-BE49-F238E27FC236}">
                  <a16:creationId xmlns:a16="http://schemas.microsoft.com/office/drawing/2014/main" id="{E09478A9-6995-A040-891D-619B6B49ACBA}"/>
                </a:ext>
              </a:extLst>
            </p:cNvPr>
            <p:cNvSpPr txBox="1">
              <a:spLocks noChangeArrowheads="1"/>
            </p:cNvSpPr>
            <p:nvPr/>
          </p:nvSpPr>
          <p:spPr bwMode="auto">
            <a:xfrm>
              <a:off x="287" y="1257"/>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A</a:t>
              </a:r>
            </a:p>
          </p:txBody>
        </p:sp>
        <p:sp>
          <p:nvSpPr>
            <p:cNvPr id="42013" name="Text Box 26">
              <a:extLst>
                <a:ext uri="{FF2B5EF4-FFF2-40B4-BE49-F238E27FC236}">
                  <a16:creationId xmlns:a16="http://schemas.microsoft.com/office/drawing/2014/main" id="{69D51F43-E347-F24B-9AC9-7CEDAFD87E92}"/>
                </a:ext>
              </a:extLst>
            </p:cNvPr>
            <p:cNvSpPr txBox="1">
              <a:spLocks noChangeArrowheads="1"/>
            </p:cNvSpPr>
            <p:nvPr/>
          </p:nvSpPr>
          <p:spPr bwMode="auto">
            <a:xfrm>
              <a:off x="740" y="86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B</a:t>
              </a:r>
            </a:p>
          </p:txBody>
        </p:sp>
        <p:sp>
          <p:nvSpPr>
            <p:cNvPr id="42014" name="Text Box 27">
              <a:extLst>
                <a:ext uri="{FF2B5EF4-FFF2-40B4-BE49-F238E27FC236}">
                  <a16:creationId xmlns:a16="http://schemas.microsoft.com/office/drawing/2014/main" id="{D73B46E2-D79F-504D-ACB6-12BAD9EC06C8}"/>
                </a:ext>
              </a:extLst>
            </p:cNvPr>
            <p:cNvSpPr txBox="1">
              <a:spLocks noChangeArrowheads="1"/>
            </p:cNvSpPr>
            <p:nvPr/>
          </p:nvSpPr>
          <p:spPr bwMode="auto">
            <a:xfrm>
              <a:off x="2597" y="76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C</a:t>
              </a:r>
            </a:p>
          </p:txBody>
        </p:sp>
        <p:sp>
          <p:nvSpPr>
            <p:cNvPr id="42015" name="Text Box 28">
              <a:extLst>
                <a:ext uri="{FF2B5EF4-FFF2-40B4-BE49-F238E27FC236}">
                  <a16:creationId xmlns:a16="http://schemas.microsoft.com/office/drawing/2014/main" id="{D89AF00B-26D6-5F45-9C5D-EAEFBF190FEF}"/>
                </a:ext>
              </a:extLst>
            </p:cNvPr>
            <p:cNvSpPr txBox="1">
              <a:spLocks noChangeArrowheads="1"/>
            </p:cNvSpPr>
            <p:nvPr/>
          </p:nvSpPr>
          <p:spPr bwMode="auto">
            <a:xfrm>
              <a:off x="3114" y="1343"/>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D</a:t>
              </a:r>
            </a:p>
          </p:txBody>
        </p:sp>
        <p:sp>
          <p:nvSpPr>
            <p:cNvPr id="42016" name="Text Box 29">
              <a:extLst>
                <a:ext uri="{FF2B5EF4-FFF2-40B4-BE49-F238E27FC236}">
                  <a16:creationId xmlns:a16="http://schemas.microsoft.com/office/drawing/2014/main" id="{A1BF6E2C-2369-DB43-A161-63B8B59BFA5F}"/>
                </a:ext>
              </a:extLst>
            </p:cNvPr>
            <p:cNvSpPr txBox="1">
              <a:spLocks noChangeArrowheads="1"/>
            </p:cNvSpPr>
            <p:nvPr/>
          </p:nvSpPr>
          <p:spPr bwMode="auto">
            <a:xfrm>
              <a:off x="1372" y="119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E</a:t>
              </a:r>
            </a:p>
          </p:txBody>
        </p:sp>
        <p:sp>
          <p:nvSpPr>
            <p:cNvPr id="42017" name="Text Box 30">
              <a:extLst>
                <a:ext uri="{FF2B5EF4-FFF2-40B4-BE49-F238E27FC236}">
                  <a16:creationId xmlns:a16="http://schemas.microsoft.com/office/drawing/2014/main" id="{4B96DF69-A894-4841-9744-12B9ED355429}"/>
                </a:ext>
              </a:extLst>
            </p:cNvPr>
            <p:cNvSpPr txBox="1">
              <a:spLocks noChangeArrowheads="1"/>
            </p:cNvSpPr>
            <p:nvPr/>
          </p:nvSpPr>
          <p:spPr bwMode="auto">
            <a:xfrm>
              <a:off x="2218" y="1197"/>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F</a:t>
              </a:r>
            </a:p>
          </p:txBody>
        </p:sp>
        <p:sp>
          <p:nvSpPr>
            <p:cNvPr id="42018" name="Text Box 31">
              <a:extLst>
                <a:ext uri="{FF2B5EF4-FFF2-40B4-BE49-F238E27FC236}">
                  <a16:creationId xmlns:a16="http://schemas.microsoft.com/office/drawing/2014/main" id="{BDD937BB-02B5-3C4D-9E2F-095373AF74E1}"/>
                </a:ext>
              </a:extLst>
            </p:cNvPr>
            <p:cNvSpPr txBox="1">
              <a:spLocks noChangeArrowheads="1"/>
            </p:cNvSpPr>
            <p:nvPr/>
          </p:nvSpPr>
          <p:spPr bwMode="auto">
            <a:xfrm>
              <a:off x="1029" y="1726"/>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G</a:t>
              </a:r>
            </a:p>
          </p:txBody>
        </p:sp>
        <p:sp>
          <p:nvSpPr>
            <p:cNvPr id="42019" name="Text Box 32">
              <a:extLst>
                <a:ext uri="{FF2B5EF4-FFF2-40B4-BE49-F238E27FC236}">
                  <a16:creationId xmlns:a16="http://schemas.microsoft.com/office/drawing/2014/main" id="{100E973A-C2F1-E04A-B0EE-0422F418F678}"/>
                </a:ext>
              </a:extLst>
            </p:cNvPr>
            <p:cNvSpPr txBox="1">
              <a:spLocks noChangeArrowheads="1"/>
            </p:cNvSpPr>
            <p:nvPr/>
          </p:nvSpPr>
          <p:spPr bwMode="auto">
            <a:xfrm>
              <a:off x="2341" y="1703"/>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a:t>
              </a:r>
            </a:p>
          </p:txBody>
        </p:sp>
      </p:grpSp>
      <p:sp>
        <p:nvSpPr>
          <p:cNvPr id="1117217" name="Rectangle 33">
            <a:extLst>
              <a:ext uri="{FF2B5EF4-FFF2-40B4-BE49-F238E27FC236}">
                <a16:creationId xmlns:a16="http://schemas.microsoft.com/office/drawing/2014/main" id="{A7A7606B-35D9-CE43-942E-1C0A98B6B045}"/>
              </a:ext>
            </a:extLst>
          </p:cNvPr>
          <p:cNvSpPr>
            <a:spLocks noChangeArrowheads="1"/>
          </p:cNvSpPr>
          <p:nvPr/>
        </p:nvSpPr>
        <p:spPr bwMode="auto">
          <a:xfrm>
            <a:off x="839788" y="3308350"/>
            <a:ext cx="2274887" cy="396875"/>
          </a:xfrm>
          <a:prstGeom prst="rect">
            <a:avLst/>
          </a:prstGeom>
          <a:noFill/>
          <a:ln w="9525" algn="ctr">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effectLst>
                  <a:outerShdw blurRad="38100" dist="38100" dir="2700000" algn="tl">
                    <a:srgbClr val="C0C0C0"/>
                  </a:outerShdw>
                </a:effectLst>
              </a:rPr>
              <a:t>Routing Table in A</a:t>
            </a:r>
          </a:p>
        </p:txBody>
      </p:sp>
      <p:sp>
        <p:nvSpPr>
          <p:cNvPr id="2" name="Date Placeholder 1">
            <a:extLst>
              <a:ext uri="{FF2B5EF4-FFF2-40B4-BE49-F238E27FC236}">
                <a16:creationId xmlns:a16="http://schemas.microsoft.com/office/drawing/2014/main" id="{FBFA66B6-B9FB-EDB6-F1E5-37A4203A62D5}"/>
              </a:ext>
            </a:extLst>
          </p:cNvPr>
          <p:cNvSpPr>
            <a:spLocks noGrp="1"/>
          </p:cNvSpPr>
          <p:nvPr>
            <p:ph type="dt" sz="half" idx="10"/>
          </p:nvPr>
        </p:nvSpPr>
        <p:spPr/>
        <p:txBody>
          <a:bodyPr/>
          <a:lstStyle/>
          <a:p>
            <a:fld id="{6F3EF0C6-DED2-C64A-859F-68801FCC0F43}"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0586A853-1372-3C4F-E7A1-84D446F9BA66}"/>
              </a:ext>
            </a:extLst>
          </p:cNvPr>
          <p:cNvSpPr>
            <a:spLocks noGrp="1"/>
          </p:cNvSpPr>
          <p:nvPr>
            <p:ph type="sldNum" sz="quarter" idx="12"/>
          </p:nvPr>
        </p:nvSpPr>
        <p:spPr/>
        <p:txBody>
          <a:bodyPr/>
          <a:lstStyle/>
          <a:p>
            <a:fld id="{0BB17BFB-86EE-AC4E-8EA6-13422578DBA1}"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a:extLst>
              <a:ext uri="{FF2B5EF4-FFF2-40B4-BE49-F238E27FC236}">
                <a16:creationId xmlns:a16="http://schemas.microsoft.com/office/drawing/2014/main" id="{0327D779-4BFF-0C47-A999-5D6E49506A9B}"/>
              </a:ext>
            </a:extLst>
          </p:cNvPr>
          <p:cNvSpPr>
            <a:spLocks noGrp="1" noChangeArrowheads="1"/>
          </p:cNvSpPr>
          <p:nvPr>
            <p:ph type="title" idx="4294967295"/>
          </p:nvPr>
        </p:nvSpPr>
        <p:spPr>
          <a:xfrm>
            <a:off x="544513" y="392113"/>
            <a:ext cx="8093075" cy="577850"/>
          </a:xfrm>
        </p:spPr>
        <p:txBody>
          <a:bodyPr anchor="ctr"/>
          <a:lstStyle/>
          <a:p>
            <a:pPr eaLnBrk="1" hangingPunct="1"/>
            <a:r>
              <a:rPr lang="en-US" altLang="zh-CN">
                <a:effectLst>
                  <a:outerShdw blurRad="38100" dist="38100" dir="2700000" algn="tl">
                    <a:srgbClr val="C0C0C0"/>
                  </a:outerShdw>
                </a:effectLst>
                <a:latin typeface="Garamond" panose="02020404030301010803" pitchFamily="18" charset="0"/>
                <a:ea typeface="宋体" panose="02010600030101010101" pitchFamily="2" charset="-122"/>
              </a:rPr>
              <a:t>Distance Vector Routing</a:t>
            </a:r>
          </a:p>
        </p:txBody>
      </p:sp>
      <p:sp>
        <p:nvSpPr>
          <p:cNvPr id="27652" name="Rectangle 3">
            <a:extLst>
              <a:ext uri="{FF2B5EF4-FFF2-40B4-BE49-F238E27FC236}">
                <a16:creationId xmlns:a16="http://schemas.microsoft.com/office/drawing/2014/main" id="{9347586F-4A89-074E-AD8A-6BFD22BE3A75}"/>
              </a:ext>
            </a:extLst>
          </p:cNvPr>
          <p:cNvSpPr>
            <a:spLocks noGrp="1" noChangeArrowheads="1"/>
          </p:cNvSpPr>
          <p:nvPr>
            <p:ph type="body" idx="4294967295"/>
          </p:nvPr>
        </p:nvSpPr>
        <p:spPr>
          <a:xfrm>
            <a:off x="276225" y="1230313"/>
            <a:ext cx="8588375" cy="4714875"/>
          </a:xfrm>
        </p:spPr>
        <p:txBody>
          <a:bodyPr/>
          <a:lstStyle/>
          <a:p>
            <a:pPr eaLnBrk="1" hangingPunct="1"/>
            <a:r>
              <a:rPr lang="en-US" altLang="zh-CN" sz="2600">
                <a:latin typeface="Arial" panose="020B0604020202020204" pitchFamily="34" charset="0"/>
                <a:ea typeface="宋体" panose="02010600030101010101" pitchFamily="2" charset="-122"/>
              </a:rPr>
              <a:t>Also called </a:t>
            </a:r>
            <a:r>
              <a:rPr lang="en-US" altLang="zh-CN" sz="2600">
                <a:solidFill>
                  <a:srgbClr val="00FF00"/>
                </a:solidFill>
                <a:latin typeface="Arial" panose="020B0604020202020204" pitchFamily="34" charset="0"/>
                <a:ea typeface="宋体" panose="02010600030101010101" pitchFamily="2" charset="-122"/>
              </a:rPr>
              <a:t>Bellman-Ford</a:t>
            </a:r>
            <a:r>
              <a:rPr lang="en-US" altLang="zh-CN" sz="2600">
                <a:latin typeface="Arial" panose="020B0604020202020204" pitchFamily="34" charset="0"/>
                <a:ea typeface="宋体" panose="02010600030101010101" pitchFamily="2" charset="-122"/>
              </a:rPr>
              <a:t> or </a:t>
            </a:r>
            <a:r>
              <a:rPr lang="en-US" altLang="zh-CN" sz="2600">
                <a:solidFill>
                  <a:srgbClr val="00FF00"/>
                </a:solidFill>
                <a:latin typeface="Arial" panose="020B0604020202020204" pitchFamily="34" charset="0"/>
                <a:ea typeface="宋体" panose="02010600030101010101" pitchFamily="2" charset="-122"/>
              </a:rPr>
              <a:t>Ford-Fulkerson</a:t>
            </a:r>
          </a:p>
          <a:p>
            <a:pPr eaLnBrk="1" hangingPunct="1"/>
            <a:r>
              <a:rPr lang="en-US" altLang="zh-CN" sz="2600">
                <a:latin typeface="Arial" panose="020B0604020202020204" pitchFamily="34" charset="0"/>
                <a:ea typeface="宋体" panose="02010600030101010101" pitchFamily="2" charset="-122"/>
              </a:rPr>
              <a:t>Each router maintains a table, giving best known distance to each destination and which line to use to get there</a:t>
            </a:r>
          </a:p>
          <a:p>
            <a:pPr lvl="1" eaLnBrk="1" hangingPunct="1"/>
            <a:r>
              <a:rPr lang="en-US" altLang="zh-CN" sz="2200">
                <a:latin typeface="Arial" panose="020B0604020202020204" pitchFamily="34" charset="0"/>
                <a:ea typeface="宋体" panose="02010600030101010101" pitchFamily="2" charset="-122"/>
              </a:rPr>
              <a:t>Table is updated by exchanging info with neighbors</a:t>
            </a:r>
          </a:p>
          <a:p>
            <a:pPr lvl="1" eaLnBrk="1" hangingPunct="1"/>
            <a:r>
              <a:rPr lang="en-US" altLang="zh-CN" sz="2200">
                <a:latin typeface="Arial" panose="020B0604020202020204" pitchFamily="34" charset="0"/>
                <a:ea typeface="宋体" panose="02010600030101010101" pitchFamily="2" charset="-122"/>
              </a:rPr>
              <a:t>Table contains one entry for each router in network with</a:t>
            </a:r>
          </a:p>
          <a:p>
            <a:pPr lvl="2" eaLnBrk="1" hangingPunct="1"/>
            <a:r>
              <a:rPr lang="en-US" altLang="zh-CN" sz="2000">
                <a:latin typeface="Arial" panose="020B0604020202020204" pitchFamily="34" charset="0"/>
                <a:ea typeface="宋体" panose="02010600030101010101" pitchFamily="2" charset="-122"/>
              </a:rPr>
              <a:t>Preferred outgoing line to that destination</a:t>
            </a:r>
          </a:p>
          <a:p>
            <a:pPr lvl="2" eaLnBrk="1" hangingPunct="1"/>
            <a:r>
              <a:rPr lang="en-US" altLang="zh-CN" sz="2000">
                <a:latin typeface="Arial" panose="020B0604020202020204" pitchFamily="34" charset="0"/>
                <a:ea typeface="宋体" panose="02010600030101010101" pitchFamily="2" charset="-122"/>
              </a:rPr>
              <a:t>Estimate of time or distance to that destination</a:t>
            </a:r>
          </a:p>
          <a:p>
            <a:pPr lvl="1" eaLnBrk="1" hangingPunct="1"/>
            <a:r>
              <a:rPr lang="en-US" altLang="zh-CN" sz="2200">
                <a:latin typeface="Arial" panose="020B0604020202020204" pitchFamily="34" charset="0"/>
                <a:ea typeface="宋体" panose="02010600030101010101" pitchFamily="2" charset="-122"/>
              </a:rPr>
              <a:t>Once every </a:t>
            </a:r>
            <a:r>
              <a:rPr lang="en-US" altLang="zh-CN" sz="2200" i="1">
                <a:latin typeface="Arial" panose="020B0604020202020204" pitchFamily="34" charset="0"/>
                <a:ea typeface="宋体" panose="02010600030101010101" pitchFamily="2" charset="-122"/>
              </a:rPr>
              <a:t>T</a:t>
            </a:r>
            <a:r>
              <a:rPr lang="en-US" altLang="zh-CN" sz="2200">
                <a:latin typeface="Arial" panose="020B0604020202020204" pitchFamily="34" charset="0"/>
                <a:ea typeface="宋体" panose="02010600030101010101" pitchFamily="2" charset="-122"/>
              </a:rPr>
              <a:t> msec, router sends to each neighbor a list of estimated delays to each destination and receives same from those neighbors</a:t>
            </a:r>
          </a:p>
        </p:txBody>
      </p:sp>
      <p:sp>
        <p:nvSpPr>
          <p:cNvPr id="27653" name="Slide Number Placeholder 1">
            <a:extLst>
              <a:ext uri="{FF2B5EF4-FFF2-40B4-BE49-F238E27FC236}">
                <a16:creationId xmlns:a16="http://schemas.microsoft.com/office/drawing/2014/main" id="{CE632BFE-19BD-2847-901B-208D1346F0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608354-5D57-A845-A1A9-244EF885C07B}" type="slidenum">
              <a:rPr lang="en-US" altLang="en-US" sz="1200">
                <a:latin typeface="Garamond" panose="02020404030301010803" pitchFamily="18" charset="0"/>
              </a:rPr>
              <a:pPr/>
              <a:t>12</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F68CE684-96D9-4138-178E-63B309B996C5}"/>
              </a:ext>
            </a:extLst>
          </p:cNvPr>
          <p:cNvSpPr>
            <a:spLocks noGrp="1"/>
          </p:cNvSpPr>
          <p:nvPr>
            <p:ph type="dt" sz="half" idx="10"/>
          </p:nvPr>
        </p:nvSpPr>
        <p:spPr/>
        <p:txBody>
          <a:bodyPr/>
          <a:lstStyle/>
          <a:p>
            <a:fld id="{877D485D-991F-D84C-AD02-1408E264C81B}" type="datetime1">
              <a:rPr lang="en-US" altLang="en-US" smtClean="0"/>
              <a:t>5/10/23</a:t>
            </a:fld>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a:extLst>
              <a:ext uri="{FF2B5EF4-FFF2-40B4-BE49-F238E27FC236}">
                <a16:creationId xmlns:a16="http://schemas.microsoft.com/office/drawing/2014/main" id="{43334878-2D43-904C-A2C4-D87B2C8900F8}"/>
              </a:ext>
            </a:extLst>
          </p:cNvPr>
          <p:cNvSpPr>
            <a:spLocks noGrp="1" noChangeArrowheads="1"/>
          </p:cNvSpPr>
          <p:nvPr>
            <p:ph type="title" idx="4294967295"/>
          </p:nvPr>
        </p:nvSpPr>
        <p:spPr/>
        <p:txBody>
          <a:bodyPr anchor="ctr"/>
          <a:lstStyle/>
          <a:p>
            <a:pPr eaLnBrk="1" hangingPunct="1">
              <a:defRPr/>
            </a:pPr>
            <a:r>
              <a:rPr lang="en-US" altLang="zh-CN">
                <a:effectLst>
                  <a:outerShdw blurRad="38100" dist="38100" dir="2700000" algn="tl">
                    <a:srgbClr val="DDDDDD"/>
                  </a:outerShdw>
                </a:effectLst>
                <a:latin typeface="Garamond" charset="0"/>
                <a:ea typeface="宋体" charset="0"/>
                <a:cs typeface="宋体" charset="0"/>
              </a:rPr>
              <a:t>Distance Vector Routing:</a:t>
            </a:r>
            <a:br>
              <a:rPr lang="en-US" altLang="zh-CN">
                <a:effectLst>
                  <a:outerShdw blurRad="38100" dist="38100" dir="2700000" algn="tl">
                    <a:srgbClr val="DDDDDD"/>
                  </a:outerShdw>
                </a:effectLst>
                <a:latin typeface="Garamond" charset="0"/>
                <a:ea typeface="宋体" charset="0"/>
                <a:cs typeface="宋体" charset="0"/>
              </a:rPr>
            </a:br>
            <a:r>
              <a:rPr lang="en-US" altLang="zh-CN">
                <a:effectLst>
                  <a:outerShdw blurRad="38100" dist="38100" dir="2700000" algn="tl">
                    <a:srgbClr val="DDDDDD"/>
                  </a:outerShdw>
                </a:effectLst>
                <a:latin typeface="Garamond" charset="0"/>
                <a:ea typeface="宋体" charset="0"/>
                <a:cs typeface="宋体" charset="0"/>
              </a:rPr>
              <a:t>How each entry is updated</a:t>
            </a:r>
            <a:endParaRPr lang="en-US">
              <a:effectLst>
                <a:outerShdw blurRad="38100" dist="38100" dir="2700000" algn="tl">
                  <a:srgbClr val="DDDDDD"/>
                </a:outerShdw>
              </a:effectLst>
              <a:latin typeface="Garamond" charset="0"/>
              <a:ea typeface="宋体" charset="0"/>
              <a:cs typeface="宋体" charset="0"/>
            </a:endParaRPr>
          </a:p>
        </p:txBody>
      </p:sp>
      <p:grpSp>
        <p:nvGrpSpPr>
          <p:cNvPr id="29700" name="Group 3">
            <a:extLst>
              <a:ext uri="{FF2B5EF4-FFF2-40B4-BE49-F238E27FC236}">
                <a16:creationId xmlns:a16="http://schemas.microsoft.com/office/drawing/2014/main" id="{F291D08E-CD75-454F-8E3C-E590BD7F74DD}"/>
              </a:ext>
            </a:extLst>
          </p:cNvPr>
          <p:cNvGrpSpPr>
            <a:grpSpLocks/>
          </p:cNvGrpSpPr>
          <p:nvPr/>
        </p:nvGrpSpPr>
        <p:grpSpPr bwMode="auto">
          <a:xfrm>
            <a:off x="390525" y="1668463"/>
            <a:ext cx="8274050" cy="1897062"/>
            <a:chOff x="0" y="2847"/>
            <a:chExt cx="5212" cy="1195"/>
          </a:xfrm>
        </p:grpSpPr>
        <p:sp>
          <p:nvSpPr>
            <p:cNvPr id="29704" name="Text Box 4">
              <a:extLst>
                <a:ext uri="{FF2B5EF4-FFF2-40B4-BE49-F238E27FC236}">
                  <a16:creationId xmlns:a16="http://schemas.microsoft.com/office/drawing/2014/main" id="{A0AA6A82-48C8-F041-AC61-D3D3F4291C7D}"/>
                </a:ext>
              </a:extLst>
            </p:cNvPr>
            <p:cNvSpPr txBox="1">
              <a:spLocks noChangeArrowheads="1"/>
            </p:cNvSpPr>
            <p:nvPr/>
          </p:nvSpPr>
          <p:spPr bwMode="auto">
            <a:xfrm>
              <a:off x="0" y="3315"/>
              <a:ext cx="6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2000">
                  <a:latin typeface="Comic Sans MS" panose="030F0902030302020204" pitchFamily="66" charset="0"/>
                  <a:ea typeface="宋体" panose="02010600030101010101" pitchFamily="2" charset="-122"/>
                </a:rPr>
                <a:t>d(A,X)</a:t>
              </a:r>
            </a:p>
          </p:txBody>
        </p:sp>
        <p:grpSp>
          <p:nvGrpSpPr>
            <p:cNvPr id="29705" name="Group 5">
              <a:extLst>
                <a:ext uri="{FF2B5EF4-FFF2-40B4-BE49-F238E27FC236}">
                  <a16:creationId xmlns:a16="http://schemas.microsoft.com/office/drawing/2014/main" id="{ECE0C039-E0BE-C848-9C48-2BCC5163D136}"/>
                </a:ext>
              </a:extLst>
            </p:cNvPr>
            <p:cNvGrpSpPr>
              <a:grpSpLocks/>
            </p:cNvGrpSpPr>
            <p:nvPr/>
          </p:nvGrpSpPr>
          <p:grpSpPr bwMode="auto">
            <a:xfrm>
              <a:off x="316" y="2847"/>
              <a:ext cx="4896" cy="1195"/>
              <a:chOff x="316" y="2847"/>
              <a:chExt cx="4896" cy="1195"/>
            </a:xfrm>
          </p:grpSpPr>
          <p:grpSp>
            <p:nvGrpSpPr>
              <p:cNvPr id="29706" name="Group 6">
                <a:extLst>
                  <a:ext uri="{FF2B5EF4-FFF2-40B4-BE49-F238E27FC236}">
                    <a16:creationId xmlns:a16="http://schemas.microsoft.com/office/drawing/2014/main" id="{C4D117FC-5295-C148-82B7-F9A1DE18396D}"/>
                  </a:ext>
                </a:extLst>
              </p:cNvPr>
              <p:cNvGrpSpPr>
                <a:grpSpLocks/>
              </p:cNvGrpSpPr>
              <p:nvPr/>
            </p:nvGrpSpPr>
            <p:grpSpPr bwMode="auto">
              <a:xfrm>
                <a:off x="533" y="3082"/>
                <a:ext cx="2178" cy="738"/>
                <a:chOff x="566" y="2896"/>
                <a:chExt cx="2178" cy="738"/>
              </a:xfrm>
            </p:grpSpPr>
            <p:sp>
              <p:nvSpPr>
                <p:cNvPr id="29715" name="Oval 7">
                  <a:extLst>
                    <a:ext uri="{FF2B5EF4-FFF2-40B4-BE49-F238E27FC236}">
                      <a16:creationId xmlns:a16="http://schemas.microsoft.com/office/drawing/2014/main" id="{F6DA5CD4-ABF8-0E48-8185-9C33DBB40642}"/>
                    </a:ext>
                  </a:extLst>
                </p:cNvPr>
                <p:cNvSpPr>
                  <a:spLocks noChangeArrowheads="1"/>
                </p:cNvSpPr>
                <p:nvPr/>
              </p:nvSpPr>
              <p:spPr bwMode="auto">
                <a:xfrm>
                  <a:off x="616" y="2896"/>
                  <a:ext cx="81" cy="81"/>
                </a:xfrm>
                <a:prstGeom prst="ellipse">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29716" name="Oval 8">
                  <a:extLst>
                    <a:ext uri="{FF2B5EF4-FFF2-40B4-BE49-F238E27FC236}">
                      <a16:creationId xmlns:a16="http://schemas.microsoft.com/office/drawing/2014/main" id="{3D0BB4C8-E116-9C42-B8C3-9F408F06EA1B}"/>
                    </a:ext>
                  </a:extLst>
                </p:cNvPr>
                <p:cNvSpPr>
                  <a:spLocks noChangeArrowheads="1"/>
                </p:cNvSpPr>
                <p:nvPr/>
              </p:nvSpPr>
              <p:spPr bwMode="auto">
                <a:xfrm>
                  <a:off x="566" y="3503"/>
                  <a:ext cx="81" cy="81"/>
                </a:xfrm>
                <a:prstGeom prst="ellipse">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29717" name="Oval 9">
                  <a:extLst>
                    <a:ext uri="{FF2B5EF4-FFF2-40B4-BE49-F238E27FC236}">
                      <a16:creationId xmlns:a16="http://schemas.microsoft.com/office/drawing/2014/main" id="{8863CAE8-0CF9-7B42-BE7A-0917FE87E1F1}"/>
                    </a:ext>
                  </a:extLst>
                </p:cNvPr>
                <p:cNvSpPr>
                  <a:spLocks noChangeArrowheads="1"/>
                </p:cNvSpPr>
                <p:nvPr/>
              </p:nvSpPr>
              <p:spPr bwMode="auto">
                <a:xfrm>
                  <a:off x="1522" y="2998"/>
                  <a:ext cx="81" cy="81"/>
                </a:xfrm>
                <a:prstGeom prst="ellipse">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29718" name="Oval 10">
                  <a:extLst>
                    <a:ext uri="{FF2B5EF4-FFF2-40B4-BE49-F238E27FC236}">
                      <a16:creationId xmlns:a16="http://schemas.microsoft.com/office/drawing/2014/main" id="{841810A8-3788-A647-8EA6-27BC5D7F438F}"/>
                    </a:ext>
                  </a:extLst>
                </p:cNvPr>
                <p:cNvSpPr>
                  <a:spLocks noChangeArrowheads="1"/>
                </p:cNvSpPr>
                <p:nvPr/>
              </p:nvSpPr>
              <p:spPr bwMode="auto">
                <a:xfrm>
                  <a:off x="2081" y="3241"/>
                  <a:ext cx="81" cy="81"/>
                </a:xfrm>
                <a:prstGeom prst="ellipse">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29719" name="Oval 11">
                  <a:extLst>
                    <a:ext uri="{FF2B5EF4-FFF2-40B4-BE49-F238E27FC236}">
                      <a16:creationId xmlns:a16="http://schemas.microsoft.com/office/drawing/2014/main" id="{4084FAF4-D65F-3D4B-8864-6C193DE9D119}"/>
                    </a:ext>
                  </a:extLst>
                </p:cNvPr>
                <p:cNvSpPr>
                  <a:spLocks noChangeArrowheads="1"/>
                </p:cNvSpPr>
                <p:nvPr/>
              </p:nvSpPr>
              <p:spPr bwMode="auto">
                <a:xfrm>
                  <a:off x="2663" y="3523"/>
                  <a:ext cx="81" cy="81"/>
                </a:xfrm>
                <a:prstGeom prst="ellipse">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29720" name="Oval 12">
                  <a:extLst>
                    <a:ext uri="{FF2B5EF4-FFF2-40B4-BE49-F238E27FC236}">
                      <a16:creationId xmlns:a16="http://schemas.microsoft.com/office/drawing/2014/main" id="{CBB54157-B80D-5C4F-9227-ADBF61CC69E1}"/>
                    </a:ext>
                  </a:extLst>
                </p:cNvPr>
                <p:cNvSpPr>
                  <a:spLocks noChangeArrowheads="1"/>
                </p:cNvSpPr>
                <p:nvPr/>
              </p:nvSpPr>
              <p:spPr bwMode="auto">
                <a:xfrm>
                  <a:off x="1290" y="3498"/>
                  <a:ext cx="81" cy="81"/>
                </a:xfrm>
                <a:prstGeom prst="ellipse">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29721" name="Oval 13">
                  <a:extLst>
                    <a:ext uri="{FF2B5EF4-FFF2-40B4-BE49-F238E27FC236}">
                      <a16:creationId xmlns:a16="http://schemas.microsoft.com/office/drawing/2014/main" id="{F9E9BC65-2F7C-7244-A0B9-9B95B74847E6}"/>
                    </a:ext>
                  </a:extLst>
                </p:cNvPr>
                <p:cNvSpPr>
                  <a:spLocks noChangeArrowheads="1"/>
                </p:cNvSpPr>
                <p:nvPr/>
              </p:nvSpPr>
              <p:spPr bwMode="auto">
                <a:xfrm>
                  <a:off x="2044" y="3553"/>
                  <a:ext cx="81" cy="81"/>
                </a:xfrm>
                <a:prstGeom prst="ellipse">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29722" name="Line 14">
                  <a:extLst>
                    <a:ext uri="{FF2B5EF4-FFF2-40B4-BE49-F238E27FC236}">
                      <a16:creationId xmlns:a16="http://schemas.microsoft.com/office/drawing/2014/main" id="{E54561A7-ADF9-D24B-82DA-47AB0B2FE502}"/>
                    </a:ext>
                  </a:extLst>
                </p:cNvPr>
                <p:cNvSpPr>
                  <a:spLocks noChangeShapeType="1"/>
                </p:cNvSpPr>
                <p:nvPr/>
              </p:nvSpPr>
              <p:spPr bwMode="auto">
                <a:xfrm>
                  <a:off x="697" y="2937"/>
                  <a:ext cx="827" cy="89"/>
                </a:xfrm>
                <a:prstGeom prst="line">
                  <a:avLst/>
                </a:prstGeom>
                <a:noFill/>
                <a:ln w="28575">
                  <a:solidFill>
                    <a:srgbClr val="C20A0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3" name="Line 15">
                  <a:extLst>
                    <a:ext uri="{FF2B5EF4-FFF2-40B4-BE49-F238E27FC236}">
                      <a16:creationId xmlns:a16="http://schemas.microsoft.com/office/drawing/2014/main" id="{F273AC10-BFDD-D242-8AD7-8558813CACBC}"/>
                    </a:ext>
                  </a:extLst>
                </p:cNvPr>
                <p:cNvSpPr>
                  <a:spLocks noChangeShapeType="1"/>
                </p:cNvSpPr>
                <p:nvPr/>
              </p:nvSpPr>
              <p:spPr bwMode="auto">
                <a:xfrm flipH="1">
                  <a:off x="615" y="2968"/>
                  <a:ext cx="24" cy="542"/>
                </a:xfrm>
                <a:prstGeom prst="line">
                  <a:avLst/>
                </a:prstGeom>
                <a:noFill/>
                <a:ln w="28575">
                  <a:solidFill>
                    <a:srgbClr val="C20A0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4" name="Line 16">
                  <a:extLst>
                    <a:ext uri="{FF2B5EF4-FFF2-40B4-BE49-F238E27FC236}">
                      <a16:creationId xmlns:a16="http://schemas.microsoft.com/office/drawing/2014/main" id="{4AED60D5-3A5C-A546-90B1-3782FA256D6D}"/>
                    </a:ext>
                  </a:extLst>
                </p:cNvPr>
                <p:cNvSpPr>
                  <a:spLocks noChangeShapeType="1"/>
                </p:cNvSpPr>
                <p:nvPr/>
              </p:nvSpPr>
              <p:spPr bwMode="auto">
                <a:xfrm>
                  <a:off x="1603" y="3064"/>
                  <a:ext cx="504" cy="193"/>
                </a:xfrm>
                <a:prstGeom prst="line">
                  <a:avLst/>
                </a:prstGeom>
                <a:noFill/>
                <a:ln w="28575">
                  <a:solidFill>
                    <a:srgbClr val="C20A0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5" name="Line 17">
                  <a:extLst>
                    <a:ext uri="{FF2B5EF4-FFF2-40B4-BE49-F238E27FC236}">
                      <a16:creationId xmlns:a16="http://schemas.microsoft.com/office/drawing/2014/main" id="{987749EE-E367-5D4F-B568-8C529EFD6DD5}"/>
                    </a:ext>
                  </a:extLst>
                </p:cNvPr>
                <p:cNvSpPr>
                  <a:spLocks noChangeShapeType="1"/>
                </p:cNvSpPr>
                <p:nvPr/>
              </p:nvSpPr>
              <p:spPr bwMode="auto">
                <a:xfrm>
                  <a:off x="2154" y="3298"/>
                  <a:ext cx="521" cy="225"/>
                </a:xfrm>
                <a:prstGeom prst="line">
                  <a:avLst/>
                </a:prstGeom>
                <a:noFill/>
                <a:ln w="28575">
                  <a:solidFill>
                    <a:srgbClr val="C20A0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6" name="Line 18">
                  <a:extLst>
                    <a:ext uri="{FF2B5EF4-FFF2-40B4-BE49-F238E27FC236}">
                      <a16:creationId xmlns:a16="http://schemas.microsoft.com/office/drawing/2014/main" id="{0540E847-C062-2D4E-9E42-3E687915724D}"/>
                    </a:ext>
                  </a:extLst>
                </p:cNvPr>
                <p:cNvSpPr>
                  <a:spLocks noChangeShapeType="1"/>
                </p:cNvSpPr>
                <p:nvPr/>
              </p:nvSpPr>
              <p:spPr bwMode="auto">
                <a:xfrm flipV="1">
                  <a:off x="660" y="3553"/>
                  <a:ext cx="634" cy="11"/>
                </a:xfrm>
                <a:prstGeom prst="line">
                  <a:avLst/>
                </a:prstGeom>
                <a:noFill/>
                <a:ln w="28575">
                  <a:solidFill>
                    <a:srgbClr val="C20A0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7" name="Line 19">
                  <a:extLst>
                    <a:ext uri="{FF2B5EF4-FFF2-40B4-BE49-F238E27FC236}">
                      <a16:creationId xmlns:a16="http://schemas.microsoft.com/office/drawing/2014/main" id="{61D40B74-2E82-5743-AD14-8DBCEF1310EB}"/>
                    </a:ext>
                  </a:extLst>
                </p:cNvPr>
                <p:cNvSpPr>
                  <a:spLocks noChangeShapeType="1"/>
                </p:cNvSpPr>
                <p:nvPr/>
              </p:nvSpPr>
              <p:spPr bwMode="auto">
                <a:xfrm>
                  <a:off x="1372" y="3546"/>
                  <a:ext cx="667" cy="38"/>
                </a:xfrm>
                <a:prstGeom prst="line">
                  <a:avLst/>
                </a:prstGeom>
                <a:noFill/>
                <a:ln w="28575">
                  <a:solidFill>
                    <a:srgbClr val="C20A0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728" name="Line 20">
                  <a:extLst>
                    <a:ext uri="{FF2B5EF4-FFF2-40B4-BE49-F238E27FC236}">
                      <a16:creationId xmlns:a16="http://schemas.microsoft.com/office/drawing/2014/main" id="{A931E3C9-F762-934C-B032-C9CFB1B91FE8}"/>
                    </a:ext>
                  </a:extLst>
                </p:cNvPr>
                <p:cNvSpPr>
                  <a:spLocks noChangeShapeType="1"/>
                </p:cNvSpPr>
                <p:nvPr/>
              </p:nvSpPr>
              <p:spPr bwMode="auto">
                <a:xfrm flipV="1">
                  <a:off x="2125" y="3582"/>
                  <a:ext cx="537" cy="11"/>
                </a:xfrm>
                <a:prstGeom prst="line">
                  <a:avLst/>
                </a:prstGeom>
                <a:noFill/>
                <a:ln w="28575">
                  <a:solidFill>
                    <a:srgbClr val="C20A0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9707" name="Text Box 21">
                <a:extLst>
                  <a:ext uri="{FF2B5EF4-FFF2-40B4-BE49-F238E27FC236}">
                    <a16:creationId xmlns:a16="http://schemas.microsoft.com/office/drawing/2014/main" id="{182627EF-05E8-D140-B4A6-24B3D34A7A98}"/>
                  </a:ext>
                </a:extLst>
              </p:cNvPr>
              <p:cNvSpPr txBox="1">
                <a:spLocks noChangeArrowheads="1"/>
              </p:cNvSpPr>
              <p:nvPr/>
            </p:nvSpPr>
            <p:spPr bwMode="auto">
              <a:xfrm>
                <a:off x="737" y="2902"/>
                <a:ext cx="5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2000">
                    <a:latin typeface="Comic Sans MS" panose="030F0902030302020204" pitchFamily="66" charset="0"/>
                    <a:ea typeface="宋体" panose="02010600030101010101" pitchFamily="2" charset="-122"/>
                  </a:rPr>
                  <a:t>d(A,Y)</a:t>
                </a:r>
              </a:p>
            </p:txBody>
          </p:sp>
          <p:sp>
            <p:nvSpPr>
              <p:cNvPr id="29708" name="Text Box 22">
                <a:extLst>
                  <a:ext uri="{FF2B5EF4-FFF2-40B4-BE49-F238E27FC236}">
                    <a16:creationId xmlns:a16="http://schemas.microsoft.com/office/drawing/2014/main" id="{4F6ED9E4-45D8-AF41-8944-2D4E0AC662AE}"/>
                  </a:ext>
                </a:extLst>
              </p:cNvPr>
              <p:cNvSpPr txBox="1">
                <a:spLocks noChangeArrowheads="1"/>
              </p:cNvSpPr>
              <p:nvPr/>
            </p:nvSpPr>
            <p:spPr bwMode="auto">
              <a:xfrm>
                <a:off x="404" y="2847"/>
                <a:ext cx="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a:latin typeface="Comic Sans MS" panose="030F0902030302020204" pitchFamily="66" charset="0"/>
                    <a:ea typeface="宋体" panose="02010600030101010101" pitchFamily="2" charset="-122"/>
                  </a:rPr>
                  <a:t>A</a:t>
                </a:r>
              </a:p>
            </p:txBody>
          </p:sp>
          <p:sp>
            <p:nvSpPr>
              <p:cNvPr id="29709" name="Text Box 23">
                <a:extLst>
                  <a:ext uri="{FF2B5EF4-FFF2-40B4-BE49-F238E27FC236}">
                    <a16:creationId xmlns:a16="http://schemas.microsoft.com/office/drawing/2014/main" id="{15D7834F-9040-6E48-ABE9-B8E4CADD135F}"/>
                  </a:ext>
                </a:extLst>
              </p:cNvPr>
              <p:cNvSpPr txBox="1">
                <a:spLocks noChangeArrowheads="1"/>
              </p:cNvSpPr>
              <p:nvPr/>
            </p:nvSpPr>
            <p:spPr bwMode="auto">
              <a:xfrm>
                <a:off x="316" y="366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a:latin typeface="Comic Sans MS" panose="030F0902030302020204" pitchFamily="66" charset="0"/>
                    <a:ea typeface="宋体" panose="02010600030101010101" pitchFamily="2" charset="-122"/>
                  </a:rPr>
                  <a:t>X</a:t>
                </a:r>
              </a:p>
            </p:txBody>
          </p:sp>
          <p:sp>
            <p:nvSpPr>
              <p:cNvPr id="29710" name="Text Box 24">
                <a:extLst>
                  <a:ext uri="{FF2B5EF4-FFF2-40B4-BE49-F238E27FC236}">
                    <a16:creationId xmlns:a16="http://schemas.microsoft.com/office/drawing/2014/main" id="{917F395E-EBAC-8740-BACE-0E42ABDCFFB4}"/>
                  </a:ext>
                </a:extLst>
              </p:cNvPr>
              <p:cNvSpPr txBox="1">
                <a:spLocks noChangeArrowheads="1"/>
              </p:cNvSpPr>
              <p:nvPr/>
            </p:nvSpPr>
            <p:spPr bwMode="auto">
              <a:xfrm>
                <a:off x="2652" y="3619"/>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a:latin typeface="Comic Sans MS" panose="030F0902030302020204" pitchFamily="66" charset="0"/>
                    <a:ea typeface="宋体" panose="02010600030101010101" pitchFamily="2" charset="-122"/>
                  </a:rPr>
                  <a:t>Z</a:t>
                </a:r>
              </a:p>
            </p:txBody>
          </p:sp>
          <p:sp>
            <p:nvSpPr>
              <p:cNvPr id="29711" name="Text Box 25">
                <a:extLst>
                  <a:ext uri="{FF2B5EF4-FFF2-40B4-BE49-F238E27FC236}">
                    <a16:creationId xmlns:a16="http://schemas.microsoft.com/office/drawing/2014/main" id="{BAACC1A0-88DB-9E4B-8BDB-5B42360003F5}"/>
                  </a:ext>
                </a:extLst>
              </p:cNvPr>
              <p:cNvSpPr txBox="1">
                <a:spLocks noChangeArrowheads="1"/>
              </p:cNvSpPr>
              <p:nvPr/>
            </p:nvSpPr>
            <p:spPr bwMode="auto">
              <a:xfrm>
                <a:off x="1896" y="3161"/>
                <a:ext cx="5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2000">
                    <a:latin typeface="Comic Sans MS" panose="030F0902030302020204" pitchFamily="66" charset="0"/>
                    <a:ea typeface="宋体" panose="02010600030101010101" pitchFamily="2" charset="-122"/>
                  </a:rPr>
                  <a:t>d(Y,Z)</a:t>
                </a:r>
              </a:p>
            </p:txBody>
          </p:sp>
          <p:sp>
            <p:nvSpPr>
              <p:cNvPr id="29712" name="Text Box 26">
                <a:extLst>
                  <a:ext uri="{FF2B5EF4-FFF2-40B4-BE49-F238E27FC236}">
                    <a16:creationId xmlns:a16="http://schemas.microsoft.com/office/drawing/2014/main" id="{2024745E-7D32-E34B-90A3-3A6F6FC3117D}"/>
                  </a:ext>
                </a:extLst>
              </p:cNvPr>
              <p:cNvSpPr txBox="1">
                <a:spLocks noChangeArrowheads="1"/>
              </p:cNvSpPr>
              <p:nvPr/>
            </p:nvSpPr>
            <p:spPr bwMode="auto">
              <a:xfrm>
                <a:off x="1181" y="3792"/>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2000">
                    <a:latin typeface="Comic Sans MS" panose="030F0902030302020204" pitchFamily="66" charset="0"/>
                    <a:ea typeface="宋体" panose="02010600030101010101" pitchFamily="2" charset="-122"/>
                  </a:rPr>
                  <a:t>d(X,Z)</a:t>
                </a:r>
              </a:p>
            </p:txBody>
          </p:sp>
          <p:sp>
            <p:nvSpPr>
              <p:cNvPr id="29713" name="Text Box 27">
                <a:extLst>
                  <a:ext uri="{FF2B5EF4-FFF2-40B4-BE49-F238E27FC236}">
                    <a16:creationId xmlns:a16="http://schemas.microsoft.com/office/drawing/2014/main" id="{0623216F-8930-4D46-8EC6-D28773F44EF5}"/>
                  </a:ext>
                </a:extLst>
              </p:cNvPr>
              <p:cNvSpPr txBox="1">
                <a:spLocks noChangeArrowheads="1"/>
              </p:cNvSpPr>
              <p:nvPr/>
            </p:nvSpPr>
            <p:spPr bwMode="auto">
              <a:xfrm>
                <a:off x="2879" y="2951"/>
                <a:ext cx="233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2000">
                    <a:latin typeface="Comic Sans MS" panose="030F0902030302020204" pitchFamily="66" charset="0"/>
                    <a:ea typeface="宋体" panose="02010600030101010101" pitchFamily="2" charset="-122"/>
                  </a:rPr>
                  <a:t>At router A, for Z</a:t>
                </a:r>
              </a:p>
              <a:p>
                <a:pPr eaLnBrk="1" hangingPunct="1"/>
                <a:r>
                  <a:rPr lang="en-US" altLang="zh-CN" sz="2000">
                    <a:latin typeface="Comic Sans MS" panose="030F0902030302020204" pitchFamily="66" charset="0"/>
                    <a:ea typeface="宋体" panose="02010600030101010101" pitchFamily="2" charset="-122"/>
                  </a:rPr>
                  <a:t>Compute d(A,X) + d(X,Z) and </a:t>
                </a:r>
              </a:p>
              <a:p>
                <a:pPr eaLnBrk="1" hangingPunct="1"/>
                <a:r>
                  <a:rPr lang="en-US" altLang="zh-CN" sz="2000">
                    <a:latin typeface="Comic Sans MS" panose="030F0902030302020204" pitchFamily="66" charset="0"/>
                    <a:ea typeface="宋体" panose="02010600030101010101" pitchFamily="2" charset="-122"/>
                  </a:rPr>
                  <a:t>d(A,Y) + d(Y,Z), take minimum</a:t>
                </a:r>
              </a:p>
            </p:txBody>
          </p:sp>
          <p:sp>
            <p:nvSpPr>
              <p:cNvPr id="29714" name="Text Box 28">
                <a:extLst>
                  <a:ext uri="{FF2B5EF4-FFF2-40B4-BE49-F238E27FC236}">
                    <a16:creationId xmlns:a16="http://schemas.microsoft.com/office/drawing/2014/main" id="{18425CB3-EED3-EF44-B0E7-577E22EA4826}"/>
                  </a:ext>
                </a:extLst>
              </p:cNvPr>
              <p:cNvSpPr txBox="1">
                <a:spLocks noChangeArrowheads="1"/>
              </p:cNvSpPr>
              <p:nvPr/>
            </p:nvSpPr>
            <p:spPr bwMode="auto">
              <a:xfrm>
                <a:off x="1426" y="2928"/>
                <a:ext cx="2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a:latin typeface="Comic Sans MS" panose="030F0902030302020204" pitchFamily="66" charset="0"/>
                    <a:ea typeface="宋体" panose="02010600030101010101" pitchFamily="2" charset="-122"/>
                  </a:rPr>
                  <a:t>Y</a:t>
                </a:r>
              </a:p>
            </p:txBody>
          </p:sp>
        </p:grpSp>
      </p:grpSp>
      <p:sp>
        <p:nvSpPr>
          <p:cNvPr id="29701" name="Rectangle 29">
            <a:extLst>
              <a:ext uri="{FF2B5EF4-FFF2-40B4-BE49-F238E27FC236}">
                <a16:creationId xmlns:a16="http://schemas.microsoft.com/office/drawing/2014/main" id="{2AC56B9A-F112-4E49-A7DB-91BC80BDF099}"/>
              </a:ext>
            </a:extLst>
          </p:cNvPr>
          <p:cNvSpPr>
            <a:spLocks noChangeArrowheads="1"/>
          </p:cNvSpPr>
          <p:nvPr/>
        </p:nvSpPr>
        <p:spPr bwMode="auto">
          <a:xfrm>
            <a:off x="1473200" y="3871913"/>
            <a:ext cx="5541963" cy="588962"/>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Clr>
                <a:schemeClr val="accent2"/>
              </a:buClr>
              <a:buSzPct val="85000"/>
              <a:buFont typeface="ZapfDingbats" pitchFamily="82" charset="2"/>
              <a:buNone/>
            </a:pPr>
            <a:r>
              <a:rPr lang="en-US" altLang="en-US" sz="3200">
                <a:solidFill>
                  <a:srgbClr val="00FF00"/>
                </a:solidFill>
              </a:rPr>
              <a:t>d(A,Z) = min {d(A,v) + d(v,Z) }</a:t>
            </a:r>
          </a:p>
        </p:txBody>
      </p:sp>
      <p:sp>
        <p:nvSpPr>
          <p:cNvPr id="29702" name="Rectangle 30">
            <a:extLst>
              <a:ext uri="{FF2B5EF4-FFF2-40B4-BE49-F238E27FC236}">
                <a16:creationId xmlns:a16="http://schemas.microsoft.com/office/drawing/2014/main" id="{22F113E4-F623-B740-AB5F-57C81F50C931}"/>
              </a:ext>
            </a:extLst>
          </p:cNvPr>
          <p:cNvSpPr>
            <a:spLocks noChangeArrowheads="1"/>
          </p:cNvSpPr>
          <p:nvPr/>
        </p:nvSpPr>
        <p:spPr bwMode="auto">
          <a:xfrm>
            <a:off x="968375" y="4646613"/>
            <a:ext cx="7073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solidFill>
                  <a:srgbClr val="00FF00"/>
                </a:solidFill>
              </a:rPr>
              <a:t>where min is taken over all neighbors v of A</a:t>
            </a:r>
          </a:p>
        </p:txBody>
      </p:sp>
      <p:sp>
        <p:nvSpPr>
          <p:cNvPr id="29703" name="Slide Number Placeholder 1">
            <a:extLst>
              <a:ext uri="{FF2B5EF4-FFF2-40B4-BE49-F238E27FC236}">
                <a16:creationId xmlns:a16="http://schemas.microsoft.com/office/drawing/2014/main" id="{B037E467-A030-6943-A32E-3DF7EB6A55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561CDF-D255-EF4F-B93D-10879654720F}" type="slidenum">
              <a:rPr lang="en-US" altLang="en-US" sz="1200">
                <a:latin typeface="Garamond" panose="02020404030301010803" pitchFamily="18" charset="0"/>
              </a:rPr>
              <a:pPr/>
              <a:t>13</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7F3F8C01-A395-CC76-6639-B3956FD2E54F}"/>
              </a:ext>
            </a:extLst>
          </p:cNvPr>
          <p:cNvSpPr>
            <a:spLocks noGrp="1"/>
          </p:cNvSpPr>
          <p:nvPr>
            <p:ph type="dt" sz="half" idx="10"/>
          </p:nvPr>
        </p:nvSpPr>
        <p:spPr/>
        <p:txBody>
          <a:bodyPr/>
          <a:lstStyle/>
          <a:p>
            <a:fld id="{A3DBC019-D315-E148-8FB6-659C61486949}" type="datetime1">
              <a:rPr lang="en-US" altLang="en-US" smtClean="0"/>
              <a:t>5/10/23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2">
            <a:extLst>
              <a:ext uri="{FF2B5EF4-FFF2-40B4-BE49-F238E27FC236}">
                <a16:creationId xmlns:a16="http://schemas.microsoft.com/office/drawing/2014/main" id="{C0AE96B0-CB27-9549-9765-F2FE5161BA42}"/>
              </a:ext>
            </a:extLst>
          </p:cNvPr>
          <p:cNvGrpSpPr>
            <a:grpSpLocks/>
          </p:cNvGrpSpPr>
          <p:nvPr/>
        </p:nvGrpSpPr>
        <p:grpSpPr bwMode="auto">
          <a:xfrm>
            <a:off x="533400" y="990600"/>
            <a:ext cx="1752600" cy="1738313"/>
            <a:chOff x="240" y="192"/>
            <a:chExt cx="1104" cy="1095"/>
          </a:xfrm>
        </p:grpSpPr>
        <p:sp>
          <p:nvSpPr>
            <p:cNvPr id="30822" name="Line 3">
              <a:extLst>
                <a:ext uri="{FF2B5EF4-FFF2-40B4-BE49-F238E27FC236}">
                  <a16:creationId xmlns:a16="http://schemas.microsoft.com/office/drawing/2014/main" id="{E7DEE6A4-6E2D-474B-BD9D-98BAE909FA3C}"/>
                </a:ext>
              </a:extLst>
            </p:cNvPr>
            <p:cNvSpPr>
              <a:spLocks noChangeShapeType="1"/>
            </p:cNvSpPr>
            <p:nvPr/>
          </p:nvSpPr>
          <p:spPr bwMode="auto">
            <a:xfrm>
              <a:off x="672" y="480"/>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23" name="Line 4">
              <a:extLst>
                <a:ext uri="{FF2B5EF4-FFF2-40B4-BE49-F238E27FC236}">
                  <a16:creationId xmlns:a16="http://schemas.microsoft.com/office/drawing/2014/main" id="{5CB6825A-05AC-844B-B8CD-D17F00858082}"/>
                </a:ext>
              </a:extLst>
            </p:cNvPr>
            <p:cNvSpPr>
              <a:spLocks noChangeShapeType="1"/>
            </p:cNvSpPr>
            <p:nvPr/>
          </p:nvSpPr>
          <p:spPr bwMode="auto">
            <a:xfrm>
              <a:off x="480" y="624"/>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24" name="Text Box 5">
              <a:extLst>
                <a:ext uri="{FF2B5EF4-FFF2-40B4-BE49-F238E27FC236}">
                  <a16:creationId xmlns:a16="http://schemas.microsoft.com/office/drawing/2014/main" id="{A80130E5-7B5D-224A-8A67-360644F6E7DB}"/>
                </a:ext>
              </a:extLst>
            </p:cNvPr>
            <p:cNvSpPr txBox="1">
              <a:spLocks noChangeArrowheads="1"/>
            </p:cNvSpPr>
            <p:nvPr/>
          </p:nvSpPr>
          <p:spPr bwMode="auto">
            <a:xfrm>
              <a:off x="672" y="384"/>
              <a:ext cx="6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0825" name="Text Box 6">
              <a:extLst>
                <a:ext uri="{FF2B5EF4-FFF2-40B4-BE49-F238E27FC236}">
                  <a16:creationId xmlns:a16="http://schemas.microsoft.com/office/drawing/2014/main" id="{593C20CE-0032-FB4C-9843-77A73E80A1CA}"/>
                </a:ext>
              </a:extLst>
            </p:cNvPr>
            <p:cNvSpPr txBox="1">
              <a:spLocks noChangeArrowheads="1"/>
            </p:cNvSpPr>
            <p:nvPr/>
          </p:nvSpPr>
          <p:spPr bwMode="auto">
            <a:xfrm>
              <a:off x="480" y="624"/>
              <a:ext cx="2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0826" name="Text Box 7">
              <a:extLst>
                <a:ext uri="{FF2B5EF4-FFF2-40B4-BE49-F238E27FC236}">
                  <a16:creationId xmlns:a16="http://schemas.microsoft.com/office/drawing/2014/main" id="{ACF3D4C9-1776-FC48-B40E-EE0BF8CC924A}"/>
                </a:ext>
              </a:extLst>
            </p:cNvPr>
            <p:cNvSpPr txBox="1">
              <a:spLocks noChangeArrowheads="1"/>
            </p:cNvSpPr>
            <p:nvPr/>
          </p:nvSpPr>
          <p:spPr bwMode="auto">
            <a:xfrm>
              <a:off x="480" y="816"/>
              <a:ext cx="1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0827" name="Text Box 8">
              <a:extLst>
                <a:ext uri="{FF2B5EF4-FFF2-40B4-BE49-F238E27FC236}">
                  <a16:creationId xmlns:a16="http://schemas.microsoft.com/office/drawing/2014/main" id="{6C783A3B-4BF7-ED43-BB3F-6A813D656DC2}"/>
                </a:ext>
              </a:extLst>
            </p:cNvPr>
            <p:cNvSpPr txBox="1">
              <a:spLocks noChangeArrowheads="1"/>
            </p:cNvSpPr>
            <p:nvPr/>
          </p:nvSpPr>
          <p:spPr bwMode="auto">
            <a:xfrm>
              <a:off x="480" y="1008"/>
              <a:ext cx="1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0828" name="Text Box 9">
              <a:extLst>
                <a:ext uri="{FF2B5EF4-FFF2-40B4-BE49-F238E27FC236}">
                  <a16:creationId xmlns:a16="http://schemas.microsoft.com/office/drawing/2014/main" id="{DDF7294C-2381-6646-9EA2-8CEB254FAD51}"/>
                </a:ext>
              </a:extLst>
            </p:cNvPr>
            <p:cNvSpPr txBox="1">
              <a:spLocks noChangeArrowheads="1"/>
            </p:cNvSpPr>
            <p:nvPr/>
          </p:nvSpPr>
          <p:spPr bwMode="auto">
            <a:xfrm>
              <a:off x="672" y="624"/>
              <a:ext cx="5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0  2   7</a:t>
              </a:r>
            </a:p>
          </p:txBody>
        </p:sp>
        <p:sp>
          <p:nvSpPr>
            <p:cNvPr id="30829" name="Text Box 10">
              <a:extLst>
                <a:ext uri="{FF2B5EF4-FFF2-40B4-BE49-F238E27FC236}">
                  <a16:creationId xmlns:a16="http://schemas.microsoft.com/office/drawing/2014/main" id="{2BCC40BA-4690-FE48-8707-D362A892303D}"/>
                </a:ext>
              </a:extLst>
            </p:cNvPr>
            <p:cNvSpPr txBox="1">
              <a:spLocks noChangeArrowheads="1"/>
            </p:cNvSpPr>
            <p:nvPr/>
          </p:nvSpPr>
          <p:spPr bwMode="auto">
            <a:xfrm>
              <a:off x="672" y="864"/>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830" name="Text Box 11">
              <a:extLst>
                <a:ext uri="{FF2B5EF4-FFF2-40B4-BE49-F238E27FC236}">
                  <a16:creationId xmlns:a16="http://schemas.microsoft.com/office/drawing/2014/main" id="{44C8A246-EDDA-B945-B514-A17582B901EC}"/>
                </a:ext>
              </a:extLst>
            </p:cNvPr>
            <p:cNvSpPr txBox="1">
              <a:spLocks noChangeArrowheads="1"/>
            </p:cNvSpPr>
            <p:nvPr/>
          </p:nvSpPr>
          <p:spPr bwMode="auto">
            <a:xfrm>
              <a:off x="816" y="864"/>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831" name="Text Box 12">
              <a:extLst>
                <a:ext uri="{FF2B5EF4-FFF2-40B4-BE49-F238E27FC236}">
                  <a16:creationId xmlns:a16="http://schemas.microsoft.com/office/drawing/2014/main" id="{137B5118-A175-E845-BCD3-79A22CF459DC}"/>
                </a:ext>
              </a:extLst>
            </p:cNvPr>
            <p:cNvSpPr txBox="1">
              <a:spLocks noChangeArrowheads="1"/>
            </p:cNvSpPr>
            <p:nvPr/>
          </p:nvSpPr>
          <p:spPr bwMode="auto">
            <a:xfrm>
              <a:off x="1056" y="864"/>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832" name="Text Box 13">
              <a:extLst>
                <a:ext uri="{FF2B5EF4-FFF2-40B4-BE49-F238E27FC236}">
                  <a16:creationId xmlns:a16="http://schemas.microsoft.com/office/drawing/2014/main" id="{1ED3C508-9515-8D42-A3DE-88B235698328}"/>
                </a:ext>
              </a:extLst>
            </p:cNvPr>
            <p:cNvSpPr txBox="1">
              <a:spLocks noChangeArrowheads="1"/>
            </p:cNvSpPr>
            <p:nvPr/>
          </p:nvSpPr>
          <p:spPr bwMode="auto">
            <a:xfrm>
              <a:off x="672" y="1056"/>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833" name="Text Box 14">
              <a:extLst>
                <a:ext uri="{FF2B5EF4-FFF2-40B4-BE49-F238E27FC236}">
                  <a16:creationId xmlns:a16="http://schemas.microsoft.com/office/drawing/2014/main" id="{DBFC0C3C-1F6A-C448-B61D-308483148E2D}"/>
                </a:ext>
              </a:extLst>
            </p:cNvPr>
            <p:cNvSpPr txBox="1">
              <a:spLocks noChangeArrowheads="1"/>
            </p:cNvSpPr>
            <p:nvPr/>
          </p:nvSpPr>
          <p:spPr bwMode="auto">
            <a:xfrm>
              <a:off x="816" y="1056"/>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834" name="Text Box 15">
              <a:extLst>
                <a:ext uri="{FF2B5EF4-FFF2-40B4-BE49-F238E27FC236}">
                  <a16:creationId xmlns:a16="http://schemas.microsoft.com/office/drawing/2014/main" id="{06CCE659-3F97-5048-AD0E-B89ECCCA3956}"/>
                </a:ext>
              </a:extLst>
            </p:cNvPr>
            <p:cNvSpPr txBox="1">
              <a:spLocks noChangeArrowheads="1"/>
            </p:cNvSpPr>
            <p:nvPr/>
          </p:nvSpPr>
          <p:spPr bwMode="auto">
            <a:xfrm>
              <a:off x="1056" y="1056"/>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835" name="Text Box 16">
              <a:extLst>
                <a:ext uri="{FF2B5EF4-FFF2-40B4-BE49-F238E27FC236}">
                  <a16:creationId xmlns:a16="http://schemas.microsoft.com/office/drawing/2014/main" id="{C5B7D01A-92B3-2D4C-9AA4-C3017E1F1108}"/>
                </a:ext>
              </a:extLst>
            </p:cNvPr>
            <p:cNvSpPr txBox="1">
              <a:spLocks noChangeArrowheads="1"/>
            </p:cNvSpPr>
            <p:nvPr/>
          </p:nvSpPr>
          <p:spPr bwMode="auto">
            <a:xfrm rot="-5400000">
              <a:off x="133" y="827"/>
              <a:ext cx="4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0836" name="Text Box 17">
              <a:extLst>
                <a:ext uri="{FF2B5EF4-FFF2-40B4-BE49-F238E27FC236}">
                  <a16:creationId xmlns:a16="http://schemas.microsoft.com/office/drawing/2014/main" id="{89FDA967-5C97-BE44-B849-D57091CD9BA7}"/>
                </a:ext>
              </a:extLst>
            </p:cNvPr>
            <p:cNvSpPr txBox="1">
              <a:spLocks noChangeArrowheads="1"/>
            </p:cNvSpPr>
            <p:nvPr/>
          </p:nvSpPr>
          <p:spPr bwMode="auto">
            <a:xfrm>
              <a:off x="672" y="192"/>
              <a:ext cx="5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grpSp>
      <p:sp>
        <p:nvSpPr>
          <p:cNvPr id="30724" name="Text Box 18">
            <a:extLst>
              <a:ext uri="{FF2B5EF4-FFF2-40B4-BE49-F238E27FC236}">
                <a16:creationId xmlns:a16="http://schemas.microsoft.com/office/drawing/2014/main" id="{4FFF77CE-F8BA-C741-8FB7-C16D63ABFB87}"/>
              </a:ext>
            </a:extLst>
          </p:cNvPr>
          <p:cNvSpPr txBox="1">
            <a:spLocks noChangeArrowheads="1"/>
          </p:cNvSpPr>
          <p:nvPr/>
        </p:nvSpPr>
        <p:spPr bwMode="auto">
          <a:xfrm rot="-5400000">
            <a:off x="362744" y="38282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0725" name="Text Box 19">
            <a:extLst>
              <a:ext uri="{FF2B5EF4-FFF2-40B4-BE49-F238E27FC236}">
                <a16:creationId xmlns:a16="http://schemas.microsoft.com/office/drawing/2014/main" id="{D60D0961-EDCF-434F-BF9C-24082405313C}"/>
              </a:ext>
            </a:extLst>
          </p:cNvPr>
          <p:cNvSpPr txBox="1">
            <a:spLocks noChangeArrowheads="1"/>
          </p:cNvSpPr>
          <p:nvPr/>
        </p:nvSpPr>
        <p:spPr bwMode="auto">
          <a:xfrm rot="-5400000">
            <a:off x="362744" y="55808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0726" name="Line 20">
            <a:extLst>
              <a:ext uri="{FF2B5EF4-FFF2-40B4-BE49-F238E27FC236}">
                <a16:creationId xmlns:a16="http://schemas.microsoft.com/office/drawing/2014/main" id="{00AC70D1-A496-724B-A4DD-8BAD9E15C7DE}"/>
              </a:ext>
            </a:extLst>
          </p:cNvPr>
          <p:cNvSpPr>
            <a:spLocks noChangeShapeType="1"/>
          </p:cNvSpPr>
          <p:nvPr/>
        </p:nvSpPr>
        <p:spPr bwMode="auto">
          <a:xfrm>
            <a:off x="32766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27" name="Line 21">
            <a:extLst>
              <a:ext uri="{FF2B5EF4-FFF2-40B4-BE49-F238E27FC236}">
                <a16:creationId xmlns:a16="http://schemas.microsoft.com/office/drawing/2014/main" id="{DA437CEA-8FA1-C34E-A8EC-5851A9F5EEAC}"/>
              </a:ext>
            </a:extLst>
          </p:cNvPr>
          <p:cNvSpPr>
            <a:spLocks noChangeShapeType="1"/>
          </p:cNvSpPr>
          <p:nvPr/>
        </p:nvSpPr>
        <p:spPr bwMode="auto">
          <a:xfrm>
            <a:off x="29718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28" name="Text Box 22">
            <a:extLst>
              <a:ext uri="{FF2B5EF4-FFF2-40B4-BE49-F238E27FC236}">
                <a16:creationId xmlns:a16="http://schemas.microsoft.com/office/drawing/2014/main" id="{7E9C94E2-8C9E-5743-89BC-B99B27655D22}"/>
              </a:ext>
            </a:extLst>
          </p:cNvPr>
          <p:cNvSpPr txBox="1">
            <a:spLocks noChangeArrowheads="1"/>
          </p:cNvSpPr>
          <p:nvPr/>
        </p:nvSpPr>
        <p:spPr bwMode="auto">
          <a:xfrm>
            <a:off x="3276600" y="12954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0729" name="Text Box 23">
            <a:extLst>
              <a:ext uri="{FF2B5EF4-FFF2-40B4-BE49-F238E27FC236}">
                <a16:creationId xmlns:a16="http://schemas.microsoft.com/office/drawing/2014/main" id="{DC92C9F1-8DAE-5E4E-B59E-74F90EAF56D0}"/>
              </a:ext>
            </a:extLst>
          </p:cNvPr>
          <p:cNvSpPr txBox="1">
            <a:spLocks noChangeArrowheads="1"/>
          </p:cNvSpPr>
          <p:nvPr/>
        </p:nvSpPr>
        <p:spPr bwMode="auto">
          <a:xfrm>
            <a:off x="2971800" y="16764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0730" name="Text Box 24">
            <a:extLst>
              <a:ext uri="{FF2B5EF4-FFF2-40B4-BE49-F238E27FC236}">
                <a16:creationId xmlns:a16="http://schemas.microsoft.com/office/drawing/2014/main" id="{DA7D09A6-1996-F34F-A743-9BD762E0A038}"/>
              </a:ext>
            </a:extLst>
          </p:cNvPr>
          <p:cNvSpPr txBox="1">
            <a:spLocks noChangeArrowheads="1"/>
          </p:cNvSpPr>
          <p:nvPr/>
        </p:nvSpPr>
        <p:spPr bwMode="auto">
          <a:xfrm>
            <a:off x="2971800" y="19812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0731" name="Text Box 25">
            <a:extLst>
              <a:ext uri="{FF2B5EF4-FFF2-40B4-BE49-F238E27FC236}">
                <a16:creationId xmlns:a16="http://schemas.microsoft.com/office/drawing/2014/main" id="{8692FE79-9D11-9349-B5A4-1241D4D3B48E}"/>
              </a:ext>
            </a:extLst>
          </p:cNvPr>
          <p:cNvSpPr txBox="1">
            <a:spLocks noChangeArrowheads="1"/>
          </p:cNvSpPr>
          <p:nvPr/>
        </p:nvSpPr>
        <p:spPr bwMode="auto">
          <a:xfrm>
            <a:off x="2971800" y="22860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0732" name="Text Box 26">
            <a:extLst>
              <a:ext uri="{FF2B5EF4-FFF2-40B4-BE49-F238E27FC236}">
                <a16:creationId xmlns:a16="http://schemas.microsoft.com/office/drawing/2014/main" id="{487DE1D5-8EE6-4D48-8FC2-9C5FF7AC48ED}"/>
              </a:ext>
            </a:extLst>
          </p:cNvPr>
          <p:cNvSpPr txBox="1">
            <a:spLocks noChangeArrowheads="1"/>
          </p:cNvSpPr>
          <p:nvPr/>
        </p:nvSpPr>
        <p:spPr bwMode="auto">
          <a:xfrm>
            <a:off x="3297238" y="16764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a:t>
            </a:r>
          </a:p>
        </p:txBody>
      </p:sp>
      <p:sp>
        <p:nvSpPr>
          <p:cNvPr id="30733" name="Text Box 27">
            <a:extLst>
              <a:ext uri="{FF2B5EF4-FFF2-40B4-BE49-F238E27FC236}">
                <a16:creationId xmlns:a16="http://schemas.microsoft.com/office/drawing/2014/main" id="{E3349EEA-E5D0-EC46-9ACF-E1C553C5EB2D}"/>
              </a:ext>
            </a:extLst>
          </p:cNvPr>
          <p:cNvSpPr txBox="1">
            <a:spLocks noChangeArrowheads="1"/>
          </p:cNvSpPr>
          <p:nvPr/>
        </p:nvSpPr>
        <p:spPr bwMode="auto">
          <a:xfrm rot="-5400000">
            <a:off x="2420144" y="19994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0734" name="Text Box 28">
            <a:extLst>
              <a:ext uri="{FF2B5EF4-FFF2-40B4-BE49-F238E27FC236}">
                <a16:creationId xmlns:a16="http://schemas.microsoft.com/office/drawing/2014/main" id="{2808F047-1F97-3C47-9C21-4B13AEC67205}"/>
              </a:ext>
            </a:extLst>
          </p:cNvPr>
          <p:cNvSpPr txBox="1">
            <a:spLocks noChangeArrowheads="1"/>
          </p:cNvSpPr>
          <p:nvPr/>
        </p:nvSpPr>
        <p:spPr bwMode="auto">
          <a:xfrm>
            <a:off x="3276600" y="9906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0735" name="Line 29">
            <a:extLst>
              <a:ext uri="{FF2B5EF4-FFF2-40B4-BE49-F238E27FC236}">
                <a16:creationId xmlns:a16="http://schemas.microsoft.com/office/drawing/2014/main" id="{7EA827AA-10D6-AE42-88AC-0BAAF040DB1C}"/>
              </a:ext>
            </a:extLst>
          </p:cNvPr>
          <p:cNvSpPr>
            <a:spLocks noChangeShapeType="1"/>
          </p:cNvSpPr>
          <p:nvPr/>
        </p:nvSpPr>
        <p:spPr bwMode="auto">
          <a:xfrm>
            <a:off x="12192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36" name="Line 30">
            <a:extLst>
              <a:ext uri="{FF2B5EF4-FFF2-40B4-BE49-F238E27FC236}">
                <a16:creationId xmlns:a16="http://schemas.microsoft.com/office/drawing/2014/main" id="{6731059E-46CC-A242-AED6-6B40F734B072}"/>
              </a:ext>
            </a:extLst>
          </p:cNvPr>
          <p:cNvSpPr>
            <a:spLocks noChangeShapeType="1"/>
          </p:cNvSpPr>
          <p:nvPr/>
        </p:nvSpPr>
        <p:spPr bwMode="auto">
          <a:xfrm>
            <a:off x="9144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37" name="Text Box 31">
            <a:extLst>
              <a:ext uri="{FF2B5EF4-FFF2-40B4-BE49-F238E27FC236}">
                <a16:creationId xmlns:a16="http://schemas.microsoft.com/office/drawing/2014/main" id="{E72078CD-F7C1-EC46-A0DB-A93F18FFD41C}"/>
              </a:ext>
            </a:extLst>
          </p:cNvPr>
          <p:cNvSpPr txBox="1">
            <a:spLocks noChangeArrowheads="1"/>
          </p:cNvSpPr>
          <p:nvPr/>
        </p:nvSpPr>
        <p:spPr bwMode="auto">
          <a:xfrm>
            <a:off x="1219200" y="30480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0738" name="Text Box 32">
            <a:extLst>
              <a:ext uri="{FF2B5EF4-FFF2-40B4-BE49-F238E27FC236}">
                <a16:creationId xmlns:a16="http://schemas.microsoft.com/office/drawing/2014/main" id="{0D9E90EC-B32C-B94E-A78B-47F29EE385D7}"/>
              </a:ext>
            </a:extLst>
          </p:cNvPr>
          <p:cNvSpPr txBox="1">
            <a:spLocks noChangeArrowheads="1"/>
          </p:cNvSpPr>
          <p:nvPr/>
        </p:nvSpPr>
        <p:spPr bwMode="auto">
          <a:xfrm>
            <a:off x="914400" y="34290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0739" name="Text Box 33">
            <a:extLst>
              <a:ext uri="{FF2B5EF4-FFF2-40B4-BE49-F238E27FC236}">
                <a16:creationId xmlns:a16="http://schemas.microsoft.com/office/drawing/2014/main" id="{C6CF74D3-E0C9-E744-BE63-FF9B994ECA34}"/>
              </a:ext>
            </a:extLst>
          </p:cNvPr>
          <p:cNvSpPr txBox="1">
            <a:spLocks noChangeArrowheads="1"/>
          </p:cNvSpPr>
          <p:nvPr/>
        </p:nvSpPr>
        <p:spPr bwMode="auto">
          <a:xfrm>
            <a:off x="914400" y="37338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0740" name="Text Box 34">
            <a:extLst>
              <a:ext uri="{FF2B5EF4-FFF2-40B4-BE49-F238E27FC236}">
                <a16:creationId xmlns:a16="http://schemas.microsoft.com/office/drawing/2014/main" id="{13B871CA-F11D-1B4B-86F4-62806F8E2158}"/>
              </a:ext>
            </a:extLst>
          </p:cNvPr>
          <p:cNvSpPr txBox="1">
            <a:spLocks noChangeArrowheads="1"/>
          </p:cNvSpPr>
          <p:nvPr/>
        </p:nvSpPr>
        <p:spPr bwMode="auto">
          <a:xfrm>
            <a:off x="914400" y="40386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0741" name="Text Box 35">
            <a:extLst>
              <a:ext uri="{FF2B5EF4-FFF2-40B4-BE49-F238E27FC236}">
                <a16:creationId xmlns:a16="http://schemas.microsoft.com/office/drawing/2014/main" id="{1B298C5F-82EC-EF4B-B289-3E3ED6C941DB}"/>
              </a:ext>
            </a:extLst>
          </p:cNvPr>
          <p:cNvSpPr txBox="1">
            <a:spLocks noChangeArrowheads="1"/>
          </p:cNvSpPr>
          <p:nvPr/>
        </p:nvSpPr>
        <p:spPr bwMode="auto">
          <a:xfrm>
            <a:off x="1524000" y="34290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742" name="Text Box 36">
            <a:extLst>
              <a:ext uri="{FF2B5EF4-FFF2-40B4-BE49-F238E27FC236}">
                <a16:creationId xmlns:a16="http://schemas.microsoft.com/office/drawing/2014/main" id="{82F75835-D557-8948-AFCC-CF9AE13B9799}"/>
              </a:ext>
            </a:extLst>
          </p:cNvPr>
          <p:cNvSpPr txBox="1">
            <a:spLocks noChangeArrowheads="1"/>
          </p:cNvSpPr>
          <p:nvPr/>
        </p:nvSpPr>
        <p:spPr bwMode="auto">
          <a:xfrm>
            <a:off x="1828800" y="34290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743" name="Text Box 37">
            <a:extLst>
              <a:ext uri="{FF2B5EF4-FFF2-40B4-BE49-F238E27FC236}">
                <a16:creationId xmlns:a16="http://schemas.microsoft.com/office/drawing/2014/main" id="{6F2E6E49-B7B6-324F-BCC8-C2E6A54C75CB}"/>
              </a:ext>
            </a:extLst>
          </p:cNvPr>
          <p:cNvSpPr txBox="1">
            <a:spLocks noChangeArrowheads="1"/>
          </p:cNvSpPr>
          <p:nvPr/>
        </p:nvSpPr>
        <p:spPr bwMode="auto">
          <a:xfrm>
            <a:off x="1219200" y="4114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744" name="Text Box 38">
            <a:extLst>
              <a:ext uri="{FF2B5EF4-FFF2-40B4-BE49-F238E27FC236}">
                <a16:creationId xmlns:a16="http://schemas.microsoft.com/office/drawing/2014/main" id="{3A9FA611-3D76-8849-B3DF-43C5B74DB27E}"/>
              </a:ext>
            </a:extLst>
          </p:cNvPr>
          <p:cNvSpPr txBox="1">
            <a:spLocks noChangeArrowheads="1"/>
          </p:cNvSpPr>
          <p:nvPr/>
        </p:nvSpPr>
        <p:spPr bwMode="auto">
          <a:xfrm>
            <a:off x="1447800" y="4114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745" name="Text Box 39">
            <a:extLst>
              <a:ext uri="{FF2B5EF4-FFF2-40B4-BE49-F238E27FC236}">
                <a16:creationId xmlns:a16="http://schemas.microsoft.com/office/drawing/2014/main" id="{66F2C155-CFF2-9B47-A54E-09D1CF86B7A7}"/>
              </a:ext>
            </a:extLst>
          </p:cNvPr>
          <p:cNvSpPr txBox="1">
            <a:spLocks noChangeArrowheads="1"/>
          </p:cNvSpPr>
          <p:nvPr/>
        </p:nvSpPr>
        <p:spPr bwMode="auto">
          <a:xfrm>
            <a:off x="1828800" y="4114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746" name="Text Box 40">
            <a:extLst>
              <a:ext uri="{FF2B5EF4-FFF2-40B4-BE49-F238E27FC236}">
                <a16:creationId xmlns:a16="http://schemas.microsoft.com/office/drawing/2014/main" id="{4E22319C-8E5D-D748-915E-29E1D4B2623A}"/>
              </a:ext>
            </a:extLst>
          </p:cNvPr>
          <p:cNvSpPr txBox="1">
            <a:spLocks noChangeArrowheads="1"/>
          </p:cNvSpPr>
          <p:nvPr/>
        </p:nvSpPr>
        <p:spPr bwMode="auto">
          <a:xfrm>
            <a:off x="1219200" y="27432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0747" name="Line 41">
            <a:extLst>
              <a:ext uri="{FF2B5EF4-FFF2-40B4-BE49-F238E27FC236}">
                <a16:creationId xmlns:a16="http://schemas.microsoft.com/office/drawing/2014/main" id="{CCCF61E9-56BB-1544-B119-4B2960CF14FE}"/>
              </a:ext>
            </a:extLst>
          </p:cNvPr>
          <p:cNvSpPr>
            <a:spLocks noChangeShapeType="1"/>
          </p:cNvSpPr>
          <p:nvPr/>
        </p:nvSpPr>
        <p:spPr bwMode="auto">
          <a:xfrm>
            <a:off x="1219200" y="5029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8" name="Line 42">
            <a:extLst>
              <a:ext uri="{FF2B5EF4-FFF2-40B4-BE49-F238E27FC236}">
                <a16:creationId xmlns:a16="http://schemas.microsoft.com/office/drawing/2014/main" id="{06416520-9D24-9346-9701-969914BF7D30}"/>
              </a:ext>
            </a:extLst>
          </p:cNvPr>
          <p:cNvSpPr>
            <a:spLocks noChangeShapeType="1"/>
          </p:cNvSpPr>
          <p:nvPr/>
        </p:nvSpPr>
        <p:spPr bwMode="auto">
          <a:xfrm>
            <a:off x="914400" y="52578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9" name="Text Box 43">
            <a:extLst>
              <a:ext uri="{FF2B5EF4-FFF2-40B4-BE49-F238E27FC236}">
                <a16:creationId xmlns:a16="http://schemas.microsoft.com/office/drawing/2014/main" id="{0D25B639-FFD9-4B4C-8CD9-E2DFA3478A3B}"/>
              </a:ext>
            </a:extLst>
          </p:cNvPr>
          <p:cNvSpPr txBox="1">
            <a:spLocks noChangeArrowheads="1"/>
          </p:cNvSpPr>
          <p:nvPr/>
        </p:nvSpPr>
        <p:spPr bwMode="auto">
          <a:xfrm>
            <a:off x="1219200" y="48768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0750" name="Text Box 44">
            <a:extLst>
              <a:ext uri="{FF2B5EF4-FFF2-40B4-BE49-F238E27FC236}">
                <a16:creationId xmlns:a16="http://schemas.microsoft.com/office/drawing/2014/main" id="{9EFBF2F1-99E7-8C4F-A3B1-5AADB74859B1}"/>
              </a:ext>
            </a:extLst>
          </p:cNvPr>
          <p:cNvSpPr txBox="1">
            <a:spLocks noChangeArrowheads="1"/>
          </p:cNvSpPr>
          <p:nvPr/>
        </p:nvSpPr>
        <p:spPr bwMode="auto">
          <a:xfrm>
            <a:off x="914400" y="52578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0751" name="Text Box 45">
            <a:extLst>
              <a:ext uri="{FF2B5EF4-FFF2-40B4-BE49-F238E27FC236}">
                <a16:creationId xmlns:a16="http://schemas.microsoft.com/office/drawing/2014/main" id="{1F777729-EBA9-D44A-BF2A-5CDB3C32F476}"/>
              </a:ext>
            </a:extLst>
          </p:cNvPr>
          <p:cNvSpPr txBox="1">
            <a:spLocks noChangeArrowheads="1"/>
          </p:cNvSpPr>
          <p:nvPr/>
        </p:nvSpPr>
        <p:spPr bwMode="auto">
          <a:xfrm>
            <a:off x="914400" y="55626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0752" name="Text Box 46">
            <a:extLst>
              <a:ext uri="{FF2B5EF4-FFF2-40B4-BE49-F238E27FC236}">
                <a16:creationId xmlns:a16="http://schemas.microsoft.com/office/drawing/2014/main" id="{DCB9EFB3-E9BF-824A-BC99-06156C1F87DC}"/>
              </a:ext>
            </a:extLst>
          </p:cNvPr>
          <p:cNvSpPr txBox="1">
            <a:spLocks noChangeArrowheads="1"/>
          </p:cNvSpPr>
          <p:nvPr/>
        </p:nvSpPr>
        <p:spPr bwMode="auto">
          <a:xfrm>
            <a:off x="914400" y="58674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0753" name="Text Box 47">
            <a:extLst>
              <a:ext uri="{FF2B5EF4-FFF2-40B4-BE49-F238E27FC236}">
                <a16:creationId xmlns:a16="http://schemas.microsoft.com/office/drawing/2014/main" id="{9834B55B-9B66-1F40-9DFE-4AFB3FF2BA73}"/>
              </a:ext>
            </a:extLst>
          </p:cNvPr>
          <p:cNvSpPr txBox="1">
            <a:spLocks noChangeArrowheads="1"/>
          </p:cNvSpPr>
          <p:nvPr/>
        </p:nvSpPr>
        <p:spPr bwMode="auto">
          <a:xfrm>
            <a:off x="1219200" y="5638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754" name="Text Box 48">
            <a:extLst>
              <a:ext uri="{FF2B5EF4-FFF2-40B4-BE49-F238E27FC236}">
                <a16:creationId xmlns:a16="http://schemas.microsoft.com/office/drawing/2014/main" id="{3A33564D-22B6-DF42-B3EE-0EDD81480A8F}"/>
              </a:ext>
            </a:extLst>
          </p:cNvPr>
          <p:cNvSpPr txBox="1">
            <a:spLocks noChangeArrowheads="1"/>
          </p:cNvSpPr>
          <p:nvPr/>
        </p:nvSpPr>
        <p:spPr bwMode="auto">
          <a:xfrm>
            <a:off x="1447800" y="5638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755" name="Text Box 49">
            <a:extLst>
              <a:ext uri="{FF2B5EF4-FFF2-40B4-BE49-F238E27FC236}">
                <a16:creationId xmlns:a16="http://schemas.microsoft.com/office/drawing/2014/main" id="{0D7163D5-B580-D148-AAE1-58B7A0D9EAED}"/>
              </a:ext>
            </a:extLst>
          </p:cNvPr>
          <p:cNvSpPr txBox="1">
            <a:spLocks noChangeArrowheads="1"/>
          </p:cNvSpPr>
          <p:nvPr/>
        </p:nvSpPr>
        <p:spPr bwMode="auto">
          <a:xfrm>
            <a:off x="1828800" y="5638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0756" name="Text Box 50">
            <a:extLst>
              <a:ext uri="{FF2B5EF4-FFF2-40B4-BE49-F238E27FC236}">
                <a16:creationId xmlns:a16="http://schemas.microsoft.com/office/drawing/2014/main" id="{28B41E37-74CB-FE46-9479-F140D7C8830D}"/>
              </a:ext>
            </a:extLst>
          </p:cNvPr>
          <p:cNvSpPr txBox="1">
            <a:spLocks noChangeArrowheads="1"/>
          </p:cNvSpPr>
          <p:nvPr/>
        </p:nvSpPr>
        <p:spPr bwMode="auto">
          <a:xfrm>
            <a:off x="1219200" y="594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7</a:t>
            </a:r>
          </a:p>
        </p:txBody>
      </p:sp>
      <p:sp>
        <p:nvSpPr>
          <p:cNvPr id="30757" name="Text Box 51">
            <a:extLst>
              <a:ext uri="{FF2B5EF4-FFF2-40B4-BE49-F238E27FC236}">
                <a16:creationId xmlns:a16="http://schemas.microsoft.com/office/drawing/2014/main" id="{07BF0804-09DE-2641-BD79-C4D7E97DC1CC}"/>
              </a:ext>
            </a:extLst>
          </p:cNvPr>
          <p:cNvSpPr txBox="1">
            <a:spLocks noChangeArrowheads="1"/>
          </p:cNvSpPr>
          <p:nvPr/>
        </p:nvSpPr>
        <p:spPr bwMode="auto">
          <a:xfrm>
            <a:off x="1447800" y="5943600"/>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1</a:t>
            </a:r>
          </a:p>
        </p:txBody>
      </p:sp>
      <p:sp>
        <p:nvSpPr>
          <p:cNvPr id="30758" name="Text Box 52">
            <a:extLst>
              <a:ext uri="{FF2B5EF4-FFF2-40B4-BE49-F238E27FC236}">
                <a16:creationId xmlns:a16="http://schemas.microsoft.com/office/drawing/2014/main" id="{24406B8F-F4CA-524B-A570-4C19E4F28663}"/>
              </a:ext>
            </a:extLst>
          </p:cNvPr>
          <p:cNvSpPr txBox="1">
            <a:spLocks noChangeArrowheads="1"/>
          </p:cNvSpPr>
          <p:nvPr/>
        </p:nvSpPr>
        <p:spPr bwMode="auto">
          <a:xfrm>
            <a:off x="1828800" y="594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a:t>
            </a:r>
          </a:p>
        </p:txBody>
      </p:sp>
      <p:sp>
        <p:nvSpPr>
          <p:cNvPr id="30759" name="Text Box 53">
            <a:extLst>
              <a:ext uri="{FF2B5EF4-FFF2-40B4-BE49-F238E27FC236}">
                <a16:creationId xmlns:a16="http://schemas.microsoft.com/office/drawing/2014/main" id="{4F3728DD-1532-B34F-B738-AF55030E49E9}"/>
              </a:ext>
            </a:extLst>
          </p:cNvPr>
          <p:cNvSpPr txBox="1">
            <a:spLocks noChangeArrowheads="1"/>
          </p:cNvSpPr>
          <p:nvPr/>
        </p:nvSpPr>
        <p:spPr bwMode="auto">
          <a:xfrm>
            <a:off x="1219200" y="45720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0760" name="Text Box 54">
            <a:extLst>
              <a:ext uri="{FF2B5EF4-FFF2-40B4-BE49-F238E27FC236}">
                <a16:creationId xmlns:a16="http://schemas.microsoft.com/office/drawing/2014/main" id="{A99ACE45-4B62-5348-8BB0-81E1D68A0A9E}"/>
              </a:ext>
            </a:extLst>
          </p:cNvPr>
          <p:cNvSpPr txBox="1">
            <a:spLocks noChangeArrowheads="1"/>
          </p:cNvSpPr>
          <p:nvPr/>
        </p:nvSpPr>
        <p:spPr bwMode="auto">
          <a:xfrm>
            <a:off x="1219200" y="3505200"/>
            <a:ext cx="976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a:p>
            <a:r>
              <a:rPr lang="en-US" altLang="en-US" sz="1800">
                <a:latin typeface="Comic Sans MS" panose="030F0902030302020204" pitchFamily="66" charset="0"/>
              </a:rPr>
              <a:t>2   0   1</a:t>
            </a:r>
          </a:p>
        </p:txBody>
      </p:sp>
      <p:sp>
        <p:nvSpPr>
          <p:cNvPr id="30761" name="Text Box 55">
            <a:extLst>
              <a:ext uri="{FF2B5EF4-FFF2-40B4-BE49-F238E27FC236}">
                <a16:creationId xmlns:a16="http://schemas.microsoft.com/office/drawing/2014/main" id="{2145C72B-58CC-9B43-9452-4EBF24F9DE73}"/>
              </a:ext>
            </a:extLst>
          </p:cNvPr>
          <p:cNvSpPr txBox="1">
            <a:spLocks noChangeArrowheads="1"/>
          </p:cNvSpPr>
          <p:nvPr/>
        </p:nvSpPr>
        <p:spPr bwMode="auto">
          <a:xfrm>
            <a:off x="1219200" y="5257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 ∞  ∞</a:t>
            </a:r>
          </a:p>
        </p:txBody>
      </p:sp>
      <p:sp>
        <p:nvSpPr>
          <p:cNvPr id="30762" name="Text Box 56">
            <a:extLst>
              <a:ext uri="{FF2B5EF4-FFF2-40B4-BE49-F238E27FC236}">
                <a16:creationId xmlns:a16="http://schemas.microsoft.com/office/drawing/2014/main" id="{D44E5DEC-0207-954E-B745-C1F009E60B85}"/>
              </a:ext>
            </a:extLst>
          </p:cNvPr>
          <p:cNvSpPr txBox="1">
            <a:spLocks noChangeArrowheads="1"/>
          </p:cNvSpPr>
          <p:nvPr/>
        </p:nvSpPr>
        <p:spPr bwMode="auto">
          <a:xfrm>
            <a:off x="3260725" y="2022475"/>
            <a:ext cx="976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2   0   1</a:t>
            </a:r>
          </a:p>
        </p:txBody>
      </p:sp>
      <p:sp>
        <p:nvSpPr>
          <p:cNvPr id="30763" name="Text Box 57">
            <a:extLst>
              <a:ext uri="{FF2B5EF4-FFF2-40B4-BE49-F238E27FC236}">
                <a16:creationId xmlns:a16="http://schemas.microsoft.com/office/drawing/2014/main" id="{6E29C739-44B4-5245-BA54-9F0BF9EC70D2}"/>
              </a:ext>
            </a:extLst>
          </p:cNvPr>
          <p:cNvSpPr txBox="1">
            <a:spLocks noChangeArrowheads="1"/>
          </p:cNvSpPr>
          <p:nvPr/>
        </p:nvSpPr>
        <p:spPr bwMode="auto">
          <a:xfrm>
            <a:off x="3260725" y="2327275"/>
            <a:ext cx="976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7   1   0</a:t>
            </a:r>
          </a:p>
        </p:txBody>
      </p:sp>
      <p:sp>
        <p:nvSpPr>
          <p:cNvPr id="30764" name="Line 58">
            <a:extLst>
              <a:ext uri="{FF2B5EF4-FFF2-40B4-BE49-F238E27FC236}">
                <a16:creationId xmlns:a16="http://schemas.microsoft.com/office/drawing/2014/main" id="{FF7E8110-8F83-074F-BE21-92C3B7D504FE}"/>
              </a:ext>
            </a:extLst>
          </p:cNvPr>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5" name="Line 59">
            <a:extLst>
              <a:ext uri="{FF2B5EF4-FFF2-40B4-BE49-F238E27FC236}">
                <a16:creationId xmlns:a16="http://schemas.microsoft.com/office/drawing/2014/main" id="{B5380B68-42F5-2840-9F75-4893C03F1B50}"/>
              </a:ext>
            </a:extLst>
          </p:cNvPr>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6" name="Line 60">
            <a:extLst>
              <a:ext uri="{FF2B5EF4-FFF2-40B4-BE49-F238E27FC236}">
                <a16:creationId xmlns:a16="http://schemas.microsoft.com/office/drawing/2014/main" id="{7E17AFCA-8B5E-7144-8493-4C93AD0B4660}"/>
              </a:ext>
            </a:extLst>
          </p:cNvPr>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7" name="Line 61">
            <a:extLst>
              <a:ext uri="{FF2B5EF4-FFF2-40B4-BE49-F238E27FC236}">
                <a16:creationId xmlns:a16="http://schemas.microsoft.com/office/drawing/2014/main" id="{95A34FBF-25A8-2043-988D-73A9D90255E2}"/>
              </a:ext>
            </a:extLst>
          </p:cNvPr>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8" name="Line 62">
            <a:extLst>
              <a:ext uri="{FF2B5EF4-FFF2-40B4-BE49-F238E27FC236}">
                <a16:creationId xmlns:a16="http://schemas.microsoft.com/office/drawing/2014/main" id="{8D706E0C-2A49-164B-BE5B-87CDA1631267}"/>
              </a:ext>
            </a:extLst>
          </p:cNvPr>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9" name="Line 63">
            <a:extLst>
              <a:ext uri="{FF2B5EF4-FFF2-40B4-BE49-F238E27FC236}">
                <a16:creationId xmlns:a16="http://schemas.microsoft.com/office/drawing/2014/main" id="{0393AF98-C819-B946-9498-32B8F8A9F26C}"/>
              </a:ext>
            </a:extLst>
          </p:cNvPr>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70" name="Line 64">
            <a:extLst>
              <a:ext uri="{FF2B5EF4-FFF2-40B4-BE49-F238E27FC236}">
                <a16:creationId xmlns:a16="http://schemas.microsoft.com/office/drawing/2014/main" id="{0EEDC6F7-A49D-814B-B1B3-10B6970B34E5}"/>
              </a:ext>
            </a:extLst>
          </p:cNvPr>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71" name="Text Box 65">
            <a:extLst>
              <a:ext uri="{FF2B5EF4-FFF2-40B4-BE49-F238E27FC236}">
                <a16:creationId xmlns:a16="http://schemas.microsoft.com/office/drawing/2014/main" id="{5B562BAB-236B-A448-97BE-4763BAF81EDD}"/>
              </a:ext>
            </a:extLst>
          </p:cNvPr>
          <p:cNvSpPr txBox="1">
            <a:spLocks noChangeArrowheads="1"/>
          </p:cNvSpPr>
          <p:nvPr/>
        </p:nvSpPr>
        <p:spPr bwMode="auto">
          <a:xfrm>
            <a:off x="6069013" y="6142038"/>
            <a:ext cx="658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time</a:t>
            </a:r>
          </a:p>
        </p:txBody>
      </p:sp>
      <p:grpSp>
        <p:nvGrpSpPr>
          <p:cNvPr id="30772" name="Group 66">
            <a:extLst>
              <a:ext uri="{FF2B5EF4-FFF2-40B4-BE49-F238E27FC236}">
                <a16:creationId xmlns:a16="http://schemas.microsoft.com/office/drawing/2014/main" id="{3C30E0E6-4884-A742-86D7-7A097D7297B3}"/>
              </a:ext>
            </a:extLst>
          </p:cNvPr>
          <p:cNvGrpSpPr>
            <a:grpSpLocks/>
          </p:cNvGrpSpPr>
          <p:nvPr/>
        </p:nvGrpSpPr>
        <p:grpSpPr bwMode="auto">
          <a:xfrm>
            <a:off x="6632575" y="2911475"/>
            <a:ext cx="2184400" cy="1212850"/>
            <a:chOff x="2352" y="0"/>
            <a:chExt cx="1376" cy="764"/>
          </a:xfrm>
        </p:grpSpPr>
        <p:sp>
          <p:nvSpPr>
            <p:cNvPr id="30788" name="Freeform 67">
              <a:extLst>
                <a:ext uri="{FF2B5EF4-FFF2-40B4-BE49-F238E27FC236}">
                  <a16:creationId xmlns:a16="http://schemas.microsoft.com/office/drawing/2014/main" id="{EAFB352E-D3CA-924A-AF9E-875CA8EB3AC0}"/>
                </a:ext>
              </a:extLst>
            </p:cNvPr>
            <p:cNvSpPr>
              <a:spLocks/>
            </p:cNvSpPr>
            <p:nvPr/>
          </p:nvSpPr>
          <p:spPr bwMode="auto">
            <a:xfrm>
              <a:off x="2352" y="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30789" name="Group 68">
              <a:extLst>
                <a:ext uri="{FF2B5EF4-FFF2-40B4-BE49-F238E27FC236}">
                  <a16:creationId xmlns:a16="http://schemas.microsoft.com/office/drawing/2014/main" id="{98CD2BC7-F940-574C-AF80-D31254123F57}"/>
                </a:ext>
              </a:extLst>
            </p:cNvPr>
            <p:cNvGrpSpPr>
              <a:grpSpLocks/>
            </p:cNvGrpSpPr>
            <p:nvPr/>
          </p:nvGrpSpPr>
          <p:grpSpPr bwMode="auto">
            <a:xfrm>
              <a:off x="2448" y="74"/>
              <a:ext cx="1161" cy="675"/>
              <a:chOff x="-17" y="1286"/>
              <a:chExt cx="1161" cy="675"/>
            </a:xfrm>
          </p:grpSpPr>
          <p:sp>
            <p:nvSpPr>
              <p:cNvPr id="30790" name="Freeform 69">
                <a:extLst>
                  <a:ext uri="{FF2B5EF4-FFF2-40B4-BE49-F238E27FC236}">
                    <a16:creationId xmlns:a16="http://schemas.microsoft.com/office/drawing/2014/main" id="{91B97410-3593-8B4E-BC01-25AE9DC0ACD8}"/>
                  </a:ext>
                </a:extLst>
              </p:cNvPr>
              <p:cNvSpPr>
                <a:spLocks/>
              </p:cNvSpPr>
              <p:nvPr/>
            </p:nvSpPr>
            <p:spPr bwMode="auto">
              <a:xfrm>
                <a:off x="246" y="1476"/>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91" name="Oval 70">
                <a:extLst>
                  <a:ext uri="{FF2B5EF4-FFF2-40B4-BE49-F238E27FC236}">
                    <a16:creationId xmlns:a16="http://schemas.microsoft.com/office/drawing/2014/main" id="{85516466-6E55-CD4B-AD8C-98A552D85428}"/>
                  </a:ext>
                </a:extLst>
              </p:cNvPr>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792" name="Line 71">
                <a:extLst>
                  <a:ext uri="{FF2B5EF4-FFF2-40B4-BE49-F238E27FC236}">
                    <a16:creationId xmlns:a16="http://schemas.microsoft.com/office/drawing/2014/main" id="{E42C46D6-F9B2-4A43-8511-1BCEB63F3A61}"/>
                  </a:ext>
                </a:extLst>
              </p:cNvPr>
              <p:cNvSpPr>
                <a:spLocks noChangeShapeType="1"/>
              </p:cNvSpPr>
              <p:nvPr/>
            </p:nvSpPr>
            <p:spPr bwMode="auto">
              <a:xfrm>
                <a:off x="-14"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3" name="Line 72">
                <a:extLst>
                  <a:ext uri="{FF2B5EF4-FFF2-40B4-BE49-F238E27FC236}">
                    <a16:creationId xmlns:a16="http://schemas.microsoft.com/office/drawing/2014/main" id="{A1484628-E295-4D4B-B8E6-36CAE6B49FC2}"/>
                  </a:ext>
                </a:extLst>
              </p:cNvPr>
              <p:cNvSpPr>
                <a:spLocks noChangeShapeType="1"/>
              </p:cNvSpPr>
              <p:nvPr/>
            </p:nvSpPr>
            <p:spPr bwMode="auto">
              <a:xfrm>
                <a:off x="299"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4" name="Rectangle 73">
                <a:extLst>
                  <a:ext uri="{FF2B5EF4-FFF2-40B4-BE49-F238E27FC236}">
                    <a16:creationId xmlns:a16="http://schemas.microsoft.com/office/drawing/2014/main" id="{2FC0A118-5640-A94A-8E30-2C7268551858}"/>
                  </a:ext>
                </a:extLst>
              </p:cNvPr>
              <p:cNvSpPr>
                <a:spLocks noChangeArrowheads="1"/>
              </p:cNvSpPr>
              <p:nvPr/>
            </p:nvSpPr>
            <p:spPr bwMode="auto">
              <a:xfrm>
                <a:off x="-14" y="1705"/>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chemeClr val="bg2"/>
                  </a:solidFill>
                  <a:latin typeface="Times New Roman" panose="02020603050405020304" pitchFamily="18" charset="0"/>
                </a:endParaRPr>
              </a:p>
            </p:txBody>
          </p:sp>
          <p:sp>
            <p:nvSpPr>
              <p:cNvPr id="30795" name="Oval 74">
                <a:extLst>
                  <a:ext uri="{FF2B5EF4-FFF2-40B4-BE49-F238E27FC236}">
                    <a16:creationId xmlns:a16="http://schemas.microsoft.com/office/drawing/2014/main" id="{349D7E9C-C0F6-FD4D-A70E-9DF4928E3B5C}"/>
                  </a:ext>
                </a:extLst>
              </p:cNvPr>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796" name="Freeform 75">
                <a:extLst>
                  <a:ext uri="{FF2B5EF4-FFF2-40B4-BE49-F238E27FC236}">
                    <a16:creationId xmlns:a16="http://schemas.microsoft.com/office/drawing/2014/main" id="{5D8CBEBD-B98C-C640-BA8A-F725B233548B}"/>
                  </a:ext>
                </a:extLst>
              </p:cNvPr>
              <p:cNvSpPr>
                <a:spLocks/>
              </p:cNvSpPr>
              <p:nvPr/>
            </p:nvSpPr>
            <p:spPr bwMode="auto">
              <a:xfrm>
                <a:off x="651" y="1476"/>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97" name="Freeform 76">
                <a:extLst>
                  <a:ext uri="{FF2B5EF4-FFF2-40B4-BE49-F238E27FC236}">
                    <a16:creationId xmlns:a16="http://schemas.microsoft.com/office/drawing/2014/main" id="{CD6F19F9-F18A-AD48-A4C6-53200369315F}"/>
                  </a:ext>
                </a:extLst>
              </p:cNvPr>
              <p:cNvSpPr>
                <a:spLocks/>
              </p:cNvSpPr>
              <p:nvPr/>
            </p:nvSpPr>
            <p:spPr bwMode="auto">
              <a:xfrm>
                <a:off x="303" y="1740"/>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0798" name="Group 77">
                <a:extLst>
                  <a:ext uri="{FF2B5EF4-FFF2-40B4-BE49-F238E27FC236}">
                    <a16:creationId xmlns:a16="http://schemas.microsoft.com/office/drawing/2014/main" id="{FD8D10CA-B624-884F-8285-65A1DCF158EE}"/>
                  </a:ext>
                </a:extLst>
              </p:cNvPr>
              <p:cNvGrpSpPr>
                <a:grpSpLocks/>
              </p:cNvGrpSpPr>
              <p:nvPr/>
            </p:nvGrpSpPr>
            <p:grpSpPr bwMode="auto">
              <a:xfrm>
                <a:off x="32" y="1598"/>
                <a:ext cx="210" cy="250"/>
                <a:chOff x="2952" y="2429"/>
                <a:chExt cx="211" cy="250"/>
              </a:xfrm>
            </p:grpSpPr>
            <p:sp>
              <p:nvSpPr>
                <p:cNvPr id="30820" name="Rectangle 78">
                  <a:extLst>
                    <a:ext uri="{FF2B5EF4-FFF2-40B4-BE49-F238E27FC236}">
                      <a16:creationId xmlns:a16="http://schemas.microsoft.com/office/drawing/2014/main" id="{62BD5A44-5F10-DB46-B47D-EC2F14D63939}"/>
                    </a:ext>
                  </a:extLst>
                </p:cNvPr>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821" name="Text Box 79">
                  <a:extLst>
                    <a:ext uri="{FF2B5EF4-FFF2-40B4-BE49-F238E27FC236}">
                      <a16:creationId xmlns:a16="http://schemas.microsoft.com/office/drawing/2014/main" id="{341B0128-106C-804A-AC8F-5215D16042DA}"/>
                    </a:ext>
                  </a:extLst>
                </p:cNvPr>
                <p:cNvSpPr txBox="1">
                  <a:spLocks noChangeArrowheads="1"/>
                </p:cNvSpPr>
                <p:nvPr/>
              </p:nvSpPr>
              <p:spPr bwMode="auto">
                <a:xfrm>
                  <a:off x="2952" y="2429"/>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2"/>
                      </a:solidFill>
                      <a:latin typeface="Comic Sans MS" panose="030F0902030302020204" pitchFamily="66" charset="0"/>
                    </a:rPr>
                    <a:t>x</a:t>
                  </a:r>
                  <a:endParaRPr lang="en-US" altLang="en-US">
                    <a:solidFill>
                      <a:schemeClr val="bg2"/>
                    </a:solidFill>
                    <a:latin typeface="Times New Roman" panose="02020603050405020304" pitchFamily="18" charset="0"/>
                  </a:endParaRPr>
                </a:p>
              </p:txBody>
            </p:sp>
          </p:grpSp>
          <p:grpSp>
            <p:nvGrpSpPr>
              <p:cNvPr id="30799" name="Group 80">
                <a:extLst>
                  <a:ext uri="{FF2B5EF4-FFF2-40B4-BE49-F238E27FC236}">
                    <a16:creationId xmlns:a16="http://schemas.microsoft.com/office/drawing/2014/main" id="{37C29123-B5D5-4B40-9703-C55802948922}"/>
                  </a:ext>
                </a:extLst>
              </p:cNvPr>
              <p:cNvGrpSpPr>
                <a:grpSpLocks/>
              </p:cNvGrpSpPr>
              <p:nvPr/>
            </p:nvGrpSpPr>
            <p:grpSpPr bwMode="auto">
              <a:xfrm>
                <a:off x="828" y="1580"/>
                <a:ext cx="316" cy="288"/>
                <a:chOff x="1740" y="2276"/>
                <a:chExt cx="316" cy="288"/>
              </a:xfrm>
            </p:grpSpPr>
            <p:sp>
              <p:nvSpPr>
                <p:cNvPr id="30812" name="Oval 81">
                  <a:extLst>
                    <a:ext uri="{FF2B5EF4-FFF2-40B4-BE49-F238E27FC236}">
                      <a16:creationId xmlns:a16="http://schemas.microsoft.com/office/drawing/2014/main" id="{446ADE1A-FC4F-BF44-86A1-47B0CB1AEDDA}"/>
                    </a:ext>
                  </a:extLst>
                </p:cNvPr>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813" name="Line 82">
                  <a:extLst>
                    <a:ext uri="{FF2B5EF4-FFF2-40B4-BE49-F238E27FC236}">
                      <a16:creationId xmlns:a16="http://schemas.microsoft.com/office/drawing/2014/main" id="{E51350E3-386E-534B-8E0E-0F986B28CDFC}"/>
                    </a:ext>
                  </a:extLst>
                </p:cNvPr>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14" name="Line 83">
                  <a:extLst>
                    <a:ext uri="{FF2B5EF4-FFF2-40B4-BE49-F238E27FC236}">
                      <a16:creationId xmlns:a16="http://schemas.microsoft.com/office/drawing/2014/main" id="{ACD38A50-4C6A-494A-BBB0-43F6A6D5DA3C}"/>
                    </a:ext>
                  </a:extLst>
                </p:cNvPr>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15" name="Rectangle 84">
                  <a:extLst>
                    <a:ext uri="{FF2B5EF4-FFF2-40B4-BE49-F238E27FC236}">
                      <a16:creationId xmlns:a16="http://schemas.microsoft.com/office/drawing/2014/main" id="{5AE3377F-5614-074D-AC9C-806A3FA70AEA}"/>
                    </a:ext>
                  </a:extLst>
                </p:cNvPr>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chemeClr val="bg2"/>
                    </a:solidFill>
                    <a:latin typeface="Times New Roman" panose="02020603050405020304" pitchFamily="18" charset="0"/>
                  </a:endParaRPr>
                </a:p>
              </p:txBody>
            </p:sp>
            <p:sp>
              <p:nvSpPr>
                <p:cNvPr id="30816" name="Oval 85">
                  <a:extLst>
                    <a:ext uri="{FF2B5EF4-FFF2-40B4-BE49-F238E27FC236}">
                      <a16:creationId xmlns:a16="http://schemas.microsoft.com/office/drawing/2014/main" id="{36186537-0A36-4541-B434-280360CE6640}"/>
                    </a:ext>
                  </a:extLst>
                </p:cNvPr>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grpSp>
              <p:nvGrpSpPr>
                <p:cNvPr id="30817" name="Group 86">
                  <a:extLst>
                    <a:ext uri="{FF2B5EF4-FFF2-40B4-BE49-F238E27FC236}">
                      <a16:creationId xmlns:a16="http://schemas.microsoft.com/office/drawing/2014/main" id="{E58D30CD-E4F0-A94D-988F-D8FBFB24E41A}"/>
                    </a:ext>
                  </a:extLst>
                </p:cNvPr>
                <p:cNvGrpSpPr>
                  <a:grpSpLocks/>
                </p:cNvGrpSpPr>
                <p:nvPr/>
              </p:nvGrpSpPr>
              <p:grpSpPr bwMode="auto">
                <a:xfrm>
                  <a:off x="1792" y="2276"/>
                  <a:ext cx="219" cy="288"/>
                  <a:chOff x="2948" y="2399"/>
                  <a:chExt cx="220" cy="288"/>
                </a:xfrm>
              </p:grpSpPr>
              <p:sp>
                <p:nvSpPr>
                  <p:cNvPr id="30818" name="Rectangle 87">
                    <a:extLst>
                      <a:ext uri="{FF2B5EF4-FFF2-40B4-BE49-F238E27FC236}">
                        <a16:creationId xmlns:a16="http://schemas.microsoft.com/office/drawing/2014/main" id="{F1934146-92B4-BE48-985F-94017143E7A1}"/>
                      </a:ext>
                    </a:extLst>
                  </p:cNvPr>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819" name="Text Box 88">
                    <a:extLst>
                      <a:ext uri="{FF2B5EF4-FFF2-40B4-BE49-F238E27FC236}">
                        <a16:creationId xmlns:a16="http://schemas.microsoft.com/office/drawing/2014/main" id="{1B88226D-C2C8-BD40-ACB2-BBF0BED5A4A8}"/>
                      </a:ext>
                    </a:extLst>
                  </p:cNvPr>
                  <p:cNvSpPr txBox="1">
                    <a:spLocks noChangeArrowheads="1"/>
                  </p:cNvSpPr>
                  <p:nvPr/>
                </p:nvSpPr>
                <p:spPr bwMode="auto">
                  <a:xfrm>
                    <a:off x="2948" y="2399"/>
                    <a:ext cx="2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chemeClr val="bg2"/>
                        </a:solidFill>
                        <a:latin typeface="Comic Sans MS" panose="030F0902030302020204" pitchFamily="66" charset="0"/>
                      </a:rPr>
                      <a:t>z</a:t>
                    </a:r>
                  </a:p>
                </p:txBody>
              </p:sp>
            </p:grpSp>
          </p:grpSp>
          <p:sp>
            <p:nvSpPr>
              <p:cNvPr id="30800" name="Text Box 89">
                <a:extLst>
                  <a:ext uri="{FF2B5EF4-FFF2-40B4-BE49-F238E27FC236}">
                    <a16:creationId xmlns:a16="http://schemas.microsoft.com/office/drawing/2014/main" id="{9012C153-4020-1E4A-94FF-F5A572816902}"/>
                  </a:ext>
                </a:extLst>
              </p:cNvPr>
              <p:cNvSpPr txBox="1">
                <a:spLocks noChangeArrowheads="1"/>
              </p:cNvSpPr>
              <p:nvPr/>
            </p:nvSpPr>
            <p:spPr bwMode="auto">
              <a:xfrm>
                <a:off x="731" y="1400"/>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chemeClr val="bg2"/>
                    </a:solidFill>
                    <a:latin typeface="Comic Sans MS" panose="030F0902030302020204" pitchFamily="66" charset="0"/>
                  </a:rPr>
                  <a:t>1</a:t>
                </a:r>
                <a:endParaRPr lang="en-US" altLang="en-US">
                  <a:solidFill>
                    <a:schemeClr val="bg2"/>
                  </a:solidFill>
                  <a:latin typeface="Times New Roman" panose="02020603050405020304" pitchFamily="18" charset="0"/>
                </a:endParaRPr>
              </a:p>
            </p:txBody>
          </p:sp>
          <p:sp>
            <p:nvSpPr>
              <p:cNvPr id="30801" name="Text Box 90">
                <a:extLst>
                  <a:ext uri="{FF2B5EF4-FFF2-40B4-BE49-F238E27FC236}">
                    <a16:creationId xmlns:a16="http://schemas.microsoft.com/office/drawing/2014/main" id="{F09262A0-6779-A14E-8D09-B3112E05929F}"/>
                  </a:ext>
                </a:extLst>
              </p:cNvPr>
              <p:cNvSpPr txBox="1">
                <a:spLocks noChangeArrowheads="1"/>
              </p:cNvSpPr>
              <p:nvPr/>
            </p:nvSpPr>
            <p:spPr bwMode="auto">
              <a:xfrm>
                <a:off x="192" y="1397"/>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chemeClr val="bg2"/>
                    </a:solidFill>
                    <a:latin typeface="Comic Sans MS" panose="030F0902030302020204" pitchFamily="66" charset="0"/>
                  </a:rPr>
                  <a:t>2</a:t>
                </a:r>
                <a:endParaRPr lang="en-US" altLang="en-US">
                  <a:solidFill>
                    <a:schemeClr val="bg2"/>
                  </a:solidFill>
                  <a:latin typeface="Times New Roman" panose="02020603050405020304" pitchFamily="18" charset="0"/>
                </a:endParaRPr>
              </a:p>
            </p:txBody>
          </p:sp>
          <p:sp>
            <p:nvSpPr>
              <p:cNvPr id="30802" name="Text Box 91">
                <a:extLst>
                  <a:ext uri="{FF2B5EF4-FFF2-40B4-BE49-F238E27FC236}">
                    <a16:creationId xmlns:a16="http://schemas.microsoft.com/office/drawing/2014/main" id="{10503A76-3609-B94C-8166-E13E9F1B4EB9}"/>
                  </a:ext>
                </a:extLst>
              </p:cNvPr>
              <p:cNvSpPr txBox="1">
                <a:spLocks noChangeArrowheads="1"/>
              </p:cNvSpPr>
              <p:nvPr/>
            </p:nvSpPr>
            <p:spPr bwMode="auto">
              <a:xfrm>
                <a:off x="477" y="173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chemeClr val="bg2"/>
                    </a:solidFill>
                    <a:latin typeface="Comic Sans MS" panose="030F0902030302020204" pitchFamily="66" charset="0"/>
                  </a:rPr>
                  <a:t>7</a:t>
                </a:r>
                <a:endParaRPr lang="en-US" altLang="en-US">
                  <a:solidFill>
                    <a:schemeClr val="bg2"/>
                  </a:solidFill>
                  <a:latin typeface="Times New Roman" panose="02020603050405020304" pitchFamily="18" charset="0"/>
                </a:endParaRPr>
              </a:p>
            </p:txBody>
          </p:sp>
          <p:grpSp>
            <p:nvGrpSpPr>
              <p:cNvPr id="30803" name="Group 92">
                <a:extLst>
                  <a:ext uri="{FF2B5EF4-FFF2-40B4-BE49-F238E27FC236}">
                    <a16:creationId xmlns:a16="http://schemas.microsoft.com/office/drawing/2014/main" id="{A023967D-BAAB-C74A-8258-CE1337F26D54}"/>
                  </a:ext>
                </a:extLst>
              </p:cNvPr>
              <p:cNvGrpSpPr>
                <a:grpSpLocks/>
              </p:cNvGrpSpPr>
              <p:nvPr/>
            </p:nvGrpSpPr>
            <p:grpSpPr bwMode="auto">
              <a:xfrm>
                <a:off x="408" y="1286"/>
                <a:ext cx="316" cy="250"/>
                <a:chOff x="1740" y="2306"/>
                <a:chExt cx="316" cy="250"/>
              </a:xfrm>
            </p:grpSpPr>
            <p:sp>
              <p:nvSpPr>
                <p:cNvPr id="30804" name="Oval 93">
                  <a:extLst>
                    <a:ext uri="{FF2B5EF4-FFF2-40B4-BE49-F238E27FC236}">
                      <a16:creationId xmlns:a16="http://schemas.microsoft.com/office/drawing/2014/main" id="{A5260411-7041-A84A-A041-479C3BF1EF63}"/>
                    </a:ext>
                  </a:extLst>
                </p:cNvPr>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805" name="Line 94">
                  <a:extLst>
                    <a:ext uri="{FF2B5EF4-FFF2-40B4-BE49-F238E27FC236}">
                      <a16:creationId xmlns:a16="http://schemas.microsoft.com/office/drawing/2014/main" id="{7DDBAEDC-B681-B64D-AD9D-A8A5CE654D94}"/>
                    </a:ext>
                  </a:extLst>
                </p:cNvPr>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06" name="Line 95">
                  <a:extLst>
                    <a:ext uri="{FF2B5EF4-FFF2-40B4-BE49-F238E27FC236}">
                      <a16:creationId xmlns:a16="http://schemas.microsoft.com/office/drawing/2014/main" id="{8140101A-904E-044D-AB27-8FF067A06BEE}"/>
                    </a:ext>
                  </a:extLst>
                </p:cNvPr>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07" name="Rectangle 96">
                  <a:extLst>
                    <a:ext uri="{FF2B5EF4-FFF2-40B4-BE49-F238E27FC236}">
                      <a16:creationId xmlns:a16="http://schemas.microsoft.com/office/drawing/2014/main" id="{1225A525-7957-2F48-9CE5-D04CC6B951A1}"/>
                    </a:ext>
                  </a:extLst>
                </p:cNvPr>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chemeClr val="bg2"/>
                    </a:solidFill>
                    <a:latin typeface="Times New Roman" panose="02020603050405020304" pitchFamily="18" charset="0"/>
                  </a:endParaRPr>
                </a:p>
              </p:txBody>
            </p:sp>
            <p:sp>
              <p:nvSpPr>
                <p:cNvPr id="30808" name="Oval 97">
                  <a:extLst>
                    <a:ext uri="{FF2B5EF4-FFF2-40B4-BE49-F238E27FC236}">
                      <a16:creationId xmlns:a16="http://schemas.microsoft.com/office/drawing/2014/main" id="{4167E97F-9095-9942-AA86-2D935A8CF25D}"/>
                    </a:ext>
                  </a:extLst>
                </p:cNvPr>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grpSp>
              <p:nvGrpSpPr>
                <p:cNvPr id="30809" name="Group 98">
                  <a:extLst>
                    <a:ext uri="{FF2B5EF4-FFF2-40B4-BE49-F238E27FC236}">
                      <a16:creationId xmlns:a16="http://schemas.microsoft.com/office/drawing/2014/main" id="{051AC119-0B49-2B4D-BD28-90A24B07C3A5}"/>
                    </a:ext>
                  </a:extLst>
                </p:cNvPr>
                <p:cNvGrpSpPr>
                  <a:grpSpLocks/>
                </p:cNvGrpSpPr>
                <p:nvPr/>
              </p:nvGrpSpPr>
              <p:grpSpPr bwMode="auto">
                <a:xfrm>
                  <a:off x="1802" y="2306"/>
                  <a:ext cx="199" cy="250"/>
                  <a:chOff x="2957" y="2429"/>
                  <a:chExt cx="201" cy="250"/>
                </a:xfrm>
              </p:grpSpPr>
              <p:sp>
                <p:nvSpPr>
                  <p:cNvPr id="30810" name="Rectangle 99">
                    <a:extLst>
                      <a:ext uri="{FF2B5EF4-FFF2-40B4-BE49-F238E27FC236}">
                        <a16:creationId xmlns:a16="http://schemas.microsoft.com/office/drawing/2014/main" id="{C66131B9-0CBE-1244-B265-9B9256A149C4}"/>
                      </a:ext>
                    </a:extLst>
                  </p:cNvPr>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811" name="Text Box 100">
                    <a:extLst>
                      <a:ext uri="{FF2B5EF4-FFF2-40B4-BE49-F238E27FC236}">
                        <a16:creationId xmlns:a16="http://schemas.microsoft.com/office/drawing/2014/main" id="{8638B55F-7399-CB47-BB19-38AA4318F9E0}"/>
                      </a:ext>
                    </a:extLst>
                  </p:cNvPr>
                  <p:cNvSpPr txBox="1">
                    <a:spLocks noChangeArrowheads="1"/>
                  </p:cNvSpPr>
                  <p:nvPr/>
                </p:nvSpPr>
                <p:spPr bwMode="auto">
                  <a:xfrm>
                    <a:off x="2957" y="2429"/>
                    <a:ext cx="2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2"/>
                        </a:solidFill>
                        <a:latin typeface="Comic Sans MS" panose="030F0902030302020204" pitchFamily="66" charset="0"/>
                      </a:rPr>
                      <a:t>y</a:t>
                    </a:r>
                    <a:endParaRPr lang="en-US" altLang="en-US">
                      <a:solidFill>
                        <a:schemeClr val="bg2"/>
                      </a:solidFill>
                      <a:latin typeface="Times New Roman" panose="02020603050405020304" pitchFamily="18" charset="0"/>
                    </a:endParaRPr>
                  </a:p>
                </p:txBody>
              </p:sp>
            </p:grpSp>
          </p:grpSp>
        </p:grpSp>
      </p:grpSp>
      <p:sp>
        <p:nvSpPr>
          <p:cNvPr id="30773" name="Text Box 101">
            <a:extLst>
              <a:ext uri="{FF2B5EF4-FFF2-40B4-BE49-F238E27FC236}">
                <a16:creationId xmlns:a16="http://schemas.microsoft.com/office/drawing/2014/main" id="{DE5392FA-2093-2345-B9CF-D31F80DDE9D3}"/>
              </a:ext>
            </a:extLst>
          </p:cNvPr>
          <p:cNvSpPr txBox="1">
            <a:spLocks noChangeArrowheads="1"/>
          </p:cNvSpPr>
          <p:nvPr/>
        </p:nvSpPr>
        <p:spPr bwMode="auto">
          <a:xfrm>
            <a:off x="0" y="685800"/>
            <a:ext cx="1579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latin typeface="Comic Sans MS" panose="030F0902030302020204" pitchFamily="66" charset="0"/>
              </a:rPr>
              <a:t>node x table</a:t>
            </a:r>
          </a:p>
        </p:txBody>
      </p:sp>
      <p:sp>
        <p:nvSpPr>
          <p:cNvPr id="30774" name="Text Box 102">
            <a:extLst>
              <a:ext uri="{FF2B5EF4-FFF2-40B4-BE49-F238E27FC236}">
                <a16:creationId xmlns:a16="http://schemas.microsoft.com/office/drawing/2014/main" id="{3E9AB929-8626-524B-B2CF-10D6D7ACF7D9}"/>
              </a:ext>
            </a:extLst>
          </p:cNvPr>
          <p:cNvSpPr txBox="1">
            <a:spLocks noChangeArrowheads="1"/>
          </p:cNvSpPr>
          <p:nvPr/>
        </p:nvSpPr>
        <p:spPr bwMode="auto">
          <a:xfrm>
            <a:off x="0" y="2590800"/>
            <a:ext cx="1571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latin typeface="Comic Sans MS" panose="030F0902030302020204" pitchFamily="66" charset="0"/>
              </a:rPr>
              <a:t>node y table</a:t>
            </a:r>
          </a:p>
        </p:txBody>
      </p:sp>
      <p:sp>
        <p:nvSpPr>
          <p:cNvPr id="30775" name="Text Box 103">
            <a:extLst>
              <a:ext uri="{FF2B5EF4-FFF2-40B4-BE49-F238E27FC236}">
                <a16:creationId xmlns:a16="http://schemas.microsoft.com/office/drawing/2014/main" id="{2750F364-C2F4-EF43-915E-0445A2E7E024}"/>
              </a:ext>
            </a:extLst>
          </p:cNvPr>
          <p:cNvSpPr txBox="1">
            <a:spLocks noChangeArrowheads="1"/>
          </p:cNvSpPr>
          <p:nvPr/>
        </p:nvSpPr>
        <p:spPr bwMode="auto">
          <a:xfrm>
            <a:off x="0" y="4343400"/>
            <a:ext cx="156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latin typeface="Comic Sans MS" panose="030F0902030302020204" pitchFamily="66" charset="0"/>
              </a:rPr>
              <a:t>node z table</a:t>
            </a:r>
          </a:p>
        </p:txBody>
      </p:sp>
      <p:sp>
        <p:nvSpPr>
          <p:cNvPr id="30776" name="Oval 104">
            <a:extLst>
              <a:ext uri="{FF2B5EF4-FFF2-40B4-BE49-F238E27FC236}">
                <a16:creationId xmlns:a16="http://schemas.microsoft.com/office/drawing/2014/main" id="{F2088FFC-73E9-4C4D-915B-C999D9A3AF34}"/>
              </a:ext>
            </a:extLst>
          </p:cNvPr>
          <p:cNvSpPr>
            <a:spLocks noChangeArrowheads="1"/>
          </p:cNvSpPr>
          <p:nvPr/>
        </p:nvSpPr>
        <p:spPr bwMode="auto">
          <a:xfrm>
            <a:off x="1219200" y="16764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777" name="Oval 105">
            <a:extLst>
              <a:ext uri="{FF2B5EF4-FFF2-40B4-BE49-F238E27FC236}">
                <a16:creationId xmlns:a16="http://schemas.microsoft.com/office/drawing/2014/main" id="{0A973C63-84F9-F142-B5B0-212A8DEBD4FC}"/>
              </a:ext>
            </a:extLst>
          </p:cNvPr>
          <p:cNvSpPr>
            <a:spLocks noChangeArrowheads="1"/>
          </p:cNvSpPr>
          <p:nvPr/>
        </p:nvSpPr>
        <p:spPr bwMode="auto">
          <a:xfrm>
            <a:off x="1219200" y="37338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778" name="Oval 106">
            <a:extLst>
              <a:ext uri="{FF2B5EF4-FFF2-40B4-BE49-F238E27FC236}">
                <a16:creationId xmlns:a16="http://schemas.microsoft.com/office/drawing/2014/main" id="{BE2A9866-91D8-9540-82E2-CFE32F3CD493}"/>
              </a:ext>
            </a:extLst>
          </p:cNvPr>
          <p:cNvSpPr>
            <a:spLocks noChangeArrowheads="1"/>
          </p:cNvSpPr>
          <p:nvPr/>
        </p:nvSpPr>
        <p:spPr bwMode="auto">
          <a:xfrm>
            <a:off x="1219200" y="59436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0779" name="Oval 107">
            <a:extLst>
              <a:ext uri="{FF2B5EF4-FFF2-40B4-BE49-F238E27FC236}">
                <a16:creationId xmlns:a16="http://schemas.microsoft.com/office/drawing/2014/main" id="{023B93E3-87E7-8E4E-81BC-FD87F1E94900}"/>
              </a:ext>
            </a:extLst>
          </p:cNvPr>
          <p:cNvSpPr>
            <a:spLocks noChangeArrowheads="1"/>
          </p:cNvSpPr>
          <p:nvPr/>
        </p:nvSpPr>
        <p:spPr bwMode="auto">
          <a:xfrm>
            <a:off x="3297238" y="16764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125484" name="Rectangle 108">
            <a:extLst>
              <a:ext uri="{FF2B5EF4-FFF2-40B4-BE49-F238E27FC236}">
                <a16:creationId xmlns:a16="http://schemas.microsoft.com/office/drawing/2014/main" id="{6E59F2CF-CD2E-8846-B078-888BF8841B18}"/>
              </a:ext>
            </a:extLst>
          </p:cNvPr>
          <p:cNvSpPr>
            <a:spLocks noChangeArrowheads="1"/>
          </p:cNvSpPr>
          <p:nvPr/>
        </p:nvSpPr>
        <p:spPr bwMode="auto">
          <a:xfrm>
            <a:off x="889000" y="201613"/>
            <a:ext cx="473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fr-FR" altLang="en-US" sz="1800">
                <a:latin typeface="Comic Sans MS" panose="030F0902030302020204" pitchFamily="66" charset="0"/>
              </a:rPr>
              <a:t>d(x,y) = min{d(x,y) + d(y,y), d(x,z) + d(z,y)} </a:t>
            </a:r>
            <a:br>
              <a:rPr lang="fr-FR" altLang="en-US" sz="1800">
                <a:latin typeface="Comic Sans MS" panose="030F0902030302020204" pitchFamily="66" charset="0"/>
              </a:rPr>
            </a:br>
            <a:r>
              <a:rPr lang="fr-FR" altLang="en-US" sz="1800">
                <a:latin typeface="Comic Sans MS" panose="030F0902030302020204" pitchFamily="66" charset="0"/>
              </a:rPr>
              <a:t>             = min{2+0 , 7+1} = 2</a:t>
            </a:r>
          </a:p>
        </p:txBody>
      </p:sp>
      <p:sp>
        <p:nvSpPr>
          <p:cNvPr id="1125485" name="Line 109">
            <a:extLst>
              <a:ext uri="{FF2B5EF4-FFF2-40B4-BE49-F238E27FC236}">
                <a16:creationId xmlns:a16="http://schemas.microsoft.com/office/drawing/2014/main" id="{014EACAE-736E-944B-B0B9-6D2F881EEC62}"/>
              </a:ext>
            </a:extLst>
          </p:cNvPr>
          <p:cNvSpPr>
            <a:spLocks noChangeShapeType="1"/>
          </p:cNvSpPr>
          <p:nvPr/>
        </p:nvSpPr>
        <p:spPr bwMode="auto">
          <a:xfrm flipH="1">
            <a:off x="3760788" y="752475"/>
            <a:ext cx="141287" cy="102393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5486" name="Rectangle 110">
            <a:extLst>
              <a:ext uri="{FF2B5EF4-FFF2-40B4-BE49-F238E27FC236}">
                <a16:creationId xmlns:a16="http://schemas.microsoft.com/office/drawing/2014/main" id="{109340E7-7324-BB43-9A23-5068DB1171E9}"/>
              </a:ext>
            </a:extLst>
          </p:cNvPr>
          <p:cNvSpPr>
            <a:spLocks noChangeArrowheads="1"/>
          </p:cNvSpPr>
          <p:nvPr/>
        </p:nvSpPr>
        <p:spPr bwMode="auto">
          <a:xfrm>
            <a:off x="6042025" y="111125"/>
            <a:ext cx="29670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fr-FR" altLang="en-US" sz="1800">
                <a:latin typeface="Comic Sans MS" panose="030F0902030302020204" pitchFamily="66" charset="0"/>
              </a:rPr>
              <a:t>d(x,z) = min{d(x,y) + </a:t>
            </a:r>
            <a:br>
              <a:rPr lang="fr-FR" altLang="en-US" sz="1800">
                <a:latin typeface="Comic Sans MS" panose="030F0902030302020204" pitchFamily="66" charset="0"/>
              </a:rPr>
            </a:br>
            <a:r>
              <a:rPr lang="fr-FR" altLang="en-US" sz="1800">
                <a:latin typeface="Comic Sans MS" panose="030F0902030302020204" pitchFamily="66" charset="0"/>
              </a:rPr>
              <a:t>      d(y,z), d(x,z) + d(z,z)} </a:t>
            </a:r>
          </a:p>
          <a:p>
            <a:pPr algn="just"/>
            <a:r>
              <a:rPr lang="fr-FR" altLang="en-US" sz="1800">
                <a:latin typeface="Comic Sans MS" panose="030F0902030302020204" pitchFamily="66" charset="0"/>
              </a:rPr>
              <a:t>= min{2+1 , 7+0} = 3</a:t>
            </a:r>
          </a:p>
        </p:txBody>
      </p:sp>
      <p:sp>
        <p:nvSpPr>
          <p:cNvPr id="1125487" name="Line 111">
            <a:extLst>
              <a:ext uri="{FF2B5EF4-FFF2-40B4-BE49-F238E27FC236}">
                <a16:creationId xmlns:a16="http://schemas.microsoft.com/office/drawing/2014/main" id="{A7E0BAEA-10D4-504E-84E6-98D900E394E8}"/>
              </a:ext>
            </a:extLst>
          </p:cNvPr>
          <p:cNvSpPr>
            <a:spLocks noChangeShapeType="1"/>
          </p:cNvSpPr>
          <p:nvPr/>
        </p:nvSpPr>
        <p:spPr bwMode="auto">
          <a:xfrm flipH="1">
            <a:off x="4179888" y="903288"/>
            <a:ext cx="1917700" cy="91281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5488" name="Text Box 112">
            <a:extLst>
              <a:ext uri="{FF2B5EF4-FFF2-40B4-BE49-F238E27FC236}">
                <a16:creationId xmlns:a16="http://schemas.microsoft.com/office/drawing/2014/main" id="{14970699-1BE1-AB47-889A-A499CF1892DF}"/>
              </a:ext>
            </a:extLst>
          </p:cNvPr>
          <p:cNvSpPr txBox="1">
            <a:spLocks noChangeArrowheads="1"/>
          </p:cNvSpPr>
          <p:nvPr/>
        </p:nvSpPr>
        <p:spPr bwMode="auto">
          <a:xfrm>
            <a:off x="3922713" y="16795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3</a:t>
            </a:r>
          </a:p>
        </p:txBody>
      </p:sp>
      <p:sp>
        <p:nvSpPr>
          <p:cNvPr id="1125489" name="Text Box 113">
            <a:extLst>
              <a:ext uri="{FF2B5EF4-FFF2-40B4-BE49-F238E27FC236}">
                <a16:creationId xmlns:a16="http://schemas.microsoft.com/office/drawing/2014/main" id="{71CA0D30-6DAA-BA48-87B5-A30735B589C0}"/>
              </a:ext>
            </a:extLst>
          </p:cNvPr>
          <p:cNvSpPr txBox="1">
            <a:spLocks noChangeArrowheads="1"/>
          </p:cNvSpPr>
          <p:nvPr/>
        </p:nvSpPr>
        <p:spPr bwMode="auto">
          <a:xfrm>
            <a:off x="3579813" y="1679575"/>
            <a:ext cx="34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2 </a:t>
            </a:r>
          </a:p>
        </p:txBody>
      </p:sp>
      <p:sp>
        <p:nvSpPr>
          <p:cNvPr id="30786" name="Rectangle 117">
            <a:extLst>
              <a:ext uri="{FF2B5EF4-FFF2-40B4-BE49-F238E27FC236}">
                <a16:creationId xmlns:a16="http://schemas.microsoft.com/office/drawing/2014/main" id="{C9640680-26DE-F24D-8DD2-E5E966FFFFA0}"/>
              </a:ext>
            </a:extLst>
          </p:cNvPr>
          <p:cNvSpPr>
            <a:spLocks noChangeArrowheads="1"/>
          </p:cNvSpPr>
          <p:nvPr/>
        </p:nvSpPr>
        <p:spPr bwMode="auto">
          <a:xfrm>
            <a:off x="3535363" y="4237038"/>
            <a:ext cx="528478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600"/>
              <a:t>Each node keeps track of the following info:</a:t>
            </a:r>
          </a:p>
          <a:p>
            <a:pPr algn="just" eaLnBrk="1" hangingPunct="1">
              <a:buFontTx/>
              <a:buAutoNum type="arabicPeriod"/>
            </a:pPr>
            <a:r>
              <a:rPr lang="en-US" altLang="en-US" sz="1600"/>
              <a:t>Its own distance vector: least-cost to each of other routers</a:t>
            </a:r>
          </a:p>
          <a:p>
            <a:pPr algn="just" eaLnBrk="1" hangingPunct="1">
              <a:buFontTx/>
              <a:buAutoNum type="arabicPeriod"/>
            </a:pPr>
            <a:r>
              <a:rPr lang="en-US" altLang="en-US" sz="1600"/>
              <a:t>Each of its neighbor</a:t>
            </a:r>
            <a:r>
              <a:rPr lang="ja-JP" altLang="en-US" sz="1600"/>
              <a:t>’</a:t>
            </a:r>
            <a:r>
              <a:rPr lang="en-US" altLang="ja-JP" sz="1600"/>
              <a:t>s distance vector received most recently</a:t>
            </a:r>
          </a:p>
          <a:p>
            <a:pPr algn="just" eaLnBrk="1" hangingPunct="1"/>
            <a:r>
              <a:rPr lang="en-US" altLang="en-US" sz="1600"/>
              <a:t>If there is a change in distance vector, a node sends the update to all its neighbors </a:t>
            </a:r>
          </a:p>
        </p:txBody>
      </p:sp>
      <p:sp>
        <p:nvSpPr>
          <p:cNvPr id="30787" name="Slide Number Placeholder 1">
            <a:extLst>
              <a:ext uri="{FF2B5EF4-FFF2-40B4-BE49-F238E27FC236}">
                <a16:creationId xmlns:a16="http://schemas.microsoft.com/office/drawing/2014/main" id="{7D369224-901F-C54D-B279-AA2DEC69C6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0578FE-644A-C74E-B9AF-4C307D7EA9E7}" type="slidenum">
              <a:rPr lang="en-US" altLang="en-US" sz="1200">
                <a:latin typeface="Garamond" panose="02020404030301010803" pitchFamily="18" charset="0"/>
              </a:rPr>
              <a:pPr/>
              <a:t>14</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B643A6CE-00C9-503B-84A7-6025168FCDC1}"/>
              </a:ext>
            </a:extLst>
          </p:cNvPr>
          <p:cNvSpPr>
            <a:spLocks noGrp="1"/>
          </p:cNvSpPr>
          <p:nvPr>
            <p:ph type="dt" sz="half" idx="10"/>
          </p:nvPr>
        </p:nvSpPr>
        <p:spPr/>
        <p:txBody>
          <a:bodyPr/>
          <a:lstStyle/>
          <a:p>
            <a:fld id="{D0C6CB73-2AB8-A440-8716-E4C61F4AA573}" type="datetime1">
              <a:rPr lang="en-US" altLang="en-US" smtClean="0"/>
              <a:t>5/10/23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5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54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54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54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548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5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484" grpId="0"/>
      <p:bldP spid="1125486" grpId="0"/>
      <p:bldP spid="1125488" grpId="0"/>
      <p:bldP spid="11254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Group 2">
            <a:extLst>
              <a:ext uri="{FF2B5EF4-FFF2-40B4-BE49-F238E27FC236}">
                <a16:creationId xmlns:a16="http://schemas.microsoft.com/office/drawing/2014/main" id="{3EAFE8FC-94AE-FD48-916A-57E5D1E09459}"/>
              </a:ext>
            </a:extLst>
          </p:cNvPr>
          <p:cNvGrpSpPr>
            <a:grpSpLocks/>
          </p:cNvGrpSpPr>
          <p:nvPr/>
        </p:nvGrpSpPr>
        <p:grpSpPr bwMode="auto">
          <a:xfrm>
            <a:off x="533400" y="990600"/>
            <a:ext cx="1752600" cy="1738313"/>
            <a:chOff x="240" y="192"/>
            <a:chExt cx="1104" cy="1095"/>
          </a:xfrm>
        </p:grpSpPr>
        <p:sp>
          <p:nvSpPr>
            <p:cNvPr id="31903" name="Line 3">
              <a:extLst>
                <a:ext uri="{FF2B5EF4-FFF2-40B4-BE49-F238E27FC236}">
                  <a16:creationId xmlns:a16="http://schemas.microsoft.com/office/drawing/2014/main" id="{416AAB34-F3D7-9841-A620-C641785125AF}"/>
                </a:ext>
              </a:extLst>
            </p:cNvPr>
            <p:cNvSpPr>
              <a:spLocks noChangeShapeType="1"/>
            </p:cNvSpPr>
            <p:nvPr/>
          </p:nvSpPr>
          <p:spPr bwMode="auto">
            <a:xfrm>
              <a:off x="672" y="480"/>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904" name="Line 4">
              <a:extLst>
                <a:ext uri="{FF2B5EF4-FFF2-40B4-BE49-F238E27FC236}">
                  <a16:creationId xmlns:a16="http://schemas.microsoft.com/office/drawing/2014/main" id="{5890C12C-9312-E44E-8357-9472431A49A5}"/>
                </a:ext>
              </a:extLst>
            </p:cNvPr>
            <p:cNvSpPr>
              <a:spLocks noChangeShapeType="1"/>
            </p:cNvSpPr>
            <p:nvPr/>
          </p:nvSpPr>
          <p:spPr bwMode="auto">
            <a:xfrm>
              <a:off x="480" y="624"/>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905" name="Text Box 5">
              <a:extLst>
                <a:ext uri="{FF2B5EF4-FFF2-40B4-BE49-F238E27FC236}">
                  <a16:creationId xmlns:a16="http://schemas.microsoft.com/office/drawing/2014/main" id="{8CA16562-E8B8-474B-B1B0-A5BAF57A1281}"/>
                </a:ext>
              </a:extLst>
            </p:cNvPr>
            <p:cNvSpPr txBox="1">
              <a:spLocks noChangeArrowheads="1"/>
            </p:cNvSpPr>
            <p:nvPr/>
          </p:nvSpPr>
          <p:spPr bwMode="auto">
            <a:xfrm>
              <a:off x="672" y="384"/>
              <a:ext cx="6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906" name="Text Box 6">
              <a:extLst>
                <a:ext uri="{FF2B5EF4-FFF2-40B4-BE49-F238E27FC236}">
                  <a16:creationId xmlns:a16="http://schemas.microsoft.com/office/drawing/2014/main" id="{B5CEF379-200C-2E49-ACC3-B342C98FCF12}"/>
                </a:ext>
              </a:extLst>
            </p:cNvPr>
            <p:cNvSpPr txBox="1">
              <a:spLocks noChangeArrowheads="1"/>
            </p:cNvSpPr>
            <p:nvPr/>
          </p:nvSpPr>
          <p:spPr bwMode="auto">
            <a:xfrm>
              <a:off x="480" y="624"/>
              <a:ext cx="2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907" name="Text Box 7">
              <a:extLst>
                <a:ext uri="{FF2B5EF4-FFF2-40B4-BE49-F238E27FC236}">
                  <a16:creationId xmlns:a16="http://schemas.microsoft.com/office/drawing/2014/main" id="{75C1A0F2-4CE4-3844-AF99-882B7036BFCF}"/>
                </a:ext>
              </a:extLst>
            </p:cNvPr>
            <p:cNvSpPr txBox="1">
              <a:spLocks noChangeArrowheads="1"/>
            </p:cNvSpPr>
            <p:nvPr/>
          </p:nvSpPr>
          <p:spPr bwMode="auto">
            <a:xfrm>
              <a:off x="480" y="816"/>
              <a:ext cx="1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908" name="Text Box 8">
              <a:extLst>
                <a:ext uri="{FF2B5EF4-FFF2-40B4-BE49-F238E27FC236}">
                  <a16:creationId xmlns:a16="http://schemas.microsoft.com/office/drawing/2014/main" id="{2E2D21D2-BDA1-9E41-B85B-8C0D373300C0}"/>
                </a:ext>
              </a:extLst>
            </p:cNvPr>
            <p:cNvSpPr txBox="1">
              <a:spLocks noChangeArrowheads="1"/>
            </p:cNvSpPr>
            <p:nvPr/>
          </p:nvSpPr>
          <p:spPr bwMode="auto">
            <a:xfrm>
              <a:off x="480" y="1008"/>
              <a:ext cx="1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909" name="Text Box 9">
              <a:extLst>
                <a:ext uri="{FF2B5EF4-FFF2-40B4-BE49-F238E27FC236}">
                  <a16:creationId xmlns:a16="http://schemas.microsoft.com/office/drawing/2014/main" id="{54F6DC65-1686-6149-95F7-AB731466F3A8}"/>
                </a:ext>
              </a:extLst>
            </p:cNvPr>
            <p:cNvSpPr txBox="1">
              <a:spLocks noChangeArrowheads="1"/>
            </p:cNvSpPr>
            <p:nvPr/>
          </p:nvSpPr>
          <p:spPr bwMode="auto">
            <a:xfrm>
              <a:off x="672" y="624"/>
              <a:ext cx="5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0  2   7</a:t>
              </a:r>
            </a:p>
          </p:txBody>
        </p:sp>
        <p:sp>
          <p:nvSpPr>
            <p:cNvPr id="31910" name="Text Box 10">
              <a:extLst>
                <a:ext uri="{FF2B5EF4-FFF2-40B4-BE49-F238E27FC236}">
                  <a16:creationId xmlns:a16="http://schemas.microsoft.com/office/drawing/2014/main" id="{D32DC2D5-E35A-374E-8639-F6064BF5BCFF}"/>
                </a:ext>
              </a:extLst>
            </p:cNvPr>
            <p:cNvSpPr txBox="1">
              <a:spLocks noChangeArrowheads="1"/>
            </p:cNvSpPr>
            <p:nvPr/>
          </p:nvSpPr>
          <p:spPr bwMode="auto">
            <a:xfrm>
              <a:off x="672" y="864"/>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911" name="Text Box 11">
              <a:extLst>
                <a:ext uri="{FF2B5EF4-FFF2-40B4-BE49-F238E27FC236}">
                  <a16:creationId xmlns:a16="http://schemas.microsoft.com/office/drawing/2014/main" id="{52048EDE-2483-184A-8B01-CA7F5579041C}"/>
                </a:ext>
              </a:extLst>
            </p:cNvPr>
            <p:cNvSpPr txBox="1">
              <a:spLocks noChangeArrowheads="1"/>
            </p:cNvSpPr>
            <p:nvPr/>
          </p:nvSpPr>
          <p:spPr bwMode="auto">
            <a:xfrm>
              <a:off x="816" y="864"/>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912" name="Text Box 12">
              <a:extLst>
                <a:ext uri="{FF2B5EF4-FFF2-40B4-BE49-F238E27FC236}">
                  <a16:creationId xmlns:a16="http://schemas.microsoft.com/office/drawing/2014/main" id="{626E09F3-693F-4B48-9506-8E6BEDCCEB3B}"/>
                </a:ext>
              </a:extLst>
            </p:cNvPr>
            <p:cNvSpPr txBox="1">
              <a:spLocks noChangeArrowheads="1"/>
            </p:cNvSpPr>
            <p:nvPr/>
          </p:nvSpPr>
          <p:spPr bwMode="auto">
            <a:xfrm>
              <a:off x="1056" y="864"/>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913" name="Text Box 13">
              <a:extLst>
                <a:ext uri="{FF2B5EF4-FFF2-40B4-BE49-F238E27FC236}">
                  <a16:creationId xmlns:a16="http://schemas.microsoft.com/office/drawing/2014/main" id="{7369AC3B-F797-2F47-8393-AA3B0E2485AA}"/>
                </a:ext>
              </a:extLst>
            </p:cNvPr>
            <p:cNvSpPr txBox="1">
              <a:spLocks noChangeArrowheads="1"/>
            </p:cNvSpPr>
            <p:nvPr/>
          </p:nvSpPr>
          <p:spPr bwMode="auto">
            <a:xfrm>
              <a:off x="672" y="1056"/>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914" name="Text Box 14">
              <a:extLst>
                <a:ext uri="{FF2B5EF4-FFF2-40B4-BE49-F238E27FC236}">
                  <a16:creationId xmlns:a16="http://schemas.microsoft.com/office/drawing/2014/main" id="{C6FE5433-70DA-0D46-A4A1-6C3F468EB46C}"/>
                </a:ext>
              </a:extLst>
            </p:cNvPr>
            <p:cNvSpPr txBox="1">
              <a:spLocks noChangeArrowheads="1"/>
            </p:cNvSpPr>
            <p:nvPr/>
          </p:nvSpPr>
          <p:spPr bwMode="auto">
            <a:xfrm>
              <a:off x="816" y="1056"/>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915" name="Text Box 15">
              <a:extLst>
                <a:ext uri="{FF2B5EF4-FFF2-40B4-BE49-F238E27FC236}">
                  <a16:creationId xmlns:a16="http://schemas.microsoft.com/office/drawing/2014/main" id="{D190EFBC-B464-E448-9A02-AC3B7668D410}"/>
                </a:ext>
              </a:extLst>
            </p:cNvPr>
            <p:cNvSpPr txBox="1">
              <a:spLocks noChangeArrowheads="1"/>
            </p:cNvSpPr>
            <p:nvPr/>
          </p:nvSpPr>
          <p:spPr bwMode="auto">
            <a:xfrm>
              <a:off x="1056" y="1056"/>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916" name="Text Box 16">
              <a:extLst>
                <a:ext uri="{FF2B5EF4-FFF2-40B4-BE49-F238E27FC236}">
                  <a16:creationId xmlns:a16="http://schemas.microsoft.com/office/drawing/2014/main" id="{C4AEE4C2-A598-834A-A090-BA29F859884E}"/>
                </a:ext>
              </a:extLst>
            </p:cNvPr>
            <p:cNvSpPr txBox="1">
              <a:spLocks noChangeArrowheads="1"/>
            </p:cNvSpPr>
            <p:nvPr/>
          </p:nvSpPr>
          <p:spPr bwMode="auto">
            <a:xfrm rot="-5400000">
              <a:off x="133" y="827"/>
              <a:ext cx="4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917" name="Text Box 17">
              <a:extLst>
                <a:ext uri="{FF2B5EF4-FFF2-40B4-BE49-F238E27FC236}">
                  <a16:creationId xmlns:a16="http://schemas.microsoft.com/office/drawing/2014/main" id="{27937983-FCF6-B146-98EB-C44C5764374D}"/>
                </a:ext>
              </a:extLst>
            </p:cNvPr>
            <p:cNvSpPr txBox="1">
              <a:spLocks noChangeArrowheads="1"/>
            </p:cNvSpPr>
            <p:nvPr/>
          </p:nvSpPr>
          <p:spPr bwMode="auto">
            <a:xfrm>
              <a:off x="672" y="192"/>
              <a:ext cx="5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grpSp>
      <p:sp>
        <p:nvSpPr>
          <p:cNvPr id="31748" name="Text Box 18">
            <a:extLst>
              <a:ext uri="{FF2B5EF4-FFF2-40B4-BE49-F238E27FC236}">
                <a16:creationId xmlns:a16="http://schemas.microsoft.com/office/drawing/2014/main" id="{8B92ACC6-CA4B-304A-8737-16390B0CB689}"/>
              </a:ext>
            </a:extLst>
          </p:cNvPr>
          <p:cNvSpPr txBox="1">
            <a:spLocks noChangeArrowheads="1"/>
          </p:cNvSpPr>
          <p:nvPr/>
        </p:nvSpPr>
        <p:spPr bwMode="auto">
          <a:xfrm rot="-5400000">
            <a:off x="362744" y="38282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749" name="Text Box 19">
            <a:extLst>
              <a:ext uri="{FF2B5EF4-FFF2-40B4-BE49-F238E27FC236}">
                <a16:creationId xmlns:a16="http://schemas.microsoft.com/office/drawing/2014/main" id="{682A7707-3B45-BC48-8BC2-68E87B3AC7FB}"/>
              </a:ext>
            </a:extLst>
          </p:cNvPr>
          <p:cNvSpPr txBox="1">
            <a:spLocks noChangeArrowheads="1"/>
          </p:cNvSpPr>
          <p:nvPr/>
        </p:nvSpPr>
        <p:spPr bwMode="auto">
          <a:xfrm rot="-5400000">
            <a:off x="362744" y="55808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750" name="Line 20">
            <a:extLst>
              <a:ext uri="{FF2B5EF4-FFF2-40B4-BE49-F238E27FC236}">
                <a16:creationId xmlns:a16="http://schemas.microsoft.com/office/drawing/2014/main" id="{7BBB7B4B-D58E-234C-A4CA-94D4C65E9DD5}"/>
              </a:ext>
            </a:extLst>
          </p:cNvPr>
          <p:cNvSpPr>
            <a:spLocks noChangeShapeType="1"/>
          </p:cNvSpPr>
          <p:nvPr/>
        </p:nvSpPr>
        <p:spPr bwMode="auto">
          <a:xfrm>
            <a:off x="5486400" y="1524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51" name="Line 21">
            <a:extLst>
              <a:ext uri="{FF2B5EF4-FFF2-40B4-BE49-F238E27FC236}">
                <a16:creationId xmlns:a16="http://schemas.microsoft.com/office/drawing/2014/main" id="{99881665-3048-1C4F-8A63-FC40B2AE23E7}"/>
              </a:ext>
            </a:extLst>
          </p:cNvPr>
          <p:cNvSpPr>
            <a:spLocks noChangeShapeType="1"/>
          </p:cNvSpPr>
          <p:nvPr/>
        </p:nvSpPr>
        <p:spPr bwMode="auto">
          <a:xfrm>
            <a:off x="5181600" y="1752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52" name="Text Box 22">
            <a:extLst>
              <a:ext uri="{FF2B5EF4-FFF2-40B4-BE49-F238E27FC236}">
                <a16:creationId xmlns:a16="http://schemas.microsoft.com/office/drawing/2014/main" id="{2B82A8D2-F05E-1244-914D-CBCAA87E033A}"/>
              </a:ext>
            </a:extLst>
          </p:cNvPr>
          <p:cNvSpPr txBox="1">
            <a:spLocks noChangeArrowheads="1"/>
          </p:cNvSpPr>
          <p:nvPr/>
        </p:nvSpPr>
        <p:spPr bwMode="auto">
          <a:xfrm>
            <a:off x="5486400" y="13716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753" name="Text Box 23">
            <a:extLst>
              <a:ext uri="{FF2B5EF4-FFF2-40B4-BE49-F238E27FC236}">
                <a16:creationId xmlns:a16="http://schemas.microsoft.com/office/drawing/2014/main" id="{B61E0897-1672-8246-A147-750634AC2942}"/>
              </a:ext>
            </a:extLst>
          </p:cNvPr>
          <p:cNvSpPr txBox="1">
            <a:spLocks noChangeArrowheads="1"/>
          </p:cNvSpPr>
          <p:nvPr/>
        </p:nvSpPr>
        <p:spPr bwMode="auto">
          <a:xfrm>
            <a:off x="5181600" y="17526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754" name="Text Box 24">
            <a:extLst>
              <a:ext uri="{FF2B5EF4-FFF2-40B4-BE49-F238E27FC236}">
                <a16:creationId xmlns:a16="http://schemas.microsoft.com/office/drawing/2014/main" id="{0091EE6D-A1A4-4647-8616-8C532EBD8804}"/>
              </a:ext>
            </a:extLst>
          </p:cNvPr>
          <p:cNvSpPr txBox="1">
            <a:spLocks noChangeArrowheads="1"/>
          </p:cNvSpPr>
          <p:nvPr/>
        </p:nvSpPr>
        <p:spPr bwMode="auto">
          <a:xfrm>
            <a:off x="5181600" y="20574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755" name="Text Box 25">
            <a:extLst>
              <a:ext uri="{FF2B5EF4-FFF2-40B4-BE49-F238E27FC236}">
                <a16:creationId xmlns:a16="http://schemas.microsoft.com/office/drawing/2014/main" id="{1C2FD4E7-2EAA-F942-8547-D049F416D53B}"/>
              </a:ext>
            </a:extLst>
          </p:cNvPr>
          <p:cNvSpPr txBox="1">
            <a:spLocks noChangeArrowheads="1"/>
          </p:cNvSpPr>
          <p:nvPr/>
        </p:nvSpPr>
        <p:spPr bwMode="auto">
          <a:xfrm>
            <a:off x="5181600" y="23622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756" name="Text Box 26">
            <a:extLst>
              <a:ext uri="{FF2B5EF4-FFF2-40B4-BE49-F238E27FC236}">
                <a16:creationId xmlns:a16="http://schemas.microsoft.com/office/drawing/2014/main" id="{57C4A25D-C35F-8B43-BFAE-E55D4E6179D6}"/>
              </a:ext>
            </a:extLst>
          </p:cNvPr>
          <p:cNvSpPr txBox="1">
            <a:spLocks noChangeArrowheads="1"/>
          </p:cNvSpPr>
          <p:nvPr/>
        </p:nvSpPr>
        <p:spPr bwMode="auto">
          <a:xfrm>
            <a:off x="5486400" y="1752600"/>
            <a:ext cx="944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0  2   3</a:t>
            </a:r>
          </a:p>
        </p:txBody>
      </p:sp>
      <p:sp>
        <p:nvSpPr>
          <p:cNvPr id="31757" name="Text Box 27">
            <a:extLst>
              <a:ext uri="{FF2B5EF4-FFF2-40B4-BE49-F238E27FC236}">
                <a16:creationId xmlns:a16="http://schemas.microsoft.com/office/drawing/2014/main" id="{B5DFCE73-79D4-6C4D-9942-CF6B0FFFF42B}"/>
              </a:ext>
            </a:extLst>
          </p:cNvPr>
          <p:cNvSpPr txBox="1">
            <a:spLocks noChangeArrowheads="1"/>
          </p:cNvSpPr>
          <p:nvPr/>
        </p:nvSpPr>
        <p:spPr bwMode="auto">
          <a:xfrm rot="-5400000">
            <a:off x="4629944" y="20756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758" name="Text Box 28">
            <a:extLst>
              <a:ext uri="{FF2B5EF4-FFF2-40B4-BE49-F238E27FC236}">
                <a16:creationId xmlns:a16="http://schemas.microsoft.com/office/drawing/2014/main" id="{335E47E6-2CB9-5F4B-828D-E5710073551D}"/>
              </a:ext>
            </a:extLst>
          </p:cNvPr>
          <p:cNvSpPr txBox="1">
            <a:spLocks noChangeArrowheads="1"/>
          </p:cNvSpPr>
          <p:nvPr/>
        </p:nvSpPr>
        <p:spPr bwMode="auto">
          <a:xfrm>
            <a:off x="5486400" y="10668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1759" name="Line 29">
            <a:extLst>
              <a:ext uri="{FF2B5EF4-FFF2-40B4-BE49-F238E27FC236}">
                <a16:creationId xmlns:a16="http://schemas.microsoft.com/office/drawing/2014/main" id="{5EDBB891-4EAF-2848-8849-585A92C3174C}"/>
              </a:ext>
            </a:extLst>
          </p:cNvPr>
          <p:cNvSpPr>
            <a:spLocks noChangeShapeType="1"/>
          </p:cNvSpPr>
          <p:nvPr/>
        </p:nvSpPr>
        <p:spPr bwMode="auto">
          <a:xfrm>
            <a:off x="32766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60" name="Line 30">
            <a:extLst>
              <a:ext uri="{FF2B5EF4-FFF2-40B4-BE49-F238E27FC236}">
                <a16:creationId xmlns:a16="http://schemas.microsoft.com/office/drawing/2014/main" id="{AA9D18E2-7276-9340-A317-518A089EF995}"/>
              </a:ext>
            </a:extLst>
          </p:cNvPr>
          <p:cNvSpPr>
            <a:spLocks noChangeShapeType="1"/>
          </p:cNvSpPr>
          <p:nvPr/>
        </p:nvSpPr>
        <p:spPr bwMode="auto">
          <a:xfrm>
            <a:off x="29718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61" name="Text Box 31">
            <a:extLst>
              <a:ext uri="{FF2B5EF4-FFF2-40B4-BE49-F238E27FC236}">
                <a16:creationId xmlns:a16="http://schemas.microsoft.com/office/drawing/2014/main" id="{9178F406-B0D3-1F48-B5E4-EEBABFE29ABB}"/>
              </a:ext>
            </a:extLst>
          </p:cNvPr>
          <p:cNvSpPr txBox="1">
            <a:spLocks noChangeArrowheads="1"/>
          </p:cNvSpPr>
          <p:nvPr/>
        </p:nvSpPr>
        <p:spPr bwMode="auto">
          <a:xfrm>
            <a:off x="3276600" y="12954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762" name="Text Box 32">
            <a:extLst>
              <a:ext uri="{FF2B5EF4-FFF2-40B4-BE49-F238E27FC236}">
                <a16:creationId xmlns:a16="http://schemas.microsoft.com/office/drawing/2014/main" id="{A1AA2662-C51F-B940-977C-7F40212C8E8A}"/>
              </a:ext>
            </a:extLst>
          </p:cNvPr>
          <p:cNvSpPr txBox="1">
            <a:spLocks noChangeArrowheads="1"/>
          </p:cNvSpPr>
          <p:nvPr/>
        </p:nvSpPr>
        <p:spPr bwMode="auto">
          <a:xfrm>
            <a:off x="2971800" y="16764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763" name="Text Box 33">
            <a:extLst>
              <a:ext uri="{FF2B5EF4-FFF2-40B4-BE49-F238E27FC236}">
                <a16:creationId xmlns:a16="http://schemas.microsoft.com/office/drawing/2014/main" id="{5E194833-D828-0443-B805-50513DC64BDF}"/>
              </a:ext>
            </a:extLst>
          </p:cNvPr>
          <p:cNvSpPr txBox="1">
            <a:spLocks noChangeArrowheads="1"/>
          </p:cNvSpPr>
          <p:nvPr/>
        </p:nvSpPr>
        <p:spPr bwMode="auto">
          <a:xfrm>
            <a:off x="2971800" y="19812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764" name="Text Box 34">
            <a:extLst>
              <a:ext uri="{FF2B5EF4-FFF2-40B4-BE49-F238E27FC236}">
                <a16:creationId xmlns:a16="http://schemas.microsoft.com/office/drawing/2014/main" id="{DB707D14-B4A9-344C-845C-464F50351E86}"/>
              </a:ext>
            </a:extLst>
          </p:cNvPr>
          <p:cNvSpPr txBox="1">
            <a:spLocks noChangeArrowheads="1"/>
          </p:cNvSpPr>
          <p:nvPr/>
        </p:nvSpPr>
        <p:spPr bwMode="auto">
          <a:xfrm>
            <a:off x="2971800" y="22860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765" name="Text Box 35">
            <a:extLst>
              <a:ext uri="{FF2B5EF4-FFF2-40B4-BE49-F238E27FC236}">
                <a16:creationId xmlns:a16="http://schemas.microsoft.com/office/drawing/2014/main" id="{05CB880E-274A-B340-BCA8-8DD82ADE2183}"/>
              </a:ext>
            </a:extLst>
          </p:cNvPr>
          <p:cNvSpPr txBox="1">
            <a:spLocks noChangeArrowheads="1"/>
          </p:cNvSpPr>
          <p:nvPr/>
        </p:nvSpPr>
        <p:spPr bwMode="auto">
          <a:xfrm>
            <a:off x="3276600" y="1676400"/>
            <a:ext cx="944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0  2   3</a:t>
            </a:r>
          </a:p>
        </p:txBody>
      </p:sp>
      <p:sp>
        <p:nvSpPr>
          <p:cNvPr id="31766" name="Text Box 36">
            <a:extLst>
              <a:ext uri="{FF2B5EF4-FFF2-40B4-BE49-F238E27FC236}">
                <a16:creationId xmlns:a16="http://schemas.microsoft.com/office/drawing/2014/main" id="{58B3B71D-95D3-BA40-ADDC-7402BD53056D}"/>
              </a:ext>
            </a:extLst>
          </p:cNvPr>
          <p:cNvSpPr txBox="1">
            <a:spLocks noChangeArrowheads="1"/>
          </p:cNvSpPr>
          <p:nvPr/>
        </p:nvSpPr>
        <p:spPr bwMode="auto">
          <a:xfrm rot="-5400000">
            <a:off x="2420144" y="19994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767" name="Text Box 37">
            <a:extLst>
              <a:ext uri="{FF2B5EF4-FFF2-40B4-BE49-F238E27FC236}">
                <a16:creationId xmlns:a16="http://schemas.microsoft.com/office/drawing/2014/main" id="{0B4751FF-434C-5145-8093-917878C20AFF}"/>
              </a:ext>
            </a:extLst>
          </p:cNvPr>
          <p:cNvSpPr txBox="1">
            <a:spLocks noChangeArrowheads="1"/>
          </p:cNvSpPr>
          <p:nvPr/>
        </p:nvSpPr>
        <p:spPr bwMode="auto">
          <a:xfrm>
            <a:off x="3276600" y="9906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1768" name="Line 38">
            <a:extLst>
              <a:ext uri="{FF2B5EF4-FFF2-40B4-BE49-F238E27FC236}">
                <a16:creationId xmlns:a16="http://schemas.microsoft.com/office/drawing/2014/main" id="{106D5891-5E0E-A547-BE01-42B9E2A372F2}"/>
              </a:ext>
            </a:extLst>
          </p:cNvPr>
          <p:cNvSpPr>
            <a:spLocks noChangeShapeType="1"/>
          </p:cNvSpPr>
          <p:nvPr/>
        </p:nvSpPr>
        <p:spPr bwMode="auto">
          <a:xfrm>
            <a:off x="12192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69" name="Line 39">
            <a:extLst>
              <a:ext uri="{FF2B5EF4-FFF2-40B4-BE49-F238E27FC236}">
                <a16:creationId xmlns:a16="http://schemas.microsoft.com/office/drawing/2014/main" id="{A203AE4D-68CC-814F-8F23-D03C3BFD857D}"/>
              </a:ext>
            </a:extLst>
          </p:cNvPr>
          <p:cNvSpPr>
            <a:spLocks noChangeShapeType="1"/>
          </p:cNvSpPr>
          <p:nvPr/>
        </p:nvSpPr>
        <p:spPr bwMode="auto">
          <a:xfrm>
            <a:off x="9144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0" name="Text Box 40">
            <a:extLst>
              <a:ext uri="{FF2B5EF4-FFF2-40B4-BE49-F238E27FC236}">
                <a16:creationId xmlns:a16="http://schemas.microsoft.com/office/drawing/2014/main" id="{66CA1390-82F8-FA48-90A3-068BA4437B52}"/>
              </a:ext>
            </a:extLst>
          </p:cNvPr>
          <p:cNvSpPr txBox="1">
            <a:spLocks noChangeArrowheads="1"/>
          </p:cNvSpPr>
          <p:nvPr/>
        </p:nvSpPr>
        <p:spPr bwMode="auto">
          <a:xfrm>
            <a:off x="1219200" y="30480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771" name="Text Box 41">
            <a:extLst>
              <a:ext uri="{FF2B5EF4-FFF2-40B4-BE49-F238E27FC236}">
                <a16:creationId xmlns:a16="http://schemas.microsoft.com/office/drawing/2014/main" id="{6C7F53DB-DC16-984C-AA87-E896BF3FC525}"/>
              </a:ext>
            </a:extLst>
          </p:cNvPr>
          <p:cNvSpPr txBox="1">
            <a:spLocks noChangeArrowheads="1"/>
          </p:cNvSpPr>
          <p:nvPr/>
        </p:nvSpPr>
        <p:spPr bwMode="auto">
          <a:xfrm>
            <a:off x="914400" y="34290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772" name="Text Box 42">
            <a:extLst>
              <a:ext uri="{FF2B5EF4-FFF2-40B4-BE49-F238E27FC236}">
                <a16:creationId xmlns:a16="http://schemas.microsoft.com/office/drawing/2014/main" id="{2CCBE86E-E2FD-8146-B7C2-5931C182CD39}"/>
              </a:ext>
            </a:extLst>
          </p:cNvPr>
          <p:cNvSpPr txBox="1">
            <a:spLocks noChangeArrowheads="1"/>
          </p:cNvSpPr>
          <p:nvPr/>
        </p:nvSpPr>
        <p:spPr bwMode="auto">
          <a:xfrm>
            <a:off x="914400" y="37338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773" name="Text Box 43">
            <a:extLst>
              <a:ext uri="{FF2B5EF4-FFF2-40B4-BE49-F238E27FC236}">
                <a16:creationId xmlns:a16="http://schemas.microsoft.com/office/drawing/2014/main" id="{E6117227-26A2-D048-851F-83E6B9D67E9A}"/>
              </a:ext>
            </a:extLst>
          </p:cNvPr>
          <p:cNvSpPr txBox="1">
            <a:spLocks noChangeArrowheads="1"/>
          </p:cNvSpPr>
          <p:nvPr/>
        </p:nvSpPr>
        <p:spPr bwMode="auto">
          <a:xfrm>
            <a:off x="914400" y="40386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774" name="Text Box 44">
            <a:extLst>
              <a:ext uri="{FF2B5EF4-FFF2-40B4-BE49-F238E27FC236}">
                <a16:creationId xmlns:a16="http://schemas.microsoft.com/office/drawing/2014/main" id="{A9B4DB9B-4CC3-0E4D-992E-B460815C1510}"/>
              </a:ext>
            </a:extLst>
          </p:cNvPr>
          <p:cNvSpPr txBox="1">
            <a:spLocks noChangeArrowheads="1"/>
          </p:cNvSpPr>
          <p:nvPr/>
        </p:nvSpPr>
        <p:spPr bwMode="auto">
          <a:xfrm>
            <a:off x="1524000" y="34290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775" name="Text Box 45">
            <a:extLst>
              <a:ext uri="{FF2B5EF4-FFF2-40B4-BE49-F238E27FC236}">
                <a16:creationId xmlns:a16="http://schemas.microsoft.com/office/drawing/2014/main" id="{34D53434-2097-4F47-8198-76AA855742FD}"/>
              </a:ext>
            </a:extLst>
          </p:cNvPr>
          <p:cNvSpPr txBox="1">
            <a:spLocks noChangeArrowheads="1"/>
          </p:cNvSpPr>
          <p:nvPr/>
        </p:nvSpPr>
        <p:spPr bwMode="auto">
          <a:xfrm>
            <a:off x="1828800" y="34290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776" name="Text Box 46">
            <a:extLst>
              <a:ext uri="{FF2B5EF4-FFF2-40B4-BE49-F238E27FC236}">
                <a16:creationId xmlns:a16="http://schemas.microsoft.com/office/drawing/2014/main" id="{A052CC6F-720A-4D4B-8EC3-C1F5D696340D}"/>
              </a:ext>
            </a:extLst>
          </p:cNvPr>
          <p:cNvSpPr txBox="1">
            <a:spLocks noChangeArrowheads="1"/>
          </p:cNvSpPr>
          <p:nvPr/>
        </p:nvSpPr>
        <p:spPr bwMode="auto">
          <a:xfrm>
            <a:off x="1219200" y="4114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777" name="Text Box 47">
            <a:extLst>
              <a:ext uri="{FF2B5EF4-FFF2-40B4-BE49-F238E27FC236}">
                <a16:creationId xmlns:a16="http://schemas.microsoft.com/office/drawing/2014/main" id="{9DE1A9CA-C1AD-7A4B-9687-774894128994}"/>
              </a:ext>
            </a:extLst>
          </p:cNvPr>
          <p:cNvSpPr txBox="1">
            <a:spLocks noChangeArrowheads="1"/>
          </p:cNvSpPr>
          <p:nvPr/>
        </p:nvSpPr>
        <p:spPr bwMode="auto">
          <a:xfrm>
            <a:off x="1447800" y="4114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778" name="Text Box 48">
            <a:extLst>
              <a:ext uri="{FF2B5EF4-FFF2-40B4-BE49-F238E27FC236}">
                <a16:creationId xmlns:a16="http://schemas.microsoft.com/office/drawing/2014/main" id="{730B1ADB-F682-9F46-A0F8-78C6A5549689}"/>
              </a:ext>
            </a:extLst>
          </p:cNvPr>
          <p:cNvSpPr txBox="1">
            <a:spLocks noChangeArrowheads="1"/>
          </p:cNvSpPr>
          <p:nvPr/>
        </p:nvSpPr>
        <p:spPr bwMode="auto">
          <a:xfrm>
            <a:off x="1828800" y="4114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779" name="Text Box 49">
            <a:extLst>
              <a:ext uri="{FF2B5EF4-FFF2-40B4-BE49-F238E27FC236}">
                <a16:creationId xmlns:a16="http://schemas.microsoft.com/office/drawing/2014/main" id="{B793F5DE-B67B-4743-949C-87E780CEAA5A}"/>
              </a:ext>
            </a:extLst>
          </p:cNvPr>
          <p:cNvSpPr txBox="1">
            <a:spLocks noChangeArrowheads="1"/>
          </p:cNvSpPr>
          <p:nvPr/>
        </p:nvSpPr>
        <p:spPr bwMode="auto">
          <a:xfrm>
            <a:off x="1219200" y="27432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1780" name="Line 50">
            <a:extLst>
              <a:ext uri="{FF2B5EF4-FFF2-40B4-BE49-F238E27FC236}">
                <a16:creationId xmlns:a16="http://schemas.microsoft.com/office/drawing/2014/main" id="{0A0DE637-50DC-3F4E-B7D2-0E08881C474F}"/>
              </a:ext>
            </a:extLst>
          </p:cNvPr>
          <p:cNvSpPr>
            <a:spLocks noChangeShapeType="1"/>
          </p:cNvSpPr>
          <p:nvPr/>
        </p:nvSpPr>
        <p:spPr bwMode="auto">
          <a:xfrm>
            <a:off x="32766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81" name="Line 51">
            <a:extLst>
              <a:ext uri="{FF2B5EF4-FFF2-40B4-BE49-F238E27FC236}">
                <a16:creationId xmlns:a16="http://schemas.microsoft.com/office/drawing/2014/main" id="{AB94D78C-CE49-EC4C-883D-7FBBE1E154D7}"/>
              </a:ext>
            </a:extLst>
          </p:cNvPr>
          <p:cNvSpPr>
            <a:spLocks noChangeShapeType="1"/>
          </p:cNvSpPr>
          <p:nvPr/>
        </p:nvSpPr>
        <p:spPr bwMode="auto">
          <a:xfrm>
            <a:off x="29718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82" name="Text Box 52">
            <a:extLst>
              <a:ext uri="{FF2B5EF4-FFF2-40B4-BE49-F238E27FC236}">
                <a16:creationId xmlns:a16="http://schemas.microsoft.com/office/drawing/2014/main" id="{46839847-20F0-BF4E-ABDE-B41FB050D0E2}"/>
              </a:ext>
            </a:extLst>
          </p:cNvPr>
          <p:cNvSpPr txBox="1">
            <a:spLocks noChangeArrowheads="1"/>
          </p:cNvSpPr>
          <p:nvPr/>
        </p:nvSpPr>
        <p:spPr bwMode="auto">
          <a:xfrm>
            <a:off x="3276600" y="30480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783" name="Text Box 53">
            <a:extLst>
              <a:ext uri="{FF2B5EF4-FFF2-40B4-BE49-F238E27FC236}">
                <a16:creationId xmlns:a16="http://schemas.microsoft.com/office/drawing/2014/main" id="{7FC51FA4-E1FE-1741-B239-A32136B01A06}"/>
              </a:ext>
            </a:extLst>
          </p:cNvPr>
          <p:cNvSpPr txBox="1">
            <a:spLocks noChangeArrowheads="1"/>
          </p:cNvSpPr>
          <p:nvPr/>
        </p:nvSpPr>
        <p:spPr bwMode="auto">
          <a:xfrm>
            <a:off x="2971800" y="34290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784" name="Text Box 54">
            <a:extLst>
              <a:ext uri="{FF2B5EF4-FFF2-40B4-BE49-F238E27FC236}">
                <a16:creationId xmlns:a16="http://schemas.microsoft.com/office/drawing/2014/main" id="{5270A168-E55F-834C-80BB-68E2F36748A6}"/>
              </a:ext>
            </a:extLst>
          </p:cNvPr>
          <p:cNvSpPr txBox="1">
            <a:spLocks noChangeArrowheads="1"/>
          </p:cNvSpPr>
          <p:nvPr/>
        </p:nvSpPr>
        <p:spPr bwMode="auto">
          <a:xfrm>
            <a:off x="2971800" y="37338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785" name="Text Box 55">
            <a:extLst>
              <a:ext uri="{FF2B5EF4-FFF2-40B4-BE49-F238E27FC236}">
                <a16:creationId xmlns:a16="http://schemas.microsoft.com/office/drawing/2014/main" id="{A79D7DE3-9EF0-FF46-BE79-873C46904389}"/>
              </a:ext>
            </a:extLst>
          </p:cNvPr>
          <p:cNvSpPr txBox="1">
            <a:spLocks noChangeArrowheads="1"/>
          </p:cNvSpPr>
          <p:nvPr/>
        </p:nvSpPr>
        <p:spPr bwMode="auto">
          <a:xfrm>
            <a:off x="2971800" y="40386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786" name="Text Box 56">
            <a:extLst>
              <a:ext uri="{FF2B5EF4-FFF2-40B4-BE49-F238E27FC236}">
                <a16:creationId xmlns:a16="http://schemas.microsoft.com/office/drawing/2014/main" id="{49A5E36F-2038-4C41-BBD7-D260B33CA923}"/>
              </a:ext>
            </a:extLst>
          </p:cNvPr>
          <p:cNvSpPr txBox="1">
            <a:spLocks noChangeArrowheads="1"/>
          </p:cNvSpPr>
          <p:nvPr/>
        </p:nvSpPr>
        <p:spPr bwMode="auto">
          <a:xfrm>
            <a:off x="3276600" y="3429000"/>
            <a:ext cx="944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0  2   7</a:t>
            </a:r>
          </a:p>
        </p:txBody>
      </p:sp>
      <p:sp>
        <p:nvSpPr>
          <p:cNvPr id="31787" name="Text Box 57">
            <a:extLst>
              <a:ext uri="{FF2B5EF4-FFF2-40B4-BE49-F238E27FC236}">
                <a16:creationId xmlns:a16="http://schemas.microsoft.com/office/drawing/2014/main" id="{816D7430-5BF4-1A4F-836E-8C6A395B644C}"/>
              </a:ext>
            </a:extLst>
          </p:cNvPr>
          <p:cNvSpPr txBox="1">
            <a:spLocks noChangeArrowheads="1"/>
          </p:cNvSpPr>
          <p:nvPr/>
        </p:nvSpPr>
        <p:spPr bwMode="auto">
          <a:xfrm rot="-5400000">
            <a:off x="2420144" y="37520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788" name="Text Box 58">
            <a:extLst>
              <a:ext uri="{FF2B5EF4-FFF2-40B4-BE49-F238E27FC236}">
                <a16:creationId xmlns:a16="http://schemas.microsoft.com/office/drawing/2014/main" id="{C7081612-C486-3F4C-9EE1-8995EECB4B6C}"/>
              </a:ext>
            </a:extLst>
          </p:cNvPr>
          <p:cNvSpPr txBox="1">
            <a:spLocks noChangeArrowheads="1"/>
          </p:cNvSpPr>
          <p:nvPr/>
        </p:nvSpPr>
        <p:spPr bwMode="auto">
          <a:xfrm>
            <a:off x="3276600" y="27432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1789" name="Line 59">
            <a:extLst>
              <a:ext uri="{FF2B5EF4-FFF2-40B4-BE49-F238E27FC236}">
                <a16:creationId xmlns:a16="http://schemas.microsoft.com/office/drawing/2014/main" id="{1871ACBC-A109-FA47-B810-CF21CAD667B3}"/>
              </a:ext>
            </a:extLst>
          </p:cNvPr>
          <p:cNvSpPr>
            <a:spLocks noChangeShapeType="1"/>
          </p:cNvSpPr>
          <p:nvPr/>
        </p:nvSpPr>
        <p:spPr bwMode="auto">
          <a:xfrm>
            <a:off x="5486400" y="32766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0" name="Line 60">
            <a:extLst>
              <a:ext uri="{FF2B5EF4-FFF2-40B4-BE49-F238E27FC236}">
                <a16:creationId xmlns:a16="http://schemas.microsoft.com/office/drawing/2014/main" id="{46E38BB1-4CD0-F343-B863-D9D1B2B2D91B}"/>
              </a:ext>
            </a:extLst>
          </p:cNvPr>
          <p:cNvSpPr>
            <a:spLocks noChangeShapeType="1"/>
          </p:cNvSpPr>
          <p:nvPr/>
        </p:nvSpPr>
        <p:spPr bwMode="auto">
          <a:xfrm>
            <a:off x="5181600" y="35052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1" name="Text Box 61">
            <a:extLst>
              <a:ext uri="{FF2B5EF4-FFF2-40B4-BE49-F238E27FC236}">
                <a16:creationId xmlns:a16="http://schemas.microsoft.com/office/drawing/2014/main" id="{F3D5D720-9EB8-7E45-8AC6-2FC6564198D6}"/>
              </a:ext>
            </a:extLst>
          </p:cNvPr>
          <p:cNvSpPr txBox="1">
            <a:spLocks noChangeArrowheads="1"/>
          </p:cNvSpPr>
          <p:nvPr/>
        </p:nvSpPr>
        <p:spPr bwMode="auto">
          <a:xfrm>
            <a:off x="5486400" y="31242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792" name="Text Box 62">
            <a:extLst>
              <a:ext uri="{FF2B5EF4-FFF2-40B4-BE49-F238E27FC236}">
                <a16:creationId xmlns:a16="http://schemas.microsoft.com/office/drawing/2014/main" id="{E30846D2-B480-B64E-971A-E001275B62C2}"/>
              </a:ext>
            </a:extLst>
          </p:cNvPr>
          <p:cNvSpPr txBox="1">
            <a:spLocks noChangeArrowheads="1"/>
          </p:cNvSpPr>
          <p:nvPr/>
        </p:nvSpPr>
        <p:spPr bwMode="auto">
          <a:xfrm>
            <a:off x="5181600" y="35052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793" name="Text Box 63">
            <a:extLst>
              <a:ext uri="{FF2B5EF4-FFF2-40B4-BE49-F238E27FC236}">
                <a16:creationId xmlns:a16="http://schemas.microsoft.com/office/drawing/2014/main" id="{5C53EEA8-AA20-DA40-9009-3E83C32A3D2A}"/>
              </a:ext>
            </a:extLst>
          </p:cNvPr>
          <p:cNvSpPr txBox="1">
            <a:spLocks noChangeArrowheads="1"/>
          </p:cNvSpPr>
          <p:nvPr/>
        </p:nvSpPr>
        <p:spPr bwMode="auto">
          <a:xfrm>
            <a:off x="5181600" y="38100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794" name="Text Box 64">
            <a:extLst>
              <a:ext uri="{FF2B5EF4-FFF2-40B4-BE49-F238E27FC236}">
                <a16:creationId xmlns:a16="http://schemas.microsoft.com/office/drawing/2014/main" id="{B8248E00-41FC-8E4B-83D5-978583DAFBBE}"/>
              </a:ext>
            </a:extLst>
          </p:cNvPr>
          <p:cNvSpPr txBox="1">
            <a:spLocks noChangeArrowheads="1"/>
          </p:cNvSpPr>
          <p:nvPr/>
        </p:nvSpPr>
        <p:spPr bwMode="auto">
          <a:xfrm>
            <a:off x="5181600" y="41148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795" name="Text Box 65">
            <a:extLst>
              <a:ext uri="{FF2B5EF4-FFF2-40B4-BE49-F238E27FC236}">
                <a16:creationId xmlns:a16="http://schemas.microsoft.com/office/drawing/2014/main" id="{C0769AB5-9B0B-D848-B53B-12CAA5640955}"/>
              </a:ext>
            </a:extLst>
          </p:cNvPr>
          <p:cNvSpPr txBox="1">
            <a:spLocks noChangeArrowheads="1"/>
          </p:cNvSpPr>
          <p:nvPr/>
        </p:nvSpPr>
        <p:spPr bwMode="auto">
          <a:xfrm>
            <a:off x="5486400" y="3505200"/>
            <a:ext cx="944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0  2   3</a:t>
            </a:r>
          </a:p>
        </p:txBody>
      </p:sp>
      <p:sp>
        <p:nvSpPr>
          <p:cNvPr id="31796" name="Text Box 66">
            <a:extLst>
              <a:ext uri="{FF2B5EF4-FFF2-40B4-BE49-F238E27FC236}">
                <a16:creationId xmlns:a16="http://schemas.microsoft.com/office/drawing/2014/main" id="{89E17F6A-47D0-3140-84A6-806E5A0FBBBF}"/>
              </a:ext>
            </a:extLst>
          </p:cNvPr>
          <p:cNvSpPr txBox="1">
            <a:spLocks noChangeArrowheads="1"/>
          </p:cNvSpPr>
          <p:nvPr/>
        </p:nvSpPr>
        <p:spPr bwMode="auto">
          <a:xfrm rot="-5400000">
            <a:off x="4629944" y="38282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797" name="Text Box 67">
            <a:extLst>
              <a:ext uri="{FF2B5EF4-FFF2-40B4-BE49-F238E27FC236}">
                <a16:creationId xmlns:a16="http://schemas.microsoft.com/office/drawing/2014/main" id="{E9A3C786-98A5-704E-AC1F-A1623E732F3E}"/>
              </a:ext>
            </a:extLst>
          </p:cNvPr>
          <p:cNvSpPr txBox="1">
            <a:spLocks noChangeArrowheads="1"/>
          </p:cNvSpPr>
          <p:nvPr/>
        </p:nvSpPr>
        <p:spPr bwMode="auto">
          <a:xfrm>
            <a:off x="5486400" y="28194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1798" name="Line 68">
            <a:extLst>
              <a:ext uri="{FF2B5EF4-FFF2-40B4-BE49-F238E27FC236}">
                <a16:creationId xmlns:a16="http://schemas.microsoft.com/office/drawing/2014/main" id="{044307A8-E99C-C248-A467-735B14911ED7}"/>
              </a:ext>
            </a:extLst>
          </p:cNvPr>
          <p:cNvSpPr>
            <a:spLocks noChangeShapeType="1"/>
          </p:cNvSpPr>
          <p:nvPr/>
        </p:nvSpPr>
        <p:spPr bwMode="auto">
          <a:xfrm>
            <a:off x="5410200" y="4953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9" name="Line 69">
            <a:extLst>
              <a:ext uri="{FF2B5EF4-FFF2-40B4-BE49-F238E27FC236}">
                <a16:creationId xmlns:a16="http://schemas.microsoft.com/office/drawing/2014/main" id="{2595CB81-C2D1-DF42-B010-18BB84D2B45D}"/>
              </a:ext>
            </a:extLst>
          </p:cNvPr>
          <p:cNvSpPr>
            <a:spLocks noChangeShapeType="1"/>
          </p:cNvSpPr>
          <p:nvPr/>
        </p:nvSpPr>
        <p:spPr bwMode="auto">
          <a:xfrm>
            <a:off x="5105400" y="5181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0" name="Text Box 70">
            <a:extLst>
              <a:ext uri="{FF2B5EF4-FFF2-40B4-BE49-F238E27FC236}">
                <a16:creationId xmlns:a16="http://schemas.microsoft.com/office/drawing/2014/main" id="{9B2AD3BF-4637-7042-8261-56E4E45ECDBF}"/>
              </a:ext>
            </a:extLst>
          </p:cNvPr>
          <p:cNvSpPr txBox="1">
            <a:spLocks noChangeArrowheads="1"/>
          </p:cNvSpPr>
          <p:nvPr/>
        </p:nvSpPr>
        <p:spPr bwMode="auto">
          <a:xfrm>
            <a:off x="5410200" y="48006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801" name="Text Box 71">
            <a:extLst>
              <a:ext uri="{FF2B5EF4-FFF2-40B4-BE49-F238E27FC236}">
                <a16:creationId xmlns:a16="http://schemas.microsoft.com/office/drawing/2014/main" id="{7253AE6D-44CF-1C44-A764-4206E5A4F44B}"/>
              </a:ext>
            </a:extLst>
          </p:cNvPr>
          <p:cNvSpPr txBox="1">
            <a:spLocks noChangeArrowheads="1"/>
          </p:cNvSpPr>
          <p:nvPr/>
        </p:nvSpPr>
        <p:spPr bwMode="auto">
          <a:xfrm>
            <a:off x="5105400" y="51816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802" name="Text Box 72">
            <a:extLst>
              <a:ext uri="{FF2B5EF4-FFF2-40B4-BE49-F238E27FC236}">
                <a16:creationId xmlns:a16="http://schemas.microsoft.com/office/drawing/2014/main" id="{1D7B318B-C3D3-454B-A986-0ABAFB001F88}"/>
              </a:ext>
            </a:extLst>
          </p:cNvPr>
          <p:cNvSpPr txBox="1">
            <a:spLocks noChangeArrowheads="1"/>
          </p:cNvSpPr>
          <p:nvPr/>
        </p:nvSpPr>
        <p:spPr bwMode="auto">
          <a:xfrm>
            <a:off x="5105400" y="54864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803" name="Text Box 73">
            <a:extLst>
              <a:ext uri="{FF2B5EF4-FFF2-40B4-BE49-F238E27FC236}">
                <a16:creationId xmlns:a16="http://schemas.microsoft.com/office/drawing/2014/main" id="{9127CF8E-B13B-364E-9B0F-199CBA7A2B66}"/>
              </a:ext>
            </a:extLst>
          </p:cNvPr>
          <p:cNvSpPr txBox="1">
            <a:spLocks noChangeArrowheads="1"/>
          </p:cNvSpPr>
          <p:nvPr/>
        </p:nvSpPr>
        <p:spPr bwMode="auto">
          <a:xfrm>
            <a:off x="5105400" y="57912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804" name="Text Box 74">
            <a:extLst>
              <a:ext uri="{FF2B5EF4-FFF2-40B4-BE49-F238E27FC236}">
                <a16:creationId xmlns:a16="http://schemas.microsoft.com/office/drawing/2014/main" id="{7FDA2C73-B301-924E-95E5-B7F9DB8A30C0}"/>
              </a:ext>
            </a:extLst>
          </p:cNvPr>
          <p:cNvSpPr txBox="1">
            <a:spLocks noChangeArrowheads="1"/>
          </p:cNvSpPr>
          <p:nvPr/>
        </p:nvSpPr>
        <p:spPr bwMode="auto">
          <a:xfrm>
            <a:off x="5410200" y="5181600"/>
            <a:ext cx="944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0  2   3</a:t>
            </a:r>
          </a:p>
        </p:txBody>
      </p:sp>
      <p:sp>
        <p:nvSpPr>
          <p:cNvPr id="31805" name="Text Box 75">
            <a:extLst>
              <a:ext uri="{FF2B5EF4-FFF2-40B4-BE49-F238E27FC236}">
                <a16:creationId xmlns:a16="http://schemas.microsoft.com/office/drawing/2014/main" id="{759B2E6E-1EAB-4E45-BD22-4D37B856286A}"/>
              </a:ext>
            </a:extLst>
          </p:cNvPr>
          <p:cNvSpPr txBox="1">
            <a:spLocks noChangeArrowheads="1"/>
          </p:cNvSpPr>
          <p:nvPr/>
        </p:nvSpPr>
        <p:spPr bwMode="auto">
          <a:xfrm rot="-5400000">
            <a:off x="4553744" y="55046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806" name="Text Box 76">
            <a:extLst>
              <a:ext uri="{FF2B5EF4-FFF2-40B4-BE49-F238E27FC236}">
                <a16:creationId xmlns:a16="http://schemas.microsoft.com/office/drawing/2014/main" id="{716D486E-FC31-9348-BDBE-607B44748F60}"/>
              </a:ext>
            </a:extLst>
          </p:cNvPr>
          <p:cNvSpPr txBox="1">
            <a:spLocks noChangeArrowheads="1"/>
          </p:cNvSpPr>
          <p:nvPr/>
        </p:nvSpPr>
        <p:spPr bwMode="auto">
          <a:xfrm>
            <a:off x="5410200" y="44958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1807" name="Line 77">
            <a:extLst>
              <a:ext uri="{FF2B5EF4-FFF2-40B4-BE49-F238E27FC236}">
                <a16:creationId xmlns:a16="http://schemas.microsoft.com/office/drawing/2014/main" id="{52449754-4267-0041-A381-9E1E340D4D5C}"/>
              </a:ext>
            </a:extLst>
          </p:cNvPr>
          <p:cNvSpPr>
            <a:spLocks noChangeShapeType="1"/>
          </p:cNvSpPr>
          <p:nvPr/>
        </p:nvSpPr>
        <p:spPr bwMode="auto">
          <a:xfrm>
            <a:off x="3276600" y="4953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8" name="Line 78">
            <a:extLst>
              <a:ext uri="{FF2B5EF4-FFF2-40B4-BE49-F238E27FC236}">
                <a16:creationId xmlns:a16="http://schemas.microsoft.com/office/drawing/2014/main" id="{1CB9B400-12C3-7145-A02E-44A70D83DD5B}"/>
              </a:ext>
            </a:extLst>
          </p:cNvPr>
          <p:cNvSpPr>
            <a:spLocks noChangeShapeType="1"/>
          </p:cNvSpPr>
          <p:nvPr/>
        </p:nvSpPr>
        <p:spPr bwMode="auto">
          <a:xfrm>
            <a:off x="2971800" y="5181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9" name="Text Box 79">
            <a:extLst>
              <a:ext uri="{FF2B5EF4-FFF2-40B4-BE49-F238E27FC236}">
                <a16:creationId xmlns:a16="http://schemas.microsoft.com/office/drawing/2014/main" id="{CA4327C4-FD97-AC45-B8A8-55CBE2C39592}"/>
              </a:ext>
            </a:extLst>
          </p:cNvPr>
          <p:cNvSpPr txBox="1">
            <a:spLocks noChangeArrowheads="1"/>
          </p:cNvSpPr>
          <p:nvPr/>
        </p:nvSpPr>
        <p:spPr bwMode="auto">
          <a:xfrm>
            <a:off x="3276600" y="48006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810" name="Text Box 80">
            <a:extLst>
              <a:ext uri="{FF2B5EF4-FFF2-40B4-BE49-F238E27FC236}">
                <a16:creationId xmlns:a16="http://schemas.microsoft.com/office/drawing/2014/main" id="{EB57511D-FAB3-954E-8F41-935E4CC72ABF}"/>
              </a:ext>
            </a:extLst>
          </p:cNvPr>
          <p:cNvSpPr txBox="1">
            <a:spLocks noChangeArrowheads="1"/>
          </p:cNvSpPr>
          <p:nvPr/>
        </p:nvSpPr>
        <p:spPr bwMode="auto">
          <a:xfrm>
            <a:off x="2971800" y="51816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811" name="Text Box 81">
            <a:extLst>
              <a:ext uri="{FF2B5EF4-FFF2-40B4-BE49-F238E27FC236}">
                <a16:creationId xmlns:a16="http://schemas.microsoft.com/office/drawing/2014/main" id="{90EA4E7C-0C43-CC4D-9168-D88766F36532}"/>
              </a:ext>
            </a:extLst>
          </p:cNvPr>
          <p:cNvSpPr txBox="1">
            <a:spLocks noChangeArrowheads="1"/>
          </p:cNvSpPr>
          <p:nvPr/>
        </p:nvSpPr>
        <p:spPr bwMode="auto">
          <a:xfrm>
            <a:off x="2971800" y="54864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812" name="Text Box 82">
            <a:extLst>
              <a:ext uri="{FF2B5EF4-FFF2-40B4-BE49-F238E27FC236}">
                <a16:creationId xmlns:a16="http://schemas.microsoft.com/office/drawing/2014/main" id="{D93FC286-4568-DE4B-A161-C013939CD71F}"/>
              </a:ext>
            </a:extLst>
          </p:cNvPr>
          <p:cNvSpPr txBox="1">
            <a:spLocks noChangeArrowheads="1"/>
          </p:cNvSpPr>
          <p:nvPr/>
        </p:nvSpPr>
        <p:spPr bwMode="auto">
          <a:xfrm>
            <a:off x="2971800" y="57912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813" name="Text Box 83">
            <a:extLst>
              <a:ext uri="{FF2B5EF4-FFF2-40B4-BE49-F238E27FC236}">
                <a16:creationId xmlns:a16="http://schemas.microsoft.com/office/drawing/2014/main" id="{03D000F3-EE68-D849-BFCD-1123D7758D87}"/>
              </a:ext>
            </a:extLst>
          </p:cNvPr>
          <p:cNvSpPr txBox="1">
            <a:spLocks noChangeArrowheads="1"/>
          </p:cNvSpPr>
          <p:nvPr/>
        </p:nvSpPr>
        <p:spPr bwMode="auto">
          <a:xfrm>
            <a:off x="3276600" y="5181600"/>
            <a:ext cx="944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0  2   7</a:t>
            </a:r>
          </a:p>
        </p:txBody>
      </p:sp>
      <p:sp>
        <p:nvSpPr>
          <p:cNvPr id="31814" name="Text Box 84">
            <a:extLst>
              <a:ext uri="{FF2B5EF4-FFF2-40B4-BE49-F238E27FC236}">
                <a16:creationId xmlns:a16="http://schemas.microsoft.com/office/drawing/2014/main" id="{D2E3604D-46AE-9B43-8F23-5A9ACBE6674E}"/>
              </a:ext>
            </a:extLst>
          </p:cNvPr>
          <p:cNvSpPr txBox="1">
            <a:spLocks noChangeArrowheads="1"/>
          </p:cNvSpPr>
          <p:nvPr/>
        </p:nvSpPr>
        <p:spPr bwMode="auto">
          <a:xfrm rot="-5400000">
            <a:off x="2420144" y="5504656"/>
            <a:ext cx="70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from</a:t>
            </a:r>
          </a:p>
        </p:txBody>
      </p:sp>
      <p:sp>
        <p:nvSpPr>
          <p:cNvPr id="31815" name="Text Box 85">
            <a:extLst>
              <a:ext uri="{FF2B5EF4-FFF2-40B4-BE49-F238E27FC236}">
                <a16:creationId xmlns:a16="http://schemas.microsoft.com/office/drawing/2014/main" id="{601BB7CC-F6A9-7341-AF2F-F760ED060DBC}"/>
              </a:ext>
            </a:extLst>
          </p:cNvPr>
          <p:cNvSpPr txBox="1">
            <a:spLocks noChangeArrowheads="1"/>
          </p:cNvSpPr>
          <p:nvPr/>
        </p:nvSpPr>
        <p:spPr bwMode="auto">
          <a:xfrm>
            <a:off x="3276600" y="44958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1816" name="Line 86">
            <a:extLst>
              <a:ext uri="{FF2B5EF4-FFF2-40B4-BE49-F238E27FC236}">
                <a16:creationId xmlns:a16="http://schemas.microsoft.com/office/drawing/2014/main" id="{FE80AFAC-22A5-F948-8A1C-28B8A19CFD13}"/>
              </a:ext>
            </a:extLst>
          </p:cNvPr>
          <p:cNvSpPr>
            <a:spLocks noChangeShapeType="1"/>
          </p:cNvSpPr>
          <p:nvPr/>
        </p:nvSpPr>
        <p:spPr bwMode="auto">
          <a:xfrm>
            <a:off x="1219200" y="5029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7" name="Line 87">
            <a:extLst>
              <a:ext uri="{FF2B5EF4-FFF2-40B4-BE49-F238E27FC236}">
                <a16:creationId xmlns:a16="http://schemas.microsoft.com/office/drawing/2014/main" id="{2F626135-52AF-B546-9449-2840496AA98E}"/>
              </a:ext>
            </a:extLst>
          </p:cNvPr>
          <p:cNvSpPr>
            <a:spLocks noChangeShapeType="1"/>
          </p:cNvSpPr>
          <p:nvPr/>
        </p:nvSpPr>
        <p:spPr bwMode="auto">
          <a:xfrm>
            <a:off x="914400" y="52578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18" name="Text Box 88">
            <a:extLst>
              <a:ext uri="{FF2B5EF4-FFF2-40B4-BE49-F238E27FC236}">
                <a16:creationId xmlns:a16="http://schemas.microsoft.com/office/drawing/2014/main" id="{1FEFBD9D-FD25-0042-802D-53BC7F519331}"/>
              </a:ext>
            </a:extLst>
          </p:cNvPr>
          <p:cNvSpPr txBox="1">
            <a:spLocks noChangeArrowheads="1"/>
          </p:cNvSpPr>
          <p:nvPr/>
        </p:nvSpPr>
        <p:spPr bwMode="auto">
          <a:xfrm>
            <a:off x="1219200" y="4876800"/>
            <a:ext cx="969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   y   z</a:t>
            </a:r>
          </a:p>
        </p:txBody>
      </p:sp>
      <p:sp>
        <p:nvSpPr>
          <p:cNvPr id="31819" name="Text Box 89">
            <a:extLst>
              <a:ext uri="{FF2B5EF4-FFF2-40B4-BE49-F238E27FC236}">
                <a16:creationId xmlns:a16="http://schemas.microsoft.com/office/drawing/2014/main" id="{9BDADE77-A5B2-134B-9CE3-5AE116E1634D}"/>
              </a:ext>
            </a:extLst>
          </p:cNvPr>
          <p:cNvSpPr txBox="1">
            <a:spLocks noChangeArrowheads="1"/>
          </p:cNvSpPr>
          <p:nvPr/>
        </p:nvSpPr>
        <p:spPr bwMode="auto">
          <a:xfrm>
            <a:off x="914400" y="5257800"/>
            <a:ext cx="319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x</a:t>
            </a:r>
          </a:p>
        </p:txBody>
      </p:sp>
      <p:sp>
        <p:nvSpPr>
          <p:cNvPr id="31820" name="Text Box 90">
            <a:extLst>
              <a:ext uri="{FF2B5EF4-FFF2-40B4-BE49-F238E27FC236}">
                <a16:creationId xmlns:a16="http://schemas.microsoft.com/office/drawing/2014/main" id="{86E0F33A-B993-E044-94FF-728623DD2FB5}"/>
              </a:ext>
            </a:extLst>
          </p:cNvPr>
          <p:cNvSpPr txBox="1">
            <a:spLocks noChangeArrowheads="1"/>
          </p:cNvSpPr>
          <p:nvPr/>
        </p:nvSpPr>
        <p:spPr bwMode="auto">
          <a:xfrm>
            <a:off x="914400" y="5562600"/>
            <a:ext cx="303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y</a:t>
            </a:r>
          </a:p>
        </p:txBody>
      </p:sp>
      <p:sp>
        <p:nvSpPr>
          <p:cNvPr id="31821" name="Text Box 91">
            <a:extLst>
              <a:ext uri="{FF2B5EF4-FFF2-40B4-BE49-F238E27FC236}">
                <a16:creationId xmlns:a16="http://schemas.microsoft.com/office/drawing/2014/main" id="{7813202D-1CF6-2C41-9A3B-88FB25623F25}"/>
              </a:ext>
            </a:extLst>
          </p:cNvPr>
          <p:cNvSpPr txBox="1">
            <a:spLocks noChangeArrowheads="1"/>
          </p:cNvSpPr>
          <p:nvPr/>
        </p:nvSpPr>
        <p:spPr bwMode="auto">
          <a:xfrm>
            <a:off x="914400" y="5867400"/>
            <a:ext cx="30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z</a:t>
            </a:r>
          </a:p>
        </p:txBody>
      </p:sp>
      <p:sp>
        <p:nvSpPr>
          <p:cNvPr id="31822" name="Text Box 92">
            <a:extLst>
              <a:ext uri="{FF2B5EF4-FFF2-40B4-BE49-F238E27FC236}">
                <a16:creationId xmlns:a16="http://schemas.microsoft.com/office/drawing/2014/main" id="{CF0EFA8C-ABDD-5A4A-BEC2-740C401ADD36}"/>
              </a:ext>
            </a:extLst>
          </p:cNvPr>
          <p:cNvSpPr txBox="1">
            <a:spLocks noChangeArrowheads="1"/>
          </p:cNvSpPr>
          <p:nvPr/>
        </p:nvSpPr>
        <p:spPr bwMode="auto">
          <a:xfrm>
            <a:off x="1219200" y="5638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823" name="Text Box 93">
            <a:extLst>
              <a:ext uri="{FF2B5EF4-FFF2-40B4-BE49-F238E27FC236}">
                <a16:creationId xmlns:a16="http://schemas.microsoft.com/office/drawing/2014/main" id="{F39B6DFC-FABA-804E-B89D-56A6B4C784CB}"/>
              </a:ext>
            </a:extLst>
          </p:cNvPr>
          <p:cNvSpPr txBox="1">
            <a:spLocks noChangeArrowheads="1"/>
          </p:cNvSpPr>
          <p:nvPr/>
        </p:nvSpPr>
        <p:spPr bwMode="auto">
          <a:xfrm>
            <a:off x="1447800" y="5638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824" name="Text Box 94">
            <a:extLst>
              <a:ext uri="{FF2B5EF4-FFF2-40B4-BE49-F238E27FC236}">
                <a16:creationId xmlns:a16="http://schemas.microsoft.com/office/drawing/2014/main" id="{70AC1AAB-D393-E949-9361-4EFA476E7834}"/>
              </a:ext>
            </a:extLst>
          </p:cNvPr>
          <p:cNvSpPr txBox="1">
            <a:spLocks noChangeArrowheads="1"/>
          </p:cNvSpPr>
          <p:nvPr/>
        </p:nvSpPr>
        <p:spPr bwMode="auto">
          <a:xfrm>
            <a:off x="1828800" y="5638800"/>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p:txBody>
      </p:sp>
      <p:sp>
        <p:nvSpPr>
          <p:cNvPr id="31825" name="Text Box 95">
            <a:extLst>
              <a:ext uri="{FF2B5EF4-FFF2-40B4-BE49-F238E27FC236}">
                <a16:creationId xmlns:a16="http://schemas.microsoft.com/office/drawing/2014/main" id="{85C37346-F8ED-8C4B-B5F3-F70F52DC84DD}"/>
              </a:ext>
            </a:extLst>
          </p:cNvPr>
          <p:cNvSpPr txBox="1">
            <a:spLocks noChangeArrowheads="1"/>
          </p:cNvSpPr>
          <p:nvPr/>
        </p:nvSpPr>
        <p:spPr bwMode="auto">
          <a:xfrm>
            <a:off x="1219200" y="594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7</a:t>
            </a:r>
          </a:p>
        </p:txBody>
      </p:sp>
      <p:sp>
        <p:nvSpPr>
          <p:cNvPr id="31826" name="Text Box 96">
            <a:extLst>
              <a:ext uri="{FF2B5EF4-FFF2-40B4-BE49-F238E27FC236}">
                <a16:creationId xmlns:a16="http://schemas.microsoft.com/office/drawing/2014/main" id="{A6710C46-4499-F54C-9894-BE119C757E99}"/>
              </a:ext>
            </a:extLst>
          </p:cNvPr>
          <p:cNvSpPr txBox="1">
            <a:spLocks noChangeArrowheads="1"/>
          </p:cNvSpPr>
          <p:nvPr/>
        </p:nvSpPr>
        <p:spPr bwMode="auto">
          <a:xfrm>
            <a:off x="1447800" y="5943600"/>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1</a:t>
            </a:r>
          </a:p>
        </p:txBody>
      </p:sp>
      <p:sp>
        <p:nvSpPr>
          <p:cNvPr id="31827" name="Text Box 97">
            <a:extLst>
              <a:ext uri="{FF2B5EF4-FFF2-40B4-BE49-F238E27FC236}">
                <a16:creationId xmlns:a16="http://schemas.microsoft.com/office/drawing/2014/main" id="{51B876E0-CF4F-CD4F-AC1E-D0356ABD10A3}"/>
              </a:ext>
            </a:extLst>
          </p:cNvPr>
          <p:cNvSpPr txBox="1">
            <a:spLocks noChangeArrowheads="1"/>
          </p:cNvSpPr>
          <p:nvPr/>
        </p:nvSpPr>
        <p:spPr bwMode="auto">
          <a:xfrm>
            <a:off x="1828800" y="594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0</a:t>
            </a:r>
          </a:p>
        </p:txBody>
      </p:sp>
      <p:sp>
        <p:nvSpPr>
          <p:cNvPr id="31828" name="Text Box 98">
            <a:extLst>
              <a:ext uri="{FF2B5EF4-FFF2-40B4-BE49-F238E27FC236}">
                <a16:creationId xmlns:a16="http://schemas.microsoft.com/office/drawing/2014/main" id="{5F136487-49FE-B74A-BD27-265BEFA5992D}"/>
              </a:ext>
            </a:extLst>
          </p:cNvPr>
          <p:cNvSpPr txBox="1">
            <a:spLocks noChangeArrowheads="1"/>
          </p:cNvSpPr>
          <p:nvPr/>
        </p:nvSpPr>
        <p:spPr bwMode="auto">
          <a:xfrm>
            <a:off x="1219200" y="4572000"/>
            <a:ext cx="938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cost to</a:t>
            </a:r>
          </a:p>
        </p:txBody>
      </p:sp>
      <p:sp>
        <p:nvSpPr>
          <p:cNvPr id="31829" name="Text Box 99">
            <a:extLst>
              <a:ext uri="{FF2B5EF4-FFF2-40B4-BE49-F238E27FC236}">
                <a16:creationId xmlns:a16="http://schemas.microsoft.com/office/drawing/2014/main" id="{AF0B6602-6CF1-4A43-8BF1-FD7C78AF1B93}"/>
              </a:ext>
            </a:extLst>
          </p:cNvPr>
          <p:cNvSpPr txBox="1">
            <a:spLocks noChangeArrowheads="1"/>
          </p:cNvSpPr>
          <p:nvPr/>
        </p:nvSpPr>
        <p:spPr bwMode="auto">
          <a:xfrm>
            <a:off x="1219200" y="3505200"/>
            <a:ext cx="976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a:t>
            </a:r>
          </a:p>
          <a:p>
            <a:r>
              <a:rPr lang="en-US" altLang="en-US" sz="1800">
                <a:latin typeface="Comic Sans MS" panose="030F0902030302020204" pitchFamily="66" charset="0"/>
              </a:rPr>
              <a:t>2   0   1</a:t>
            </a:r>
          </a:p>
        </p:txBody>
      </p:sp>
      <p:sp>
        <p:nvSpPr>
          <p:cNvPr id="31830" name="Text Box 100">
            <a:extLst>
              <a:ext uri="{FF2B5EF4-FFF2-40B4-BE49-F238E27FC236}">
                <a16:creationId xmlns:a16="http://schemas.microsoft.com/office/drawing/2014/main" id="{286F9CD5-E4A9-2749-A51C-0EABA2755CA4}"/>
              </a:ext>
            </a:extLst>
          </p:cNvPr>
          <p:cNvSpPr txBox="1">
            <a:spLocks noChangeArrowheads="1"/>
          </p:cNvSpPr>
          <p:nvPr/>
        </p:nvSpPr>
        <p:spPr bwMode="auto">
          <a:xfrm>
            <a:off x="1219200" y="5257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 ∞  ∞</a:t>
            </a:r>
          </a:p>
        </p:txBody>
      </p:sp>
      <p:sp>
        <p:nvSpPr>
          <p:cNvPr id="31831" name="Text Box 101">
            <a:extLst>
              <a:ext uri="{FF2B5EF4-FFF2-40B4-BE49-F238E27FC236}">
                <a16:creationId xmlns:a16="http://schemas.microsoft.com/office/drawing/2014/main" id="{885A6C54-245B-CC43-95BC-A74EC79EA111}"/>
              </a:ext>
            </a:extLst>
          </p:cNvPr>
          <p:cNvSpPr txBox="1">
            <a:spLocks noChangeArrowheads="1"/>
          </p:cNvSpPr>
          <p:nvPr/>
        </p:nvSpPr>
        <p:spPr bwMode="auto">
          <a:xfrm>
            <a:off x="3260725" y="2022475"/>
            <a:ext cx="976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2   0   1</a:t>
            </a:r>
          </a:p>
        </p:txBody>
      </p:sp>
      <p:sp>
        <p:nvSpPr>
          <p:cNvPr id="31832" name="Text Box 102">
            <a:extLst>
              <a:ext uri="{FF2B5EF4-FFF2-40B4-BE49-F238E27FC236}">
                <a16:creationId xmlns:a16="http://schemas.microsoft.com/office/drawing/2014/main" id="{36AA317B-EF11-4F4E-852E-560FD9F5E8F8}"/>
              </a:ext>
            </a:extLst>
          </p:cNvPr>
          <p:cNvSpPr txBox="1">
            <a:spLocks noChangeArrowheads="1"/>
          </p:cNvSpPr>
          <p:nvPr/>
        </p:nvSpPr>
        <p:spPr bwMode="auto">
          <a:xfrm>
            <a:off x="3260725" y="2327275"/>
            <a:ext cx="976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7   1   0</a:t>
            </a:r>
          </a:p>
        </p:txBody>
      </p:sp>
      <p:sp>
        <p:nvSpPr>
          <p:cNvPr id="31833" name="Text Box 103">
            <a:extLst>
              <a:ext uri="{FF2B5EF4-FFF2-40B4-BE49-F238E27FC236}">
                <a16:creationId xmlns:a16="http://schemas.microsoft.com/office/drawing/2014/main" id="{B82EDFFC-CDBB-E145-9086-7FFF6C8DE86A}"/>
              </a:ext>
            </a:extLst>
          </p:cNvPr>
          <p:cNvSpPr txBox="1">
            <a:spLocks noChangeArrowheads="1"/>
          </p:cNvSpPr>
          <p:nvPr/>
        </p:nvSpPr>
        <p:spPr bwMode="auto">
          <a:xfrm>
            <a:off x="3276600" y="38100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2  0   1</a:t>
            </a:r>
          </a:p>
        </p:txBody>
      </p:sp>
      <p:sp>
        <p:nvSpPr>
          <p:cNvPr id="31834" name="Text Box 104">
            <a:extLst>
              <a:ext uri="{FF2B5EF4-FFF2-40B4-BE49-F238E27FC236}">
                <a16:creationId xmlns:a16="http://schemas.microsoft.com/office/drawing/2014/main" id="{88E8440B-96E8-DB41-8093-F40858A24E5D}"/>
              </a:ext>
            </a:extLst>
          </p:cNvPr>
          <p:cNvSpPr txBox="1">
            <a:spLocks noChangeArrowheads="1"/>
          </p:cNvSpPr>
          <p:nvPr/>
        </p:nvSpPr>
        <p:spPr bwMode="auto">
          <a:xfrm>
            <a:off x="3276600" y="4114800"/>
            <a:ext cx="976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7   1   0</a:t>
            </a:r>
          </a:p>
        </p:txBody>
      </p:sp>
      <p:sp>
        <p:nvSpPr>
          <p:cNvPr id="31835" name="Text Box 105">
            <a:extLst>
              <a:ext uri="{FF2B5EF4-FFF2-40B4-BE49-F238E27FC236}">
                <a16:creationId xmlns:a16="http://schemas.microsoft.com/office/drawing/2014/main" id="{EF94A459-24A0-CD4F-A307-4C3AAC6A364B}"/>
              </a:ext>
            </a:extLst>
          </p:cNvPr>
          <p:cNvSpPr txBox="1">
            <a:spLocks noChangeArrowheads="1"/>
          </p:cNvSpPr>
          <p:nvPr/>
        </p:nvSpPr>
        <p:spPr bwMode="auto">
          <a:xfrm>
            <a:off x="3276600" y="55626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2  0   1</a:t>
            </a:r>
          </a:p>
        </p:txBody>
      </p:sp>
      <p:sp>
        <p:nvSpPr>
          <p:cNvPr id="31836" name="Text Box 106">
            <a:extLst>
              <a:ext uri="{FF2B5EF4-FFF2-40B4-BE49-F238E27FC236}">
                <a16:creationId xmlns:a16="http://schemas.microsoft.com/office/drawing/2014/main" id="{A9427B2B-31DF-CC42-B6BA-D6B1A7BD5B3C}"/>
              </a:ext>
            </a:extLst>
          </p:cNvPr>
          <p:cNvSpPr txBox="1">
            <a:spLocks noChangeArrowheads="1"/>
          </p:cNvSpPr>
          <p:nvPr/>
        </p:nvSpPr>
        <p:spPr bwMode="auto">
          <a:xfrm>
            <a:off x="3276600" y="58674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3  1   0</a:t>
            </a:r>
          </a:p>
        </p:txBody>
      </p:sp>
      <p:sp>
        <p:nvSpPr>
          <p:cNvPr id="31837" name="Text Box 107">
            <a:extLst>
              <a:ext uri="{FF2B5EF4-FFF2-40B4-BE49-F238E27FC236}">
                <a16:creationId xmlns:a16="http://schemas.microsoft.com/office/drawing/2014/main" id="{727CF874-D805-354C-B0AF-2243563ACC38}"/>
              </a:ext>
            </a:extLst>
          </p:cNvPr>
          <p:cNvSpPr txBox="1">
            <a:spLocks noChangeArrowheads="1"/>
          </p:cNvSpPr>
          <p:nvPr/>
        </p:nvSpPr>
        <p:spPr bwMode="auto">
          <a:xfrm>
            <a:off x="5486400" y="2133600"/>
            <a:ext cx="976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2   0   1</a:t>
            </a:r>
          </a:p>
        </p:txBody>
      </p:sp>
      <p:sp>
        <p:nvSpPr>
          <p:cNvPr id="31838" name="Text Box 108">
            <a:extLst>
              <a:ext uri="{FF2B5EF4-FFF2-40B4-BE49-F238E27FC236}">
                <a16:creationId xmlns:a16="http://schemas.microsoft.com/office/drawing/2014/main" id="{91E2666B-89FF-AD41-AD33-E31DFEAA5FC7}"/>
              </a:ext>
            </a:extLst>
          </p:cNvPr>
          <p:cNvSpPr txBox="1">
            <a:spLocks noChangeArrowheads="1"/>
          </p:cNvSpPr>
          <p:nvPr/>
        </p:nvSpPr>
        <p:spPr bwMode="auto">
          <a:xfrm>
            <a:off x="5486400" y="24384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3  1   0</a:t>
            </a:r>
          </a:p>
        </p:txBody>
      </p:sp>
      <p:sp>
        <p:nvSpPr>
          <p:cNvPr id="31839" name="Text Box 109">
            <a:extLst>
              <a:ext uri="{FF2B5EF4-FFF2-40B4-BE49-F238E27FC236}">
                <a16:creationId xmlns:a16="http://schemas.microsoft.com/office/drawing/2014/main" id="{5548D3F6-00CD-E041-8A94-729870FE3654}"/>
              </a:ext>
            </a:extLst>
          </p:cNvPr>
          <p:cNvSpPr txBox="1">
            <a:spLocks noChangeArrowheads="1"/>
          </p:cNvSpPr>
          <p:nvPr/>
        </p:nvSpPr>
        <p:spPr bwMode="auto">
          <a:xfrm>
            <a:off x="5486400" y="38862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2  0   1</a:t>
            </a:r>
          </a:p>
        </p:txBody>
      </p:sp>
      <p:sp>
        <p:nvSpPr>
          <p:cNvPr id="31840" name="Text Box 110">
            <a:extLst>
              <a:ext uri="{FF2B5EF4-FFF2-40B4-BE49-F238E27FC236}">
                <a16:creationId xmlns:a16="http://schemas.microsoft.com/office/drawing/2014/main" id="{92553B45-DDDA-4B4E-973E-445AEFBDB15A}"/>
              </a:ext>
            </a:extLst>
          </p:cNvPr>
          <p:cNvSpPr txBox="1">
            <a:spLocks noChangeArrowheads="1"/>
          </p:cNvSpPr>
          <p:nvPr/>
        </p:nvSpPr>
        <p:spPr bwMode="auto">
          <a:xfrm>
            <a:off x="5410200" y="58674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3  1   0</a:t>
            </a:r>
          </a:p>
        </p:txBody>
      </p:sp>
      <p:sp>
        <p:nvSpPr>
          <p:cNvPr id="31841" name="Text Box 111">
            <a:extLst>
              <a:ext uri="{FF2B5EF4-FFF2-40B4-BE49-F238E27FC236}">
                <a16:creationId xmlns:a16="http://schemas.microsoft.com/office/drawing/2014/main" id="{4BB1FE7A-E6D0-3E48-AB45-BF7989CC1CC7}"/>
              </a:ext>
            </a:extLst>
          </p:cNvPr>
          <p:cNvSpPr txBox="1">
            <a:spLocks noChangeArrowheads="1"/>
          </p:cNvSpPr>
          <p:nvPr/>
        </p:nvSpPr>
        <p:spPr bwMode="auto">
          <a:xfrm>
            <a:off x="5410200" y="54864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2  0   1</a:t>
            </a:r>
          </a:p>
        </p:txBody>
      </p:sp>
      <p:sp>
        <p:nvSpPr>
          <p:cNvPr id="31842" name="Text Box 112">
            <a:extLst>
              <a:ext uri="{FF2B5EF4-FFF2-40B4-BE49-F238E27FC236}">
                <a16:creationId xmlns:a16="http://schemas.microsoft.com/office/drawing/2014/main" id="{4AF6FFCF-0D82-724C-A333-6798DE199FCB}"/>
              </a:ext>
            </a:extLst>
          </p:cNvPr>
          <p:cNvSpPr txBox="1">
            <a:spLocks noChangeArrowheads="1"/>
          </p:cNvSpPr>
          <p:nvPr/>
        </p:nvSpPr>
        <p:spPr bwMode="auto">
          <a:xfrm>
            <a:off x="5486400" y="41148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3  1   0</a:t>
            </a:r>
          </a:p>
        </p:txBody>
      </p:sp>
      <p:sp>
        <p:nvSpPr>
          <p:cNvPr id="31843" name="Line 113">
            <a:extLst>
              <a:ext uri="{FF2B5EF4-FFF2-40B4-BE49-F238E27FC236}">
                <a16:creationId xmlns:a16="http://schemas.microsoft.com/office/drawing/2014/main" id="{5E0AD6B2-614D-084A-B2D6-DEF485EF1E0B}"/>
              </a:ext>
            </a:extLst>
          </p:cNvPr>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44" name="Line 114">
            <a:extLst>
              <a:ext uri="{FF2B5EF4-FFF2-40B4-BE49-F238E27FC236}">
                <a16:creationId xmlns:a16="http://schemas.microsoft.com/office/drawing/2014/main" id="{2CF9C6DB-EB9F-A448-8081-13062B10A7AC}"/>
              </a:ext>
            </a:extLst>
          </p:cNvPr>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45" name="Line 115">
            <a:extLst>
              <a:ext uri="{FF2B5EF4-FFF2-40B4-BE49-F238E27FC236}">
                <a16:creationId xmlns:a16="http://schemas.microsoft.com/office/drawing/2014/main" id="{754C35A6-6C22-214D-86EF-C8FE84752EE0}"/>
              </a:ext>
            </a:extLst>
          </p:cNvPr>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46" name="Line 116">
            <a:extLst>
              <a:ext uri="{FF2B5EF4-FFF2-40B4-BE49-F238E27FC236}">
                <a16:creationId xmlns:a16="http://schemas.microsoft.com/office/drawing/2014/main" id="{6D49EB8A-23C6-7049-B3CD-8359B4C6772F}"/>
              </a:ext>
            </a:extLst>
          </p:cNvPr>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47" name="Line 117">
            <a:extLst>
              <a:ext uri="{FF2B5EF4-FFF2-40B4-BE49-F238E27FC236}">
                <a16:creationId xmlns:a16="http://schemas.microsoft.com/office/drawing/2014/main" id="{908642BA-A712-BC4A-B321-F41EFFD5DCA3}"/>
              </a:ext>
            </a:extLst>
          </p:cNvPr>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48" name="Line 118">
            <a:extLst>
              <a:ext uri="{FF2B5EF4-FFF2-40B4-BE49-F238E27FC236}">
                <a16:creationId xmlns:a16="http://schemas.microsoft.com/office/drawing/2014/main" id="{98BB4304-1527-6446-B982-2DAD7042CB1D}"/>
              </a:ext>
            </a:extLst>
          </p:cNvPr>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49" name="Line 119">
            <a:extLst>
              <a:ext uri="{FF2B5EF4-FFF2-40B4-BE49-F238E27FC236}">
                <a16:creationId xmlns:a16="http://schemas.microsoft.com/office/drawing/2014/main" id="{114581AE-28D3-E64E-AB83-3A5BC2A7732B}"/>
              </a:ext>
            </a:extLst>
          </p:cNvPr>
          <p:cNvSpPr>
            <a:spLocks noChangeShapeType="1"/>
          </p:cNvSpPr>
          <p:nvPr/>
        </p:nvSpPr>
        <p:spPr bwMode="auto">
          <a:xfrm>
            <a:off x="4267200" y="1981200"/>
            <a:ext cx="762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50" name="Line 120">
            <a:extLst>
              <a:ext uri="{FF2B5EF4-FFF2-40B4-BE49-F238E27FC236}">
                <a16:creationId xmlns:a16="http://schemas.microsoft.com/office/drawing/2014/main" id="{2280A0DD-05A9-C94A-873E-832246D2B329}"/>
              </a:ext>
            </a:extLst>
          </p:cNvPr>
          <p:cNvSpPr>
            <a:spLocks noChangeShapeType="1"/>
          </p:cNvSpPr>
          <p:nvPr/>
        </p:nvSpPr>
        <p:spPr bwMode="auto">
          <a:xfrm>
            <a:off x="4191000" y="2057400"/>
            <a:ext cx="8382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51" name="Line 121">
            <a:extLst>
              <a:ext uri="{FF2B5EF4-FFF2-40B4-BE49-F238E27FC236}">
                <a16:creationId xmlns:a16="http://schemas.microsoft.com/office/drawing/2014/main" id="{E8B6B0AB-877E-8F47-8AC7-F16FE0F74DFF}"/>
              </a:ext>
            </a:extLst>
          </p:cNvPr>
          <p:cNvSpPr>
            <a:spLocks noChangeShapeType="1"/>
          </p:cNvSpPr>
          <p:nvPr/>
        </p:nvSpPr>
        <p:spPr bwMode="auto">
          <a:xfrm flipV="1">
            <a:off x="4114800" y="2743200"/>
            <a:ext cx="1143000" cy="320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52" name="Line 122">
            <a:extLst>
              <a:ext uri="{FF2B5EF4-FFF2-40B4-BE49-F238E27FC236}">
                <a16:creationId xmlns:a16="http://schemas.microsoft.com/office/drawing/2014/main" id="{83ED184F-F688-6148-AA89-2425CB919E06}"/>
              </a:ext>
            </a:extLst>
          </p:cNvPr>
          <p:cNvSpPr>
            <a:spLocks noChangeShapeType="1"/>
          </p:cNvSpPr>
          <p:nvPr/>
        </p:nvSpPr>
        <p:spPr bwMode="auto">
          <a:xfrm flipV="1">
            <a:off x="4114800" y="4419600"/>
            <a:ext cx="1066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53" name="Line 123">
            <a:extLst>
              <a:ext uri="{FF2B5EF4-FFF2-40B4-BE49-F238E27FC236}">
                <a16:creationId xmlns:a16="http://schemas.microsoft.com/office/drawing/2014/main" id="{59451AD9-DE11-2F4D-A755-700A50254030}"/>
              </a:ext>
            </a:extLst>
          </p:cNvPr>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54" name="Text Box 124">
            <a:extLst>
              <a:ext uri="{FF2B5EF4-FFF2-40B4-BE49-F238E27FC236}">
                <a16:creationId xmlns:a16="http://schemas.microsoft.com/office/drawing/2014/main" id="{86368845-C5E1-724F-8862-1AD12C559B93}"/>
              </a:ext>
            </a:extLst>
          </p:cNvPr>
          <p:cNvSpPr txBox="1">
            <a:spLocks noChangeArrowheads="1"/>
          </p:cNvSpPr>
          <p:nvPr/>
        </p:nvSpPr>
        <p:spPr bwMode="auto">
          <a:xfrm>
            <a:off x="6069013" y="6142038"/>
            <a:ext cx="658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time</a:t>
            </a:r>
          </a:p>
        </p:txBody>
      </p:sp>
      <p:grpSp>
        <p:nvGrpSpPr>
          <p:cNvPr id="31855" name="Group 125">
            <a:extLst>
              <a:ext uri="{FF2B5EF4-FFF2-40B4-BE49-F238E27FC236}">
                <a16:creationId xmlns:a16="http://schemas.microsoft.com/office/drawing/2014/main" id="{73E95F2F-FC94-3242-94A0-366E722C1432}"/>
              </a:ext>
            </a:extLst>
          </p:cNvPr>
          <p:cNvGrpSpPr>
            <a:grpSpLocks/>
          </p:cNvGrpSpPr>
          <p:nvPr/>
        </p:nvGrpSpPr>
        <p:grpSpPr bwMode="auto">
          <a:xfrm>
            <a:off x="6632575" y="2911475"/>
            <a:ext cx="2184400" cy="1212850"/>
            <a:chOff x="2352" y="0"/>
            <a:chExt cx="1376" cy="764"/>
          </a:xfrm>
        </p:grpSpPr>
        <p:sp>
          <p:nvSpPr>
            <p:cNvPr id="31869" name="Freeform 126">
              <a:extLst>
                <a:ext uri="{FF2B5EF4-FFF2-40B4-BE49-F238E27FC236}">
                  <a16:creationId xmlns:a16="http://schemas.microsoft.com/office/drawing/2014/main" id="{D2D91A7C-F2EB-5049-87F9-7FCF9264DA28}"/>
                </a:ext>
              </a:extLst>
            </p:cNvPr>
            <p:cNvSpPr>
              <a:spLocks/>
            </p:cNvSpPr>
            <p:nvPr/>
          </p:nvSpPr>
          <p:spPr bwMode="auto">
            <a:xfrm>
              <a:off x="2352" y="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31870" name="Group 127">
              <a:extLst>
                <a:ext uri="{FF2B5EF4-FFF2-40B4-BE49-F238E27FC236}">
                  <a16:creationId xmlns:a16="http://schemas.microsoft.com/office/drawing/2014/main" id="{B577C0D5-EA6E-8649-9F27-EB7DE0C7935C}"/>
                </a:ext>
              </a:extLst>
            </p:cNvPr>
            <p:cNvGrpSpPr>
              <a:grpSpLocks/>
            </p:cNvGrpSpPr>
            <p:nvPr/>
          </p:nvGrpSpPr>
          <p:grpSpPr bwMode="auto">
            <a:xfrm>
              <a:off x="2448" y="74"/>
              <a:ext cx="1161" cy="675"/>
              <a:chOff x="-17" y="1286"/>
              <a:chExt cx="1161" cy="675"/>
            </a:xfrm>
          </p:grpSpPr>
          <p:sp>
            <p:nvSpPr>
              <p:cNvPr id="31871" name="Freeform 128">
                <a:extLst>
                  <a:ext uri="{FF2B5EF4-FFF2-40B4-BE49-F238E27FC236}">
                    <a16:creationId xmlns:a16="http://schemas.microsoft.com/office/drawing/2014/main" id="{33A2D33E-AF67-E54E-96AA-DBAE966E8983}"/>
                  </a:ext>
                </a:extLst>
              </p:cNvPr>
              <p:cNvSpPr>
                <a:spLocks/>
              </p:cNvSpPr>
              <p:nvPr/>
            </p:nvSpPr>
            <p:spPr bwMode="auto">
              <a:xfrm>
                <a:off x="246" y="1476"/>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872" name="Oval 129">
                <a:extLst>
                  <a:ext uri="{FF2B5EF4-FFF2-40B4-BE49-F238E27FC236}">
                    <a16:creationId xmlns:a16="http://schemas.microsoft.com/office/drawing/2014/main" id="{368F6D7B-2B81-5F47-A679-4B528DC1B2B2}"/>
                  </a:ext>
                </a:extLst>
              </p:cNvPr>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73" name="Line 130">
                <a:extLst>
                  <a:ext uri="{FF2B5EF4-FFF2-40B4-BE49-F238E27FC236}">
                    <a16:creationId xmlns:a16="http://schemas.microsoft.com/office/drawing/2014/main" id="{F5AFF55E-C565-F042-8A70-438B2AC3E439}"/>
                  </a:ext>
                </a:extLst>
              </p:cNvPr>
              <p:cNvSpPr>
                <a:spLocks noChangeShapeType="1"/>
              </p:cNvSpPr>
              <p:nvPr/>
            </p:nvSpPr>
            <p:spPr bwMode="auto">
              <a:xfrm>
                <a:off x="-14"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74" name="Line 131">
                <a:extLst>
                  <a:ext uri="{FF2B5EF4-FFF2-40B4-BE49-F238E27FC236}">
                    <a16:creationId xmlns:a16="http://schemas.microsoft.com/office/drawing/2014/main" id="{3154FAFB-710D-7F43-A454-526EB010B48E}"/>
                  </a:ext>
                </a:extLst>
              </p:cNvPr>
              <p:cNvSpPr>
                <a:spLocks noChangeShapeType="1"/>
              </p:cNvSpPr>
              <p:nvPr/>
            </p:nvSpPr>
            <p:spPr bwMode="auto">
              <a:xfrm>
                <a:off x="299"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75" name="Rectangle 132">
                <a:extLst>
                  <a:ext uri="{FF2B5EF4-FFF2-40B4-BE49-F238E27FC236}">
                    <a16:creationId xmlns:a16="http://schemas.microsoft.com/office/drawing/2014/main" id="{C327B7DE-5E5A-2E40-BD5A-95813C344B14}"/>
                  </a:ext>
                </a:extLst>
              </p:cNvPr>
              <p:cNvSpPr>
                <a:spLocks noChangeArrowheads="1"/>
              </p:cNvSpPr>
              <p:nvPr/>
            </p:nvSpPr>
            <p:spPr bwMode="auto">
              <a:xfrm>
                <a:off x="-14" y="1705"/>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chemeClr val="bg2"/>
                  </a:solidFill>
                  <a:latin typeface="Times New Roman" panose="02020603050405020304" pitchFamily="18" charset="0"/>
                </a:endParaRPr>
              </a:p>
            </p:txBody>
          </p:sp>
          <p:sp>
            <p:nvSpPr>
              <p:cNvPr id="31876" name="Oval 133">
                <a:extLst>
                  <a:ext uri="{FF2B5EF4-FFF2-40B4-BE49-F238E27FC236}">
                    <a16:creationId xmlns:a16="http://schemas.microsoft.com/office/drawing/2014/main" id="{7D0994CF-5973-8B41-A44F-9F32430133E6}"/>
                  </a:ext>
                </a:extLst>
              </p:cNvPr>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77" name="Freeform 134">
                <a:extLst>
                  <a:ext uri="{FF2B5EF4-FFF2-40B4-BE49-F238E27FC236}">
                    <a16:creationId xmlns:a16="http://schemas.microsoft.com/office/drawing/2014/main" id="{2D4DBCEA-2D08-4C49-8971-F30E1FA8A158}"/>
                  </a:ext>
                </a:extLst>
              </p:cNvPr>
              <p:cNvSpPr>
                <a:spLocks/>
              </p:cNvSpPr>
              <p:nvPr/>
            </p:nvSpPr>
            <p:spPr bwMode="auto">
              <a:xfrm>
                <a:off x="651" y="1476"/>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878" name="Freeform 135">
                <a:extLst>
                  <a:ext uri="{FF2B5EF4-FFF2-40B4-BE49-F238E27FC236}">
                    <a16:creationId xmlns:a16="http://schemas.microsoft.com/office/drawing/2014/main" id="{DD649F80-8AE8-6A47-8090-AFC9E00EA473}"/>
                  </a:ext>
                </a:extLst>
              </p:cNvPr>
              <p:cNvSpPr>
                <a:spLocks/>
              </p:cNvSpPr>
              <p:nvPr/>
            </p:nvSpPr>
            <p:spPr bwMode="auto">
              <a:xfrm>
                <a:off x="303" y="1740"/>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1879" name="Group 136">
                <a:extLst>
                  <a:ext uri="{FF2B5EF4-FFF2-40B4-BE49-F238E27FC236}">
                    <a16:creationId xmlns:a16="http://schemas.microsoft.com/office/drawing/2014/main" id="{93035B0B-BD37-2C4B-814B-5A03CE9C0AD6}"/>
                  </a:ext>
                </a:extLst>
              </p:cNvPr>
              <p:cNvGrpSpPr>
                <a:grpSpLocks/>
              </p:cNvGrpSpPr>
              <p:nvPr/>
            </p:nvGrpSpPr>
            <p:grpSpPr bwMode="auto">
              <a:xfrm>
                <a:off x="32" y="1598"/>
                <a:ext cx="210" cy="250"/>
                <a:chOff x="2952" y="2429"/>
                <a:chExt cx="211" cy="250"/>
              </a:xfrm>
            </p:grpSpPr>
            <p:sp>
              <p:nvSpPr>
                <p:cNvPr id="31901" name="Rectangle 137">
                  <a:extLst>
                    <a:ext uri="{FF2B5EF4-FFF2-40B4-BE49-F238E27FC236}">
                      <a16:creationId xmlns:a16="http://schemas.microsoft.com/office/drawing/2014/main" id="{577B1D9A-0354-5C47-BE5A-315E09F4D1A3}"/>
                    </a:ext>
                  </a:extLst>
                </p:cNvPr>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902" name="Text Box 138">
                  <a:extLst>
                    <a:ext uri="{FF2B5EF4-FFF2-40B4-BE49-F238E27FC236}">
                      <a16:creationId xmlns:a16="http://schemas.microsoft.com/office/drawing/2014/main" id="{F8CDD1CD-AFD5-004E-94D2-F7BC1D4705E0}"/>
                    </a:ext>
                  </a:extLst>
                </p:cNvPr>
                <p:cNvSpPr txBox="1">
                  <a:spLocks noChangeArrowheads="1"/>
                </p:cNvSpPr>
                <p:nvPr/>
              </p:nvSpPr>
              <p:spPr bwMode="auto">
                <a:xfrm>
                  <a:off x="2952" y="2429"/>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2"/>
                      </a:solidFill>
                      <a:latin typeface="Comic Sans MS" panose="030F0902030302020204" pitchFamily="66" charset="0"/>
                    </a:rPr>
                    <a:t>x</a:t>
                  </a:r>
                  <a:endParaRPr lang="en-US" altLang="en-US">
                    <a:solidFill>
                      <a:schemeClr val="bg2"/>
                    </a:solidFill>
                    <a:latin typeface="Times New Roman" panose="02020603050405020304" pitchFamily="18" charset="0"/>
                  </a:endParaRPr>
                </a:p>
              </p:txBody>
            </p:sp>
          </p:grpSp>
          <p:grpSp>
            <p:nvGrpSpPr>
              <p:cNvPr id="31880" name="Group 139">
                <a:extLst>
                  <a:ext uri="{FF2B5EF4-FFF2-40B4-BE49-F238E27FC236}">
                    <a16:creationId xmlns:a16="http://schemas.microsoft.com/office/drawing/2014/main" id="{13BB5945-1EBC-424F-8316-9C392BF598E1}"/>
                  </a:ext>
                </a:extLst>
              </p:cNvPr>
              <p:cNvGrpSpPr>
                <a:grpSpLocks/>
              </p:cNvGrpSpPr>
              <p:nvPr/>
            </p:nvGrpSpPr>
            <p:grpSpPr bwMode="auto">
              <a:xfrm>
                <a:off x="828" y="1580"/>
                <a:ext cx="316" cy="288"/>
                <a:chOff x="1740" y="2276"/>
                <a:chExt cx="316" cy="288"/>
              </a:xfrm>
            </p:grpSpPr>
            <p:sp>
              <p:nvSpPr>
                <p:cNvPr id="31893" name="Oval 140">
                  <a:extLst>
                    <a:ext uri="{FF2B5EF4-FFF2-40B4-BE49-F238E27FC236}">
                      <a16:creationId xmlns:a16="http://schemas.microsoft.com/office/drawing/2014/main" id="{850A9254-36F0-1941-B69B-23DA90009931}"/>
                    </a:ext>
                  </a:extLst>
                </p:cNvPr>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94" name="Line 141">
                  <a:extLst>
                    <a:ext uri="{FF2B5EF4-FFF2-40B4-BE49-F238E27FC236}">
                      <a16:creationId xmlns:a16="http://schemas.microsoft.com/office/drawing/2014/main" id="{D16A05D4-1894-0B41-90A9-9BB2EE557435}"/>
                    </a:ext>
                  </a:extLst>
                </p:cNvPr>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95" name="Line 142">
                  <a:extLst>
                    <a:ext uri="{FF2B5EF4-FFF2-40B4-BE49-F238E27FC236}">
                      <a16:creationId xmlns:a16="http://schemas.microsoft.com/office/drawing/2014/main" id="{059E67A6-94EC-C84E-95CF-660F2FAE6BD3}"/>
                    </a:ext>
                  </a:extLst>
                </p:cNvPr>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96" name="Rectangle 143">
                  <a:extLst>
                    <a:ext uri="{FF2B5EF4-FFF2-40B4-BE49-F238E27FC236}">
                      <a16:creationId xmlns:a16="http://schemas.microsoft.com/office/drawing/2014/main" id="{7D80A1D4-CA2C-1F40-9524-6E1D0BD39850}"/>
                    </a:ext>
                  </a:extLst>
                </p:cNvPr>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chemeClr val="bg2"/>
                    </a:solidFill>
                    <a:latin typeface="Times New Roman" panose="02020603050405020304" pitchFamily="18" charset="0"/>
                  </a:endParaRPr>
                </a:p>
              </p:txBody>
            </p:sp>
            <p:sp>
              <p:nvSpPr>
                <p:cNvPr id="31897" name="Oval 144">
                  <a:extLst>
                    <a:ext uri="{FF2B5EF4-FFF2-40B4-BE49-F238E27FC236}">
                      <a16:creationId xmlns:a16="http://schemas.microsoft.com/office/drawing/2014/main" id="{00903A3E-3590-FE41-8DFF-ECAC8F1AE893}"/>
                    </a:ext>
                  </a:extLst>
                </p:cNvPr>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grpSp>
              <p:nvGrpSpPr>
                <p:cNvPr id="31898" name="Group 145">
                  <a:extLst>
                    <a:ext uri="{FF2B5EF4-FFF2-40B4-BE49-F238E27FC236}">
                      <a16:creationId xmlns:a16="http://schemas.microsoft.com/office/drawing/2014/main" id="{DA5753AF-5746-1E49-92E6-CD077294A308}"/>
                    </a:ext>
                  </a:extLst>
                </p:cNvPr>
                <p:cNvGrpSpPr>
                  <a:grpSpLocks/>
                </p:cNvGrpSpPr>
                <p:nvPr/>
              </p:nvGrpSpPr>
              <p:grpSpPr bwMode="auto">
                <a:xfrm>
                  <a:off x="1792" y="2276"/>
                  <a:ext cx="219" cy="288"/>
                  <a:chOff x="2948" y="2399"/>
                  <a:chExt cx="220" cy="288"/>
                </a:xfrm>
              </p:grpSpPr>
              <p:sp>
                <p:nvSpPr>
                  <p:cNvPr id="31899" name="Rectangle 146">
                    <a:extLst>
                      <a:ext uri="{FF2B5EF4-FFF2-40B4-BE49-F238E27FC236}">
                        <a16:creationId xmlns:a16="http://schemas.microsoft.com/office/drawing/2014/main" id="{44D73C21-63F0-614A-9265-232D8F736CD2}"/>
                      </a:ext>
                    </a:extLst>
                  </p:cNvPr>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900" name="Text Box 147">
                    <a:extLst>
                      <a:ext uri="{FF2B5EF4-FFF2-40B4-BE49-F238E27FC236}">
                        <a16:creationId xmlns:a16="http://schemas.microsoft.com/office/drawing/2014/main" id="{9AC562CD-CAB9-C94F-9B29-12D021B6B869}"/>
                      </a:ext>
                    </a:extLst>
                  </p:cNvPr>
                  <p:cNvSpPr txBox="1">
                    <a:spLocks noChangeArrowheads="1"/>
                  </p:cNvSpPr>
                  <p:nvPr/>
                </p:nvSpPr>
                <p:spPr bwMode="auto">
                  <a:xfrm>
                    <a:off x="2948" y="2399"/>
                    <a:ext cx="2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chemeClr val="bg2"/>
                        </a:solidFill>
                        <a:latin typeface="Comic Sans MS" panose="030F0902030302020204" pitchFamily="66" charset="0"/>
                      </a:rPr>
                      <a:t>z</a:t>
                    </a:r>
                  </a:p>
                </p:txBody>
              </p:sp>
            </p:grpSp>
          </p:grpSp>
          <p:sp>
            <p:nvSpPr>
              <p:cNvPr id="31881" name="Text Box 148">
                <a:extLst>
                  <a:ext uri="{FF2B5EF4-FFF2-40B4-BE49-F238E27FC236}">
                    <a16:creationId xmlns:a16="http://schemas.microsoft.com/office/drawing/2014/main" id="{A4719EC5-ABDB-2B48-A464-CA7DF57E24BF}"/>
                  </a:ext>
                </a:extLst>
              </p:cNvPr>
              <p:cNvSpPr txBox="1">
                <a:spLocks noChangeArrowheads="1"/>
              </p:cNvSpPr>
              <p:nvPr/>
            </p:nvSpPr>
            <p:spPr bwMode="auto">
              <a:xfrm>
                <a:off x="731" y="1400"/>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chemeClr val="bg2"/>
                    </a:solidFill>
                    <a:latin typeface="Comic Sans MS" panose="030F0902030302020204" pitchFamily="66" charset="0"/>
                  </a:rPr>
                  <a:t>1</a:t>
                </a:r>
                <a:endParaRPr lang="en-US" altLang="en-US">
                  <a:solidFill>
                    <a:schemeClr val="bg2"/>
                  </a:solidFill>
                  <a:latin typeface="Times New Roman" panose="02020603050405020304" pitchFamily="18" charset="0"/>
                </a:endParaRPr>
              </a:p>
            </p:txBody>
          </p:sp>
          <p:sp>
            <p:nvSpPr>
              <p:cNvPr id="31882" name="Text Box 149">
                <a:extLst>
                  <a:ext uri="{FF2B5EF4-FFF2-40B4-BE49-F238E27FC236}">
                    <a16:creationId xmlns:a16="http://schemas.microsoft.com/office/drawing/2014/main" id="{810C4E35-15C3-E947-8917-0C5FEA2AEFD7}"/>
                  </a:ext>
                </a:extLst>
              </p:cNvPr>
              <p:cNvSpPr txBox="1">
                <a:spLocks noChangeArrowheads="1"/>
              </p:cNvSpPr>
              <p:nvPr/>
            </p:nvSpPr>
            <p:spPr bwMode="auto">
              <a:xfrm>
                <a:off x="192" y="1397"/>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chemeClr val="bg2"/>
                    </a:solidFill>
                    <a:latin typeface="Comic Sans MS" panose="030F0902030302020204" pitchFamily="66" charset="0"/>
                  </a:rPr>
                  <a:t>2</a:t>
                </a:r>
                <a:endParaRPr lang="en-US" altLang="en-US">
                  <a:solidFill>
                    <a:schemeClr val="bg2"/>
                  </a:solidFill>
                  <a:latin typeface="Times New Roman" panose="02020603050405020304" pitchFamily="18" charset="0"/>
                </a:endParaRPr>
              </a:p>
            </p:txBody>
          </p:sp>
          <p:sp>
            <p:nvSpPr>
              <p:cNvPr id="31883" name="Text Box 150">
                <a:extLst>
                  <a:ext uri="{FF2B5EF4-FFF2-40B4-BE49-F238E27FC236}">
                    <a16:creationId xmlns:a16="http://schemas.microsoft.com/office/drawing/2014/main" id="{7220CD92-60EC-2645-81D3-E6D9F6C9AA44}"/>
                  </a:ext>
                </a:extLst>
              </p:cNvPr>
              <p:cNvSpPr txBox="1">
                <a:spLocks noChangeArrowheads="1"/>
              </p:cNvSpPr>
              <p:nvPr/>
            </p:nvSpPr>
            <p:spPr bwMode="auto">
              <a:xfrm>
                <a:off x="477" y="173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chemeClr val="bg2"/>
                    </a:solidFill>
                    <a:latin typeface="Comic Sans MS" panose="030F0902030302020204" pitchFamily="66" charset="0"/>
                  </a:rPr>
                  <a:t>7</a:t>
                </a:r>
                <a:endParaRPr lang="en-US" altLang="en-US">
                  <a:solidFill>
                    <a:schemeClr val="bg2"/>
                  </a:solidFill>
                  <a:latin typeface="Times New Roman" panose="02020603050405020304" pitchFamily="18" charset="0"/>
                </a:endParaRPr>
              </a:p>
            </p:txBody>
          </p:sp>
          <p:grpSp>
            <p:nvGrpSpPr>
              <p:cNvPr id="31884" name="Group 151">
                <a:extLst>
                  <a:ext uri="{FF2B5EF4-FFF2-40B4-BE49-F238E27FC236}">
                    <a16:creationId xmlns:a16="http://schemas.microsoft.com/office/drawing/2014/main" id="{F7F1B4A5-5BF9-DB42-ABB3-19FD354A9C34}"/>
                  </a:ext>
                </a:extLst>
              </p:cNvPr>
              <p:cNvGrpSpPr>
                <a:grpSpLocks/>
              </p:cNvGrpSpPr>
              <p:nvPr/>
            </p:nvGrpSpPr>
            <p:grpSpPr bwMode="auto">
              <a:xfrm>
                <a:off x="408" y="1286"/>
                <a:ext cx="316" cy="250"/>
                <a:chOff x="1740" y="2306"/>
                <a:chExt cx="316" cy="250"/>
              </a:xfrm>
            </p:grpSpPr>
            <p:sp>
              <p:nvSpPr>
                <p:cNvPr id="31885" name="Oval 152">
                  <a:extLst>
                    <a:ext uri="{FF2B5EF4-FFF2-40B4-BE49-F238E27FC236}">
                      <a16:creationId xmlns:a16="http://schemas.microsoft.com/office/drawing/2014/main" id="{C5B3CDC4-E1FD-B54F-BD97-2E1954447812}"/>
                    </a:ext>
                  </a:extLst>
                </p:cNvPr>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86" name="Line 153">
                  <a:extLst>
                    <a:ext uri="{FF2B5EF4-FFF2-40B4-BE49-F238E27FC236}">
                      <a16:creationId xmlns:a16="http://schemas.microsoft.com/office/drawing/2014/main" id="{AF425786-86D4-794E-85E7-7816AA598379}"/>
                    </a:ext>
                  </a:extLst>
                </p:cNvPr>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87" name="Line 154">
                  <a:extLst>
                    <a:ext uri="{FF2B5EF4-FFF2-40B4-BE49-F238E27FC236}">
                      <a16:creationId xmlns:a16="http://schemas.microsoft.com/office/drawing/2014/main" id="{4355057A-C384-6944-8921-108DF1F07778}"/>
                    </a:ext>
                  </a:extLst>
                </p:cNvPr>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88" name="Rectangle 155">
                  <a:extLst>
                    <a:ext uri="{FF2B5EF4-FFF2-40B4-BE49-F238E27FC236}">
                      <a16:creationId xmlns:a16="http://schemas.microsoft.com/office/drawing/2014/main" id="{BE62139E-C7A8-594F-B84A-ECD28B7DF1EA}"/>
                    </a:ext>
                  </a:extLst>
                </p:cNvPr>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chemeClr val="bg2"/>
                    </a:solidFill>
                    <a:latin typeface="Times New Roman" panose="02020603050405020304" pitchFamily="18" charset="0"/>
                  </a:endParaRPr>
                </a:p>
              </p:txBody>
            </p:sp>
            <p:sp>
              <p:nvSpPr>
                <p:cNvPr id="31889" name="Oval 156">
                  <a:extLst>
                    <a:ext uri="{FF2B5EF4-FFF2-40B4-BE49-F238E27FC236}">
                      <a16:creationId xmlns:a16="http://schemas.microsoft.com/office/drawing/2014/main" id="{0726F34F-03EF-9F4A-8898-F53495B94568}"/>
                    </a:ext>
                  </a:extLst>
                </p:cNvPr>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grpSp>
              <p:nvGrpSpPr>
                <p:cNvPr id="31890" name="Group 157">
                  <a:extLst>
                    <a:ext uri="{FF2B5EF4-FFF2-40B4-BE49-F238E27FC236}">
                      <a16:creationId xmlns:a16="http://schemas.microsoft.com/office/drawing/2014/main" id="{259249D1-DC01-BF4A-92AD-9605B9B0F0BC}"/>
                    </a:ext>
                  </a:extLst>
                </p:cNvPr>
                <p:cNvGrpSpPr>
                  <a:grpSpLocks/>
                </p:cNvGrpSpPr>
                <p:nvPr/>
              </p:nvGrpSpPr>
              <p:grpSpPr bwMode="auto">
                <a:xfrm>
                  <a:off x="1802" y="2306"/>
                  <a:ext cx="199" cy="250"/>
                  <a:chOff x="2957" y="2429"/>
                  <a:chExt cx="201" cy="250"/>
                </a:xfrm>
              </p:grpSpPr>
              <p:sp>
                <p:nvSpPr>
                  <p:cNvPr id="31891" name="Rectangle 158">
                    <a:extLst>
                      <a:ext uri="{FF2B5EF4-FFF2-40B4-BE49-F238E27FC236}">
                        <a16:creationId xmlns:a16="http://schemas.microsoft.com/office/drawing/2014/main" id="{398E625E-CC68-2F4A-A563-2A7F5A73ED37}"/>
                      </a:ext>
                    </a:extLst>
                  </p:cNvPr>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92" name="Text Box 159">
                    <a:extLst>
                      <a:ext uri="{FF2B5EF4-FFF2-40B4-BE49-F238E27FC236}">
                        <a16:creationId xmlns:a16="http://schemas.microsoft.com/office/drawing/2014/main" id="{4F5F5F5E-8180-C649-ADB6-0E791F67BC2E}"/>
                      </a:ext>
                    </a:extLst>
                  </p:cNvPr>
                  <p:cNvSpPr txBox="1">
                    <a:spLocks noChangeArrowheads="1"/>
                  </p:cNvSpPr>
                  <p:nvPr/>
                </p:nvSpPr>
                <p:spPr bwMode="auto">
                  <a:xfrm>
                    <a:off x="2957" y="2429"/>
                    <a:ext cx="2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2"/>
                        </a:solidFill>
                        <a:latin typeface="Comic Sans MS" panose="030F0902030302020204" pitchFamily="66" charset="0"/>
                      </a:rPr>
                      <a:t>y</a:t>
                    </a:r>
                    <a:endParaRPr lang="en-US" altLang="en-US">
                      <a:solidFill>
                        <a:schemeClr val="bg2"/>
                      </a:solidFill>
                      <a:latin typeface="Times New Roman" panose="02020603050405020304" pitchFamily="18" charset="0"/>
                    </a:endParaRPr>
                  </a:p>
                </p:txBody>
              </p:sp>
            </p:grpSp>
          </p:grpSp>
        </p:grpSp>
      </p:grpSp>
      <p:sp>
        <p:nvSpPr>
          <p:cNvPr id="31856" name="Text Box 160">
            <a:extLst>
              <a:ext uri="{FF2B5EF4-FFF2-40B4-BE49-F238E27FC236}">
                <a16:creationId xmlns:a16="http://schemas.microsoft.com/office/drawing/2014/main" id="{A49692A1-5023-6543-8E8E-C191497B4AC2}"/>
              </a:ext>
            </a:extLst>
          </p:cNvPr>
          <p:cNvSpPr txBox="1">
            <a:spLocks noChangeArrowheads="1"/>
          </p:cNvSpPr>
          <p:nvPr/>
        </p:nvSpPr>
        <p:spPr bwMode="auto">
          <a:xfrm>
            <a:off x="0" y="685800"/>
            <a:ext cx="1579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latin typeface="Comic Sans MS" panose="030F0902030302020204" pitchFamily="66" charset="0"/>
              </a:rPr>
              <a:t>node x table</a:t>
            </a:r>
          </a:p>
        </p:txBody>
      </p:sp>
      <p:sp>
        <p:nvSpPr>
          <p:cNvPr id="31857" name="Text Box 161">
            <a:extLst>
              <a:ext uri="{FF2B5EF4-FFF2-40B4-BE49-F238E27FC236}">
                <a16:creationId xmlns:a16="http://schemas.microsoft.com/office/drawing/2014/main" id="{7B2BFBB1-CFF4-174D-8308-92A07CFB5DEF}"/>
              </a:ext>
            </a:extLst>
          </p:cNvPr>
          <p:cNvSpPr txBox="1">
            <a:spLocks noChangeArrowheads="1"/>
          </p:cNvSpPr>
          <p:nvPr/>
        </p:nvSpPr>
        <p:spPr bwMode="auto">
          <a:xfrm>
            <a:off x="0" y="2590800"/>
            <a:ext cx="1571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latin typeface="Comic Sans MS" panose="030F0902030302020204" pitchFamily="66" charset="0"/>
              </a:rPr>
              <a:t>node y table</a:t>
            </a:r>
          </a:p>
        </p:txBody>
      </p:sp>
      <p:sp>
        <p:nvSpPr>
          <p:cNvPr id="31858" name="Text Box 162">
            <a:extLst>
              <a:ext uri="{FF2B5EF4-FFF2-40B4-BE49-F238E27FC236}">
                <a16:creationId xmlns:a16="http://schemas.microsoft.com/office/drawing/2014/main" id="{AF9A178E-12C8-0744-8D4A-2BD994F9E177}"/>
              </a:ext>
            </a:extLst>
          </p:cNvPr>
          <p:cNvSpPr txBox="1">
            <a:spLocks noChangeArrowheads="1"/>
          </p:cNvSpPr>
          <p:nvPr/>
        </p:nvSpPr>
        <p:spPr bwMode="auto">
          <a:xfrm>
            <a:off x="0" y="4343400"/>
            <a:ext cx="156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latin typeface="Comic Sans MS" panose="030F0902030302020204" pitchFamily="66" charset="0"/>
              </a:rPr>
              <a:t>node z table</a:t>
            </a:r>
          </a:p>
        </p:txBody>
      </p:sp>
      <p:sp>
        <p:nvSpPr>
          <p:cNvPr id="31859" name="Oval 163">
            <a:extLst>
              <a:ext uri="{FF2B5EF4-FFF2-40B4-BE49-F238E27FC236}">
                <a16:creationId xmlns:a16="http://schemas.microsoft.com/office/drawing/2014/main" id="{6F81CF48-318D-3C45-AADB-9A0CA1E1C823}"/>
              </a:ext>
            </a:extLst>
          </p:cNvPr>
          <p:cNvSpPr>
            <a:spLocks noChangeArrowheads="1"/>
          </p:cNvSpPr>
          <p:nvPr/>
        </p:nvSpPr>
        <p:spPr bwMode="auto">
          <a:xfrm>
            <a:off x="1219200" y="16764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60" name="Oval 164">
            <a:extLst>
              <a:ext uri="{FF2B5EF4-FFF2-40B4-BE49-F238E27FC236}">
                <a16:creationId xmlns:a16="http://schemas.microsoft.com/office/drawing/2014/main" id="{B0833889-A796-0248-9367-6E9F78FB2E77}"/>
              </a:ext>
            </a:extLst>
          </p:cNvPr>
          <p:cNvSpPr>
            <a:spLocks noChangeArrowheads="1"/>
          </p:cNvSpPr>
          <p:nvPr/>
        </p:nvSpPr>
        <p:spPr bwMode="auto">
          <a:xfrm>
            <a:off x="1219200" y="37338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61" name="Oval 165">
            <a:extLst>
              <a:ext uri="{FF2B5EF4-FFF2-40B4-BE49-F238E27FC236}">
                <a16:creationId xmlns:a16="http://schemas.microsoft.com/office/drawing/2014/main" id="{E5946235-2104-0547-8EBC-3DC2E2FE09B8}"/>
              </a:ext>
            </a:extLst>
          </p:cNvPr>
          <p:cNvSpPr>
            <a:spLocks noChangeArrowheads="1"/>
          </p:cNvSpPr>
          <p:nvPr/>
        </p:nvSpPr>
        <p:spPr bwMode="auto">
          <a:xfrm>
            <a:off x="1219200" y="59436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62" name="Oval 166">
            <a:extLst>
              <a:ext uri="{FF2B5EF4-FFF2-40B4-BE49-F238E27FC236}">
                <a16:creationId xmlns:a16="http://schemas.microsoft.com/office/drawing/2014/main" id="{75C44FBE-8E06-354B-8F63-3BEED63DEF22}"/>
              </a:ext>
            </a:extLst>
          </p:cNvPr>
          <p:cNvSpPr>
            <a:spLocks noChangeArrowheads="1"/>
          </p:cNvSpPr>
          <p:nvPr/>
        </p:nvSpPr>
        <p:spPr bwMode="auto">
          <a:xfrm>
            <a:off x="3276600" y="16764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1863" name="Oval 167">
            <a:extLst>
              <a:ext uri="{FF2B5EF4-FFF2-40B4-BE49-F238E27FC236}">
                <a16:creationId xmlns:a16="http://schemas.microsoft.com/office/drawing/2014/main" id="{0A6992DE-FD9F-E64B-AA12-0575DFB53C97}"/>
              </a:ext>
            </a:extLst>
          </p:cNvPr>
          <p:cNvSpPr>
            <a:spLocks noChangeArrowheads="1"/>
          </p:cNvSpPr>
          <p:nvPr/>
        </p:nvSpPr>
        <p:spPr bwMode="auto">
          <a:xfrm>
            <a:off x="3200400" y="5867400"/>
            <a:ext cx="1066800" cy="3810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126568" name="Rectangle 168">
            <a:extLst>
              <a:ext uri="{FF2B5EF4-FFF2-40B4-BE49-F238E27FC236}">
                <a16:creationId xmlns:a16="http://schemas.microsoft.com/office/drawing/2014/main" id="{135173BC-328A-7F48-BDCF-609E4098FC0B}"/>
              </a:ext>
            </a:extLst>
          </p:cNvPr>
          <p:cNvSpPr>
            <a:spLocks noChangeArrowheads="1"/>
          </p:cNvSpPr>
          <p:nvPr/>
        </p:nvSpPr>
        <p:spPr bwMode="auto">
          <a:xfrm>
            <a:off x="889000" y="201613"/>
            <a:ext cx="473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fr-FR" altLang="en-US" sz="1800">
                <a:latin typeface="Comic Sans MS" panose="030F0902030302020204" pitchFamily="66" charset="0"/>
              </a:rPr>
              <a:t>d(x,y) = min{d(x,y) + d(y,y), d(x,z) + d(z,y)} </a:t>
            </a:r>
            <a:br>
              <a:rPr lang="fr-FR" altLang="en-US" sz="1800">
                <a:latin typeface="Comic Sans MS" panose="030F0902030302020204" pitchFamily="66" charset="0"/>
              </a:rPr>
            </a:br>
            <a:r>
              <a:rPr lang="fr-FR" altLang="en-US" sz="1800">
                <a:latin typeface="Comic Sans MS" panose="030F0902030302020204" pitchFamily="66" charset="0"/>
              </a:rPr>
              <a:t>             = min{2+0 , 7+1} = 2</a:t>
            </a:r>
          </a:p>
        </p:txBody>
      </p:sp>
      <p:sp>
        <p:nvSpPr>
          <p:cNvPr id="1126569" name="Rectangle 169">
            <a:extLst>
              <a:ext uri="{FF2B5EF4-FFF2-40B4-BE49-F238E27FC236}">
                <a16:creationId xmlns:a16="http://schemas.microsoft.com/office/drawing/2014/main" id="{6B1E5200-A833-2042-9940-514492CB38A2}"/>
              </a:ext>
            </a:extLst>
          </p:cNvPr>
          <p:cNvSpPr>
            <a:spLocks noChangeArrowheads="1"/>
          </p:cNvSpPr>
          <p:nvPr/>
        </p:nvSpPr>
        <p:spPr bwMode="auto">
          <a:xfrm>
            <a:off x="6042025" y="111125"/>
            <a:ext cx="29670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fr-FR" altLang="en-US" sz="1800">
                <a:latin typeface="Comic Sans MS" panose="030F0902030302020204" pitchFamily="66" charset="0"/>
              </a:rPr>
              <a:t>d(x,z) = min{d(x,y) + </a:t>
            </a:r>
            <a:br>
              <a:rPr lang="fr-FR" altLang="en-US" sz="1800">
                <a:latin typeface="Comic Sans MS" panose="030F0902030302020204" pitchFamily="66" charset="0"/>
              </a:rPr>
            </a:br>
            <a:r>
              <a:rPr lang="fr-FR" altLang="en-US" sz="1800">
                <a:latin typeface="Comic Sans MS" panose="030F0902030302020204" pitchFamily="66" charset="0"/>
              </a:rPr>
              <a:t>      d(y,z), d(x,z) + d(z,z)} </a:t>
            </a:r>
          </a:p>
          <a:p>
            <a:pPr algn="just"/>
            <a:r>
              <a:rPr lang="fr-FR" altLang="en-US" sz="1800">
                <a:latin typeface="Comic Sans MS" panose="030F0902030302020204" pitchFamily="66" charset="0"/>
              </a:rPr>
              <a:t>= min{2+1 , 7+0} = 3</a:t>
            </a:r>
          </a:p>
        </p:txBody>
      </p:sp>
      <p:sp>
        <p:nvSpPr>
          <p:cNvPr id="1126570" name="Line 170">
            <a:extLst>
              <a:ext uri="{FF2B5EF4-FFF2-40B4-BE49-F238E27FC236}">
                <a16:creationId xmlns:a16="http://schemas.microsoft.com/office/drawing/2014/main" id="{FC5F0973-AD66-A941-AD1A-619A0381E744}"/>
              </a:ext>
            </a:extLst>
          </p:cNvPr>
          <p:cNvSpPr>
            <a:spLocks noChangeShapeType="1"/>
          </p:cNvSpPr>
          <p:nvPr/>
        </p:nvSpPr>
        <p:spPr bwMode="auto">
          <a:xfrm flipH="1">
            <a:off x="3760788" y="752475"/>
            <a:ext cx="141287" cy="102393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571" name="Line 171">
            <a:extLst>
              <a:ext uri="{FF2B5EF4-FFF2-40B4-BE49-F238E27FC236}">
                <a16:creationId xmlns:a16="http://schemas.microsoft.com/office/drawing/2014/main" id="{26780E11-8E0A-C245-863D-014D51332C45}"/>
              </a:ext>
            </a:extLst>
          </p:cNvPr>
          <p:cNvSpPr>
            <a:spLocks noChangeShapeType="1"/>
          </p:cNvSpPr>
          <p:nvPr/>
        </p:nvSpPr>
        <p:spPr bwMode="auto">
          <a:xfrm flipH="1">
            <a:off x="4179888" y="903288"/>
            <a:ext cx="1917700" cy="91281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868" name="Slide Number Placeholder 1">
            <a:extLst>
              <a:ext uri="{FF2B5EF4-FFF2-40B4-BE49-F238E27FC236}">
                <a16:creationId xmlns:a16="http://schemas.microsoft.com/office/drawing/2014/main" id="{7EF49FCD-9191-CC4B-A2DF-FC94F5860D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62AC0F-E0E7-9E43-80A3-A748992FD8FB}" type="slidenum">
              <a:rPr lang="en-US" altLang="en-US" sz="1200">
                <a:latin typeface="Garamond" panose="02020404030301010803" pitchFamily="18" charset="0"/>
              </a:rPr>
              <a:pPr/>
              <a:t>15</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2F132AF2-2D07-C6B6-B384-F09C940A5599}"/>
              </a:ext>
            </a:extLst>
          </p:cNvPr>
          <p:cNvSpPr>
            <a:spLocks noGrp="1"/>
          </p:cNvSpPr>
          <p:nvPr>
            <p:ph type="dt" sz="half" idx="10"/>
          </p:nvPr>
        </p:nvSpPr>
        <p:spPr/>
        <p:txBody>
          <a:bodyPr/>
          <a:lstStyle/>
          <a:p>
            <a:fld id="{9066F560-F4D3-1949-906D-E4FE8E419383}" type="datetime1">
              <a:rPr lang="en-US" altLang="en-US" smtClean="0"/>
              <a:t>5/10/23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5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5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68" grpId="0"/>
      <p:bldP spid="11265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5-09">
            <a:extLst>
              <a:ext uri="{FF2B5EF4-FFF2-40B4-BE49-F238E27FC236}">
                <a16:creationId xmlns:a16="http://schemas.microsoft.com/office/drawing/2014/main" id="{49C2AC5B-2189-E847-A36D-A0274B636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966788"/>
            <a:ext cx="6180137"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a:extLst>
              <a:ext uri="{FF2B5EF4-FFF2-40B4-BE49-F238E27FC236}">
                <a16:creationId xmlns:a16="http://schemas.microsoft.com/office/drawing/2014/main" id="{0DFA6614-4915-574C-A3EE-DB2F774445DA}"/>
              </a:ext>
            </a:extLst>
          </p:cNvPr>
          <p:cNvSpPr>
            <a:spLocks noChangeArrowheads="1"/>
          </p:cNvSpPr>
          <p:nvPr/>
        </p:nvSpPr>
        <p:spPr bwMode="auto">
          <a:xfrm>
            <a:off x="246063" y="3265488"/>
            <a:ext cx="5356225"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128452" name="Rectangle 4">
            <a:extLst>
              <a:ext uri="{FF2B5EF4-FFF2-40B4-BE49-F238E27FC236}">
                <a16:creationId xmlns:a16="http://schemas.microsoft.com/office/drawing/2014/main" id="{002097BB-CB56-274C-86BA-DDA7A350A828}"/>
              </a:ext>
            </a:extLst>
          </p:cNvPr>
          <p:cNvSpPr>
            <a:spLocks noGrp="1" noChangeArrowheads="1"/>
          </p:cNvSpPr>
          <p:nvPr>
            <p:ph type="title" idx="4294967295"/>
          </p:nvPr>
        </p:nvSpPr>
        <p:spPr>
          <a:xfrm>
            <a:off x="482600" y="341313"/>
            <a:ext cx="8093075" cy="577850"/>
          </a:xfrm>
        </p:spPr>
        <p:txBody>
          <a:bodyPr anchor="ctr"/>
          <a:lstStyle/>
          <a:p>
            <a:pPr eaLnBrk="1" hangingPunct="1"/>
            <a:r>
              <a:rPr lang="en-US" altLang="zh-CN">
                <a:effectLst>
                  <a:outerShdw blurRad="38100" dist="38100" dir="2700000" algn="tl">
                    <a:srgbClr val="C0C0C0"/>
                  </a:outerShdw>
                </a:effectLst>
                <a:latin typeface="Garamond" panose="02020404030301010803" pitchFamily="18" charset="0"/>
                <a:ea typeface="宋体" panose="02010600030101010101" pitchFamily="2" charset="-122"/>
              </a:rPr>
              <a:t>Distance Vector Routing</a:t>
            </a:r>
          </a:p>
        </p:txBody>
      </p:sp>
      <p:sp>
        <p:nvSpPr>
          <p:cNvPr id="33798" name="Rectangle 5">
            <a:extLst>
              <a:ext uri="{FF2B5EF4-FFF2-40B4-BE49-F238E27FC236}">
                <a16:creationId xmlns:a16="http://schemas.microsoft.com/office/drawing/2014/main" id="{388A5058-54EA-B849-9404-97C2B7EEE107}"/>
              </a:ext>
            </a:extLst>
          </p:cNvPr>
          <p:cNvSpPr>
            <a:spLocks noGrp="1" noChangeArrowheads="1"/>
          </p:cNvSpPr>
          <p:nvPr>
            <p:ph type="body" idx="4294967295"/>
          </p:nvPr>
        </p:nvSpPr>
        <p:spPr>
          <a:xfrm>
            <a:off x="161925" y="3500438"/>
            <a:ext cx="5637213" cy="2713037"/>
          </a:xfrm>
          <a:noFill/>
        </p:spPr>
        <p:txBody>
          <a:bodyPr/>
          <a:lstStyle/>
          <a:p>
            <a:pPr eaLnBrk="1" hangingPunct="1">
              <a:lnSpc>
                <a:spcPct val="90000"/>
              </a:lnSpc>
            </a:pPr>
            <a:r>
              <a:rPr lang="en-US" altLang="zh-CN" sz="1900">
                <a:solidFill>
                  <a:schemeClr val="bg2"/>
                </a:solidFill>
                <a:latin typeface="Arial" panose="020B0604020202020204" pitchFamily="34" charset="0"/>
                <a:ea typeface="宋体" panose="02010600030101010101" pitchFamily="2" charset="-122"/>
              </a:rPr>
              <a:t>Distance from A to B 12ms, to C 25ms, to D 40ms, to G 18ms</a:t>
            </a:r>
          </a:p>
          <a:p>
            <a:pPr eaLnBrk="1" hangingPunct="1">
              <a:lnSpc>
                <a:spcPct val="90000"/>
              </a:lnSpc>
            </a:pPr>
            <a:r>
              <a:rPr lang="en-US" altLang="zh-CN" sz="1900">
                <a:solidFill>
                  <a:schemeClr val="bg2"/>
                </a:solidFill>
                <a:latin typeface="Arial" panose="020B0604020202020204" pitchFamily="34" charset="0"/>
                <a:ea typeface="宋体" panose="02010600030101010101" pitchFamily="2" charset="-122"/>
              </a:rPr>
              <a:t>Distance from J to A 8ms, to I 10ms, to H 12ms, to K 6ms</a:t>
            </a:r>
          </a:p>
          <a:p>
            <a:pPr eaLnBrk="1" hangingPunct="1">
              <a:lnSpc>
                <a:spcPct val="90000"/>
              </a:lnSpc>
            </a:pPr>
            <a:r>
              <a:rPr lang="en-US" altLang="zh-CN" sz="1900">
                <a:solidFill>
                  <a:schemeClr val="bg2"/>
                </a:solidFill>
                <a:latin typeface="Arial" panose="020B0604020202020204" pitchFamily="34" charset="0"/>
                <a:ea typeface="宋体" panose="02010600030101010101" pitchFamily="2" charset="-122"/>
              </a:rPr>
              <a:t>Distance from J 	to A to G 8+18 = 26ms</a:t>
            </a:r>
            <a:br>
              <a:rPr lang="en-US" altLang="zh-CN" sz="2100">
                <a:solidFill>
                  <a:schemeClr val="bg2"/>
                </a:solidFill>
                <a:latin typeface="Arial" panose="020B0604020202020204" pitchFamily="34" charset="0"/>
                <a:ea typeface="宋体" panose="02010600030101010101" pitchFamily="2" charset="-122"/>
              </a:rPr>
            </a:br>
            <a:r>
              <a:rPr lang="en-US" altLang="zh-CN" sz="2100">
                <a:solidFill>
                  <a:schemeClr val="bg2"/>
                </a:solidFill>
                <a:latin typeface="Arial" panose="020B0604020202020204" pitchFamily="34" charset="0"/>
                <a:ea typeface="宋体" panose="02010600030101010101" pitchFamily="2" charset="-122"/>
              </a:rPr>
              <a:t>			</a:t>
            </a:r>
            <a:r>
              <a:rPr lang="en-US" altLang="zh-CN" sz="1900">
                <a:solidFill>
                  <a:schemeClr val="bg2"/>
                </a:solidFill>
                <a:latin typeface="Arial" panose="020B0604020202020204" pitchFamily="34" charset="0"/>
                <a:ea typeface="宋体" panose="02010600030101010101" pitchFamily="2" charset="-122"/>
              </a:rPr>
              <a:t>to I to G 10+31 = 41ms</a:t>
            </a:r>
            <a:br>
              <a:rPr lang="en-US" altLang="zh-CN" sz="1900">
                <a:solidFill>
                  <a:schemeClr val="bg2"/>
                </a:solidFill>
                <a:latin typeface="Arial" panose="020B0604020202020204" pitchFamily="34" charset="0"/>
                <a:ea typeface="宋体" panose="02010600030101010101" pitchFamily="2" charset="-122"/>
              </a:rPr>
            </a:br>
            <a:r>
              <a:rPr lang="en-US" altLang="zh-CN" sz="1900">
                <a:solidFill>
                  <a:schemeClr val="bg2"/>
                </a:solidFill>
                <a:latin typeface="Arial" panose="020B0604020202020204" pitchFamily="34" charset="0"/>
                <a:ea typeface="宋体" panose="02010600030101010101" pitchFamily="2" charset="-122"/>
              </a:rPr>
              <a:t>			to H to G 12+6=18ms</a:t>
            </a:r>
            <a:br>
              <a:rPr lang="en-US" altLang="zh-CN" sz="1900">
                <a:solidFill>
                  <a:schemeClr val="bg2"/>
                </a:solidFill>
                <a:latin typeface="Arial" panose="020B0604020202020204" pitchFamily="34" charset="0"/>
                <a:ea typeface="宋体" panose="02010600030101010101" pitchFamily="2" charset="-122"/>
              </a:rPr>
            </a:br>
            <a:r>
              <a:rPr lang="en-US" altLang="zh-CN" sz="1900">
                <a:solidFill>
                  <a:schemeClr val="bg2"/>
                </a:solidFill>
                <a:latin typeface="Arial" panose="020B0604020202020204" pitchFamily="34" charset="0"/>
                <a:ea typeface="宋体" panose="02010600030101010101" pitchFamily="2" charset="-122"/>
              </a:rPr>
              <a:t>			to K to G 6+31=37ms</a:t>
            </a:r>
            <a:br>
              <a:rPr lang="en-US" altLang="zh-CN" sz="2100">
                <a:solidFill>
                  <a:schemeClr val="bg2"/>
                </a:solidFill>
                <a:latin typeface="Arial" panose="020B0604020202020204" pitchFamily="34" charset="0"/>
                <a:ea typeface="宋体" panose="02010600030101010101" pitchFamily="2" charset="-122"/>
              </a:rPr>
            </a:br>
            <a:r>
              <a:rPr lang="en-US" altLang="zh-CN" sz="2100">
                <a:solidFill>
                  <a:schemeClr val="bg2"/>
                </a:solidFill>
                <a:latin typeface="Arial" panose="020B0604020202020204" pitchFamily="34" charset="0"/>
                <a:ea typeface="宋体" panose="02010600030101010101" pitchFamily="2" charset="-122"/>
              </a:rPr>
              <a:t>	</a:t>
            </a:r>
          </a:p>
        </p:txBody>
      </p:sp>
      <p:sp>
        <p:nvSpPr>
          <p:cNvPr id="33799" name="Rectangle 6">
            <a:extLst>
              <a:ext uri="{FF2B5EF4-FFF2-40B4-BE49-F238E27FC236}">
                <a16:creationId xmlns:a16="http://schemas.microsoft.com/office/drawing/2014/main" id="{90F0D3F6-5133-654C-8CCF-8735AF5F6162}"/>
              </a:ext>
            </a:extLst>
          </p:cNvPr>
          <p:cNvSpPr>
            <a:spLocks noChangeArrowheads="1"/>
          </p:cNvSpPr>
          <p:nvPr/>
        </p:nvSpPr>
        <p:spPr bwMode="auto">
          <a:xfrm>
            <a:off x="5689600" y="2757488"/>
            <a:ext cx="3236913" cy="247650"/>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3800" name="Line 7">
            <a:extLst>
              <a:ext uri="{FF2B5EF4-FFF2-40B4-BE49-F238E27FC236}">
                <a16:creationId xmlns:a16="http://schemas.microsoft.com/office/drawing/2014/main" id="{43642422-6591-3B44-86AD-8D7450C97436}"/>
              </a:ext>
            </a:extLst>
          </p:cNvPr>
          <p:cNvSpPr>
            <a:spLocks noChangeShapeType="1"/>
          </p:cNvSpPr>
          <p:nvPr/>
        </p:nvSpPr>
        <p:spPr bwMode="auto">
          <a:xfrm flipH="1">
            <a:off x="4557713" y="2859088"/>
            <a:ext cx="1117600" cy="55245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1" name="Rectangle 8">
            <a:extLst>
              <a:ext uri="{FF2B5EF4-FFF2-40B4-BE49-F238E27FC236}">
                <a16:creationId xmlns:a16="http://schemas.microsoft.com/office/drawing/2014/main" id="{854D5678-A286-C74B-8BCA-705945EC9B76}"/>
              </a:ext>
            </a:extLst>
          </p:cNvPr>
          <p:cNvSpPr>
            <a:spLocks noChangeArrowheads="1"/>
          </p:cNvSpPr>
          <p:nvPr/>
        </p:nvSpPr>
        <p:spPr bwMode="auto">
          <a:xfrm>
            <a:off x="2479675" y="5192713"/>
            <a:ext cx="3236913" cy="319087"/>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3802" name="Oval 9">
            <a:extLst>
              <a:ext uri="{FF2B5EF4-FFF2-40B4-BE49-F238E27FC236}">
                <a16:creationId xmlns:a16="http://schemas.microsoft.com/office/drawing/2014/main" id="{CE5C3D62-7D7C-904C-918B-AA466B9C0ADF}"/>
              </a:ext>
            </a:extLst>
          </p:cNvPr>
          <p:cNvSpPr>
            <a:spLocks noChangeArrowheads="1"/>
          </p:cNvSpPr>
          <p:nvPr/>
        </p:nvSpPr>
        <p:spPr bwMode="auto">
          <a:xfrm>
            <a:off x="3194050" y="2903538"/>
            <a:ext cx="363538" cy="36195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33803" name="Slide Number Placeholder 1">
            <a:extLst>
              <a:ext uri="{FF2B5EF4-FFF2-40B4-BE49-F238E27FC236}">
                <a16:creationId xmlns:a16="http://schemas.microsoft.com/office/drawing/2014/main" id="{80FD9536-EEE2-0748-B329-67648E4DA4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2F8A89-6EE8-504B-BEAD-B7D289F9F05C}" type="slidenum">
              <a:rPr lang="en-US" altLang="en-US" sz="1200">
                <a:latin typeface="Garamond" panose="02020404030301010803" pitchFamily="18" charset="0"/>
              </a:rPr>
              <a:pPr/>
              <a:t>16</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37AEA750-1BA2-38CA-26DC-A8D3D9076D0C}"/>
              </a:ext>
            </a:extLst>
          </p:cNvPr>
          <p:cNvSpPr>
            <a:spLocks noGrp="1"/>
          </p:cNvSpPr>
          <p:nvPr>
            <p:ph type="dt" sz="half" idx="10"/>
          </p:nvPr>
        </p:nvSpPr>
        <p:spPr/>
        <p:txBody>
          <a:bodyPr/>
          <a:lstStyle/>
          <a:p>
            <a:fld id="{63C4C90E-80D9-ED4C-858F-E0ACD469A2F7}" type="datetime1">
              <a:rPr lang="en-US" altLang="en-US" smtClean="0"/>
              <a:t>5/10/23</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a:extLst>
              <a:ext uri="{FF2B5EF4-FFF2-40B4-BE49-F238E27FC236}">
                <a16:creationId xmlns:a16="http://schemas.microsoft.com/office/drawing/2014/main" id="{1FD406E8-0310-0142-879B-D7F2D37DC981}"/>
              </a:ext>
            </a:extLst>
          </p:cNvPr>
          <p:cNvSpPr>
            <a:spLocks noGrp="1" noChangeArrowheads="1"/>
          </p:cNvSpPr>
          <p:nvPr>
            <p:ph type="title" idx="4294967295"/>
          </p:nvPr>
        </p:nvSpPr>
        <p:spPr>
          <a:xfrm>
            <a:off x="587375" y="450850"/>
            <a:ext cx="8093075" cy="577850"/>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Distance Vector Routing</a:t>
            </a:r>
          </a:p>
        </p:txBody>
      </p:sp>
      <p:sp>
        <p:nvSpPr>
          <p:cNvPr id="19460" name="Rectangle 3">
            <a:extLst>
              <a:ext uri="{FF2B5EF4-FFF2-40B4-BE49-F238E27FC236}">
                <a16:creationId xmlns:a16="http://schemas.microsoft.com/office/drawing/2014/main" id="{766941F9-C923-DE49-ABE5-B9FE5F4F09B6}"/>
              </a:ext>
            </a:extLst>
          </p:cNvPr>
          <p:cNvSpPr>
            <a:spLocks noGrp="1" noChangeArrowheads="1"/>
          </p:cNvSpPr>
          <p:nvPr>
            <p:ph type="body" idx="4294967295"/>
          </p:nvPr>
        </p:nvSpPr>
        <p:spPr>
          <a:xfrm>
            <a:off x="517525" y="1098550"/>
            <a:ext cx="8153400" cy="4244975"/>
          </a:xfrm>
        </p:spPr>
        <p:txBody>
          <a:bodyPr/>
          <a:lstStyle/>
          <a:p>
            <a:pPr eaLnBrk="1" hangingPunct="1"/>
            <a:r>
              <a:rPr lang="en-US" altLang="zh-CN" sz="2100">
                <a:ea typeface="宋体" panose="02010600030101010101" pitchFamily="2" charset="-122"/>
              </a:rPr>
              <a:t>Good news travels fast</a:t>
            </a:r>
          </a:p>
          <a:p>
            <a:pPr eaLnBrk="1" hangingPunct="1"/>
            <a:r>
              <a:rPr lang="en-US" altLang="zh-CN" sz="2100">
                <a:ea typeface="宋体" panose="02010600030101010101" pitchFamily="2" charset="-122"/>
              </a:rPr>
              <a:t>Bad news travels slow</a:t>
            </a:r>
          </a:p>
          <a:p>
            <a:pPr eaLnBrk="1" hangingPunct="1"/>
            <a:r>
              <a:rPr lang="en-US" altLang="zh-CN" sz="2100">
                <a:solidFill>
                  <a:schemeClr val="hlink"/>
                </a:solidFill>
                <a:ea typeface="宋体" panose="02010600030101010101" pitchFamily="2" charset="-122"/>
              </a:rPr>
              <a:t>Count to infinity problem</a:t>
            </a:r>
            <a:r>
              <a:rPr lang="en-US" altLang="zh-CN" sz="2100">
                <a:ea typeface="宋体" panose="02010600030101010101" pitchFamily="2" charset="-122"/>
              </a:rPr>
              <a:t>: Takes too long to converge upon router failure</a:t>
            </a:r>
          </a:p>
        </p:txBody>
      </p:sp>
      <p:pic>
        <p:nvPicPr>
          <p:cNvPr id="19461" name="Picture 4" descr="5-10a">
            <a:extLst>
              <a:ext uri="{FF2B5EF4-FFF2-40B4-BE49-F238E27FC236}">
                <a16:creationId xmlns:a16="http://schemas.microsoft.com/office/drawing/2014/main" id="{E76B120E-7FD0-E64E-8B3F-65D3BB188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726" b="46535"/>
          <a:stretch>
            <a:fillRect/>
          </a:stretch>
        </p:blipFill>
        <p:spPr bwMode="auto">
          <a:xfrm>
            <a:off x="71438" y="2917825"/>
            <a:ext cx="4484687"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5-10a">
            <a:extLst>
              <a:ext uri="{FF2B5EF4-FFF2-40B4-BE49-F238E27FC236}">
                <a16:creationId xmlns:a16="http://schemas.microsoft.com/office/drawing/2014/main" id="{DB56F440-DBFA-C342-888F-5BF889A83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706" b="10373"/>
          <a:stretch>
            <a:fillRect/>
          </a:stretch>
        </p:blipFill>
        <p:spPr bwMode="auto">
          <a:xfrm>
            <a:off x="4594225" y="2665413"/>
            <a:ext cx="4492625"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6">
            <a:extLst>
              <a:ext uri="{FF2B5EF4-FFF2-40B4-BE49-F238E27FC236}">
                <a16:creationId xmlns:a16="http://schemas.microsoft.com/office/drawing/2014/main" id="{5C4B5873-30F7-1B42-8098-50D23CD27C0F}"/>
              </a:ext>
            </a:extLst>
          </p:cNvPr>
          <p:cNvSpPr txBox="1">
            <a:spLocks noChangeArrowheads="1"/>
          </p:cNvSpPr>
          <p:nvPr/>
        </p:nvSpPr>
        <p:spPr bwMode="auto">
          <a:xfrm>
            <a:off x="4468813" y="2727325"/>
            <a:ext cx="481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solidFill>
                  <a:srgbClr val="C20A0E"/>
                </a:solidFill>
              </a:rPr>
              <a:t>×</a:t>
            </a:r>
          </a:p>
        </p:txBody>
      </p:sp>
      <p:sp>
        <p:nvSpPr>
          <p:cNvPr id="19464" name="Text Box 7">
            <a:extLst>
              <a:ext uri="{FF2B5EF4-FFF2-40B4-BE49-F238E27FC236}">
                <a16:creationId xmlns:a16="http://schemas.microsoft.com/office/drawing/2014/main" id="{1AA4D41A-06F7-9447-AACE-9DD7536C56E2}"/>
              </a:ext>
            </a:extLst>
          </p:cNvPr>
          <p:cNvSpPr txBox="1">
            <a:spLocks noChangeArrowheads="1"/>
          </p:cNvSpPr>
          <p:nvPr/>
        </p:nvSpPr>
        <p:spPr bwMode="auto">
          <a:xfrm>
            <a:off x="157163" y="5057775"/>
            <a:ext cx="451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Routers</a:t>
            </a:r>
            <a:r>
              <a:rPr lang="ja-JP" altLang="en-US" sz="1800" b="1"/>
              <a:t>’</a:t>
            </a:r>
            <a:r>
              <a:rPr lang="en-US" altLang="ja-JP" sz="1800" b="1"/>
              <a:t> knowledge about the cost to A</a:t>
            </a:r>
            <a:endParaRPr lang="en-US" altLang="en-US" sz="1800" b="1"/>
          </a:p>
        </p:txBody>
      </p:sp>
      <p:sp>
        <p:nvSpPr>
          <p:cNvPr id="19465" name="Slide Number Placeholder 1">
            <a:extLst>
              <a:ext uri="{FF2B5EF4-FFF2-40B4-BE49-F238E27FC236}">
                <a16:creationId xmlns:a16="http://schemas.microsoft.com/office/drawing/2014/main" id="{7B33B1B9-CD2A-A544-94BF-044AD63045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41C2FB4-A0C4-114E-A240-AFC116D70BB5}" type="slidenum">
              <a:rPr lang="en-US" altLang="en-US" sz="1200">
                <a:latin typeface="Garamond" panose="02020404030301010803" pitchFamily="18" charset="0"/>
              </a:rPr>
              <a:pPr eaLnBrk="1" hangingPunct="1"/>
              <a:t>17</a:t>
            </a:fld>
            <a:endParaRPr lang="en-US" altLang="en-US" sz="1200">
              <a:latin typeface="Garamond" panose="02020404030301010803" pitchFamily="18" charset="0"/>
            </a:endParaRPr>
          </a:p>
        </p:txBody>
      </p:sp>
      <p:cxnSp>
        <p:nvCxnSpPr>
          <p:cNvPr id="19466" name="Straight Arrow Connector 2">
            <a:extLst>
              <a:ext uri="{FF2B5EF4-FFF2-40B4-BE49-F238E27FC236}">
                <a16:creationId xmlns:a16="http://schemas.microsoft.com/office/drawing/2014/main" id="{C62E965A-1CC7-FA44-80FA-169D96C9C9DC}"/>
              </a:ext>
            </a:extLst>
          </p:cNvPr>
          <p:cNvCxnSpPr>
            <a:cxnSpLocks noChangeShapeType="1"/>
          </p:cNvCxnSpPr>
          <p:nvPr/>
        </p:nvCxnSpPr>
        <p:spPr bwMode="auto">
          <a:xfrm flipV="1">
            <a:off x="4394200" y="5626100"/>
            <a:ext cx="495300" cy="1651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19467" name="Straight Arrow Connector 4">
            <a:extLst>
              <a:ext uri="{FF2B5EF4-FFF2-40B4-BE49-F238E27FC236}">
                <a16:creationId xmlns:a16="http://schemas.microsoft.com/office/drawing/2014/main" id="{20F48E3C-7570-F84C-A468-B71BFFF528B2}"/>
              </a:ext>
            </a:extLst>
          </p:cNvPr>
          <p:cNvCxnSpPr>
            <a:cxnSpLocks noChangeShapeType="1"/>
          </p:cNvCxnSpPr>
          <p:nvPr/>
        </p:nvCxnSpPr>
        <p:spPr bwMode="auto">
          <a:xfrm flipV="1">
            <a:off x="4140200" y="5092700"/>
            <a:ext cx="1193800" cy="6477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10">
            <a:extLst>
              <a:ext uri="{FF2B5EF4-FFF2-40B4-BE49-F238E27FC236}">
                <a16:creationId xmlns:a16="http://schemas.microsoft.com/office/drawing/2014/main" id="{CBD12BB8-3A78-7048-9687-ACF543B7AD8A}"/>
              </a:ext>
            </a:extLst>
          </p:cNvPr>
          <p:cNvSpPr txBox="1"/>
          <p:nvPr/>
        </p:nvSpPr>
        <p:spPr>
          <a:xfrm>
            <a:off x="1033463" y="5600700"/>
            <a:ext cx="3095625"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Cost from current router to A</a:t>
            </a:r>
          </a:p>
        </p:txBody>
      </p:sp>
      <p:sp>
        <p:nvSpPr>
          <p:cNvPr id="2" name="Date Placeholder 1">
            <a:extLst>
              <a:ext uri="{FF2B5EF4-FFF2-40B4-BE49-F238E27FC236}">
                <a16:creationId xmlns:a16="http://schemas.microsoft.com/office/drawing/2014/main" id="{D584CA29-070B-44AF-1F5D-8624E68E7500}"/>
              </a:ext>
            </a:extLst>
          </p:cNvPr>
          <p:cNvSpPr>
            <a:spLocks noGrp="1"/>
          </p:cNvSpPr>
          <p:nvPr>
            <p:ph type="dt" sz="half" idx="10"/>
          </p:nvPr>
        </p:nvSpPr>
        <p:spPr/>
        <p:txBody>
          <a:bodyPr/>
          <a:lstStyle/>
          <a:p>
            <a:fld id="{9EB40C3A-74E5-6547-8E02-FEB59E4772FF}" type="datetime1">
              <a:rPr lang="en-US" altLang="en-US" smtClean="0"/>
              <a:t>5/10/23</a:t>
            </a:fld>
            <a:endParaRPr lang="en-US" altLang="en-US"/>
          </a:p>
        </p:txBody>
      </p:sp>
    </p:spTree>
    <p:extLst>
      <p:ext uri="{BB962C8B-B14F-4D97-AF65-F5344CB8AC3E}">
        <p14:creationId xmlns:p14="http://schemas.microsoft.com/office/powerpoint/2010/main" val="322561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78AA1248-8348-EB43-BD7A-0CA421AACC96}"/>
              </a:ext>
            </a:extLst>
          </p:cNvPr>
          <p:cNvSpPr>
            <a:spLocks noChangeArrowheads="1"/>
          </p:cNvSpPr>
          <p:nvPr/>
        </p:nvSpPr>
        <p:spPr bwMode="auto">
          <a:xfrm>
            <a:off x="1704975" y="1781175"/>
            <a:ext cx="65341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484" name="Rectangle 3">
            <a:extLst>
              <a:ext uri="{FF2B5EF4-FFF2-40B4-BE49-F238E27FC236}">
                <a16:creationId xmlns:a16="http://schemas.microsoft.com/office/drawing/2014/main" id="{A369B14C-D4CF-2147-8884-E45D1C1E92F4}"/>
              </a:ext>
            </a:extLst>
          </p:cNvPr>
          <p:cNvSpPr>
            <a:spLocks noChangeArrowheads="1"/>
          </p:cNvSpPr>
          <p:nvPr/>
        </p:nvSpPr>
        <p:spPr bwMode="auto">
          <a:xfrm>
            <a:off x="1638300" y="1847850"/>
            <a:ext cx="6534150" cy="40767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39716" name="Rectangle 4">
            <a:extLst>
              <a:ext uri="{FF2B5EF4-FFF2-40B4-BE49-F238E27FC236}">
                <a16:creationId xmlns:a16="http://schemas.microsoft.com/office/drawing/2014/main" id="{9D1637E0-4AD9-574C-94D5-715AC09AE614}"/>
              </a:ext>
            </a:extLst>
          </p:cNvPr>
          <p:cNvSpPr>
            <a:spLocks noGrp="1" noChangeArrowheads="1"/>
          </p:cNvSpPr>
          <p:nvPr>
            <p:ph type="title" idx="4294967295"/>
          </p:nvPr>
        </p:nvSpPr>
        <p:spPr>
          <a:xfrm>
            <a:off x="419100" y="133350"/>
            <a:ext cx="7772400" cy="1143000"/>
          </a:xfrm>
        </p:spPr>
        <p:txBody>
          <a:bodyPr anchor="ctr"/>
          <a:lstStyle/>
          <a:p>
            <a:pPr eaLnBrk="1" hangingPunct="1"/>
            <a:r>
              <a:rPr lang="en-US" altLang="en-US" sz="3800">
                <a:effectLst>
                  <a:outerShdw blurRad="38100" dist="38100" dir="2700000" algn="tl">
                    <a:srgbClr val="C0C0C0"/>
                  </a:outerShdw>
                </a:effectLst>
                <a:ea typeface="ＭＳ Ｐゴシック" panose="020B0600070205080204" pitchFamily="34" charset="-128"/>
              </a:rPr>
              <a:t>The Network Layer in Internet </a:t>
            </a:r>
          </a:p>
        </p:txBody>
      </p:sp>
      <p:grpSp>
        <p:nvGrpSpPr>
          <p:cNvPr id="20486" name="Group 6">
            <a:extLst>
              <a:ext uri="{FF2B5EF4-FFF2-40B4-BE49-F238E27FC236}">
                <a16:creationId xmlns:a16="http://schemas.microsoft.com/office/drawing/2014/main" id="{ADAA7B8E-2ED6-474B-B66A-BA5F5ED58B1F}"/>
              </a:ext>
            </a:extLst>
          </p:cNvPr>
          <p:cNvGrpSpPr>
            <a:grpSpLocks/>
          </p:cNvGrpSpPr>
          <p:nvPr/>
        </p:nvGrpSpPr>
        <p:grpSpPr bwMode="auto">
          <a:xfrm>
            <a:off x="3713163" y="3479800"/>
            <a:ext cx="1354137" cy="1214438"/>
            <a:chOff x="3967" y="2883"/>
            <a:chExt cx="660" cy="765"/>
          </a:xfrm>
        </p:grpSpPr>
        <p:sp>
          <p:nvSpPr>
            <p:cNvPr id="20511" name="Rectangle 7">
              <a:extLst>
                <a:ext uri="{FF2B5EF4-FFF2-40B4-BE49-F238E27FC236}">
                  <a16:creationId xmlns:a16="http://schemas.microsoft.com/office/drawing/2014/main" id="{CF49F373-FEBA-1448-B811-714B5B78777C}"/>
                </a:ext>
              </a:extLst>
            </p:cNvPr>
            <p:cNvSpPr>
              <a:spLocks noChangeArrowheads="1"/>
            </p:cNvSpPr>
            <p:nvPr/>
          </p:nvSpPr>
          <p:spPr bwMode="auto">
            <a:xfrm>
              <a:off x="4023" y="2883"/>
              <a:ext cx="582" cy="738"/>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12" name="Rectangle 8">
              <a:extLst>
                <a:ext uri="{FF2B5EF4-FFF2-40B4-BE49-F238E27FC236}">
                  <a16:creationId xmlns:a16="http://schemas.microsoft.com/office/drawing/2014/main" id="{485D104C-2EAA-8A48-98B0-DF98E2E81432}"/>
                </a:ext>
              </a:extLst>
            </p:cNvPr>
            <p:cNvSpPr>
              <a:spLocks noChangeArrowheads="1"/>
            </p:cNvSpPr>
            <p:nvPr/>
          </p:nvSpPr>
          <p:spPr bwMode="auto">
            <a:xfrm>
              <a:off x="3996" y="2910"/>
              <a:ext cx="582" cy="738"/>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13" name="Text Box 9">
              <a:extLst>
                <a:ext uri="{FF2B5EF4-FFF2-40B4-BE49-F238E27FC236}">
                  <a16:creationId xmlns:a16="http://schemas.microsoft.com/office/drawing/2014/main" id="{28ACC3B0-6E97-8942-800D-7301ACE98A1E}"/>
                </a:ext>
              </a:extLst>
            </p:cNvPr>
            <p:cNvSpPr txBox="1">
              <a:spLocks noChangeArrowheads="1"/>
            </p:cNvSpPr>
            <p:nvPr/>
          </p:nvSpPr>
          <p:spPr bwMode="auto">
            <a:xfrm>
              <a:off x="3967" y="3074"/>
              <a:ext cx="660" cy="4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forwarding</a:t>
              </a:r>
            </a:p>
            <a:p>
              <a:pPr eaLnBrk="1" hangingPunct="1"/>
              <a:r>
                <a:rPr lang="en-US" altLang="en-US" sz="1800">
                  <a:latin typeface="Comic Sans MS" panose="030F0902030302020204" pitchFamily="66" charset="0"/>
                </a:rPr>
                <a:t>table</a:t>
              </a:r>
            </a:p>
          </p:txBody>
        </p:sp>
        <p:sp>
          <p:nvSpPr>
            <p:cNvPr id="20514" name="Line 10">
              <a:extLst>
                <a:ext uri="{FF2B5EF4-FFF2-40B4-BE49-F238E27FC236}">
                  <a16:creationId xmlns:a16="http://schemas.microsoft.com/office/drawing/2014/main" id="{0E729923-983F-7F4A-B356-64E799659331}"/>
                </a:ext>
              </a:extLst>
            </p:cNvPr>
            <p:cNvSpPr>
              <a:spLocks noChangeShapeType="1"/>
            </p:cNvSpPr>
            <p:nvPr/>
          </p:nvSpPr>
          <p:spPr bwMode="auto">
            <a:xfrm>
              <a:off x="4065" y="2994"/>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5" name="Line 11">
              <a:extLst>
                <a:ext uri="{FF2B5EF4-FFF2-40B4-BE49-F238E27FC236}">
                  <a16:creationId xmlns:a16="http://schemas.microsoft.com/office/drawing/2014/main" id="{7E749D18-1E31-7C48-BA11-CC552CEBF428}"/>
                </a:ext>
              </a:extLst>
            </p:cNvPr>
            <p:cNvSpPr>
              <a:spLocks noChangeShapeType="1"/>
            </p:cNvSpPr>
            <p:nvPr/>
          </p:nvSpPr>
          <p:spPr bwMode="auto">
            <a:xfrm>
              <a:off x="4071" y="304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12">
              <a:extLst>
                <a:ext uri="{FF2B5EF4-FFF2-40B4-BE49-F238E27FC236}">
                  <a16:creationId xmlns:a16="http://schemas.microsoft.com/office/drawing/2014/main" id="{E826B3F8-9968-4C4A-9FFE-AF23D1B72FAC}"/>
                </a:ext>
              </a:extLst>
            </p:cNvPr>
            <p:cNvSpPr>
              <a:spLocks noChangeShapeType="1"/>
            </p:cNvSpPr>
            <p:nvPr/>
          </p:nvSpPr>
          <p:spPr bwMode="auto">
            <a:xfrm>
              <a:off x="4074" y="3102"/>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7" name="Line 13">
              <a:extLst>
                <a:ext uri="{FF2B5EF4-FFF2-40B4-BE49-F238E27FC236}">
                  <a16:creationId xmlns:a16="http://schemas.microsoft.com/office/drawing/2014/main" id="{5E062548-9330-7145-A836-B06A9C24A7A2}"/>
                </a:ext>
              </a:extLst>
            </p:cNvPr>
            <p:cNvSpPr>
              <a:spLocks noChangeShapeType="1"/>
            </p:cNvSpPr>
            <p:nvPr/>
          </p:nvSpPr>
          <p:spPr bwMode="auto">
            <a:xfrm>
              <a:off x="4065" y="3477"/>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8" name="Line 14">
              <a:extLst>
                <a:ext uri="{FF2B5EF4-FFF2-40B4-BE49-F238E27FC236}">
                  <a16:creationId xmlns:a16="http://schemas.microsoft.com/office/drawing/2014/main" id="{F6E92D30-C432-2042-B3BD-A23D493B8298}"/>
                </a:ext>
              </a:extLst>
            </p:cNvPr>
            <p:cNvSpPr>
              <a:spLocks noChangeShapeType="1"/>
            </p:cNvSpPr>
            <p:nvPr/>
          </p:nvSpPr>
          <p:spPr bwMode="auto">
            <a:xfrm>
              <a:off x="4068" y="352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9" name="Line 15">
              <a:extLst>
                <a:ext uri="{FF2B5EF4-FFF2-40B4-BE49-F238E27FC236}">
                  <a16:creationId xmlns:a16="http://schemas.microsoft.com/office/drawing/2014/main" id="{3B2AF25F-6E57-8B49-BA01-E1D536E47134}"/>
                </a:ext>
              </a:extLst>
            </p:cNvPr>
            <p:cNvSpPr>
              <a:spLocks noChangeShapeType="1"/>
            </p:cNvSpPr>
            <p:nvPr/>
          </p:nvSpPr>
          <p:spPr bwMode="auto">
            <a:xfrm>
              <a:off x="4071" y="3579"/>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487" name="Rectangle 16">
            <a:extLst>
              <a:ext uri="{FF2B5EF4-FFF2-40B4-BE49-F238E27FC236}">
                <a16:creationId xmlns:a16="http://schemas.microsoft.com/office/drawing/2014/main" id="{A7CC17B5-59E5-E141-996E-F963FF452ACD}"/>
              </a:ext>
            </a:extLst>
          </p:cNvPr>
          <p:cNvSpPr>
            <a:spLocks noGrp="1" noChangeArrowheads="1"/>
          </p:cNvSpPr>
          <p:nvPr>
            <p:ph type="body" sz="half" idx="4294967295"/>
          </p:nvPr>
        </p:nvSpPr>
        <p:spPr>
          <a:xfrm>
            <a:off x="581025" y="1133475"/>
            <a:ext cx="7534275" cy="438150"/>
          </a:xfrm>
        </p:spPr>
        <p:txBody>
          <a:bodyPr/>
          <a:lstStyle/>
          <a:p>
            <a:pPr eaLnBrk="1" hangingPunct="1">
              <a:buFont typeface="Wingdings" pitchFamily="2" charset="2"/>
              <a:buNone/>
            </a:pPr>
            <a:r>
              <a:rPr lang="en-US" altLang="en-US" sz="2600">
                <a:ea typeface="ＭＳ Ｐゴシック" panose="020B0600070205080204" pitchFamily="34" charset="-128"/>
              </a:rPr>
              <a:t>Host, router network layer functions:</a:t>
            </a:r>
          </a:p>
        </p:txBody>
      </p:sp>
      <p:sp>
        <p:nvSpPr>
          <p:cNvPr id="20488" name="Line 17">
            <a:extLst>
              <a:ext uri="{FF2B5EF4-FFF2-40B4-BE49-F238E27FC236}">
                <a16:creationId xmlns:a16="http://schemas.microsoft.com/office/drawing/2014/main" id="{102184CF-7445-2E4F-9D35-C98C81F81C54}"/>
              </a:ext>
            </a:extLst>
          </p:cNvPr>
          <p:cNvSpPr>
            <a:spLocks noChangeShapeType="1"/>
          </p:cNvSpPr>
          <p:nvPr/>
        </p:nvSpPr>
        <p:spPr bwMode="auto">
          <a:xfrm flipV="1">
            <a:off x="1628775" y="5410200"/>
            <a:ext cx="6505575" cy="95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18">
            <a:extLst>
              <a:ext uri="{FF2B5EF4-FFF2-40B4-BE49-F238E27FC236}">
                <a16:creationId xmlns:a16="http://schemas.microsoft.com/office/drawing/2014/main" id="{13788D89-A61E-4240-A101-B9A04208EF47}"/>
              </a:ext>
            </a:extLst>
          </p:cNvPr>
          <p:cNvSpPr>
            <a:spLocks noChangeShapeType="1"/>
          </p:cNvSpPr>
          <p:nvPr/>
        </p:nvSpPr>
        <p:spPr bwMode="auto">
          <a:xfrm flipV="1">
            <a:off x="1657350" y="4886325"/>
            <a:ext cx="6524625" cy="95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490" name="Group 19">
            <a:extLst>
              <a:ext uri="{FF2B5EF4-FFF2-40B4-BE49-F238E27FC236}">
                <a16:creationId xmlns:a16="http://schemas.microsoft.com/office/drawing/2014/main" id="{7604AFEC-500E-294A-A474-E46F3F8C6780}"/>
              </a:ext>
            </a:extLst>
          </p:cNvPr>
          <p:cNvGrpSpPr>
            <a:grpSpLocks/>
          </p:cNvGrpSpPr>
          <p:nvPr/>
        </p:nvGrpSpPr>
        <p:grpSpPr bwMode="auto">
          <a:xfrm>
            <a:off x="1836738" y="2667000"/>
            <a:ext cx="1887537" cy="900113"/>
            <a:chOff x="1175" y="1848"/>
            <a:chExt cx="1189" cy="567"/>
          </a:xfrm>
        </p:grpSpPr>
        <p:sp>
          <p:nvSpPr>
            <p:cNvPr id="20508" name="Rectangle 20">
              <a:extLst>
                <a:ext uri="{FF2B5EF4-FFF2-40B4-BE49-F238E27FC236}">
                  <a16:creationId xmlns:a16="http://schemas.microsoft.com/office/drawing/2014/main" id="{70E07B67-6860-3C4A-ADA1-0E9056A95D21}"/>
                </a:ext>
              </a:extLst>
            </p:cNvPr>
            <p:cNvSpPr>
              <a:spLocks noChangeArrowheads="1"/>
            </p:cNvSpPr>
            <p:nvPr/>
          </p:nvSpPr>
          <p:spPr bwMode="auto">
            <a:xfrm>
              <a:off x="1224" y="1848"/>
              <a:ext cx="1140" cy="516"/>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9" name="Rectangle 21">
              <a:extLst>
                <a:ext uri="{FF2B5EF4-FFF2-40B4-BE49-F238E27FC236}">
                  <a16:creationId xmlns:a16="http://schemas.microsoft.com/office/drawing/2014/main" id="{179109E8-803E-0147-8DBE-3B7B62D8D33E}"/>
                </a:ext>
              </a:extLst>
            </p:cNvPr>
            <p:cNvSpPr>
              <a:spLocks noChangeArrowheads="1"/>
            </p:cNvSpPr>
            <p:nvPr/>
          </p:nvSpPr>
          <p:spPr bwMode="auto">
            <a:xfrm>
              <a:off x="1182" y="1890"/>
              <a:ext cx="1140" cy="516"/>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10" name="Text Box 22">
              <a:extLst>
                <a:ext uri="{FF2B5EF4-FFF2-40B4-BE49-F238E27FC236}">
                  <a16:creationId xmlns:a16="http://schemas.microsoft.com/office/drawing/2014/main" id="{F2AB4776-CA16-5046-BADA-CF0DF504947E}"/>
                </a:ext>
              </a:extLst>
            </p:cNvPr>
            <p:cNvSpPr txBox="1">
              <a:spLocks noChangeArrowheads="1"/>
            </p:cNvSpPr>
            <p:nvPr/>
          </p:nvSpPr>
          <p:spPr bwMode="auto">
            <a:xfrm>
              <a:off x="1175" y="1895"/>
              <a:ext cx="1153" cy="5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FF00"/>
                  </a:solidFill>
                  <a:latin typeface="Comic Sans MS" panose="030F0902030302020204" pitchFamily="66" charset="0"/>
                </a:rPr>
                <a:t>Routing protocols</a:t>
              </a:r>
            </a:p>
            <a:p>
              <a:pPr eaLnBrk="1" hangingPunct="1">
                <a:buFontTx/>
                <a:buChar char="•"/>
              </a:pPr>
              <a:r>
                <a:rPr lang="en-US" altLang="en-US" sz="1600">
                  <a:latin typeface="Comic Sans MS" panose="030F0902030302020204" pitchFamily="66" charset="0"/>
                </a:rPr>
                <a:t>path selection</a:t>
              </a:r>
            </a:p>
            <a:p>
              <a:pPr eaLnBrk="1" hangingPunct="1">
                <a:buFontTx/>
                <a:buChar char="•"/>
              </a:pPr>
              <a:r>
                <a:rPr lang="en-US" altLang="en-US" sz="1600">
                  <a:latin typeface="Comic Sans MS" panose="030F0902030302020204" pitchFamily="66" charset="0"/>
                </a:rPr>
                <a:t>RIP, OSPF, BGP</a:t>
              </a:r>
              <a:endParaRPr lang="en-US" altLang="en-US" sz="1800">
                <a:latin typeface="Comic Sans MS" panose="030F0902030302020204" pitchFamily="66" charset="0"/>
              </a:endParaRPr>
            </a:p>
          </p:txBody>
        </p:sp>
      </p:grpSp>
      <p:sp>
        <p:nvSpPr>
          <p:cNvPr id="20491" name="Freeform 23">
            <a:extLst>
              <a:ext uri="{FF2B5EF4-FFF2-40B4-BE49-F238E27FC236}">
                <a16:creationId xmlns:a16="http://schemas.microsoft.com/office/drawing/2014/main" id="{77FCEC6E-884E-BC48-A150-CDA69A567D95}"/>
              </a:ext>
            </a:extLst>
          </p:cNvPr>
          <p:cNvSpPr>
            <a:spLocks/>
          </p:cNvSpPr>
          <p:nvPr/>
        </p:nvSpPr>
        <p:spPr bwMode="auto">
          <a:xfrm>
            <a:off x="3143250" y="3657600"/>
            <a:ext cx="628650" cy="390525"/>
          </a:xfrm>
          <a:custGeom>
            <a:avLst/>
            <a:gdLst>
              <a:gd name="T0" fmla="*/ 0 w 396"/>
              <a:gd name="T1" fmla="*/ 0 h 246"/>
              <a:gd name="T2" fmla="*/ 2147483647 w 396"/>
              <a:gd name="T3" fmla="*/ 2147483647 h 246"/>
              <a:gd name="T4" fmla="*/ 2147483647 w 396"/>
              <a:gd name="T5" fmla="*/ 2147483647 h 246"/>
              <a:gd name="T6" fmla="*/ 0 60000 65536"/>
              <a:gd name="T7" fmla="*/ 0 60000 65536"/>
              <a:gd name="T8" fmla="*/ 0 60000 65536"/>
              <a:gd name="T9" fmla="*/ 0 w 396"/>
              <a:gd name="T10" fmla="*/ 0 h 246"/>
              <a:gd name="T11" fmla="*/ 396 w 396"/>
              <a:gd name="T12" fmla="*/ 246 h 246"/>
            </a:gdLst>
            <a:ahLst/>
            <a:cxnLst>
              <a:cxn ang="T6">
                <a:pos x="T0" y="T1"/>
              </a:cxn>
              <a:cxn ang="T7">
                <a:pos x="T2" y="T3"/>
              </a:cxn>
              <a:cxn ang="T8">
                <a:pos x="T4" y="T5"/>
              </a:cxn>
            </a:cxnLst>
            <a:rect l="T9" t="T10" r="T11" b="T12"/>
            <a:pathLst>
              <a:path w="396" h="246">
                <a:moveTo>
                  <a:pt x="0" y="0"/>
                </a:moveTo>
                <a:cubicBezTo>
                  <a:pt x="30" y="16"/>
                  <a:pt x="42" y="126"/>
                  <a:pt x="150" y="186"/>
                </a:cubicBezTo>
                <a:cubicBezTo>
                  <a:pt x="258" y="246"/>
                  <a:pt x="345" y="205"/>
                  <a:pt x="396" y="210"/>
                </a:cubicBezTo>
              </a:path>
            </a:pathLst>
          </a:custGeom>
          <a:noFill/>
          <a:ln w="38100">
            <a:solidFill>
              <a:schemeClr val="accent2"/>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492" name="Group 24">
            <a:extLst>
              <a:ext uri="{FF2B5EF4-FFF2-40B4-BE49-F238E27FC236}">
                <a16:creationId xmlns:a16="http://schemas.microsoft.com/office/drawing/2014/main" id="{F487C793-4E6D-BD4F-8032-C551E2FFB9A7}"/>
              </a:ext>
            </a:extLst>
          </p:cNvPr>
          <p:cNvGrpSpPr>
            <a:grpSpLocks/>
          </p:cNvGrpSpPr>
          <p:nvPr/>
        </p:nvGrpSpPr>
        <p:grpSpPr bwMode="auto">
          <a:xfrm>
            <a:off x="5092700" y="2576513"/>
            <a:ext cx="3000375" cy="1181100"/>
            <a:chOff x="102" y="1272"/>
            <a:chExt cx="1890" cy="744"/>
          </a:xfrm>
        </p:grpSpPr>
        <p:sp>
          <p:nvSpPr>
            <p:cNvPr id="20505" name="Rectangle 25">
              <a:extLst>
                <a:ext uri="{FF2B5EF4-FFF2-40B4-BE49-F238E27FC236}">
                  <a16:creationId xmlns:a16="http://schemas.microsoft.com/office/drawing/2014/main" id="{A0291153-26C2-1F48-8393-E002D0A6A920}"/>
                </a:ext>
              </a:extLst>
            </p:cNvPr>
            <p:cNvSpPr>
              <a:spLocks noChangeArrowheads="1"/>
            </p:cNvSpPr>
            <p:nvPr/>
          </p:nvSpPr>
          <p:spPr bwMode="auto">
            <a:xfrm>
              <a:off x="144" y="1272"/>
              <a:ext cx="1848" cy="690"/>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6" name="Rectangle 26">
              <a:extLst>
                <a:ext uri="{FF2B5EF4-FFF2-40B4-BE49-F238E27FC236}">
                  <a16:creationId xmlns:a16="http://schemas.microsoft.com/office/drawing/2014/main" id="{7466E95A-3871-B24C-A6EA-F8CD6D02F72F}"/>
                </a:ext>
              </a:extLst>
            </p:cNvPr>
            <p:cNvSpPr>
              <a:spLocks noChangeArrowheads="1"/>
            </p:cNvSpPr>
            <p:nvPr/>
          </p:nvSpPr>
          <p:spPr bwMode="auto">
            <a:xfrm>
              <a:off x="102" y="1314"/>
              <a:ext cx="1848" cy="702"/>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7" name="Text Box 27">
              <a:extLst>
                <a:ext uri="{FF2B5EF4-FFF2-40B4-BE49-F238E27FC236}">
                  <a16:creationId xmlns:a16="http://schemas.microsoft.com/office/drawing/2014/main" id="{BDE111B9-9FC7-CB49-B0A6-8A5A3286B5C4}"/>
                </a:ext>
              </a:extLst>
            </p:cNvPr>
            <p:cNvSpPr txBox="1">
              <a:spLocks noChangeArrowheads="1"/>
            </p:cNvSpPr>
            <p:nvPr/>
          </p:nvSpPr>
          <p:spPr bwMode="auto">
            <a:xfrm>
              <a:off x="116" y="1319"/>
              <a:ext cx="1820" cy="6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FF00"/>
                  </a:solidFill>
                  <a:latin typeface="Comic Sans MS" panose="030F0902030302020204" pitchFamily="66" charset="0"/>
                </a:rPr>
                <a:t>IP protocol</a:t>
              </a:r>
            </a:p>
            <a:p>
              <a:pPr eaLnBrk="1" hangingPunct="1">
                <a:buFontTx/>
                <a:buChar char="•"/>
              </a:pPr>
              <a:r>
                <a:rPr lang="en-US" altLang="en-US" sz="1600">
                  <a:latin typeface="Comic Sans MS" panose="030F0902030302020204" pitchFamily="66" charset="0"/>
                </a:rPr>
                <a:t>addressing conventions</a:t>
              </a:r>
            </a:p>
            <a:p>
              <a:pPr eaLnBrk="1" hangingPunct="1">
                <a:buFontTx/>
                <a:buChar char="•"/>
              </a:pPr>
              <a:r>
                <a:rPr lang="en-US" altLang="en-US" sz="1600">
                  <a:latin typeface="Comic Sans MS" panose="030F0902030302020204" pitchFamily="66" charset="0"/>
                </a:rPr>
                <a:t>datagram format</a:t>
              </a:r>
            </a:p>
            <a:p>
              <a:pPr eaLnBrk="1" hangingPunct="1">
                <a:buFontTx/>
                <a:buChar char="•"/>
              </a:pPr>
              <a:r>
                <a:rPr lang="en-US" altLang="en-US" sz="1600">
                  <a:latin typeface="Comic Sans MS" panose="030F0902030302020204" pitchFamily="66" charset="0"/>
                </a:rPr>
                <a:t>packet handling conventions</a:t>
              </a:r>
              <a:endParaRPr lang="en-US" altLang="en-US" sz="1800">
                <a:latin typeface="Comic Sans MS" panose="030F0902030302020204" pitchFamily="66" charset="0"/>
              </a:endParaRPr>
            </a:p>
          </p:txBody>
        </p:sp>
      </p:grpSp>
      <p:grpSp>
        <p:nvGrpSpPr>
          <p:cNvPr id="20493" name="Group 28">
            <a:extLst>
              <a:ext uri="{FF2B5EF4-FFF2-40B4-BE49-F238E27FC236}">
                <a16:creationId xmlns:a16="http://schemas.microsoft.com/office/drawing/2014/main" id="{51840572-A7D0-8346-B809-5E4B0B4326E4}"/>
              </a:ext>
            </a:extLst>
          </p:cNvPr>
          <p:cNvGrpSpPr>
            <a:grpSpLocks/>
          </p:cNvGrpSpPr>
          <p:nvPr/>
        </p:nvGrpSpPr>
        <p:grpSpPr bwMode="auto">
          <a:xfrm>
            <a:off x="5149850" y="3889375"/>
            <a:ext cx="2000250" cy="890588"/>
            <a:chOff x="72" y="1146"/>
            <a:chExt cx="1260" cy="561"/>
          </a:xfrm>
        </p:grpSpPr>
        <p:sp>
          <p:nvSpPr>
            <p:cNvPr id="20502" name="Rectangle 29">
              <a:extLst>
                <a:ext uri="{FF2B5EF4-FFF2-40B4-BE49-F238E27FC236}">
                  <a16:creationId xmlns:a16="http://schemas.microsoft.com/office/drawing/2014/main" id="{22ACAACC-9432-6542-AF2D-B7740EBFD0CF}"/>
                </a:ext>
              </a:extLst>
            </p:cNvPr>
            <p:cNvSpPr>
              <a:spLocks noChangeArrowheads="1"/>
            </p:cNvSpPr>
            <p:nvPr/>
          </p:nvSpPr>
          <p:spPr bwMode="auto">
            <a:xfrm>
              <a:off x="114" y="1146"/>
              <a:ext cx="1218" cy="516"/>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3" name="Rectangle 30">
              <a:extLst>
                <a:ext uri="{FF2B5EF4-FFF2-40B4-BE49-F238E27FC236}">
                  <a16:creationId xmlns:a16="http://schemas.microsoft.com/office/drawing/2014/main" id="{E7ECAFD2-AD6C-6241-B7C2-0DB89970FB88}"/>
                </a:ext>
              </a:extLst>
            </p:cNvPr>
            <p:cNvSpPr>
              <a:spLocks noChangeArrowheads="1"/>
            </p:cNvSpPr>
            <p:nvPr/>
          </p:nvSpPr>
          <p:spPr bwMode="auto">
            <a:xfrm>
              <a:off x="72" y="1188"/>
              <a:ext cx="1218" cy="516"/>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4" name="Text Box 31">
              <a:extLst>
                <a:ext uri="{FF2B5EF4-FFF2-40B4-BE49-F238E27FC236}">
                  <a16:creationId xmlns:a16="http://schemas.microsoft.com/office/drawing/2014/main" id="{430DEBEF-36FE-D64D-91C4-D340D91BEC23}"/>
                </a:ext>
              </a:extLst>
            </p:cNvPr>
            <p:cNvSpPr txBox="1">
              <a:spLocks noChangeArrowheads="1"/>
            </p:cNvSpPr>
            <p:nvPr/>
          </p:nvSpPr>
          <p:spPr bwMode="auto">
            <a:xfrm>
              <a:off x="80" y="1187"/>
              <a:ext cx="1197" cy="5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FF00"/>
                  </a:solidFill>
                  <a:latin typeface="Comic Sans MS" panose="030F0902030302020204" pitchFamily="66" charset="0"/>
                </a:rPr>
                <a:t>ICMP protocol</a:t>
              </a:r>
            </a:p>
            <a:p>
              <a:pPr eaLnBrk="1" hangingPunct="1">
                <a:buFontTx/>
                <a:buChar char="•"/>
              </a:pPr>
              <a:r>
                <a:rPr lang="en-US" altLang="en-US" sz="1600">
                  <a:latin typeface="Comic Sans MS" panose="030F0902030302020204" pitchFamily="66" charset="0"/>
                </a:rPr>
                <a:t>error reporting</a:t>
              </a:r>
            </a:p>
            <a:p>
              <a:pPr eaLnBrk="1" hangingPunct="1">
                <a:buFontTx/>
                <a:buChar char="•"/>
              </a:pPr>
              <a:r>
                <a:rPr lang="en-US" altLang="en-US" sz="1600">
                  <a:latin typeface="Comic Sans MS" panose="030F0902030302020204" pitchFamily="66" charset="0"/>
                </a:rPr>
                <a:t>router </a:t>
              </a:r>
              <a:r>
                <a:rPr lang="ja-JP" altLang="en-US" sz="1600">
                  <a:latin typeface="Comic Sans MS" panose="030F0902030302020204" pitchFamily="66" charset="0"/>
                </a:rPr>
                <a:t>“</a:t>
              </a:r>
              <a:r>
                <a:rPr lang="en-US" altLang="ja-JP" sz="1600">
                  <a:latin typeface="Comic Sans MS" panose="030F0902030302020204" pitchFamily="66" charset="0"/>
                </a:rPr>
                <a:t>signaling</a:t>
              </a:r>
              <a:r>
                <a:rPr lang="ja-JP" altLang="en-US" sz="1600">
                  <a:latin typeface="Comic Sans MS" panose="030F0902030302020204" pitchFamily="66" charset="0"/>
                </a:rPr>
                <a:t>”</a:t>
              </a:r>
              <a:endParaRPr lang="en-US" altLang="en-US" sz="1800">
                <a:latin typeface="Comic Sans MS" panose="030F0902030302020204" pitchFamily="66" charset="0"/>
              </a:endParaRPr>
            </a:p>
          </p:txBody>
        </p:sp>
      </p:grpSp>
      <p:sp>
        <p:nvSpPr>
          <p:cNvPr id="20494" name="Line 32">
            <a:extLst>
              <a:ext uri="{FF2B5EF4-FFF2-40B4-BE49-F238E27FC236}">
                <a16:creationId xmlns:a16="http://schemas.microsoft.com/office/drawing/2014/main" id="{A4969F92-5E35-4644-B1E7-A253BEAB819C}"/>
              </a:ext>
            </a:extLst>
          </p:cNvPr>
          <p:cNvSpPr>
            <a:spLocks noChangeShapeType="1"/>
          </p:cNvSpPr>
          <p:nvPr/>
        </p:nvSpPr>
        <p:spPr bwMode="auto">
          <a:xfrm flipV="1">
            <a:off x="1657350" y="2466975"/>
            <a:ext cx="6524625" cy="95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5" name="Text Box 33">
            <a:extLst>
              <a:ext uri="{FF2B5EF4-FFF2-40B4-BE49-F238E27FC236}">
                <a16:creationId xmlns:a16="http://schemas.microsoft.com/office/drawing/2014/main" id="{45C59050-D8A9-0D48-A11D-E2392B4157D2}"/>
              </a:ext>
            </a:extLst>
          </p:cNvPr>
          <p:cNvSpPr txBox="1">
            <a:spLocks noChangeArrowheads="1"/>
          </p:cNvSpPr>
          <p:nvPr/>
        </p:nvSpPr>
        <p:spPr bwMode="auto">
          <a:xfrm>
            <a:off x="3098800" y="1993900"/>
            <a:ext cx="299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bg2"/>
                </a:solidFill>
                <a:latin typeface="Comic Sans MS" panose="030F0902030302020204" pitchFamily="66" charset="0"/>
              </a:rPr>
              <a:t>Transport layer: TCP, UDP</a:t>
            </a:r>
            <a:endParaRPr lang="en-US" altLang="en-US" sz="1800">
              <a:latin typeface="Comic Sans MS" panose="030F0902030302020204" pitchFamily="66" charset="0"/>
            </a:endParaRPr>
          </a:p>
        </p:txBody>
      </p:sp>
      <p:sp>
        <p:nvSpPr>
          <p:cNvPr id="20496" name="Text Box 34">
            <a:extLst>
              <a:ext uri="{FF2B5EF4-FFF2-40B4-BE49-F238E27FC236}">
                <a16:creationId xmlns:a16="http://schemas.microsoft.com/office/drawing/2014/main" id="{BC810210-1D61-C944-8198-375F20ACA925}"/>
              </a:ext>
            </a:extLst>
          </p:cNvPr>
          <p:cNvSpPr txBox="1">
            <a:spLocks noChangeArrowheads="1"/>
          </p:cNvSpPr>
          <p:nvPr/>
        </p:nvSpPr>
        <p:spPr bwMode="auto">
          <a:xfrm>
            <a:off x="4213225" y="4965700"/>
            <a:ext cx="1217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bg2"/>
                </a:solidFill>
                <a:latin typeface="Comic Sans MS" panose="030F0902030302020204" pitchFamily="66" charset="0"/>
              </a:rPr>
              <a:t>Link layer</a:t>
            </a:r>
            <a:endParaRPr lang="en-US" altLang="en-US" sz="1800">
              <a:latin typeface="Comic Sans MS" panose="030F0902030302020204" pitchFamily="66" charset="0"/>
            </a:endParaRPr>
          </a:p>
        </p:txBody>
      </p:sp>
      <p:sp>
        <p:nvSpPr>
          <p:cNvPr id="20497" name="Text Box 35">
            <a:extLst>
              <a:ext uri="{FF2B5EF4-FFF2-40B4-BE49-F238E27FC236}">
                <a16:creationId xmlns:a16="http://schemas.microsoft.com/office/drawing/2014/main" id="{15D812FF-1321-3845-8F23-F94CE589303A}"/>
              </a:ext>
            </a:extLst>
          </p:cNvPr>
          <p:cNvSpPr txBox="1">
            <a:spLocks noChangeArrowheads="1"/>
          </p:cNvSpPr>
          <p:nvPr/>
        </p:nvSpPr>
        <p:spPr bwMode="auto">
          <a:xfrm>
            <a:off x="4060825" y="5489575"/>
            <a:ext cx="163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bg2"/>
                </a:solidFill>
                <a:latin typeface="Comic Sans MS" panose="030F0902030302020204" pitchFamily="66" charset="0"/>
              </a:rPr>
              <a:t>physical layer</a:t>
            </a:r>
            <a:endParaRPr lang="en-US" altLang="en-US" sz="1800">
              <a:latin typeface="Comic Sans MS" panose="030F0902030302020204" pitchFamily="66" charset="0"/>
            </a:endParaRPr>
          </a:p>
        </p:txBody>
      </p:sp>
      <p:sp>
        <p:nvSpPr>
          <p:cNvPr id="20498" name="Text Box 36">
            <a:extLst>
              <a:ext uri="{FF2B5EF4-FFF2-40B4-BE49-F238E27FC236}">
                <a16:creationId xmlns:a16="http://schemas.microsoft.com/office/drawing/2014/main" id="{7EDDDDDA-15CF-C742-87E9-FA94239ED082}"/>
              </a:ext>
            </a:extLst>
          </p:cNvPr>
          <p:cNvSpPr txBox="1">
            <a:spLocks noChangeArrowheads="1"/>
          </p:cNvSpPr>
          <p:nvPr/>
        </p:nvSpPr>
        <p:spPr bwMode="auto">
          <a:xfrm>
            <a:off x="146050" y="3265488"/>
            <a:ext cx="1425575" cy="8318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solidFill>
                  <a:srgbClr val="00FF00"/>
                </a:solidFill>
                <a:latin typeface="Comic Sans MS" panose="030F0902030302020204" pitchFamily="66" charset="0"/>
              </a:rPr>
              <a:t>Network</a:t>
            </a:r>
          </a:p>
          <a:p>
            <a:pPr algn="r" eaLnBrk="1" hangingPunct="1"/>
            <a:r>
              <a:rPr lang="en-US" altLang="en-US">
                <a:solidFill>
                  <a:srgbClr val="00FF00"/>
                </a:solidFill>
                <a:latin typeface="Comic Sans MS" panose="030F0902030302020204" pitchFamily="66" charset="0"/>
              </a:rPr>
              <a:t>layer</a:t>
            </a:r>
            <a:endParaRPr lang="en-US" altLang="en-US" sz="1800">
              <a:solidFill>
                <a:srgbClr val="00FF00"/>
              </a:solidFill>
              <a:latin typeface="Comic Sans MS" panose="030F0902030302020204" pitchFamily="66" charset="0"/>
            </a:endParaRPr>
          </a:p>
        </p:txBody>
      </p:sp>
      <p:sp>
        <p:nvSpPr>
          <p:cNvPr id="20499" name="Line 37">
            <a:extLst>
              <a:ext uri="{FF2B5EF4-FFF2-40B4-BE49-F238E27FC236}">
                <a16:creationId xmlns:a16="http://schemas.microsoft.com/office/drawing/2014/main" id="{1D5D0DD9-D194-6542-B683-49285FA48768}"/>
              </a:ext>
            </a:extLst>
          </p:cNvPr>
          <p:cNvSpPr>
            <a:spLocks noChangeShapeType="1"/>
          </p:cNvSpPr>
          <p:nvPr/>
        </p:nvSpPr>
        <p:spPr bwMode="auto">
          <a:xfrm flipV="1">
            <a:off x="1381125" y="2486025"/>
            <a:ext cx="0" cy="74295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38">
            <a:extLst>
              <a:ext uri="{FF2B5EF4-FFF2-40B4-BE49-F238E27FC236}">
                <a16:creationId xmlns:a16="http://schemas.microsoft.com/office/drawing/2014/main" id="{5040DB99-53F6-1C43-BDE8-11BD3FCC7156}"/>
              </a:ext>
            </a:extLst>
          </p:cNvPr>
          <p:cNvSpPr>
            <a:spLocks noChangeShapeType="1"/>
          </p:cNvSpPr>
          <p:nvPr/>
        </p:nvSpPr>
        <p:spPr bwMode="auto">
          <a:xfrm>
            <a:off x="1381125" y="4152900"/>
            <a:ext cx="0" cy="74295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Slide Number Placeholder 1">
            <a:extLst>
              <a:ext uri="{FF2B5EF4-FFF2-40B4-BE49-F238E27FC236}">
                <a16:creationId xmlns:a16="http://schemas.microsoft.com/office/drawing/2014/main" id="{8C65E124-EB3A-0C4C-9742-BFBEC40699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7EDF29-3AB2-BC46-AD58-28F7AC785F9E}" type="slidenum">
              <a:rPr lang="en-US" altLang="en-US" sz="1200">
                <a:latin typeface="Garamond" panose="02020404030301010803" pitchFamily="18" charset="0"/>
              </a:rPr>
              <a:pPr eaLnBrk="1" hangingPunct="1"/>
              <a:t>18</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7BD8014D-E257-C098-FD91-67297D7E4EDA}"/>
              </a:ext>
            </a:extLst>
          </p:cNvPr>
          <p:cNvSpPr>
            <a:spLocks noGrp="1"/>
          </p:cNvSpPr>
          <p:nvPr>
            <p:ph type="dt" sz="half" idx="10"/>
          </p:nvPr>
        </p:nvSpPr>
        <p:spPr/>
        <p:txBody>
          <a:bodyPr/>
          <a:lstStyle/>
          <a:p>
            <a:fld id="{3EC354F2-AFB9-3647-BC5B-AAE3C97D0F7E}" type="datetime1">
              <a:rPr lang="en-US" altLang="en-US" smtClean="0"/>
              <a:t>5/10/23</a:t>
            </a:fld>
            <a:endParaRPr lang="en-US" altLang="en-US"/>
          </a:p>
        </p:txBody>
      </p:sp>
    </p:spTree>
    <p:extLst>
      <p:ext uri="{BB962C8B-B14F-4D97-AF65-F5344CB8AC3E}">
        <p14:creationId xmlns:p14="http://schemas.microsoft.com/office/powerpoint/2010/main" val="409462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a:extLst>
              <a:ext uri="{FF2B5EF4-FFF2-40B4-BE49-F238E27FC236}">
                <a16:creationId xmlns:a16="http://schemas.microsoft.com/office/drawing/2014/main" id="{C2ECA323-2244-AA43-A09A-9FA31CC7B81D}"/>
              </a:ext>
            </a:extLst>
          </p:cNvPr>
          <p:cNvSpPr>
            <a:spLocks noGrp="1" noChangeArrowheads="1"/>
          </p:cNvSpPr>
          <p:nvPr>
            <p:ph type="title" idx="4294967295"/>
          </p:nvPr>
        </p:nvSpPr>
        <p:spPr>
          <a:xfrm>
            <a:off x="520700" y="0"/>
            <a:ext cx="7772400" cy="781050"/>
          </a:xfrm>
        </p:spPr>
        <p:txBody>
          <a:bodyPr anchor="ctr"/>
          <a:lstStyle/>
          <a:p>
            <a:pPr eaLnBrk="1" hangingPunct="1">
              <a:defRPr/>
            </a:pPr>
            <a:r>
              <a:rPr lang="en-US" sz="3800" dirty="0">
                <a:effectLst>
                  <a:outerShdw blurRad="38100" dist="38100" dir="2700000" algn="tl">
                    <a:srgbClr val="DDDDDD"/>
                  </a:outerShdw>
                </a:effectLst>
              </a:rPr>
              <a:t>IPv4 Datagram Format</a:t>
            </a:r>
            <a:endParaRPr lang="en-US" dirty="0">
              <a:effectLst>
                <a:outerShdw blurRad="38100" dist="38100" dir="2700000" algn="tl">
                  <a:srgbClr val="DDDDDD"/>
                </a:outerShdw>
              </a:effectLst>
            </a:endParaRPr>
          </a:p>
        </p:txBody>
      </p:sp>
      <p:sp>
        <p:nvSpPr>
          <p:cNvPr id="22532" name="Rectangle 3">
            <a:extLst>
              <a:ext uri="{FF2B5EF4-FFF2-40B4-BE49-F238E27FC236}">
                <a16:creationId xmlns:a16="http://schemas.microsoft.com/office/drawing/2014/main" id="{9F88B983-4B82-424F-8906-D8818352812B}"/>
              </a:ext>
            </a:extLst>
          </p:cNvPr>
          <p:cNvSpPr>
            <a:spLocks noChangeArrowheads="1"/>
          </p:cNvSpPr>
          <p:nvPr/>
        </p:nvSpPr>
        <p:spPr bwMode="auto">
          <a:xfrm>
            <a:off x="3149600" y="1249363"/>
            <a:ext cx="3951288" cy="4824412"/>
          </a:xfrm>
          <a:prstGeom prst="rect">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2533" name="Rectangle 4">
            <a:extLst>
              <a:ext uri="{FF2B5EF4-FFF2-40B4-BE49-F238E27FC236}">
                <a16:creationId xmlns:a16="http://schemas.microsoft.com/office/drawing/2014/main" id="{6A26FC61-7CA0-2447-BF62-4F362EFE75DE}"/>
              </a:ext>
            </a:extLst>
          </p:cNvPr>
          <p:cNvSpPr>
            <a:spLocks noChangeArrowheads="1"/>
          </p:cNvSpPr>
          <p:nvPr/>
        </p:nvSpPr>
        <p:spPr bwMode="auto">
          <a:xfrm>
            <a:off x="3054350" y="1355725"/>
            <a:ext cx="3951288" cy="4805363"/>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2534" name="Text Box 5">
            <a:extLst>
              <a:ext uri="{FF2B5EF4-FFF2-40B4-BE49-F238E27FC236}">
                <a16:creationId xmlns:a16="http://schemas.microsoft.com/office/drawing/2014/main" id="{21538188-6CEB-FD47-A2E4-4CA8E4AA5BAE}"/>
              </a:ext>
            </a:extLst>
          </p:cNvPr>
          <p:cNvSpPr txBox="1">
            <a:spLocks noChangeArrowheads="1"/>
          </p:cNvSpPr>
          <p:nvPr/>
        </p:nvSpPr>
        <p:spPr bwMode="auto">
          <a:xfrm>
            <a:off x="2998788" y="1420813"/>
            <a:ext cx="53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ver</a:t>
            </a:r>
            <a:endParaRPr lang="en-US" altLang="en-US">
              <a:latin typeface="Times New Roman" panose="02020603050405020304" pitchFamily="18" charset="0"/>
            </a:endParaRPr>
          </a:p>
        </p:txBody>
      </p:sp>
      <p:sp>
        <p:nvSpPr>
          <p:cNvPr id="22535" name="Text Box 6">
            <a:extLst>
              <a:ext uri="{FF2B5EF4-FFF2-40B4-BE49-F238E27FC236}">
                <a16:creationId xmlns:a16="http://schemas.microsoft.com/office/drawing/2014/main" id="{01496D71-E697-3A4F-BE43-BC909B216A77}"/>
              </a:ext>
            </a:extLst>
          </p:cNvPr>
          <p:cNvSpPr txBox="1">
            <a:spLocks noChangeArrowheads="1"/>
          </p:cNvSpPr>
          <p:nvPr/>
        </p:nvSpPr>
        <p:spPr bwMode="auto">
          <a:xfrm>
            <a:off x="5491163" y="1296988"/>
            <a:ext cx="85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Total</a:t>
            </a:r>
          </a:p>
          <a:p>
            <a:pPr eaLnBrk="1" hangingPunct="1"/>
            <a:r>
              <a:rPr lang="en-US" altLang="en-US" sz="1800">
                <a:latin typeface="Comic Sans MS" panose="030F0902030302020204" pitchFamily="66" charset="0"/>
              </a:rPr>
              <a:t>length</a:t>
            </a:r>
            <a:endParaRPr lang="en-US" altLang="en-US" sz="1800">
              <a:latin typeface="Times New Roman" panose="02020603050405020304" pitchFamily="18" charset="0"/>
            </a:endParaRPr>
          </a:p>
        </p:txBody>
      </p:sp>
      <p:sp>
        <p:nvSpPr>
          <p:cNvPr id="22536" name="Line 7">
            <a:extLst>
              <a:ext uri="{FF2B5EF4-FFF2-40B4-BE49-F238E27FC236}">
                <a16:creationId xmlns:a16="http://schemas.microsoft.com/office/drawing/2014/main" id="{FC17A0E9-8A35-8E43-9527-B21B355B5DFB}"/>
              </a:ext>
            </a:extLst>
          </p:cNvPr>
          <p:cNvSpPr>
            <a:spLocks noChangeShapeType="1"/>
          </p:cNvSpPr>
          <p:nvPr/>
        </p:nvSpPr>
        <p:spPr bwMode="auto">
          <a:xfrm>
            <a:off x="3067050" y="1873250"/>
            <a:ext cx="3946525"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8">
            <a:extLst>
              <a:ext uri="{FF2B5EF4-FFF2-40B4-BE49-F238E27FC236}">
                <a16:creationId xmlns:a16="http://schemas.microsoft.com/office/drawing/2014/main" id="{D903130E-0789-3240-9D9A-D4BB97E0DECF}"/>
              </a:ext>
            </a:extLst>
          </p:cNvPr>
          <p:cNvSpPr>
            <a:spLocks noChangeShapeType="1"/>
          </p:cNvSpPr>
          <p:nvPr/>
        </p:nvSpPr>
        <p:spPr bwMode="auto">
          <a:xfrm flipH="1" flipV="1">
            <a:off x="5006975" y="1365250"/>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Text Box 9">
            <a:extLst>
              <a:ext uri="{FF2B5EF4-FFF2-40B4-BE49-F238E27FC236}">
                <a16:creationId xmlns:a16="http://schemas.microsoft.com/office/drawing/2014/main" id="{5F22EA55-F380-A14B-8437-45E4A03FBBCB}"/>
              </a:ext>
            </a:extLst>
          </p:cNvPr>
          <p:cNvSpPr txBox="1">
            <a:spLocks noChangeArrowheads="1"/>
          </p:cNvSpPr>
          <p:nvPr/>
        </p:nvSpPr>
        <p:spPr bwMode="auto">
          <a:xfrm>
            <a:off x="4503738" y="839788"/>
            <a:ext cx="94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32 bits</a:t>
            </a:r>
            <a:endParaRPr lang="en-US" altLang="en-US">
              <a:latin typeface="Times New Roman" panose="02020603050405020304" pitchFamily="18" charset="0"/>
            </a:endParaRPr>
          </a:p>
        </p:txBody>
      </p:sp>
      <p:sp>
        <p:nvSpPr>
          <p:cNvPr id="22539" name="Line 10">
            <a:extLst>
              <a:ext uri="{FF2B5EF4-FFF2-40B4-BE49-F238E27FC236}">
                <a16:creationId xmlns:a16="http://schemas.microsoft.com/office/drawing/2014/main" id="{09743E4B-4257-A840-A284-5F26E2A3C265}"/>
              </a:ext>
            </a:extLst>
          </p:cNvPr>
          <p:cNvSpPr>
            <a:spLocks noChangeShapeType="1"/>
          </p:cNvSpPr>
          <p:nvPr/>
        </p:nvSpPr>
        <p:spPr bwMode="auto">
          <a:xfrm>
            <a:off x="5549900" y="1081088"/>
            <a:ext cx="1427163" cy="47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a:extLst>
              <a:ext uri="{FF2B5EF4-FFF2-40B4-BE49-F238E27FC236}">
                <a16:creationId xmlns:a16="http://schemas.microsoft.com/office/drawing/2014/main" id="{487AA3AD-58AF-254E-AE7B-9E50FCE63D74}"/>
              </a:ext>
            </a:extLst>
          </p:cNvPr>
          <p:cNvSpPr>
            <a:spLocks noChangeShapeType="1"/>
          </p:cNvSpPr>
          <p:nvPr/>
        </p:nvSpPr>
        <p:spPr bwMode="auto">
          <a:xfrm rot="10800000">
            <a:off x="3041650" y="1092200"/>
            <a:ext cx="13414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1" name="Text Box 12">
            <a:extLst>
              <a:ext uri="{FF2B5EF4-FFF2-40B4-BE49-F238E27FC236}">
                <a16:creationId xmlns:a16="http://schemas.microsoft.com/office/drawing/2014/main" id="{21FD5C0C-C861-AD4A-979F-4D3F4B17711F}"/>
              </a:ext>
            </a:extLst>
          </p:cNvPr>
          <p:cNvSpPr txBox="1">
            <a:spLocks noChangeArrowheads="1"/>
          </p:cNvSpPr>
          <p:nvPr/>
        </p:nvSpPr>
        <p:spPr bwMode="auto">
          <a:xfrm>
            <a:off x="4033838" y="4310063"/>
            <a:ext cx="2174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Comic Sans MS" panose="030F0902030302020204" pitchFamily="66" charset="0"/>
              </a:rPr>
              <a:t>data </a:t>
            </a:r>
          </a:p>
          <a:p>
            <a:pPr eaLnBrk="1" hangingPunct="1"/>
            <a:r>
              <a:rPr lang="en-US" altLang="en-US" sz="2000">
                <a:latin typeface="Comic Sans MS" panose="030F0902030302020204" pitchFamily="66" charset="0"/>
              </a:rPr>
              <a:t>(variable length,</a:t>
            </a:r>
          </a:p>
          <a:p>
            <a:pPr eaLnBrk="1" hangingPunct="1"/>
            <a:r>
              <a:rPr lang="en-US" altLang="en-US" sz="2000">
                <a:latin typeface="Comic Sans MS" panose="030F0902030302020204" pitchFamily="66" charset="0"/>
              </a:rPr>
              <a:t>typically a TCP </a:t>
            </a:r>
          </a:p>
          <a:p>
            <a:pPr eaLnBrk="1" hangingPunct="1"/>
            <a:r>
              <a:rPr lang="en-US" altLang="en-US" sz="2000">
                <a:latin typeface="Comic Sans MS" panose="030F0902030302020204" pitchFamily="66" charset="0"/>
              </a:rPr>
              <a:t>or UDP segment)</a:t>
            </a:r>
            <a:endParaRPr lang="en-US" altLang="en-US">
              <a:latin typeface="Times New Roman" panose="02020603050405020304" pitchFamily="18" charset="0"/>
            </a:endParaRPr>
          </a:p>
        </p:txBody>
      </p:sp>
      <p:sp>
        <p:nvSpPr>
          <p:cNvPr id="22542" name="Text Box 13">
            <a:extLst>
              <a:ext uri="{FF2B5EF4-FFF2-40B4-BE49-F238E27FC236}">
                <a16:creationId xmlns:a16="http://schemas.microsoft.com/office/drawing/2014/main" id="{EDD1CF12-BB37-1044-9879-09C92040AC5C}"/>
              </a:ext>
            </a:extLst>
          </p:cNvPr>
          <p:cNvSpPr txBox="1">
            <a:spLocks noChangeArrowheads="1"/>
          </p:cNvSpPr>
          <p:nvPr/>
        </p:nvSpPr>
        <p:spPr bwMode="auto">
          <a:xfrm>
            <a:off x="2973388" y="1966913"/>
            <a:ext cx="215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16-bit identifier</a:t>
            </a:r>
            <a:endParaRPr lang="en-US" altLang="en-US" sz="2000">
              <a:latin typeface="Times New Roman" panose="02020603050405020304" pitchFamily="18" charset="0"/>
            </a:endParaRPr>
          </a:p>
        </p:txBody>
      </p:sp>
      <p:sp>
        <p:nvSpPr>
          <p:cNvPr id="22543" name="Line 14">
            <a:extLst>
              <a:ext uri="{FF2B5EF4-FFF2-40B4-BE49-F238E27FC236}">
                <a16:creationId xmlns:a16="http://schemas.microsoft.com/office/drawing/2014/main" id="{795CF9A3-2215-D440-8F0D-C40F5CA9A0CF}"/>
              </a:ext>
            </a:extLst>
          </p:cNvPr>
          <p:cNvSpPr>
            <a:spLocks noChangeShapeType="1"/>
          </p:cNvSpPr>
          <p:nvPr/>
        </p:nvSpPr>
        <p:spPr bwMode="auto">
          <a:xfrm flipV="1">
            <a:off x="3060700" y="3371850"/>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a:extLst>
              <a:ext uri="{FF2B5EF4-FFF2-40B4-BE49-F238E27FC236}">
                <a16:creationId xmlns:a16="http://schemas.microsoft.com/office/drawing/2014/main" id="{21956DA7-116A-4742-B034-C95B9B4C612A}"/>
              </a:ext>
            </a:extLst>
          </p:cNvPr>
          <p:cNvSpPr>
            <a:spLocks noChangeShapeType="1"/>
          </p:cNvSpPr>
          <p:nvPr/>
        </p:nvSpPr>
        <p:spPr bwMode="auto">
          <a:xfrm flipV="1">
            <a:off x="3060700" y="3848100"/>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Text Box 16">
            <a:extLst>
              <a:ext uri="{FF2B5EF4-FFF2-40B4-BE49-F238E27FC236}">
                <a16:creationId xmlns:a16="http://schemas.microsoft.com/office/drawing/2014/main" id="{6ED38847-82FE-EE44-8DE7-19D055BC3F36}"/>
              </a:ext>
            </a:extLst>
          </p:cNvPr>
          <p:cNvSpPr txBox="1">
            <a:spLocks noChangeArrowheads="1"/>
          </p:cNvSpPr>
          <p:nvPr/>
        </p:nvSpPr>
        <p:spPr bwMode="auto">
          <a:xfrm>
            <a:off x="5410200" y="2335213"/>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header</a:t>
            </a:r>
          </a:p>
          <a:p>
            <a:pPr eaLnBrk="1" hangingPunct="1"/>
            <a:r>
              <a:rPr lang="en-US" altLang="en-US" sz="1800">
                <a:latin typeface="Comic Sans MS" panose="030F0902030302020204" pitchFamily="66" charset="0"/>
              </a:rPr>
              <a:t> checksum</a:t>
            </a:r>
            <a:endParaRPr lang="en-US" altLang="en-US" sz="1800">
              <a:latin typeface="Times New Roman" panose="02020603050405020304" pitchFamily="18" charset="0"/>
            </a:endParaRPr>
          </a:p>
        </p:txBody>
      </p:sp>
      <p:sp>
        <p:nvSpPr>
          <p:cNvPr id="22546" name="Text Box 17">
            <a:extLst>
              <a:ext uri="{FF2B5EF4-FFF2-40B4-BE49-F238E27FC236}">
                <a16:creationId xmlns:a16="http://schemas.microsoft.com/office/drawing/2014/main" id="{AC2316F0-764F-4C45-9FAA-4F522FE9BAFC}"/>
              </a:ext>
            </a:extLst>
          </p:cNvPr>
          <p:cNvSpPr txBox="1">
            <a:spLocks noChangeArrowheads="1"/>
          </p:cNvSpPr>
          <p:nvPr/>
        </p:nvSpPr>
        <p:spPr bwMode="auto">
          <a:xfrm>
            <a:off x="3055938" y="2306638"/>
            <a:ext cx="955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time to</a:t>
            </a:r>
          </a:p>
          <a:p>
            <a:pPr eaLnBrk="1" hangingPunct="1"/>
            <a:r>
              <a:rPr lang="en-US" altLang="en-US" sz="1800">
                <a:latin typeface="Comic Sans MS" panose="030F0902030302020204" pitchFamily="66" charset="0"/>
              </a:rPr>
              <a:t>live</a:t>
            </a:r>
            <a:endParaRPr lang="en-US" altLang="en-US" sz="1800">
              <a:latin typeface="Times New Roman" panose="02020603050405020304" pitchFamily="18" charset="0"/>
            </a:endParaRPr>
          </a:p>
        </p:txBody>
      </p:sp>
      <p:sp>
        <p:nvSpPr>
          <p:cNvPr id="22547" name="Text Box 18">
            <a:extLst>
              <a:ext uri="{FF2B5EF4-FFF2-40B4-BE49-F238E27FC236}">
                <a16:creationId xmlns:a16="http://schemas.microsoft.com/office/drawing/2014/main" id="{65FE33A3-6138-0C4B-B124-E75E5631671A}"/>
              </a:ext>
            </a:extLst>
          </p:cNvPr>
          <p:cNvSpPr txBox="1">
            <a:spLocks noChangeArrowheads="1"/>
          </p:cNvSpPr>
          <p:nvPr/>
        </p:nvSpPr>
        <p:spPr bwMode="auto">
          <a:xfrm>
            <a:off x="3578225" y="2986088"/>
            <a:ext cx="283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32 bit source IP address</a:t>
            </a:r>
            <a:endParaRPr lang="en-US" altLang="en-US">
              <a:latin typeface="Times New Roman" panose="02020603050405020304" pitchFamily="18" charset="0"/>
            </a:endParaRPr>
          </a:p>
        </p:txBody>
      </p:sp>
      <p:sp>
        <p:nvSpPr>
          <p:cNvPr id="22548" name="Text Box 19">
            <a:extLst>
              <a:ext uri="{FF2B5EF4-FFF2-40B4-BE49-F238E27FC236}">
                <a16:creationId xmlns:a16="http://schemas.microsoft.com/office/drawing/2014/main" id="{4946A1A8-C297-D448-8433-75F643D5C783}"/>
              </a:ext>
            </a:extLst>
          </p:cNvPr>
          <p:cNvSpPr txBox="1">
            <a:spLocks noChangeArrowheads="1"/>
          </p:cNvSpPr>
          <p:nvPr/>
        </p:nvSpPr>
        <p:spPr bwMode="auto">
          <a:xfrm>
            <a:off x="549275" y="735013"/>
            <a:ext cx="220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Comic Sans MS" panose="030F0902030302020204" pitchFamily="66" charset="0"/>
              </a:rPr>
              <a:t>IP protocol version</a:t>
            </a:r>
          </a:p>
          <a:p>
            <a:pPr algn="r" eaLnBrk="1" hangingPunct="1"/>
            <a:r>
              <a:rPr lang="en-US" altLang="en-US" sz="1800">
                <a:latin typeface="Comic Sans MS" panose="030F0902030302020204" pitchFamily="66" charset="0"/>
              </a:rPr>
              <a:t>number</a:t>
            </a:r>
            <a:endParaRPr lang="en-US" altLang="en-US" sz="1000">
              <a:latin typeface="Times New Roman" panose="02020603050405020304" pitchFamily="18" charset="0"/>
            </a:endParaRPr>
          </a:p>
        </p:txBody>
      </p:sp>
      <p:sp>
        <p:nvSpPr>
          <p:cNvPr id="22549" name="Text Box 20">
            <a:extLst>
              <a:ext uri="{FF2B5EF4-FFF2-40B4-BE49-F238E27FC236}">
                <a16:creationId xmlns:a16="http://schemas.microsoft.com/office/drawing/2014/main" id="{DC226288-F18A-F347-9240-1D9E86AB0C8A}"/>
              </a:ext>
            </a:extLst>
          </p:cNvPr>
          <p:cNvSpPr txBox="1">
            <a:spLocks noChangeArrowheads="1"/>
          </p:cNvSpPr>
          <p:nvPr/>
        </p:nvSpPr>
        <p:spPr bwMode="auto">
          <a:xfrm>
            <a:off x="1087438" y="1282700"/>
            <a:ext cx="166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Comic Sans MS" panose="030F0902030302020204" pitchFamily="66" charset="0"/>
              </a:rPr>
              <a:t>header length</a:t>
            </a:r>
          </a:p>
          <a:p>
            <a:pPr algn="r" eaLnBrk="1" hangingPunct="1"/>
            <a:r>
              <a:rPr lang="en-US" altLang="en-US" sz="1800">
                <a:latin typeface="Comic Sans MS" panose="030F0902030302020204" pitchFamily="66" charset="0"/>
              </a:rPr>
              <a:t> (bytes)</a:t>
            </a:r>
            <a:endParaRPr lang="en-US" altLang="en-US" sz="1000">
              <a:latin typeface="Times New Roman" panose="02020603050405020304" pitchFamily="18" charset="0"/>
            </a:endParaRPr>
          </a:p>
        </p:txBody>
      </p:sp>
      <p:sp>
        <p:nvSpPr>
          <p:cNvPr id="22550" name="Text Box 21">
            <a:extLst>
              <a:ext uri="{FF2B5EF4-FFF2-40B4-BE49-F238E27FC236}">
                <a16:creationId xmlns:a16="http://schemas.microsoft.com/office/drawing/2014/main" id="{C97E25F9-6AE3-D543-882C-6C7D70483F8C}"/>
              </a:ext>
            </a:extLst>
          </p:cNvPr>
          <p:cNvSpPr txBox="1">
            <a:spLocks noChangeArrowheads="1"/>
          </p:cNvSpPr>
          <p:nvPr/>
        </p:nvSpPr>
        <p:spPr bwMode="auto">
          <a:xfrm>
            <a:off x="808038" y="2282825"/>
            <a:ext cx="20335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Comic Sans MS" panose="030F0902030302020204" pitchFamily="66" charset="0"/>
              </a:rPr>
              <a:t>max number</a:t>
            </a:r>
          </a:p>
          <a:p>
            <a:pPr algn="r" eaLnBrk="1" hangingPunct="1"/>
            <a:r>
              <a:rPr lang="en-US" altLang="en-US" sz="1800">
                <a:latin typeface="Comic Sans MS" panose="030F0902030302020204" pitchFamily="66" charset="0"/>
              </a:rPr>
              <a:t>remaining hops</a:t>
            </a:r>
          </a:p>
          <a:p>
            <a:pPr algn="r" eaLnBrk="1" hangingPunct="1"/>
            <a:r>
              <a:rPr lang="en-US" altLang="en-US" sz="1800">
                <a:latin typeface="Comic Sans MS" panose="030F0902030302020204" pitchFamily="66" charset="0"/>
              </a:rPr>
              <a:t>(decremented at </a:t>
            </a:r>
          </a:p>
          <a:p>
            <a:pPr algn="r" eaLnBrk="1" hangingPunct="1"/>
            <a:r>
              <a:rPr lang="en-US" altLang="en-US" sz="1800">
                <a:latin typeface="Comic Sans MS" panose="030F0902030302020204" pitchFamily="66" charset="0"/>
              </a:rPr>
              <a:t>each router)</a:t>
            </a:r>
          </a:p>
        </p:txBody>
      </p:sp>
      <p:sp>
        <p:nvSpPr>
          <p:cNvPr id="22551" name="Line 22">
            <a:extLst>
              <a:ext uri="{FF2B5EF4-FFF2-40B4-BE49-F238E27FC236}">
                <a16:creationId xmlns:a16="http://schemas.microsoft.com/office/drawing/2014/main" id="{7272D5D3-56EF-3B4C-A4EF-985A6CB95EC3}"/>
              </a:ext>
            </a:extLst>
          </p:cNvPr>
          <p:cNvSpPr>
            <a:spLocks noChangeShapeType="1"/>
          </p:cNvSpPr>
          <p:nvPr/>
        </p:nvSpPr>
        <p:spPr bwMode="auto">
          <a:xfrm>
            <a:off x="2652713" y="1060450"/>
            <a:ext cx="528637" cy="4619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2" name="Line 23">
            <a:extLst>
              <a:ext uri="{FF2B5EF4-FFF2-40B4-BE49-F238E27FC236}">
                <a16:creationId xmlns:a16="http://schemas.microsoft.com/office/drawing/2014/main" id="{8A5583C7-8F9C-D24D-89B2-A368DE029869}"/>
              </a:ext>
            </a:extLst>
          </p:cNvPr>
          <p:cNvSpPr>
            <a:spLocks noChangeShapeType="1"/>
          </p:cNvSpPr>
          <p:nvPr/>
        </p:nvSpPr>
        <p:spPr bwMode="auto">
          <a:xfrm>
            <a:off x="2681288" y="1617663"/>
            <a:ext cx="904875" cy="14763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3" name="Text Box 24">
            <a:extLst>
              <a:ext uri="{FF2B5EF4-FFF2-40B4-BE49-F238E27FC236}">
                <a16:creationId xmlns:a16="http://schemas.microsoft.com/office/drawing/2014/main" id="{CA4E91C4-E2AF-824D-801B-BCEA28C169FE}"/>
              </a:ext>
            </a:extLst>
          </p:cNvPr>
          <p:cNvSpPr txBox="1">
            <a:spLocks noChangeArrowheads="1"/>
          </p:cNvSpPr>
          <p:nvPr/>
        </p:nvSpPr>
        <p:spPr bwMode="auto">
          <a:xfrm>
            <a:off x="7319963" y="1663700"/>
            <a:ext cx="18240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for</a:t>
            </a:r>
          </a:p>
          <a:p>
            <a:pPr eaLnBrk="1" hangingPunct="1"/>
            <a:r>
              <a:rPr lang="en-US" altLang="en-US" sz="1800">
                <a:latin typeface="Comic Sans MS" panose="030F0902030302020204" pitchFamily="66" charset="0"/>
              </a:rPr>
              <a:t>fragmentation/</a:t>
            </a:r>
          </a:p>
          <a:p>
            <a:pPr eaLnBrk="1" hangingPunct="1"/>
            <a:r>
              <a:rPr lang="en-US" altLang="en-US" sz="1800">
                <a:latin typeface="Comic Sans MS" panose="030F0902030302020204" pitchFamily="66" charset="0"/>
              </a:rPr>
              <a:t>reassembly</a:t>
            </a:r>
          </a:p>
        </p:txBody>
      </p:sp>
      <p:sp>
        <p:nvSpPr>
          <p:cNvPr id="22554" name="Text Box 25">
            <a:extLst>
              <a:ext uri="{FF2B5EF4-FFF2-40B4-BE49-F238E27FC236}">
                <a16:creationId xmlns:a16="http://schemas.microsoft.com/office/drawing/2014/main" id="{BE4A16E4-FAC5-D64F-A36B-186D0E03F951}"/>
              </a:ext>
            </a:extLst>
          </p:cNvPr>
          <p:cNvSpPr txBox="1">
            <a:spLocks noChangeArrowheads="1"/>
          </p:cNvSpPr>
          <p:nvPr/>
        </p:nvSpPr>
        <p:spPr bwMode="auto">
          <a:xfrm>
            <a:off x="7289800" y="930275"/>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total datagram</a:t>
            </a:r>
          </a:p>
          <a:p>
            <a:pPr eaLnBrk="1" hangingPunct="1"/>
            <a:r>
              <a:rPr lang="en-US" altLang="en-US" sz="1800">
                <a:latin typeface="Comic Sans MS" panose="030F0902030302020204" pitchFamily="66" charset="0"/>
              </a:rPr>
              <a:t>length (bytes)</a:t>
            </a:r>
          </a:p>
        </p:txBody>
      </p:sp>
      <p:sp>
        <p:nvSpPr>
          <p:cNvPr id="22555" name="Text Box 26">
            <a:extLst>
              <a:ext uri="{FF2B5EF4-FFF2-40B4-BE49-F238E27FC236}">
                <a16:creationId xmlns:a16="http://schemas.microsoft.com/office/drawing/2014/main" id="{E864191D-115A-D949-B303-D831BD7A624A}"/>
              </a:ext>
            </a:extLst>
          </p:cNvPr>
          <p:cNvSpPr txBox="1">
            <a:spLocks noChangeArrowheads="1"/>
          </p:cNvSpPr>
          <p:nvPr/>
        </p:nvSpPr>
        <p:spPr bwMode="auto">
          <a:xfrm>
            <a:off x="495300" y="3559175"/>
            <a:ext cx="2371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Comic Sans MS" panose="030F0902030302020204" pitchFamily="66" charset="0"/>
              </a:rPr>
              <a:t>upper layer protocol</a:t>
            </a:r>
          </a:p>
          <a:p>
            <a:pPr algn="r" eaLnBrk="1" hangingPunct="1"/>
            <a:r>
              <a:rPr lang="en-US" altLang="en-US" sz="1800">
                <a:latin typeface="Comic Sans MS" panose="030F0902030302020204" pitchFamily="66" charset="0"/>
              </a:rPr>
              <a:t>to deliver payload to</a:t>
            </a:r>
          </a:p>
        </p:txBody>
      </p:sp>
      <p:sp>
        <p:nvSpPr>
          <p:cNvPr id="22556" name="Line 27">
            <a:extLst>
              <a:ext uri="{FF2B5EF4-FFF2-40B4-BE49-F238E27FC236}">
                <a16:creationId xmlns:a16="http://schemas.microsoft.com/office/drawing/2014/main" id="{39DB6586-DFA0-5546-94BA-AC43EF18AD2C}"/>
              </a:ext>
            </a:extLst>
          </p:cNvPr>
          <p:cNvSpPr>
            <a:spLocks noChangeShapeType="1"/>
          </p:cNvSpPr>
          <p:nvPr/>
        </p:nvSpPr>
        <p:spPr bwMode="auto">
          <a:xfrm flipV="1">
            <a:off x="2795588" y="2603500"/>
            <a:ext cx="1466850" cy="11239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7" name="Line 28">
            <a:extLst>
              <a:ext uri="{FF2B5EF4-FFF2-40B4-BE49-F238E27FC236}">
                <a16:creationId xmlns:a16="http://schemas.microsoft.com/office/drawing/2014/main" id="{4165325D-75DF-DF49-AA2A-1A8C4298DB0F}"/>
              </a:ext>
            </a:extLst>
          </p:cNvPr>
          <p:cNvSpPr>
            <a:spLocks noChangeShapeType="1"/>
          </p:cNvSpPr>
          <p:nvPr/>
        </p:nvSpPr>
        <p:spPr bwMode="auto">
          <a:xfrm flipH="1">
            <a:off x="5376863" y="2117725"/>
            <a:ext cx="2038350" cy="1905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8" name="Line 29">
            <a:extLst>
              <a:ext uri="{FF2B5EF4-FFF2-40B4-BE49-F238E27FC236}">
                <a16:creationId xmlns:a16="http://schemas.microsoft.com/office/drawing/2014/main" id="{25AC2574-B684-2E4A-A71F-3C144ED6D967}"/>
              </a:ext>
            </a:extLst>
          </p:cNvPr>
          <p:cNvSpPr>
            <a:spLocks noChangeShapeType="1"/>
          </p:cNvSpPr>
          <p:nvPr/>
        </p:nvSpPr>
        <p:spPr bwMode="auto">
          <a:xfrm flipH="1">
            <a:off x="6757988" y="1250950"/>
            <a:ext cx="638175" cy="4095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9" name="Text Box 30">
            <a:extLst>
              <a:ext uri="{FF2B5EF4-FFF2-40B4-BE49-F238E27FC236}">
                <a16:creationId xmlns:a16="http://schemas.microsoft.com/office/drawing/2014/main" id="{EDF038B0-8BB4-1B40-AAE9-5DD33CE749C9}"/>
              </a:ext>
            </a:extLst>
          </p:cNvPr>
          <p:cNvSpPr txBox="1">
            <a:spLocks noChangeArrowheads="1"/>
          </p:cNvSpPr>
          <p:nvPr/>
        </p:nvSpPr>
        <p:spPr bwMode="auto">
          <a:xfrm>
            <a:off x="3511550" y="1416050"/>
            <a:ext cx="611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IHL</a:t>
            </a:r>
            <a:endParaRPr lang="en-US" altLang="en-US">
              <a:latin typeface="Times New Roman" panose="02020603050405020304" pitchFamily="18" charset="0"/>
            </a:endParaRPr>
          </a:p>
        </p:txBody>
      </p:sp>
      <p:sp>
        <p:nvSpPr>
          <p:cNvPr id="22560" name="Text Box 31">
            <a:extLst>
              <a:ext uri="{FF2B5EF4-FFF2-40B4-BE49-F238E27FC236}">
                <a16:creationId xmlns:a16="http://schemas.microsoft.com/office/drawing/2014/main" id="{E65D1A63-C5FD-3447-9AEE-3A98DA1C4C68}"/>
              </a:ext>
            </a:extLst>
          </p:cNvPr>
          <p:cNvSpPr txBox="1">
            <a:spLocks noChangeArrowheads="1"/>
          </p:cNvSpPr>
          <p:nvPr/>
        </p:nvSpPr>
        <p:spPr bwMode="auto">
          <a:xfrm>
            <a:off x="4084638" y="1306513"/>
            <a:ext cx="963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type of</a:t>
            </a:r>
          </a:p>
          <a:p>
            <a:pPr eaLnBrk="1" hangingPunct="1"/>
            <a:r>
              <a:rPr lang="en-US" altLang="en-US" sz="1800">
                <a:latin typeface="Comic Sans MS" panose="030F0902030302020204" pitchFamily="66" charset="0"/>
              </a:rPr>
              <a:t>service</a:t>
            </a:r>
            <a:endParaRPr lang="en-US" altLang="en-US">
              <a:latin typeface="Times New Roman" panose="02020603050405020304" pitchFamily="18" charset="0"/>
            </a:endParaRPr>
          </a:p>
        </p:txBody>
      </p:sp>
      <p:sp>
        <p:nvSpPr>
          <p:cNvPr id="22561" name="Line 32">
            <a:extLst>
              <a:ext uri="{FF2B5EF4-FFF2-40B4-BE49-F238E27FC236}">
                <a16:creationId xmlns:a16="http://schemas.microsoft.com/office/drawing/2014/main" id="{87F506A1-2E9D-324A-AB38-A25B2502E7AC}"/>
              </a:ext>
            </a:extLst>
          </p:cNvPr>
          <p:cNvSpPr>
            <a:spLocks noChangeShapeType="1"/>
          </p:cNvSpPr>
          <p:nvPr/>
        </p:nvSpPr>
        <p:spPr bwMode="auto">
          <a:xfrm flipH="1" flipV="1">
            <a:off x="4111625" y="1360488"/>
            <a:ext cx="0" cy="506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33">
            <a:extLst>
              <a:ext uri="{FF2B5EF4-FFF2-40B4-BE49-F238E27FC236}">
                <a16:creationId xmlns:a16="http://schemas.microsoft.com/office/drawing/2014/main" id="{832F8058-8CD7-8547-B4A2-9D87F7D5B1AA}"/>
              </a:ext>
            </a:extLst>
          </p:cNvPr>
          <p:cNvSpPr>
            <a:spLocks noChangeShapeType="1"/>
          </p:cNvSpPr>
          <p:nvPr/>
        </p:nvSpPr>
        <p:spPr bwMode="auto">
          <a:xfrm flipH="1" flipV="1">
            <a:off x="3497263" y="1370013"/>
            <a:ext cx="0" cy="506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3" name="Text Box 34">
            <a:extLst>
              <a:ext uri="{FF2B5EF4-FFF2-40B4-BE49-F238E27FC236}">
                <a16:creationId xmlns:a16="http://schemas.microsoft.com/office/drawing/2014/main" id="{99924876-0B88-504E-B369-0A3576BC4C0F}"/>
              </a:ext>
            </a:extLst>
          </p:cNvPr>
          <p:cNvSpPr txBox="1">
            <a:spLocks noChangeArrowheads="1"/>
          </p:cNvSpPr>
          <p:nvPr/>
        </p:nvSpPr>
        <p:spPr bwMode="auto">
          <a:xfrm>
            <a:off x="1039813" y="183515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1800">
                <a:latin typeface="Comic Sans MS" panose="030F0902030302020204" pitchFamily="66" charset="0"/>
              </a:rPr>
              <a:t>“</a:t>
            </a:r>
            <a:r>
              <a:rPr lang="en-US" altLang="ja-JP" sz="1800">
                <a:latin typeface="Comic Sans MS" panose="030F0902030302020204" pitchFamily="66" charset="0"/>
              </a:rPr>
              <a:t>type</a:t>
            </a:r>
            <a:r>
              <a:rPr lang="ja-JP" altLang="en-US" sz="1800">
                <a:latin typeface="Comic Sans MS" panose="030F0902030302020204" pitchFamily="66" charset="0"/>
              </a:rPr>
              <a:t>”</a:t>
            </a:r>
            <a:r>
              <a:rPr lang="en-US" altLang="ja-JP" sz="1800">
                <a:latin typeface="Comic Sans MS" panose="030F0902030302020204" pitchFamily="66" charset="0"/>
              </a:rPr>
              <a:t> of data </a:t>
            </a:r>
            <a:endParaRPr lang="en-US" altLang="en-US" sz="1000">
              <a:latin typeface="Times New Roman" panose="02020603050405020304" pitchFamily="18" charset="0"/>
            </a:endParaRPr>
          </a:p>
        </p:txBody>
      </p:sp>
      <p:sp>
        <p:nvSpPr>
          <p:cNvPr id="22564" name="Line 35">
            <a:extLst>
              <a:ext uri="{FF2B5EF4-FFF2-40B4-BE49-F238E27FC236}">
                <a16:creationId xmlns:a16="http://schemas.microsoft.com/office/drawing/2014/main" id="{85A6318B-1F53-6242-B37F-74BF37AB249E}"/>
              </a:ext>
            </a:extLst>
          </p:cNvPr>
          <p:cNvSpPr>
            <a:spLocks noChangeShapeType="1"/>
          </p:cNvSpPr>
          <p:nvPr/>
        </p:nvSpPr>
        <p:spPr bwMode="auto">
          <a:xfrm flipV="1">
            <a:off x="2700338" y="1631950"/>
            <a:ext cx="1533525" cy="4143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5" name="Line 36">
            <a:extLst>
              <a:ext uri="{FF2B5EF4-FFF2-40B4-BE49-F238E27FC236}">
                <a16:creationId xmlns:a16="http://schemas.microsoft.com/office/drawing/2014/main" id="{DE9110FE-FD77-7A48-BBF9-094B8F10C275}"/>
              </a:ext>
            </a:extLst>
          </p:cNvPr>
          <p:cNvSpPr>
            <a:spLocks noChangeShapeType="1"/>
          </p:cNvSpPr>
          <p:nvPr/>
        </p:nvSpPr>
        <p:spPr bwMode="auto">
          <a:xfrm flipH="1" flipV="1">
            <a:off x="5006975" y="1879600"/>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6" name="Text Box 37">
            <a:extLst>
              <a:ext uri="{FF2B5EF4-FFF2-40B4-BE49-F238E27FC236}">
                <a16:creationId xmlns:a16="http://schemas.microsoft.com/office/drawing/2014/main" id="{113FD846-2A3A-314C-AD3F-F357221694E2}"/>
              </a:ext>
            </a:extLst>
          </p:cNvPr>
          <p:cNvSpPr txBox="1">
            <a:spLocks noChangeArrowheads="1"/>
          </p:cNvSpPr>
          <p:nvPr/>
        </p:nvSpPr>
        <p:spPr bwMode="auto">
          <a:xfrm>
            <a:off x="4859338" y="1957388"/>
            <a:ext cx="77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flgs</a:t>
            </a:r>
            <a:endParaRPr lang="en-US" altLang="en-US" sz="2000">
              <a:latin typeface="Times New Roman" panose="02020603050405020304" pitchFamily="18" charset="0"/>
            </a:endParaRPr>
          </a:p>
        </p:txBody>
      </p:sp>
      <p:sp>
        <p:nvSpPr>
          <p:cNvPr id="22567" name="Line 38">
            <a:extLst>
              <a:ext uri="{FF2B5EF4-FFF2-40B4-BE49-F238E27FC236}">
                <a16:creationId xmlns:a16="http://schemas.microsoft.com/office/drawing/2014/main" id="{D7078CAA-4CAB-D441-8442-CFA59B6299B2}"/>
              </a:ext>
            </a:extLst>
          </p:cNvPr>
          <p:cNvSpPr>
            <a:spLocks noChangeShapeType="1"/>
          </p:cNvSpPr>
          <p:nvPr/>
        </p:nvSpPr>
        <p:spPr bwMode="auto">
          <a:xfrm flipH="1" flipV="1">
            <a:off x="5473700" y="1870075"/>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8" name="Text Box 39">
            <a:extLst>
              <a:ext uri="{FF2B5EF4-FFF2-40B4-BE49-F238E27FC236}">
                <a16:creationId xmlns:a16="http://schemas.microsoft.com/office/drawing/2014/main" id="{1CEDD5B6-D603-584C-A7DF-B93EBF3C7CD2}"/>
              </a:ext>
            </a:extLst>
          </p:cNvPr>
          <p:cNvSpPr txBox="1">
            <a:spLocks noChangeArrowheads="1"/>
          </p:cNvSpPr>
          <p:nvPr/>
        </p:nvSpPr>
        <p:spPr bwMode="auto">
          <a:xfrm>
            <a:off x="5516563" y="1824038"/>
            <a:ext cx="142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fragment</a:t>
            </a:r>
          </a:p>
          <a:p>
            <a:pPr eaLnBrk="1" hangingPunct="1"/>
            <a:r>
              <a:rPr lang="en-US" altLang="en-US" sz="1800">
                <a:latin typeface="Comic Sans MS" panose="030F0902030302020204" pitchFamily="66" charset="0"/>
              </a:rPr>
              <a:t> offset</a:t>
            </a:r>
            <a:endParaRPr lang="en-US" altLang="en-US" sz="2000">
              <a:latin typeface="Times New Roman" panose="02020603050405020304" pitchFamily="18" charset="0"/>
            </a:endParaRPr>
          </a:p>
        </p:txBody>
      </p:sp>
      <p:sp>
        <p:nvSpPr>
          <p:cNvPr id="22569" name="Line 40">
            <a:extLst>
              <a:ext uri="{FF2B5EF4-FFF2-40B4-BE49-F238E27FC236}">
                <a16:creationId xmlns:a16="http://schemas.microsoft.com/office/drawing/2014/main" id="{056D1E57-D4B3-1D4F-B69D-04082AD542E2}"/>
              </a:ext>
            </a:extLst>
          </p:cNvPr>
          <p:cNvSpPr>
            <a:spLocks noChangeShapeType="1"/>
          </p:cNvSpPr>
          <p:nvPr/>
        </p:nvSpPr>
        <p:spPr bwMode="auto">
          <a:xfrm flipH="1" flipV="1">
            <a:off x="6738938" y="2012950"/>
            <a:ext cx="657225" cy="1143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41">
            <a:extLst>
              <a:ext uri="{FF2B5EF4-FFF2-40B4-BE49-F238E27FC236}">
                <a16:creationId xmlns:a16="http://schemas.microsoft.com/office/drawing/2014/main" id="{D0D11529-2EF5-EA4A-A0B3-54576F24ADC4}"/>
              </a:ext>
            </a:extLst>
          </p:cNvPr>
          <p:cNvSpPr>
            <a:spLocks noChangeShapeType="1"/>
          </p:cNvSpPr>
          <p:nvPr/>
        </p:nvSpPr>
        <p:spPr bwMode="auto">
          <a:xfrm flipH="1">
            <a:off x="4862513" y="2127250"/>
            <a:ext cx="2514600" cy="571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42">
            <a:extLst>
              <a:ext uri="{FF2B5EF4-FFF2-40B4-BE49-F238E27FC236}">
                <a16:creationId xmlns:a16="http://schemas.microsoft.com/office/drawing/2014/main" id="{0FAFC513-8E28-B149-A962-E46C45237DFB}"/>
              </a:ext>
            </a:extLst>
          </p:cNvPr>
          <p:cNvSpPr>
            <a:spLocks noChangeShapeType="1"/>
          </p:cNvSpPr>
          <p:nvPr/>
        </p:nvSpPr>
        <p:spPr bwMode="auto">
          <a:xfrm flipV="1">
            <a:off x="3060700" y="2381250"/>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2" name="Line 43">
            <a:extLst>
              <a:ext uri="{FF2B5EF4-FFF2-40B4-BE49-F238E27FC236}">
                <a16:creationId xmlns:a16="http://schemas.microsoft.com/office/drawing/2014/main" id="{8274AD23-9E18-3D40-B9F4-0583ECEC7ED2}"/>
              </a:ext>
            </a:extLst>
          </p:cNvPr>
          <p:cNvSpPr>
            <a:spLocks noChangeShapeType="1"/>
          </p:cNvSpPr>
          <p:nvPr/>
        </p:nvSpPr>
        <p:spPr bwMode="auto">
          <a:xfrm flipH="1" flipV="1">
            <a:off x="5006975" y="2384425"/>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3" name="Line 44">
            <a:extLst>
              <a:ext uri="{FF2B5EF4-FFF2-40B4-BE49-F238E27FC236}">
                <a16:creationId xmlns:a16="http://schemas.microsoft.com/office/drawing/2014/main" id="{2EB0D61A-2373-FF45-8C93-C42DD8C0B25F}"/>
              </a:ext>
            </a:extLst>
          </p:cNvPr>
          <p:cNvSpPr>
            <a:spLocks noChangeShapeType="1"/>
          </p:cNvSpPr>
          <p:nvPr/>
        </p:nvSpPr>
        <p:spPr bwMode="auto">
          <a:xfrm flipV="1">
            <a:off x="3041650" y="2895600"/>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4" name="Text Box 45">
            <a:extLst>
              <a:ext uri="{FF2B5EF4-FFF2-40B4-BE49-F238E27FC236}">
                <a16:creationId xmlns:a16="http://schemas.microsoft.com/office/drawing/2014/main" id="{28D35041-56EC-9942-A236-1ACE430A6A50}"/>
              </a:ext>
            </a:extLst>
          </p:cNvPr>
          <p:cNvSpPr txBox="1">
            <a:spLocks noChangeArrowheads="1"/>
          </p:cNvSpPr>
          <p:nvPr/>
        </p:nvSpPr>
        <p:spPr bwMode="auto">
          <a:xfrm>
            <a:off x="4000500" y="2397125"/>
            <a:ext cx="1065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protocol</a:t>
            </a:r>
            <a:endParaRPr lang="en-US" altLang="en-US" sz="1800">
              <a:latin typeface="Times New Roman" panose="02020603050405020304" pitchFamily="18" charset="0"/>
            </a:endParaRPr>
          </a:p>
        </p:txBody>
      </p:sp>
      <p:sp>
        <p:nvSpPr>
          <p:cNvPr id="22575" name="Line 46">
            <a:extLst>
              <a:ext uri="{FF2B5EF4-FFF2-40B4-BE49-F238E27FC236}">
                <a16:creationId xmlns:a16="http://schemas.microsoft.com/office/drawing/2014/main" id="{854A18C2-13E7-1E4B-938B-D0F7118EE322}"/>
              </a:ext>
            </a:extLst>
          </p:cNvPr>
          <p:cNvSpPr>
            <a:spLocks noChangeShapeType="1"/>
          </p:cNvSpPr>
          <p:nvPr/>
        </p:nvSpPr>
        <p:spPr bwMode="auto">
          <a:xfrm flipH="1" flipV="1">
            <a:off x="4054475" y="2393950"/>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6" name="Line 47">
            <a:extLst>
              <a:ext uri="{FF2B5EF4-FFF2-40B4-BE49-F238E27FC236}">
                <a16:creationId xmlns:a16="http://schemas.microsoft.com/office/drawing/2014/main" id="{F209B41D-2C3E-844B-A08E-08AC3F23A683}"/>
              </a:ext>
            </a:extLst>
          </p:cNvPr>
          <p:cNvSpPr>
            <a:spLocks noChangeShapeType="1"/>
          </p:cNvSpPr>
          <p:nvPr/>
        </p:nvSpPr>
        <p:spPr bwMode="auto">
          <a:xfrm>
            <a:off x="2776538" y="2570163"/>
            <a:ext cx="552450" cy="904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7" name="Text Box 48">
            <a:extLst>
              <a:ext uri="{FF2B5EF4-FFF2-40B4-BE49-F238E27FC236}">
                <a16:creationId xmlns:a16="http://schemas.microsoft.com/office/drawing/2014/main" id="{D71DED8A-92D2-F644-9CF8-B3C01992A057}"/>
              </a:ext>
            </a:extLst>
          </p:cNvPr>
          <p:cNvSpPr txBox="1">
            <a:spLocks noChangeArrowheads="1"/>
          </p:cNvSpPr>
          <p:nvPr/>
        </p:nvSpPr>
        <p:spPr bwMode="auto">
          <a:xfrm>
            <a:off x="3375025" y="3424238"/>
            <a:ext cx="3322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32 bit destination IP address</a:t>
            </a:r>
            <a:endParaRPr lang="en-US" altLang="en-US">
              <a:latin typeface="Times New Roman" panose="02020603050405020304" pitchFamily="18" charset="0"/>
            </a:endParaRPr>
          </a:p>
        </p:txBody>
      </p:sp>
      <p:sp>
        <p:nvSpPr>
          <p:cNvPr id="22578" name="Line 49">
            <a:extLst>
              <a:ext uri="{FF2B5EF4-FFF2-40B4-BE49-F238E27FC236}">
                <a16:creationId xmlns:a16="http://schemas.microsoft.com/office/drawing/2014/main" id="{45BC0C3F-C2A3-974A-B7CE-5EA3CFF0D41E}"/>
              </a:ext>
            </a:extLst>
          </p:cNvPr>
          <p:cNvSpPr>
            <a:spLocks noChangeShapeType="1"/>
          </p:cNvSpPr>
          <p:nvPr/>
        </p:nvSpPr>
        <p:spPr bwMode="auto">
          <a:xfrm flipV="1">
            <a:off x="3060700" y="4295775"/>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9" name="Text Box 50">
            <a:extLst>
              <a:ext uri="{FF2B5EF4-FFF2-40B4-BE49-F238E27FC236}">
                <a16:creationId xmlns:a16="http://schemas.microsoft.com/office/drawing/2014/main" id="{6E4774F8-F5BC-9541-B4DF-DBC64B6A1423}"/>
              </a:ext>
            </a:extLst>
          </p:cNvPr>
          <p:cNvSpPr txBox="1">
            <a:spLocks noChangeArrowheads="1"/>
          </p:cNvSpPr>
          <p:nvPr/>
        </p:nvSpPr>
        <p:spPr bwMode="auto">
          <a:xfrm>
            <a:off x="4070350" y="3890963"/>
            <a:ext cx="1851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Options (if any)</a:t>
            </a:r>
            <a:endParaRPr lang="en-US" altLang="en-US">
              <a:latin typeface="Times New Roman" panose="02020603050405020304" pitchFamily="18" charset="0"/>
            </a:endParaRPr>
          </a:p>
        </p:txBody>
      </p:sp>
      <p:sp>
        <p:nvSpPr>
          <p:cNvPr id="22580" name="Text Box 51">
            <a:extLst>
              <a:ext uri="{FF2B5EF4-FFF2-40B4-BE49-F238E27FC236}">
                <a16:creationId xmlns:a16="http://schemas.microsoft.com/office/drawing/2014/main" id="{C0CE3C37-C44B-7E45-AF2B-BA43FB399231}"/>
              </a:ext>
            </a:extLst>
          </p:cNvPr>
          <p:cNvSpPr txBox="1">
            <a:spLocks noChangeArrowheads="1"/>
          </p:cNvSpPr>
          <p:nvPr/>
        </p:nvSpPr>
        <p:spPr bwMode="auto">
          <a:xfrm>
            <a:off x="7205663" y="3863975"/>
            <a:ext cx="18049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E.g. timestamp,</a:t>
            </a:r>
          </a:p>
          <a:p>
            <a:pPr eaLnBrk="1" hangingPunct="1"/>
            <a:r>
              <a:rPr lang="en-US" altLang="en-US" sz="1800">
                <a:latin typeface="Comic Sans MS" panose="030F0902030302020204" pitchFamily="66" charset="0"/>
              </a:rPr>
              <a:t>record route</a:t>
            </a:r>
          </a:p>
          <a:p>
            <a:pPr eaLnBrk="1" hangingPunct="1"/>
            <a:r>
              <a:rPr lang="en-US" altLang="en-US" sz="1800">
                <a:latin typeface="Comic Sans MS" panose="030F0902030302020204" pitchFamily="66" charset="0"/>
              </a:rPr>
              <a:t>taken, specify</a:t>
            </a:r>
          </a:p>
          <a:p>
            <a:pPr eaLnBrk="1" hangingPunct="1"/>
            <a:r>
              <a:rPr lang="en-US" altLang="en-US" sz="1800">
                <a:latin typeface="Comic Sans MS" panose="030F0902030302020204" pitchFamily="66" charset="0"/>
              </a:rPr>
              <a:t>list of routers </a:t>
            </a:r>
          </a:p>
          <a:p>
            <a:pPr eaLnBrk="1" hangingPunct="1"/>
            <a:r>
              <a:rPr lang="en-US" altLang="en-US" sz="1800">
                <a:latin typeface="Comic Sans MS" panose="030F0902030302020204" pitchFamily="66" charset="0"/>
              </a:rPr>
              <a:t>to visit.</a:t>
            </a:r>
          </a:p>
        </p:txBody>
      </p:sp>
      <p:sp>
        <p:nvSpPr>
          <p:cNvPr id="22581" name="Line 52">
            <a:extLst>
              <a:ext uri="{FF2B5EF4-FFF2-40B4-BE49-F238E27FC236}">
                <a16:creationId xmlns:a16="http://schemas.microsoft.com/office/drawing/2014/main" id="{0A43BF84-259A-2A47-9425-162935340160}"/>
              </a:ext>
            </a:extLst>
          </p:cNvPr>
          <p:cNvSpPr>
            <a:spLocks noChangeShapeType="1"/>
          </p:cNvSpPr>
          <p:nvPr/>
        </p:nvSpPr>
        <p:spPr bwMode="auto">
          <a:xfrm flipH="1">
            <a:off x="6443663" y="4079875"/>
            <a:ext cx="819150" cy="9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82" name="Rectangle 53">
            <a:extLst>
              <a:ext uri="{FF2B5EF4-FFF2-40B4-BE49-F238E27FC236}">
                <a16:creationId xmlns:a16="http://schemas.microsoft.com/office/drawing/2014/main" id="{1FA1FE9D-41AE-0B4D-94DD-E55527059E39}"/>
              </a:ext>
            </a:extLst>
          </p:cNvPr>
          <p:cNvSpPr>
            <a:spLocks noChangeArrowheads="1"/>
          </p:cNvSpPr>
          <p:nvPr/>
        </p:nvSpPr>
        <p:spPr bwMode="auto">
          <a:xfrm>
            <a:off x="257175" y="4230688"/>
            <a:ext cx="2587625" cy="19669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sz="2000" u="sng">
                <a:solidFill>
                  <a:srgbClr val="00FF00"/>
                </a:solidFill>
              </a:rPr>
              <a:t>How much overhead with TCP?</a:t>
            </a:r>
            <a:endParaRPr lang="en-US" altLang="en-US" sz="2000">
              <a:solidFill>
                <a:srgbClr val="00FF00"/>
              </a:solidFill>
            </a:endParaRPr>
          </a:p>
          <a:p>
            <a:pPr eaLnBrk="1" hangingPunct="1">
              <a:spcBef>
                <a:spcPct val="20000"/>
              </a:spcBef>
              <a:buClr>
                <a:srgbClr val="E2D532"/>
              </a:buClr>
              <a:buFontTx/>
              <a:buChar char="•"/>
            </a:pPr>
            <a:r>
              <a:rPr lang="en-US" altLang="en-US" sz="1800"/>
              <a:t>20 bytes of TCP</a:t>
            </a:r>
          </a:p>
          <a:p>
            <a:pPr eaLnBrk="1" hangingPunct="1">
              <a:spcBef>
                <a:spcPct val="20000"/>
              </a:spcBef>
              <a:buClr>
                <a:srgbClr val="E2D532"/>
              </a:buClr>
              <a:buFontTx/>
              <a:buChar char="•"/>
            </a:pPr>
            <a:r>
              <a:rPr lang="en-US" altLang="en-US" sz="1800"/>
              <a:t>20 bytes of IP</a:t>
            </a:r>
          </a:p>
          <a:p>
            <a:pPr eaLnBrk="1" hangingPunct="1">
              <a:spcBef>
                <a:spcPct val="20000"/>
              </a:spcBef>
              <a:buClr>
                <a:srgbClr val="E2D532"/>
              </a:buClr>
              <a:buFontTx/>
              <a:buChar char="•"/>
            </a:pPr>
            <a:r>
              <a:rPr lang="en-US" altLang="en-US" sz="1800"/>
              <a:t>= 40 bytes + app layer overhead</a:t>
            </a:r>
          </a:p>
        </p:txBody>
      </p:sp>
      <p:sp>
        <p:nvSpPr>
          <p:cNvPr id="22583" name="Slide Number Placeholder 1">
            <a:extLst>
              <a:ext uri="{FF2B5EF4-FFF2-40B4-BE49-F238E27FC236}">
                <a16:creationId xmlns:a16="http://schemas.microsoft.com/office/drawing/2014/main" id="{0B7F6D1C-7BB1-1E4A-8F4D-70601DE316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359D13-A9FC-C644-A19B-A566AF0F4E26}" type="slidenum">
              <a:rPr lang="en-US" altLang="en-US" sz="1200">
                <a:latin typeface="Garamond" panose="02020404030301010803" pitchFamily="18" charset="0"/>
              </a:rPr>
              <a:pPr eaLnBrk="1" hangingPunct="1"/>
              <a:t>19</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DEFF48AC-0B7F-6A66-3304-A1AE7878AD7A}"/>
              </a:ext>
            </a:extLst>
          </p:cNvPr>
          <p:cNvSpPr>
            <a:spLocks noGrp="1"/>
          </p:cNvSpPr>
          <p:nvPr>
            <p:ph type="dt" sz="half" idx="10"/>
          </p:nvPr>
        </p:nvSpPr>
        <p:spPr/>
        <p:txBody>
          <a:bodyPr/>
          <a:lstStyle/>
          <a:p>
            <a:fld id="{2938BB2F-32E2-DA40-A130-AF24C35A3694}" type="datetime1">
              <a:rPr lang="en-US" altLang="en-US" smtClean="0"/>
              <a:t>5/10/23</a:t>
            </a:fld>
            <a:endParaRPr lang="en-US" altLang="en-US"/>
          </a:p>
        </p:txBody>
      </p:sp>
    </p:spTree>
    <p:extLst>
      <p:ext uri="{BB962C8B-B14F-4D97-AF65-F5344CB8AC3E}">
        <p14:creationId xmlns:p14="http://schemas.microsoft.com/office/powerpoint/2010/main" val="415790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a:extLst>
              <a:ext uri="{FF2B5EF4-FFF2-40B4-BE49-F238E27FC236}">
                <a16:creationId xmlns:a16="http://schemas.microsoft.com/office/drawing/2014/main" id="{402FF434-5A20-944D-B936-71CFFD33EEBB}"/>
              </a:ext>
            </a:extLst>
          </p:cNvPr>
          <p:cNvSpPr>
            <a:spLocks noGrp="1" noChangeArrowheads="1"/>
          </p:cNvSpPr>
          <p:nvPr>
            <p:ph type="title" idx="4294967295"/>
          </p:nvPr>
        </p:nvSpPr>
        <p:spPr>
          <a:xfrm>
            <a:off x="457200" y="277813"/>
            <a:ext cx="8229600" cy="808037"/>
          </a:xfrm>
        </p:spPr>
        <p:txBody>
          <a:bodyPr anchor="ctr"/>
          <a:lstStyle/>
          <a:p>
            <a:pPr eaLnBrk="1" hangingPunct="1"/>
            <a:r>
              <a:rPr lang="en-US" altLang="en-US">
                <a:effectLst>
                  <a:outerShdw blurRad="38100" dist="38100" dir="2700000" algn="tl">
                    <a:srgbClr val="C0C0C0"/>
                  </a:outerShdw>
                </a:effectLst>
                <a:latin typeface="Garamond" panose="02020404030301010803" pitchFamily="18" charset="0"/>
                <a:cs typeface="Arial" panose="020B0604020202020204" pitchFamily="34" charset="0"/>
              </a:rPr>
              <a:t>Outline</a:t>
            </a:r>
          </a:p>
        </p:txBody>
      </p:sp>
      <p:sp>
        <p:nvSpPr>
          <p:cNvPr id="17411" name="Rectangle 3">
            <a:extLst>
              <a:ext uri="{FF2B5EF4-FFF2-40B4-BE49-F238E27FC236}">
                <a16:creationId xmlns:a16="http://schemas.microsoft.com/office/drawing/2014/main" id="{2FC00C4A-1AB6-D642-AF2B-66DD1B104E40}"/>
              </a:ext>
            </a:extLst>
          </p:cNvPr>
          <p:cNvSpPr>
            <a:spLocks noGrp="1" noChangeArrowheads="1"/>
          </p:cNvSpPr>
          <p:nvPr>
            <p:ph type="body" idx="4294967295"/>
          </p:nvPr>
        </p:nvSpPr>
        <p:spPr>
          <a:xfrm>
            <a:off x="442913" y="1397000"/>
            <a:ext cx="8229600" cy="4205288"/>
          </a:xfrm>
        </p:spPr>
        <p:txBody>
          <a:bodyPr/>
          <a:lstStyle/>
          <a:p>
            <a:pPr eaLnBrk="1" hangingPunct="1">
              <a:lnSpc>
                <a:spcPct val="90000"/>
              </a:lnSpc>
            </a:pPr>
            <a:r>
              <a:rPr lang="en-US" altLang="en-US" sz="2800" dirty="0">
                <a:latin typeface="Arial" panose="020B0604020202020204" pitchFamily="34" charset="0"/>
              </a:rPr>
              <a:t>Reminder</a:t>
            </a:r>
          </a:p>
          <a:p>
            <a:pPr lvl="1" eaLnBrk="1" hangingPunct="1">
              <a:lnSpc>
                <a:spcPct val="90000"/>
              </a:lnSpc>
            </a:pPr>
            <a:r>
              <a:rPr lang="en-US" altLang="en-US" sz="2400" dirty="0">
                <a:latin typeface="Arial" panose="020B0604020202020204" pitchFamily="34" charset="0"/>
              </a:rPr>
              <a:t>Time to start working on the project#1!</a:t>
            </a:r>
          </a:p>
          <a:p>
            <a:pPr eaLnBrk="1" hangingPunct="1">
              <a:lnSpc>
                <a:spcPct val="90000"/>
              </a:lnSpc>
            </a:pPr>
            <a:r>
              <a:rPr lang="en-US" altLang="en-US" sz="2800" dirty="0">
                <a:latin typeface="Arial" panose="020B0604020202020204" pitchFamily="34" charset="0"/>
              </a:rPr>
              <a:t>Routing algorithms</a:t>
            </a:r>
          </a:p>
          <a:p>
            <a:pPr lvl="1" eaLnBrk="1" hangingPunct="1">
              <a:lnSpc>
                <a:spcPct val="90000"/>
              </a:lnSpc>
            </a:pPr>
            <a:r>
              <a:rPr lang="en-US" altLang="en-US" sz="2400" dirty="0">
                <a:latin typeface="Arial" panose="020B0604020202020204" pitchFamily="34" charset="0"/>
              </a:rPr>
              <a:t>Link state routing</a:t>
            </a:r>
          </a:p>
          <a:p>
            <a:pPr lvl="1" eaLnBrk="1" hangingPunct="1">
              <a:lnSpc>
                <a:spcPct val="90000"/>
              </a:lnSpc>
            </a:pPr>
            <a:r>
              <a:rPr lang="en-US" altLang="en-US" sz="2400" dirty="0">
                <a:latin typeface="Arial" panose="020B0604020202020204" pitchFamily="34" charset="0"/>
              </a:rPr>
              <a:t>Distance vector routing</a:t>
            </a:r>
          </a:p>
          <a:p>
            <a:pPr eaLnBrk="1" hangingPunct="1">
              <a:lnSpc>
                <a:spcPct val="90000"/>
              </a:lnSpc>
            </a:pPr>
            <a:r>
              <a:rPr lang="en-US" altLang="en-US" sz="2800" dirty="0">
                <a:latin typeface="Arial" panose="020B0604020202020204" pitchFamily="34" charset="0"/>
              </a:rPr>
              <a:t>Internet protocol v4</a:t>
            </a:r>
          </a:p>
          <a:p>
            <a:pPr lvl="1" eaLnBrk="1" hangingPunct="1">
              <a:lnSpc>
                <a:spcPct val="90000"/>
              </a:lnSpc>
            </a:pPr>
            <a:r>
              <a:rPr lang="en-US" altLang="en-US" sz="2800" dirty="0">
                <a:latin typeface="Arial" panose="020B0604020202020204" pitchFamily="34" charset="0"/>
              </a:rPr>
              <a:t>Header</a:t>
            </a:r>
          </a:p>
          <a:p>
            <a:pPr lvl="1" eaLnBrk="1" hangingPunct="1">
              <a:lnSpc>
                <a:spcPct val="90000"/>
              </a:lnSpc>
            </a:pPr>
            <a:r>
              <a:rPr lang="en-US" altLang="en-US" sz="2800" dirty="0">
                <a:latin typeface="Arial" panose="020B0604020202020204" pitchFamily="34" charset="0"/>
              </a:rPr>
              <a:t>Fragmentation (omitted)</a:t>
            </a:r>
          </a:p>
          <a:p>
            <a:pPr eaLnBrk="1" hangingPunct="1">
              <a:lnSpc>
                <a:spcPct val="90000"/>
              </a:lnSpc>
            </a:pPr>
            <a:r>
              <a:rPr lang="en-US" altLang="en-US" sz="2800" dirty="0">
                <a:latin typeface="Arial" panose="020B0604020202020204" pitchFamily="34" charset="0"/>
                <a:cs typeface="Arial" panose="020B0604020202020204" pitchFamily="34" charset="0"/>
              </a:rPr>
              <a:t>Internet Protocol v6 (</a:t>
            </a:r>
            <a:r>
              <a:rPr lang="en-US" altLang="en-US" sz="2800" dirty="0">
                <a:latin typeface="Arial" panose="020B0604020202020204" pitchFamily="34" charset="0"/>
              </a:rPr>
              <a:t>omitted</a:t>
            </a:r>
            <a:r>
              <a:rPr lang="en-US" altLang="en-US" sz="2800" dirty="0">
                <a:latin typeface="Arial" panose="020B0604020202020204" pitchFamily="34" charset="0"/>
                <a:cs typeface="Arial" panose="020B0604020202020204" pitchFamily="34" charset="0"/>
              </a:rPr>
              <a:t>)</a:t>
            </a:r>
          </a:p>
          <a:p>
            <a:pPr lvl="1" eaLnBrk="1" hangingPunct="1">
              <a:lnSpc>
                <a:spcPct val="90000"/>
              </a:lnSpc>
            </a:pPr>
            <a:endParaRPr lang="en-US" altLang="en-US" sz="2100" dirty="0">
              <a:latin typeface="Arial" panose="020B0604020202020204" pitchFamily="34" charset="0"/>
            </a:endParaRPr>
          </a:p>
        </p:txBody>
      </p:sp>
      <p:sp>
        <p:nvSpPr>
          <p:cNvPr id="17413" name="Slide Number Placeholder 6">
            <a:extLst>
              <a:ext uri="{FF2B5EF4-FFF2-40B4-BE49-F238E27FC236}">
                <a16:creationId xmlns:a16="http://schemas.microsoft.com/office/drawing/2014/main" id="{DC9D3972-D54B-0548-9BCF-A0C4DEF793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F91655-8BAA-7B43-A0BF-F01D8C691942}" type="slidenum">
              <a:rPr lang="en-US" altLang="en-US" sz="1200">
                <a:latin typeface="Garamond" panose="02020404030301010803" pitchFamily="18" charset="0"/>
              </a:rPr>
              <a:pPr/>
              <a:t>2</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BD99520F-B405-12AE-58E2-5A8740226827}"/>
              </a:ext>
            </a:extLst>
          </p:cNvPr>
          <p:cNvSpPr>
            <a:spLocks noGrp="1"/>
          </p:cNvSpPr>
          <p:nvPr>
            <p:ph type="dt" sz="half" idx="10"/>
          </p:nvPr>
        </p:nvSpPr>
        <p:spPr/>
        <p:txBody>
          <a:bodyPr/>
          <a:lstStyle/>
          <a:p>
            <a:fld id="{CAAE8709-3C97-8642-98B5-761D7F64B036}" type="datetime1">
              <a:rPr lang="en-US" altLang="en-US" smtClean="0"/>
              <a:t>5/10/23</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a:extLst>
              <a:ext uri="{FF2B5EF4-FFF2-40B4-BE49-F238E27FC236}">
                <a16:creationId xmlns:a16="http://schemas.microsoft.com/office/drawing/2014/main" id="{D9ADDC48-9391-0B4E-868D-80E02112D7A7}"/>
              </a:ext>
            </a:extLst>
          </p:cNvPr>
          <p:cNvSpPr>
            <a:spLocks noGrp="1" noChangeArrowheads="1"/>
          </p:cNvSpPr>
          <p:nvPr>
            <p:ph type="title" idx="4294967295"/>
          </p:nvPr>
        </p:nvSpPr>
        <p:spPr>
          <a:xfrm>
            <a:off x="571500" y="433388"/>
            <a:ext cx="8093075" cy="577850"/>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The IPv4 Header</a:t>
            </a:r>
          </a:p>
        </p:txBody>
      </p:sp>
      <p:sp>
        <p:nvSpPr>
          <p:cNvPr id="24580" name="Rectangle 3">
            <a:extLst>
              <a:ext uri="{FF2B5EF4-FFF2-40B4-BE49-F238E27FC236}">
                <a16:creationId xmlns:a16="http://schemas.microsoft.com/office/drawing/2014/main" id="{EE454813-4CD6-2843-A70B-441246C578FA}"/>
              </a:ext>
            </a:extLst>
          </p:cNvPr>
          <p:cNvSpPr>
            <a:spLocks noGrp="1" noChangeArrowheads="1"/>
          </p:cNvSpPr>
          <p:nvPr>
            <p:ph type="body" idx="4294967295"/>
          </p:nvPr>
        </p:nvSpPr>
        <p:spPr>
          <a:xfrm>
            <a:off x="533400" y="1328738"/>
            <a:ext cx="8153400" cy="4416425"/>
          </a:xfrm>
        </p:spPr>
        <p:txBody>
          <a:bodyPr/>
          <a:lstStyle/>
          <a:p>
            <a:pPr eaLnBrk="1" hangingPunct="1"/>
            <a:r>
              <a:rPr lang="en-US" altLang="zh-CN" sz="2100">
                <a:ea typeface="宋体" panose="02010600030101010101" pitchFamily="2" charset="-122"/>
              </a:rPr>
              <a:t>Version </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 4</a:t>
            </a:r>
          </a:p>
          <a:p>
            <a:pPr eaLnBrk="1" hangingPunct="1"/>
            <a:r>
              <a:rPr lang="en-US" altLang="zh-CN" sz="2100">
                <a:ea typeface="宋体" panose="02010600030101010101" pitchFamily="2" charset="-122"/>
              </a:rPr>
              <a:t>IHL </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 length of header in 32-bit words</a:t>
            </a:r>
          </a:p>
          <a:p>
            <a:pPr lvl="1" eaLnBrk="1" hangingPunct="1"/>
            <a:r>
              <a:rPr lang="en-US" altLang="zh-CN" sz="2000">
                <a:ea typeface="宋体" panose="02010600030101010101" pitchFamily="2" charset="-122"/>
              </a:rPr>
              <a:t>Min 5, max 15 </a:t>
            </a:r>
            <a:r>
              <a:rPr lang="en-US" altLang="zh-CN" sz="2000">
                <a:latin typeface="Comic Sans MS" panose="030F0902030302020204" pitchFamily="66" charset="0"/>
                <a:ea typeface="宋体" panose="02010600030101010101" pitchFamily="2" charset="-122"/>
              </a:rPr>
              <a:t>–</a:t>
            </a:r>
            <a:r>
              <a:rPr lang="en-US" altLang="zh-CN" sz="2000">
                <a:ea typeface="宋体" panose="02010600030101010101" pitchFamily="2" charset="-122"/>
              </a:rPr>
              <a:t> i.e., 60 bytes</a:t>
            </a:r>
          </a:p>
          <a:p>
            <a:pPr eaLnBrk="1" hangingPunct="1"/>
            <a:r>
              <a:rPr lang="en-US" altLang="zh-CN" sz="2100">
                <a:ea typeface="宋体" panose="02010600030101010101" pitchFamily="2" charset="-122"/>
              </a:rPr>
              <a:t>Type of service - to distinguish different classes of service</a:t>
            </a:r>
          </a:p>
          <a:p>
            <a:pPr lvl="1" eaLnBrk="1" hangingPunct="1"/>
            <a:r>
              <a:rPr lang="en-US" altLang="zh-CN" sz="2000">
                <a:ea typeface="宋体" panose="02010600030101010101" pitchFamily="2" charset="-122"/>
              </a:rPr>
              <a:t>To accommodate differentiated services (which class this packet belongs to)</a:t>
            </a:r>
          </a:p>
          <a:p>
            <a:pPr eaLnBrk="1" hangingPunct="1"/>
            <a:r>
              <a:rPr lang="en-US" altLang="zh-CN" sz="2100">
                <a:ea typeface="宋体" panose="02010600030101010101" pitchFamily="2" charset="-122"/>
              </a:rPr>
              <a:t>Total length </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 header and data </a:t>
            </a:r>
            <a:r>
              <a:rPr lang="en-US" altLang="zh-CN" sz="2100">
                <a:ea typeface="宋体" panose="02010600030101010101" pitchFamily="2" charset="-122"/>
                <a:sym typeface="Symbol" pitchFamily="2" charset="2"/>
              </a:rPr>
              <a:t></a:t>
            </a:r>
            <a:r>
              <a:rPr lang="en-US" altLang="zh-CN" sz="2100">
                <a:ea typeface="宋体" panose="02010600030101010101" pitchFamily="2" charset="-122"/>
              </a:rPr>
              <a:t> 65,535 (2</a:t>
            </a:r>
            <a:r>
              <a:rPr lang="en-US" altLang="zh-CN" sz="2100" baseline="30000">
                <a:ea typeface="宋体" panose="02010600030101010101" pitchFamily="2" charset="-122"/>
              </a:rPr>
              <a:t>16</a:t>
            </a:r>
            <a:r>
              <a:rPr lang="en-US" altLang="zh-CN" sz="2100">
                <a:ea typeface="宋体" panose="02010600030101010101" pitchFamily="2" charset="-122"/>
              </a:rPr>
              <a:t>-1) bytes</a:t>
            </a:r>
          </a:p>
          <a:p>
            <a:pPr eaLnBrk="1" hangingPunct="1"/>
            <a:r>
              <a:rPr lang="en-US" altLang="zh-CN" sz="2100">
                <a:ea typeface="宋体" panose="02010600030101010101" pitchFamily="2" charset="-122"/>
              </a:rPr>
              <a:t>Identification </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 allows destination to determine which datagram a fragment belongs to</a:t>
            </a:r>
          </a:p>
        </p:txBody>
      </p:sp>
      <p:sp>
        <p:nvSpPr>
          <p:cNvPr id="24581" name="Slide Number Placeholder 1">
            <a:extLst>
              <a:ext uri="{FF2B5EF4-FFF2-40B4-BE49-F238E27FC236}">
                <a16:creationId xmlns:a16="http://schemas.microsoft.com/office/drawing/2014/main" id="{1A80B32D-787A-0C44-A0EC-22AB3C85F5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1AFD3A2-7504-1E47-A38C-1F223DF326B7}" type="slidenum">
              <a:rPr lang="en-US" altLang="en-US" sz="1200">
                <a:latin typeface="Garamond" panose="02020404030301010803" pitchFamily="18" charset="0"/>
              </a:rPr>
              <a:pPr eaLnBrk="1" hangingPunct="1"/>
              <a:t>20</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59054D86-168C-BEEF-D232-185A91D94321}"/>
              </a:ext>
            </a:extLst>
          </p:cNvPr>
          <p:cNvSpPr>
            <a:spLocks noGrp="1"/>
          </p:cNvSpPr>
          <p:nvPr>
            <p:ph type="dt" sz="half" idx="10"/>
          </p:nvPr>
        </p:nvSpPr>
        <p:spPr/>
        <p:txBody>
          <a:bodyPr/>
          <a:lstStyle/>
          <a:p>
            <a:fld id="{DB9E86B1-F247-2F4F-9FB8-FD6C8AC81584}" type="datetime1">
              <a:rPr lang="en-US" altLang="en-US" smtClean="0"/>
              <a:t>5/10/23</a:t>
            </a:fld>
            <a:endParaRPr lang="en-US" altLang="en-US"/>
          </a:p>
        </p:txBody>
      </p:sp>
    </p:spTree>
    <p:extLst>
      <p:ext uri="{BB962C8B-B14F-4D97-AF65-F5344CB8AC3E}">
        <p14:creationId xmlns:p14="http://schemas.microsoft.com/office/powerpoint/2010/main" val="37260579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a:extLst>
              <a:ext uri="{FF2B5EF4-FFF2-40B4-BE49-F238E27FC236}">
                <a16:creationId xmlns:a16="http://schemas.microsoft.com/office/drawing/2014/main" id="{8DA6A457-3541-D248-9625-E40DF0847B48}"/>
              </a:ext>
            </a:extLst>
          </p:cNvPr>
          <p:cNvSpPr>
            <a:spLocks noGrp="1" noChangeArrowheads="1"/>
          </p:cNvSpPr>
          <p:nvPr>
            <p:ph type="title" idx="4294967295"/>
          </p:nvPr>
        </p:nvSpPr>
        <p:spPr>
          <a:xfrm>
            <a:off x="457200" y="277813"/>
            <a:ext cx="8229600" cy="865187"/>
          </a:xfrm>
        </p:spPr>
        <p:txBody>
          <a:bodyPr anchor="ctr"/>
          <a:lstStyle/>
          <a:p>
            <a:pPr eaLnBrk="1" hangingPunct="1">
              <a:defRPr/>
            </a:pPr>
            <a:r>
              <a:rPr lang="en-US" altLang="zh-CN">
                <a:effectLst>
                  <a:outerShdw blurRad="38100" dist="38100" dir="2700000" algn="tl">
                    <a:srgbClr val="DDDDDD"/>
                  </a:outerShdw>
                </a:effectLst>
                <a:ea typeface="宋体" charset="0"/>
                <a:cs typeface="宋体" charset="0"/>
              </a:rPr>
              <a:t>The IPv4 Header</a:t>
            </a:r>
            <a:endParaRPr lang="en-US">
              <a:effectLst>
                <a:outerShdw blurRad="38100" dist="38100" dir="2700000" algn="tl">
                  <a:srgbClr val="DDDDDD"/>
                </a:outerShdw>
              </a:effectLst>
              <a:ea typeface="宋体" charset="0"/>
              <a:cs typeface="宋体" charset="0"/>
            </a:endParaRPr>
          </a:p>
        </p:txBody>
      </p:sp>
      <p:sp>
        <p:nvSpPr>
          <p:cNvPr id="25604" name="Rectangle 3">
            <a:extLst>
              <a:ext uri="{FF2B5EF4-FFF2-40B4-BE49-F238E27FC236}">
                <a16:creationId xmlns:a16="http://schemas.microsoft.com/office/drawing/2014/main" id="{600A8561-3021-2142-9BCD-8C44121C05ED}"/>
              </a:ext>
            </a:extLst>
          </p:cNvPr>
          <p:cNvSpPr>
            <a:spLocks noGrp="1" noChangeArrowheads="1"/>
          </p:cNvSpPr>
          <p:nvPr>
            <p:ph type="body" idx="4294967295"/>
          </p:nvPr>
        </p:nvSpPr>
        <p:spPr>
          <a:xfrm>
            <a:off x="457200" y="1281113"/>
            <a:ext cx="8229600" cy="4495800"/>
          </a:xfrm>
        </p:spPr>
        <p:txBody>
          <a:bodyPr/>
          <a:lstStyle/>
          <a:p>
            <a:pPr eaLnBrk="1" hangingPunct="1"/>
            <a:r>
              <a:rPr lang="en-US" altLang="zh-CN" sz="2600">
                <a:ea typeface="宋体" panose="02010600030101010101" pitchFamily="2" charset="-122"/>
              </a:rPr>
              <a:t>Time to live </a:t>
            </a:r>
            <a:r>
              <a:rPr lang="en-US" altLang="zh-CN" sz="2600">
                <a:latin typeface="Comic Sans MS" panose="030F0902030302020204" pitchFamily="66" charset="0"/>
                <a:ea typeface="宋体" panose="02010600030101010101" pitchFamily="2" charset="-122"/>
              </a:rPr>
              <a:t>–</a:t>
            </a:r>
            <a:r>
              <a:rPr lang="en-US" altLang="zh-CN" sz="2600">
                <a:ea typeface="宋体" panose="02010600030101010101" pitchFamily="2" charset="-122"/>
              </a:rPr>
              <a:t> counter to limit packet lifetimes</a:t>
            </a:r>
          </a:p>
          <a:p>
            <a:pPr lvl="1" eaLnBrk="1" hangingPunct="1"/>
            <a:r>
              <a:rPr lang="en-US" altLang="zh-CN" sz="2200">
                <a:ea typeface="宋体" panose="02010600030101010101" pitchFamily="2" charset="-122"/>
              </a:rPr>
              <a:t>Max lifetime 255sec</a:t>
            </a:r>
          </a:p>
          <a:p>
            <a:pPr lvl="1" eaLnBrk="1" hangingPunct="1"/>
            <a:r>
              <a:rPr lang="en-US" altLang="zh-CN" sz="2200">
                <a:ea typeface="宋体" panose="02010600030101010101" pitchFamily="2" charset="-122"/>
              </a:rPr>
              <a:t>Packet is destroyed when counter becomes 0</a:t>
            </a:r>
          </a:p>
          <a:p>
            <a:pPr eaLnBrk="1" hangingPunct="1"/>
            <a:r>
              <a:rPr lang="en-US" altLang="zh-CN" sz="2600">
                <a:ea typeface="宋体" panose="02010600030101010101" pitchFamily="2" charset="-122"/>
              </a:rPr>
              <a:t>Protocol </a:t>
            </a:r>
            <a:r>
              <a:rPr lang="en-US" altLang="zh-CN" sz="2600">
                <a:latin typeface="Comic Sans MS" panose="030F0902030302020204" pitchFamily="66" charset="0"/>
                <a:ea typeface="宋体" panose="02010600030101010101" pitchFamily="2" charset="-122"/>
              </a:rPr>
              <a:t>–</a:t>
            </a:r>
            <a:r>
              <a:rPr lang="en-US" altLang="zh-CN" sz="2600">
                <a:ea typeface="宋体" panose="02010600030101010101" pitchFamily="2" charset="-122"/>
              </a:rPr>
              <a:t> which transport layer protocols being used</a:t>
            </a:r>
          </a:p>
          <a:p>
            <a:pPr eaLnBrk="1" hangingPunct="1"/>
            <a:r>
              <a:rPr lang="en-US" altLang="zh-CN" sz="2600">
                <a:ea typeface="宋体" panose="02010600030101010101" pitchFamily="2" charset="-122"/>
              </a:rPr>
              <a:t>Header checksum </a:t>
            </a:r>
            <a:r>
              <a:rPr lang="en-US" altLang="zh-CN" sz="2600">
                <a:latin typeface="Comic Sans MS" panose="030F0902030302020204" pitchFamily="66" charset="0"/>
                <a:ea typeface="宋体" panose="02010600030101010101" pitchFamily="2" charset="-122"/>
              </a:rPr>
              <a:t>–</a:t>
            </a:r>
            <a:r>
              <a:rPr lang="en-US" altLang="zh-CN" sz="2600">
                <a:ea typeface="宋体" panose="02010600030101010101" pitchFamily="2" charset="-122"/>
              </a:rPr>
              <a:t> verifies header</a:t>
            </a:r>
            <a:endParaRPr lang="en-US" altLang="en-US" sz="2600">
              <a:ea typeface="ＭＳ Ｐゴシック" panose="020B0600070205080204" pitchFamily="34" charset="-128"/>
            </a:endParaRPr>
          </a:p>
        </p:txBody>
      </p:sp>
      <p:sp>
        <p:nvSpPr>
          <p:cNvPr id="25605" name="Slide Number Placeholder 1">
            <a:extLst>
              <a:ext uri="{FF2B5EF4-FFF2-40B4-BE49-F238E27FC236}">
                <a16:creationId xmlns:a16="http://schemas.microsoft.com/office/drawing/2014/main" id="{DAC1AA8E-8687-4443-9569-A1DF98F771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1D102C-17BB-9742-B4C3-6F704FFE010B}" type="slidenum">
              <a:rPr lang="en-US" altLang="en-US" sz="1200">
                <a:latin typeface="Garamond" panose="02020404030301010803" pitchFamily="18" charset="0"/>
              </a:rPr>
              <a:pPr eaLnBrk="1" hangingPunct="1"/>
              <a:t>21</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15545438-52E1-A174-B650-3952EC832F51}"/>
              </a:ext>
            </a:extLst>
          </p:cNvPr>
          <p:cNvSpPr>
            <a:spLocks noGrp="1"/>
          </p:cNvSpPr>
          <p:nvPr>
            <p:ph type="dt" sz="half" idx="10"/>
          </p:nvPr>
        </p:nvSpPr>
        <p:spPr/>
        <p:txBody>
          <a:bodyPr/>
          <a:lstStyle/>
          <a:p>
            <a:fld id="{E6497CAF-6F4E-BD4A-93CD-44EBAEB17413}" type="datetime1">
              <a:rPr lang="en-US" altLang="en-US" smtClean="0"/>
              <a:t>5/10/23</a:t>
            </a:fld>
            <a:endParaRPr lang="en-US" altLang="en-US"/>
          </a:p>
        </p:txBody>
      </p:sp>
    </p:spTree>
    <p:extLst>
      <p:ext uri="{BB962C8B-B14F-4D97-AF65-F5344CB8AC3E}">
        <p14:creationId xmlns:p14="http://schemas.microsoft.com/office/powerpoint/2010/main" val="343168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a:extLst>
              <a:ext uri="{FF2B5EF4-FFF2-40B4-BE49-F238E27FC236}">
                <a16:creationId xmlns:a16="http://schemas.microsoft.com/office/drawing/2014/main" id="{A4349A32-BFC6-FF48-A380-5EC9A70EBDB5}"/>
              </a:ext>
            </a:extLst>
          </p:cNvPr>
          <p:cNvSpPr>
            <a:spLocks noGrp="1" noChangeArrowheads="1"/>
          </p:cNvSpPr>
          <p:nvPr>
            <p:ph type="title" idx="4294967295"/>
          </p:nvPr>
        </p:nvSpPr>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The IPv4 Header</a:t>
            </a:r>
          </a:p>
        </p:txBody>
      </p:sp>
      <p:sp>
        <p:nvSpPr>
          <p:cNvPr id="26628" name="Rectangle 3">
            <a:extLst>
              <a:ext uri="{FF2B5EF4-FFF2-40B4-BE49-F238E27FC236}">
                <a16:creationId xmlns:a16="http://schemas.microsoft.com/office/drawing/2014/main" id="{9B53C5D3-0E12-CD46-B2C5-B1E6A39F152A}"/>
              </a:ext>
            </a:extLst>
          </p:cNvPr>
          <p:cNvSpPr>
            <a:spLocks noGrp="1" noChangeArrowheads="1"/>
          </p:cNvSpPr>
          <p:nvPr>
            <p:ph type="body" idx="4294967295"/>
          </p:nvPr>
        </p:nvSpPr>
        <p:spPr/>
        <p:txBody>
          <a:bodyPr/>
          <a:lstStyle/>
          <a:p>
            <a:pPr eaLnBrk="1" hangingPunct="1"/>
            <a:r>
              <a:rPr lang="en-US" altLang="zh-CN" sz="2600">
                <a:ea typeface="宋体" panose="02010600030101010101" pitchFamily="2" charset="-122"/>
              </a:rPr>
              <a:t>Options </a:t>
            </a:r>
            <a:r>
              <a:rPr lang="en-US" altLang="zh-CN" sz="2600">
                <a:latin typeface="Comic Sans MS" panose="030F0902030302020204" pitchFamily="66" charset="0"/>
                <a:ea typeface="宋体" panose="02010600030101010101" pitchFamily="2" charset="-122"/>
              </a:rPr>
              <a:t>–</a:t>
            </a:r>
            <a:r>
              <a:rPr lang="en-US" altLang="zh-CN" sz="2600">
                <a:ea typeface="宋体" panose="02010600030101010101" pitchFamily="2" charset="-122"/>
              </a:rPr>
              <a:t> security, error reporting, etc.</a:t>
            </a:r>
          </a:p>
          <a:p>
            <a:pPr lvl="1" eaLnBrk="1" hangingPunct="1"/>
            <a:r>
              <a:rPr lang="en-US" altLang="zh-CN" sz="2200">
                <a:ea typeface="宋体" panose="02010600030101010101" pitchFamily="2" charset="-122"/>
              </a:rPr>
              <a:t>Some of the IP options</a:t>
            </a:r>
          </a:p>
          <a:p>
            <a:pPr algn="ctr" eaLnBrk="1" hangingPunct="1">
              <a:buFont typeface="Wingdings" pitchFamily="2" charset="2"/>
              <a:buNone/>
            </a:pPr>
            <a:endParaRPr lang="en-US" altLang="zh-CN" sz="2600">
              <a:ea typeface="宋体" panose="02010600030101010101" pitchFamily="2" charset="-122"/>
            </a:endParaRPr>
          </a:p>
        </p:txBody>
      </p:sp>
      <p:pic>
        <p:nvPicPr>
          <p:cNvPr id="26629" name="Picture 4" descr="5-54">
            <a:extLst>
              <a:ext uri="{FF2B5EF4-FFF2-40B4-BE49-F238E27FC236}">
                <a16:creationId xmlns:a16="http://schemas.microsoft.com/office/drawing/2014/main" id="{1343AFF9-FD70-0347-9464-C689852F7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794000"/>
            <a:ext cx="74818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lide Number Placeholder 1">
            <a:extLst>
              <a:ext uri="{FF2B5EF4-FFF2-40B4-BE49-F238E27FC236}">
                <a16:creationId xmlns:a16="http://schemas.microsoft.com/office/drawing/2014/main" id="{D68F877F-306E-EC49-A69B-A9083568FE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2C27635-BD8B-EB4E-8BDB-3C43BA05D3FF}" type="slidenum">
              <a:rPr lang="en-US" altLang="en-US" sz="1200">
                <a:latin typeface="Garamond" panose="02020404030301010803" pitchFamily="18" charset="0"/>
              </a:rPr>
              <a:pPr eaLnBrk="1" hangingPunct="1"/>
              <a:t>22</a:t>
            </a:fld>
            <a:endParaRPr lang="en-US" altLang="en-US" sz="1200">
              <a:latin typeface="Garamond" panose="02020404030301010803" pitchFamily="18" charset="0"/>
            </a:endParaRPr>
          </a:p>
        </p:txBody>
      </p:sp>
      <p:sp>
        <p:nvSpPr>
          <p:cNvPr id="2" name="Date Placeholder 1">
            <a:extLst>
              <a:ext uri="{FF2B5EF4-FFF2-40B4-BE49-F238E27FC236}">
                <a16:creationId xmlns:a16="http://schemas.microsoft.com/office/drawing/2014/main" id="{28AE25FD-50B3-2364-AAF1-8A6435266BAA}"/>
              </a:ext>
            </a:extLst>
          </p:cNvPr>
          <p:cNvSpPr>
            <a:spLocks noGrp="1"/>
          </p:cNvSpPr>
          <p:nvPr>
            <p:ph type="dt" sz="half" idx="10"/>
          </p:nvPr>
        </p:nvSpPr>
        <p:spPr/>
        <p:txBody>
          <a:bodyPr/>
          <a:lstStyle/>
          <a:p>
            <a:fld id="{DE1C8558-285B-B543-8D65-84E91885D0D0}" type="datetime1">
              <a:rPr lang="en-US" altLang="en-US" smtClean="0"/>
              <a:t>5/10/23</a:t>
            </a:fld>
            <a:endParaRPr lang="en-US" altLang="en-US"/>
          </a:p>
        </p:txBody>
      </p:sp>
    </p:spTree>
    <p:extLst>
      <p:ext uri="{BB962C8B-B14F-4D97-AF65-F5344CB8AC3E}">
        <p14:creationId xmlns:p14="http://schemas.microsoft.com/office/powerpoint/2010/main" val="123230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a:extLst>
              <a:ext uri="{FF2B5EF4-FFF2-40B4-BE49-F238E27FC236}">
                <a16:creationId xmlns:a16="http://schemas.microsoft.com/office/drawing/2014/main" id="{84D1B818-8CC0-E64F-B6DE-E5918B094AF9}"/>
              </a:ext>
            </a:extLst>
          </p:cNvPr>
          <p:cNvSpPr>
            <a:spLocks noGrp="1" noChangeArrowheads="1"/>
          </p:cNvSpPr>
          <p:nvPr>
            <p:ph type="title" idx="4294967295"/>
          </p:nvPr>
        </p:nvSpPr>
        <p:spPr/>
        <p:txBody>
          <a:bodyPr anchor="ctr"/>
          <a:lstStyle/>
          <a:p>
            <a:pPr eaLnBrk="1" hangingPunct="1">
              <a:defRPr/>
            </a:pPr>
            <a:r>
              <a:rPr lang="en-US" altLang="zh-CN" dirty="0">
                <a:effectLst>
                  <a:outerShdw blurRad="38100" dist="38100" dir="2700000" algn="tl">
                    <a:srgbClr val="DDDDDD"/>
                  </a:outerShdw>
                </a:effectLst>
                <a:ea typeface="宋体" charset="0"/>
                <a:cs typeface="宋体" charset="0"/>
              </a:rPr>
              <a:t>IPv4 Addresses</a:t>
            </a:r>
            <a:endParaRPr lang="en-US" dirty="0">
              <a:effectLst>
                <a:outerShdw blurRad="38100" dist="38100" dir="2700000" algn="tl">
                  <a:srgbClr val="DDDDDD"/>
                </a:outerShdw>
              </a:effectLst>
              <a:ea typeface="宋体" charset="0"/>
              <a:cs typeface="宋体" charset="0"/>
            </a:endParaRPr>
          </a:p>
        </p:txBody>
      </p:sp>
      <p:pic>
        <p:nvPicPr>
          <p:cNvPr id="27653" name="Picture 3" descr="5-55">
            <a:extLst>
              <a:ext uri="{FF2B5EF4-FFF2-40B4-BE49-F238E27FC236}">
                <a16:creationId xmlns:a16="http://schemas.microsoft.com/office/drawing/2014/main" id="{560A3475-4147-3949-92F9-A0FF0679AFB5}"/>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563563" y="1374775"/>
            <a:ext cx="8015287" cy="3833813"/>
          </a:xfrm>
          <a:noFill/>
        </p:spPr>
      </p:pic>
      <p:sp>
        <p:nvSpPr>
          <p:cNvPr id="2" name="Date Placeholder 1">
            <a:extLst>
              <a:ext uri="{FF2B5EF4-FFF2-40B4-BE49-F238E27FC236}">
                <a16:creationId xmlns:a16="http://schemas.microsoft.com/office/drawing/2014/main" id="{25798087-77C8-955A-F758-35BF67D58339}"/>
              </a:ext>
            </a:extLst>
          </p:cNvPr>
          <p:cNvSpPr>
            <a:spLocks noGrp="1"/>
          </p:cNvSpPr>
          <p:nvPr>
            <p:ph type="dt" sz="half" idx="10"/>
          </p:nvPr>
        </p:nvSpPr>
        <p:spPr/>
        <p:txBody>
          <a:bodyPr/>
          <a:lstStyle/>
          <a:p>
            <a:fld id="{D596D098-F206-424E-A7C8-F5ED83C48EDC}"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BDDAFC34-C432-2C0D-CE54-F385D0B92AA2}"/>
              </a:ext>
            </a:extLst>
          </p:cNvPr>
          <p:cNvSpPr>
            <a:spLocks noGrp="1"/>
          </p:cNvSpPr>
          <p:nvPr>
            <p:ph type="sldNum" sz="quarter" idx="12"/>
          </p:nvPr>
        </p:nvSpPr>
        <p:spPr/>
        <p:txBody>
          <a:bodyPr/>
          <a:lstStyle/>
          <a:p>
            <a:fld id="{0BB17BFB-86EE-AC4E-8EA6-13422578DBA1}" type="slidenum">
              <a:rPr lang="en-US" altLang="en-US" smtClean="0"/>
              <a:pPr/>
              <a:t>23</a:t>
            </a:fld>
            <a:endParaRPr lang="en-US" altLang="en-US"/>
          </a:p>
        </p:txBody>
      </p:sp>
    </p:spTree>
    <p:extLst>
      <p:ext uri="{BB962C8B-B14F-4D97-AF65-F5344CB8AC3E}">
        <p14:creationId xmlns:p14="http://schemas.microsoft.com/office/powerpoint/2010/main" val="245268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a:extLst>
              <a:ext uri="{FF2B5EF4-FFF2-40B4-BE49-F238E27FC236}">
                <a16:creationId xmlns:a16="http://schemas.microsoft.com/office/drawing/2014/main" id="{4C6A7506-8423-8A46-B857-0290ADD03218}"/>
              </a:ext>
            </a:extLst>
          </p:cNvPr>
          <p:cNvSpPr>
            <a:spLocks noGrp="1" noChangeArrowheads="1"/>
          </p:cNvSpPr>
          <p:nvPr>
            <p:ph type="title" idx="4294967295"/>
          </p:nvPr>
        </p:nvSpPr>
        <p:spPr>
          <a:xfrm>
            <a:off x="587375" y="355600"/>
            <a:ext cx="8093075" cy="577850"/>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IPv4 Addresses</a:t>
            </a:r>
          </a:p>
        </p:txBody>
      </p:sp>
      <p:pic>
        <p:nvPicPr>
          <p:cNvPr id="28677" name="Picture 3" descr="5-56">
            <a:extLst>
              <a:ext uri="{FF2B5EF4-FFF2-40B4-BE49-F238E27FC236}">
                <a16:creationId xmlns:a16="http://schemas.microsoft.com/office/drawing/2014/main" id="{5FB69961-158D-0B4D-829B-B30FCA530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3167063"/>
            <a:ext cx="84105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4">
            <a:extLst>
              <a:ext uri="{FF2B5EF4-FFF2-40B4-BE49-F238E27FC236}">
                <a16:creationId xmlns:a16="http://schemas.microsoft.com/office/drawing/2014/main" id="{CFF172C7-4882-2343-B02E-AD8DE77B5EED}"/>
              </a:ext>
            </a:extLst>
          </p:cNvPr>
          <p:cNvSpPr>
            <a:spLocks noGrp="1" noChangeArrowheads="1"/>
          </p:cNvSpPr>
          <p:nvPr>
            <p:ph type="body" idx="4294967295"/>
          </p:nvPr>
        </p:nvSpPr>
        <p:spPr>
          <a:xfrm>
            <a:off x="520700" y="1147763"/>
            <a:ext cx="8153400" cy="4346575"/>
          </a:xfrm>
        </p:spPr>
        <p:txBody>
          <a:bodyPr/>
          <a:lstStyle/>
          <a:p>
            <a:pPr eaLnBrk="1" hangingPunct="1"/>
            <a:r>
              <a:rPr lang="en-US" altLang="zh-CN" sz="2100">
                <a:ea typeface="宋体" panose="02010600030101010101" pitchFamily="2" charset="-122"/>
              </a:rPr>
              <a:t>IP address are usually written in </a:t>
            </a:r>
            <a:r>
              <a:rPr lang="en-US" altLang="zh-CN" sz="2100" b="1">
                <a:ea typeface="宋体" panose="02010600030101010101" pitchFamily="2" charset="-122"/>
              </a:rPr>
              <a:t>dotted decimal notation</a:t>
            </a:r>
          </a:p>
          <a:p>
            <a:pPr lvl="1" eaLnBrk="1" hangingPunct="1"/>
            <a:r>
              <a:rPr lang="en-US" altLang="zh-CN" sz="2000">
                <a:ea typeface="宋体" panose="02010600030101010101" pitchFamily="2" charset="-122"/>
              </a:rPr>
              <a:t>Each of the 4 bytes is written in decimal, from 0 to 255</a:t>
            </a:r>
          </a:p>
          <a:p>
            <a:pPr lvl="1" eaLnBrk="1" hangingPunct="1"/>
            <a:r>
              <a:rPr lang="en-US" altLang="zh-CN" sz="2000">
                <a:ea typeface="宋体" panose="02010600030101010101" pitchFamily="2" charset="-122"/>
              </a:rPr>
              <a:t>Lowest IP 0.0.0.0, highest 255.255.255.255</a:t>
            </a:r>
          </a:p>
          <a:p>
            <a:pPr eaLnBrk="1" hangingPunct="1"/>
            <a:r>
              <a:rPr lang="en-US" altLang="zh-CN" sz="2100">
                <a:ea typeface="宋体" panose="02010600030101010101" pitchFamily="2" charset="-122"/>
              </a:rPr>
              <a:t>Special IP addresses</a:t>
            </a:r>
          </a:p>
        </p:txBody>
      </p:sp>
      <p:sp>
        <p:nvSpPr>
          <p:cNvPr id="2" name="Date Placeholder 1">
            <a:extLst>
              <a:ext uri="{FF2B5EF4-FFF2-40B4-BE49-F238E27FC236}">
                <a16:creationId xmlns:a16="http://schemas.microsoft.com/office/drawing/2014/main" id="{7C7B3918-0CDB-F539-8C17-11D987A8D6B3}"/>
              </a:ext>
            </a:extLst>
          </p:cNvPr>
          <p:cNvSpPr>
            <a:spLocks noGrp="1"/>
          </p:cNvSpPr>
          <p:nvPr>
            <p:ph type="dt" sz="half" idx="10"/>
          </p:nvPr>
        </p:nvSpPr>
        <p:spPr/>
        <p:txBody>
          <a:bodyPr/>
          <a:lstStyle/>
          <a:p>
            <a:fld id="{EEDDE496-F64E-9746-B849-C5D0EF4A9AAD}"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CEDAC790-E7A2-3ACC-6293-DB53A770AAB2}"/>
              </a:ext>
            </a:extLst>
          </p:cNvPr>
          <p:cNvSpPr>
            <a:spLocks noGrp="1"/>
          </p:cNvSpPr>
          <p:nvPr>
            <p:ph type="sldNum" sz="quarter" idx="12"/>
          </p:nvPr>
        </p:nvSpPr>
        <p:spPr/>
        <p:txBody>
          <a:bodyPr/>
          <a:lstStyle/>
          <a:p>
            <a:fld id="{0BB17BFB-86EE-AC4E-8EA6-13422578DBA1}" type="slidenum">
              <a:rPr lang="en-US" altLang="en-US" smtClean="0"/>
              <a:pPr/>
              <a:t>24</a:t>
            </a:fld>
            <a:endParaRPr lang="en-US" altLang="en-US"/>
          </a:p>
        </p:txBody>
      </p:sp>
    </p:spTree>
    <p:extLst>
      <p:ext uri="{BB962C8B-B14F-4D97-AF65-F5344CB8AC3E}">
        <p14:creationId xmlns:p14="http://schemas.microsoft.com/office/powerpoint/2010/main" val="268270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a:extLst>
              <a:ext uri="{FF2B5EF4-FFF2-40B4-BE49-F238E27FC236}">
                <a16:creationId xmlns:a16="http://schemas.microsoft.com/office/drawing/2014/main" id="{DCD76574-54AE-E348-B7A8-1CEA566E3730}"/>
              </a:ext>
            </a:extLst>
          </p:cNvPr>
          <p:cNvSpPr>
            <a:spLocks noGrp="1" noChangeArrowheads="1"/>
          </p:cNvSpPr>
          <p:nvPr>
            <p:ph type="title" idx="4294967295"/>
          </p:nvPr>
        </p:nvSpPr>
        <p:spPr>
          <a:xfrm>
            <a:off x="609600" y="354013"/>
            <a:ext cx="8077200" cy="608012"/>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Subnets</a:t>
            </a:r>
          </a:p>
        </p:txBody>
      </p:sp>
      <p:sp>
        <p:nvSpPr>
          <p:cNvPr id="29701" name="Rectangle 3">
            <a:extLst>
              <a:ext uri="{FF2B5EF4-FFF2-40B4-BE49-F238E27FC236}">
                <a16:creationId xmlns:a16="http://schemas.microsoft.com/office/drawing/2014/main" id="{7557A139-E098-064E-A9F9-DD56BF6D9A11}"/>
              </a:ext>
            </a:extLst>
          </p:cNvPr>
          <p:cNvSpPr>
            <a:spLocks noGrp="1" noChangeArrowheads="1"/>
          </p:cNvSpPr>
          <p:nvPr>
            <p:ph type="body" idx="4294967295"/>
          </p:nvPr>
        </p:nvSpPr>
        <p:spPr>
          <a:xfrm>
            <a:off x="203200" y="1252538"/>
            <a:ext cx="8940800" cy="5138737"/>
          </a:xfrm>
        </p:spPr>
        <p:txBody>
          <a:bodyPr/>
          <a:lstStyle/>
          <a:p>
            <a:pPr eaLnBrk="1" hangingPunct="1"/>
            <a:r>
              <a:rPr lang="en-US" altLang="zh-CN" sz="2100">
                <a:ea typeface="宋体" panose="02010600030101010101" pitchFamily="2" charset="-122"/>
              </a:rPr>
              <a:t>Allow a network to be split into several parts for </a:t>
            </a:r>
            <a:r>
              <a:rPr lang="en-US" altLang="zh-CN" sz="2100" b="1" i="1">
                <a:ea typeface="宋体" panose="02010600030101010101" pitchFamily="2" charset="-122"/>
              </a:rPr>
              <a:t>internal</a:t>
            </a:r>
            <a:r>
              <a:rPr lang="en-US" altLang="zh-CN" sz="2100">
                <a:ea typeface="宋体" panose="02010600030101010101" pitchFamily="2" charset="-122"/>
              </a:rPr>
              <a:t> use, but to act as a </a:t>
            </a:r>
            <a:r>
              <a:rPr lang="en-US" altLang="zh-CN" sz="2100" b="1">
                <a:ea typeface="宋体" panose="02010600030101010101" pitchFamily="2" charset="-122"/>
              </a:rPr>
              <a:t>single network</a:t>
            </a:r>
            <a:r>
              <a:rPr lang="en-US" altLang="zh-CN" sz="2100">
                <a:ea typeface="宋体" panose="02010600030101010101" pitchFamily="2" charset="-122"/>
              </a:rPr>
              <a:t> to outside world</a:t>
            </a:r>
          </a:p>
          <a:p>
            <a:pPr eaLnBrk="1" hangingPunct="1"/>
            <a:r>
              <a:rPr lang="en-US" altLang="zh-CN" sz="2100">
                <a:ea typeface="宋体" panose="02010600030101010101" pitchFamily="2" charset="-122"/>
              </a:rPr>
              <a:t>Take some bits away from host numbers</a:t>
            </a:r>
          </a:p>
          <a:p>
            <a:pPr eaLnBrk="1" hangingPunct="1"/>
            <a:r>
              <a:rPr lang="en-US" altLang="zh-CN" sz="2100" b="1">
                <a:ea typeface="宋体" panose="02010600030101010101" pitchFamily="2" charset="-122"/>
              </a:rPr>
              <a:t>Subnet mask</a:t>
            </a:r>
            <a:r>
              <a:rPr lang="en-US" altLang="zh-CN" sz="2100">
                <a:ea typeface="宋体" panose="02010600030101010101" pitchFamily="2" charset="-122"/>
              </a:rPr>
              <a:t> </a:t>
            </a:r>
            <a:r>
              <a:rPr lang="en-US" altLang="zh-CN" sz="2100">
                <a:latin typeface="Times New Roman" panose="02020603050405020304" pitchFamily="18" charset="0"/>
                <a:ea typeface="宋体" panose="02010600030101010101" pitchFamily="2" charset="-122"/>
              </a:rPr>
              <a:t>–</a:t>
            </a:r>
            <a:r>
              <a:rPr lang="en-US" altLang="zh-CN" sz="2100">
                <a:ea typeface="宋体" panose="02010600030101010101" pitchFamily="2" charset="-122"/>
              </a:rPr>
              <a:t> needed by the main router. Indicates split between network + subnet number and host</a:t>
            </a:r>
          </a:p>
          <a:p>
            <a:pPr lvl="1" eaLnBrk="1" hangingPunct="1"/>
            <a:r>
              <a:rPr lang="en-US" altLang="zh-CN" sz="2000">
                <a:ea typeface="宋体" panose="02010600030101010101" pitchFamily="2" charset="-122"/>
              </a:rPr>
              <a:t>Write the address and the mask as a binary number</a:t>
            </a:r>
          </a:p>
          <a:p>
            <a:pPr lvl="1" eaLnBrk="1" hangingPunct="1"/>
            <a:r>
              <a:rPr lang="en-US" altLang="zh-CN" sz="2000">
                <a:ea typeface="宋体" panose="02010600030101010101" pitchFamily="2" charset="-122"/>
              </a:rPr>
              <a:t>If mask bit is 1, then corresponding bit of address matters</a:t>
            </a:r>
          </a:p>
        </p:txBody>
      </p:sp>
      <p:pic>
        <p:nvPicPr>
          <p:cNvPr id="29702" name="Picture 4" descr="5-58">
            <a:extLst>
              <a:ext uri="{FF2B5EF4-FFF2-40B4-BE49-F238E27FC236}">
                <a16:creationId xmlns:a16="http://schemas.microsoft.com/office/drawing/2014/main" id="{F27D4E55-0EF6-454A-A012-8F3E5BD21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3946525"/>
            <a:ext cx="84867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BFEB5ECE-A5CD-ABE9-E6D9-321ADF4FEB0D}"/>
              </a:ext>
            </a:extLst>
          </p:cNvPr>
          <p:cNvSpPr>
            <a:spLocks noGrp="1"/>
          </p:cNvSpPr>
          <p:nvPr>
            <p:ph type="dt" sz="half" idx="10"/>
          </p:nvPr>
        </p:nvSpPr>
        <p:spPr/>
        <p:txBody>
          <a:bodyPr/>
          <a:lstStyle/>
          <a:p>
            <a:fld id="{6D3CB0FB-21DF-9940-A562-90C4E0DC5180}"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9A54348A-E30B-5AC5-603A-1C6BBEE6362C}"/>
              </a:ext>
            </a:extLst>
          </p:cNvPr>
          <p:cNvSpPr>
            <a:spLocks noGrp="1"/>
          </p:cNvSpPr>
          <p:nvPr>
            <p:ph type="sldNum" sz="quarter" idx="12"/>
          </p:nvPr>
        </p:nvSpPr>
        <p:spPr/>
        <p:txBody>
          <a:bodyPr/>
          <a:lstStyle/>
          <a:p>
            <a:fld id="{0BB17BFB-86EE-AC4E-8EA6-13422578DBA1}" type="slidenum">
              <a:rPr lang="en-US" altLang="en-US" smtClean="0"/>
              <a:pPr/>
              <a:t>25</a:t>
            </a:fld>
            <a:endParaRPr lang="en-US" altLang="en-US"/>
          </a:p>
        </p:txBody>
      </p:sp>
    </p:spTree>
    <p:extLst>
      <p:ext uri="{BB962C8B-B14F-4D97-AF65-F5344CB8AC3E}">
        <p14:creationId xmlns:p14="http://schemas.microsoft.com/office/powerpoint/2010/main" val="1224319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a:extLst>
              <a:ext uri="{FF2B5EF4-FFF2-40B4-BE49-F238E27FC236}">
                <a16:creationId xmlns:a16="http://schemas.microsoft.com/office/drawing/2014/main" id="{05EF210E-3108-3045-9F4E-E033C64CC784}"/>
              </a:ext>
            </a:extLst>
          </p:cNvPr>
          <p:cNvSpPr>
            <a:spLocks noGrp="1" noChangeArrowheads="1"/>
          </p:cNvSpPr>
          <p:nvPr>
            <p:ph type="title" idx="4294967295"/>
          </p:nvPr>
        </p:nvSpPr>
        <p:spPr>
          <a:xfrm>
            <a:off x="457200" y="277813"/>
            <a:ext cx="8229600" cy="936625"/>
          </a:xfrm>
        </p:spPr>
        <p:txBody>
          <a:bodyPr anchor="ctr"/>
          <a:lstStyle/>
          <a:p>
            <a:pPr eaLnBrk="1" hangingPunct="1">
              <a:defRPr/>
            </a:pPr>
            <a:r>
              <a:rPr lang="en-US" altLang="zh-CN">
                <a:effectLst>
                  <a:outerShdw blurRad="38100" dist="38100" dir="2700000" algn="tl">
                    <a:srgbClr val="DDDDDD"/>
                  </a:outerShdw>
                </a:effectLst>
                <a:ea typeface="宋体" charset="0"/>
                <a:cs typeface="宋体" charset="0"/>
              </a:rPr>
              <a:t>Subnets</a:t>
            </a:r>
            <a:endParaRPr lang="en-US">
              <a:effectLst>
                <a:outerShdw blurRad="38100" dist="38100" dir="2700000" algn="tl">
                  <a:srgbClr val="DDDDDD"/>
                </a:outerShdw>
              </a:effectLst>
              <a:ea typeface="宋体" charset="0"/>
              <a:cs typeface="宋体" charset="0"/>
            </a:endParaRPr>
          </a:p>
        </p:txBody>
      </p:sp>
      <p:sp>
        <p:nvSpPr>
          <p:cNvPr id="30725" name="Rectangle 3">
            <a:extLst>
              <a:ext uri="{FF2B5EF4-FFF2-40B4-BE49-F238E27FC236}">
                <a16:creationId xmlns:a16="http://schemas.microsoft.com/office/drawing/2014/main" id="{50B35B06-8FA7-BC44-A5CD-3E7341EDDAFD}"/>
              </a:ext>
            </a:extLst>
          </p:cNvPr>
          <p:cNvSpPr>
            <a:spLocks noGrp="1" noChangeArrowheads="1"/>
          </p:cNvSpPr>
          <p:nvPr>
            <p:ph type="body" idx="4294967295"/>
          </p:nvPr>
        </p:nvSpPr>
        <p:spPr>
          <a:xfrm>
            <a:off x="457200" y="2992438"/>
            <a:ext cx="8475663" cy="3103562"/>
          </a:xfrm>
        </p:spPr>
        <p:txBody>
          <a:bodyPr/>
          <a:lstStyle/>
          <a:p>
            <a:pPr eaLnBrk="1" hangingPunct="1"/>
            <a:r>
              <a:rPr lang="en-US" altLang="zh-CN" sz="2100">
                <a:ea typeface="宋体" panose="02010600030101010101" pitchFamily="2" charset="-122"/>
              </a:rPr>
              <a:t>E.g., A class B network can be subnetted into 64 subnets</a:t>
            </a:r>
          </a:p>
          <a:p>
            <a:pPr lvl="1" eaLnBrk="1" hangingPunct="1"/>
            <a:r>
              <a:rPr lang="en-US" altLang="zh-CN" sz="2000">
                <a:ea typeface="宋体" panose="02010600030101010101" pitchFamily="2" charset="-122"/>
              </a:rPr>
              <a:t>Originally 16 bits for host info. Now, 6 bits used for subnet and 10 bits for host numbers</a:t>
            </a:r>
          </a:p>
          <a:p>
            <a:pPr lvl="1" eaLnBrk="1" hangingPunct="1"/>
            <a:r>
              <a:rPr lang="en-US" altLang="zh-CN" sz="2000">
                <a:ea typeface="宋体" panose="02010600030101010101" pitchFamily="2" charset="-122"/>
              </a:rPr>
              <a:t>Subnet mask can be written as 255.255.252.0 or /22</a:t>
            </a:r>
          </a:p>
          <a:p>
            <a:pPr eaLnBrk="1" hangingPunct="1"/>
            <a:endParaRPr lang="en-US" altLang="en-US" sz="2100">
              <a:ea typeface="ＭＳ Ｐゴシック" panose="020B0600070205080204" pitchFamily="34" charset="-128"/>
            </a:endParaRPr>
          </a:p>
        </p:txBody>
      </p:sp>
      <p:pic>
        <p:nvPicPr>
          <p:cNvPr id="30726" name="Picture 4" descr="5-58">
            <a:extLst>
              <a:ext uri="{FF2B5EF4-FFF2-40B4-BE49-F238E27FC236}">
                <a16:creationId xmlns:a16="http://schemas.microsoft.com/office/drawing/2014/main" id="{9188EA0E-6004-DA4C-BD76-33F248A63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254125"/>
            <a:ext cx="84867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5">
            <a:extLst>
              <a:ext uri="{FF2B5EF4-FFF2-40B4-BE49-F238E27FC236}">
                <a16:creationId xmlns:a16="http://schemas.microsoft.com/office/drawing/2014/main" id="{4165A23D-85F2-3B42-8258-348BB1A5B8A3}"/>
              </a:ext>
            </a:extLst>
          </p:cNvPr>
          <p:cNvSpPr txBox="1">
            <a:spLocks noChangeArrowheads="1"/>
          </p:cNvSpPr>
          <p:nvPr/>
        </p:nvSpPr>
        <p:spPr bwMode="auto">
          <a:xfrm>
            <a:off x="938213" y="4541838"/>
            <a:ext cx="7004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Subnet 1: 10000010 00110010 000001 00 00000001    130.50.4.1</a:t>
            </a:r>
          </a:p>
          <a:p>
            <a:pPr algn="l" eaLnBrk="1" hangingPunct="1"/>
            <a:r>
              <a:rPr lang="en-US" altLang="en-US" sz="1800"/>
              <a:t>Subnet 2: 10000010 00110010 000010 00 00000001    130.50.8.1</a:t>
            </a:r>
          </a:p>
          <a:p>
            <a:pPr algn="l" eaLnBrk="1" hangingPunct="1"/>
            <a:r>
              <a:rPr lang="en-US" altLang="en-US" sz="1800"/>
              <a:t>Subnet 3: 10000010 00110010 000011 00 00000001    130.50.12.1</a:t>
            </a:r>
          </a:p>
        </p:txBody>
      </p:sp>
      <p:sp>
        <p:nvSpPr>
          <p:cNvPr id="1173510" name="Rectangle 6">
            <a:extLst>
              <a:ext uri="{FF2B5EF4-FFF2-40B4-BE49-F238E27FC236}">
                <a16:creationId xmlns:a16="http://schemas.microsoft.com/office/drawing/2014/main" id="{1CCC8C93-BDA3-4744-B3BC-3C45A9540412}"/>
              </a:ext>
            </a:extLst>
          </p:cNvPr>
          <p:cNvSpPr>
            <a:spLocks noChangeArrowheads="1"/>
          </p:cNvSpPr>
          <p:nvPr/>
        </p:nvSpPr>
        <p:spPr bwMode="auto">
          <a:xfrm>
            <a:off x="2046288" y="4564063"/>
            <a:ext cx="2147887" cy="8699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3511" name="Rectangle 7">
            <a:extLst>
              <a:ext uri="{FF2B5EF4-FFF2-40B4-BE49-F238E27FC236}">
                <a16:creationId xmlns:a16="http://schemas.microsoft.com/office/drawing/2014/main" id="{08E9D4DC-6E1C-BB49-97B9-611670E53529}"/>
              </a:ext>
            </a:extLst>
          </p:cNvPr>
          <p:cNvSpPr>
            <a:spLocks noChangeArrowheads="1"/>
          </p:cNvSpPr>
          <p:nvPr/>
        </p:nvSpPr>
        <p:spPr bwMode="auto">
          <a:xfrm>
            <a:off x="4202113" y="4557713"/>
            <a:ext cx="812800" cy="869950"/>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3512" name="Rectangle 8">
            <a:extLst>
              <a:ext uri="{FF2B5EF4-FFF2-40B4-BE49-F238E27FC236}">
                <a16:creationId xmlns:a16="http://schemas.microsoft.com/office/drawing/2014/main" id="{B380F413-4E9E-9146-844A-33B871CB55F1}"/>
              </a:ext>
            </a:extLst>
          </p:cNvPr>
          <p:cNvSpPr>
            <a:spLocks noChangeArrowheads="1"/>
          </p:cNvSpPr>
          <p:nvPr/>
        </p:nvSpPr>
        <p:spPr bwMode="auto">
          <a:xfrm>
            <a:off x="5049838" y="4564063"/>
            <a:ext cx="1377950" cy="8699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0731" name="Text Box 9">
            <a:extLst>
              <a:ext uri="{FF2B5EF4-FFF2-40B4-BE49-F238E27FC236}">
                <a16:creationId xmlns:a16="http://schemas.microsoft.com/office/drawing/2014/main" id="{4BE5250B-CC69-7E4F-A9E5-7EC9C418A9EC}"/>
              </a:ext>
            </a:extLst>
          </p:cNvPr>
          <p:cNvSpPr txBox="1">
            <a:spLocks noChangeArrowheads="1"/>
          </p:cNvSpPr>
          <p:nvPr/>
        </p:nvSpPr>
        <p:spPr bwMode="auto">
          <a:xfrm>
            <a:off x="422275" y="5595938"/>
            <a:ext cx="826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b="1"/>
              <a:t>A subnet is often represented in the form of base addr/mask: 130.50.4.0/22</a:t>
            </a:r>
          </a:p>
        </p:txBody>
      </p:sp>
      <p:sp>
        <p:nvSpPr>
          <p:cNvPr id="30732" name="Rectangle 10">
            <a:extLst>
              <a:ext uri="{FF2B5EF4-FFF2-40B4-BE49-F238E27FC236}">
                <a16:creationId xmlns:a16="http://schemas.microsoft.com/office/drawing/2014/main" id="{8B580036-D875-5D4D-B81F-B7B9595AD240}"/>
              </a:ext>
            </a:extLst>
          </p:cNvPr>
          <p:cNvSpPr>
            <a:spLocks noChangeArrowheads="1"/>
          </p:cNvSpPr>
          <p:nvPr/>
        </p:nvSpPr>
        <p:spPr bwMode="auto">
          <a:xfrm>
            <a:off x="7185025" y="5602288"/>
            <a:ext cx="1465263" cy="36353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 name="Date Placeholder 1">
            <a:extLst>
              <a:ext uri="{FF2B5EF4-FFF2-40B4-BE49-F238E27FC236}">
                <a16:creationId xmlns:a16="http://schemas.microsoft.com/office/drawing/2014/main" id="{C66CE0F4-B20D-B6AE-7B82-8E268EB759C4}"/>
              </a:ext>
            </a:extLst>
          </p:cNvPr>
          <p:cNvSpPr>
            <a:spLocks noGrp="1"/>
          </p:cNvSpPr>
          <p:nvPr>
            <p:ph type="dt" sz="half" idx="10"/>
          </p:nvPr>
        </p:nvSpPr>
        <p:spPr/>
        <p:txBody>
          <a:bodyPr/>
          <a:lstStyle/>
          <a:p>
            <a:fld id="{D215F93C-0054-6745-92ED-492BD02CD132}"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CEEB5F4F-CA07-9DF1-0C40-98EB2B7F7518}"/>
              </a:ext>
            </a:extLst>
          </p:cNvPr>
          <p:cNvSpPr>
            <a:spLocks noGrp="1"/>
          </p:cNvSpPr>
          <p:nvPr>
            <p:ph type="sldNum" sz="quarter" idx="12"/>
          </p:nvPr>
        </p:nvSpPr>
        <p:spPr/>
        <p:txBody>
          <a:bodyPr/>
          <a:lstStyle/>
          <a:p>
            <a:fld id="{0BB17BFB-86EE-AC4E-8EA6-13422578DBA1}" type="slidenum">
              <a:rPr lang="en-US" altLang="en-US" smtClean="0"/>
              <a:pPr/>
              <a:t>26</a:t>
            </a:fld>
            <a:endParaRPr lang="en-US" altLang="en-US"/>
          </a:p>
        </p:txBody>
      </p:sp>
    </p:spTree>
    <p:extLst>
      <p:ext uri="{BB962C8B-B14F-4D97-AF65-F5344CB8AC3E}">
        <p14:creationId xmlns:p14="http://schemas.microsoft.com/office/powerpoint/2010/main" val="3126978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35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3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0" grpId="0" animBg="1"/>
      <p:bldP spid="1173511" grpId="0" animBg="1"/>
      <p:bldP spid="11735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046599D-6954-5249-B6BA-D66883C56FC6}"/>
              </a:ext>
            </a:extLst>
          </p:cNvPr>
          <p:cNvSpPr>
            <a:spLocks noGrp="1"/>
          </p:cNvSpPr>
          <p:nvPr>
            <p:ph type="title"/>
          </p:nvPr>
        </p:nvSpPr>
        <p:spPr>
          <a:xfrm>
            <a:off x="457200" y="277813"/>
            <a:ext cx="8229600" cy="636587"/>
          </a:xfrm>
        </p:spPr>
        <p:txBody>
          <a:bodyPr/>
          <a:lstStyle/>
          <a:p>
            <a:r>
              <a:rPr lang="en-US" altLang="en-US" sz="3600" dirty="0"/>
              <a:t>Homework#3.1</a:t>
            </a:r>
          </a:p>
        </p:txBody>
      </p:sp>
      <p:sp>
        <p:nvSpPr>
          <p:cNvPr id="34818" name="Content Placeholder 2">
            <a:extLst>
              <a:ext uri="{FF2B5EF4-FFF2-40B4-BE49-F238E27FC236}">
                <a16:creationId xmlns:a16="http://schemas.microsoft.com/office/drawing/2014/main" id="{34D16D01-6598-F643-8A1B-F0957C6D2A14}"/>
              </a:ext>
            </a:extLst>
          </p:cNvPr>
          <p:cNvSpPr>
            <a:spLocks noGrp="1"/>
          </p:cNvSpPr>
          <p:nvPr>
            <p:ph idx="1"/>
          </p:nvPr>
        </p:nvSpPr>
        <p:spPr>
          <a:xfrm>
            <a:off x="457200" y="952500"/>
            <a:ext cx="8559800" cy="5114925"/>
          </a:xfrm>
        </p:spPr>
        <p:txBody>
          <a:bodyPr/>
          <a:lstStyle/>
          <a:p>
            <a:r>
              <a:rPr lang="en-US" altLang="en-US" sz="1800" dirty="0"/>
              <a:t>Objective 1: Able to compute the forwarding table using the link state routing method</a:t>
            </a:r>
          </a:p>
          <a:p>
            <a:r>
              <a:rPr lang="en-US" altLang="en-US" sz="1800" dirty="0"/>
              <a:t>Important concepts/knowledge</a:t>
            </a:r>
          </a:p>
          <a:p>
            <a:pPr lvl="1"/>
            <a:r>
              <a:rPr lang="en-US" altLang="en-US" sz="1600" dirty="0"/>
              <a:t>Computation objective, and Information needed for the computation</a:t>
            </a:r>
          </a:p>
          <a:p>
            <a:pPr lvl="1"/>
            <a:r>
              <a:rPr lang="en-US" altLang="en-US" sz="1600" dirty="0"/>
              <a:t>Dijkstra’s Algorithm</a:t>
            </a:r>
          </a:p>
          <a:p>
            <a:pPr lvl="1"/>
            <a:r>
              <a:rPr lang="en-US" altLang="en-US" sz="1600" dirty="0"/>
              <a:t>Shortest-path tree</a:t>
            </a:r>
          </a:p>
          <a:p>
            <a:r>
              <a:rPr lang="en-US" altLang="en-US" sz="1800" dirty="0"/>
              <a:t>Key points</a:t>
            </a:r>
          </a:p>
          <a:p>
            <a:pPr lvl="1"/>
            <a:r>
              <a:rPr lang="en-US" altLang="en-US" sz="1600" dirty="0"/>
              <a:t>The Dijkstra’s algorithm works in rounds</a:t>
            </a:r>
          </a:p>
          <a:p>
            <a:pPr lvl="1"/>
            <a:r>
              <a:rPr lang="en-US" altLang="en-US" sz="1600" dirty="0"/>
              <a:t>In each round, a new path is found, as the result, the distance previously labeled may have to be updated, that is, a previous longer path might now become shorter via this new path</a:t>
            </a:r>
          </a:p>
          <a:p>
            <a:pPr lvl="1"/>
            <a:r>
              <a:rPr lang="en-US" altLang="en-US" sz="1600" dirty="0"/>
              <a:t>The algorithm terms once all nodes in the network have been considered</a:t>
            </a:r>
          </a:p>
          <a:p>
            <a:pPr lvl="1"/>
            <a:r>
              <a:rPr lang="en-US" altLang="en-US" sz="1600" dirty="0"/>
              <a:t>Never replace a temporarily labeled route by another route of longer or the same distance!</a:t>
            </a:r>
          </a:p>
          <a:p>
            <a:r>
              <a:rPr lang="en-US" altLang="en-US" sz="1800" dirty="0"/>
              <a:t>Problem: Given the subnet shown below, using the Dijkstra’s Algorithm, determine the shortest path tree from node u and its routing table. Please show all intermediate steps!</a:t>
            </a:r>
          </a:p>
          <a:p>
            <a:endParaRPr lang="en-US" altLang="en-US" sz="1800" dirty="0"/>
          </a:p>
          <a:p>
            <a:endParaRPr lang="en-US" altLang="en-US" sz="1800" dirty="0"/>
          </a:p>
          <a:p>
            <a:endParaRPr lang="en-US" altLang="en-US" sz="1800" dirty="0"/>
          </a:p>
          <a:p>
            <a:endParaRPr lang="en-US" altLang="en-US" sz="1800" dirty="0"/>
          </a:p>
        </p:txBody>
      </p:sp>
      <p:sp>
        <p:nvSpPr>
          <p:cNvPr id="34819" name="Date Placeholder 3">
            <a:extLst>
              <a:ext uri="{FF2B5EF4-FFF2-40B4-BE49-F238E27FC236}">
                <a16:creationId xmlns:a16="http://schemas.microsoft.com/office/drawing/2014/main" id="{04E8856E-C3FA-C04C-89DC-855E425D77A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DE5C0C-4941-7447-B33C-B831F7617507}"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pic>
        <p:nvPicPr>
          <p:cNvPr id="34821" name="Picture 76">
            <a:extLst>
              <a:ext uri="{FF2B5EF4-FFF2-40B4-BE49-F238E27FC236}">
                <a16:creationId xmlns:a16="http://schemas.microsoft.com/office/drawing/2014/main" id="{CFAFD8BA-C4B5-5C45-BDAC-A2536E548A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4971831"/>
            <a:ext cx="2197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Slide Number Placeholder 1">
            <a:extLst>
              <a:ext uri="{FF2B5EF4-FFF2-40B4-BE49-F238E27FC236}">
                <a16:creationId xmlns:a16="http://schemas.microsoft.com/office/drawing/2014/main" id="{8F198BB0-EB36-5740-990E-93BD6DE98F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62D89B-CE7E-E84C-A4B0-554889C362B5}" type="slidenum">
              <a:rPr lang="en-US" altLang="en-US" sz="1200">
                <a:latin typeface="Garamond" panose="02020404030301010803" pitchFamily="18" charset="0"/>
              </a:rPr>
              <a:pPr/>
              <a:t>27</a:t>
            </a:fld>
            <a:endParaRPr lang="en-US" altLang="en-US" sz="1200">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EF515CF2-3763-604A-8346-C665E310D087}"/>
              </a:ext>
            </a:extLst>
          </p:cNvPr>
          <p:cNvSpPr>
            <a:spLocks noGrp="1"/>
          </p:cNvSpPr>
          <p:nvPr>
            <p:ph type="title"/>
          </p:nvPr>
        </p:nvSpPr>
        <p:spPr>
          <a:xfrm>
            <a:off x="457200" y="277813"/>
            <a:ext cx="8229600" cy="636587"/>
          </a:xfrm>
        </p:spPr>
        <p:txBody>
          <a:bodyPr/>
          <a:lstStyle/>
          <a:p>
            <a:r>
              <a:rPr lang="en-US" altLang="en-US" sz="3600" dirty="0"/>
              <a:t>Homework#3.2</a:t>
            </a:r>
          </a:p>
        </p:txBody>
      </p:sp>
      <p:sp>
        <p:nvSpPr>
          <p:cNvPr id="35842" name="Content Placeholder 2">
            <a:extLst>
              <a:ext uri="{FF2B5EF4-FFF2-40B4-BE49-F238E27FC236}">
                <a16:creationId xmlns:a16="http://schemas.microsoft.com/office/drawing/2014/main" id="{2AAD9D6A-FA69-F44A-AEAB-9199014C450A}"/>
              </a:ext>
            </a:extLst>
          </p:cNvPr>
          <p:cNvSpPr>
            <a:spLocks noGrp="1"/>
          </p:cNvSpPr>
          <p:nvPr>
            <p:ph idx="1"/>
          </p:nvPr>
        </p:nvSpPr>
        <p:spPr>
          <a:xfrm>
            <a:off x="457200" y="952500"/>
            <a:ext cx="8229600" cy="5114925"/>
          </a:xfrm>
        </p:spPr>
        <p:txBody>
          <a:bodyPr/>
          <a:lstStyle/>
          <a:p>
            <a:r>
              <a:rPr lang="en-US" altLang="en-US" sz="1800"/>
              <a:t>Objective 2: Able to compute the forwarding table using the distance vector routing method</a:t>
            </a:r>
          </a:p>
          <a:p>
            <a:r>
              <a:rPr lang="en-US" altLang="en-US" sz="1800"/>
              <a:t>Important concepts/knowledge (please elaborate each)</a:t>
            </a:r>
          </a:p>
          <a:p>
            <a:pPr lvl="1"/>
            <a:r>
              <a:rPr lang="en-US" altLang="en-US" sz="1600"/>
              <a:t>Computation objective</a:t>
            </a:r>
          </a:p>
          <a:p>
            <a:pPr lvl="1"/>
            <a:r>
              <a:rPr lang="en-US" altLang="en-US" sz="1600"/>
              <a:t>Information exchanged between neighboring nodes</a:t>
            </a:r>
          </a:p>
          <a:p>
            <a:pPr lvl="1"/>
            <a:r>
              <a:rPr lang="en-US" altLang="en-US" sz="1600"/>
              <a:t>Algorithm used to compute/update forwarding table</a:t>
            </a:r>
          </a:p>
          <a:p>
            <a:r>
              <a:rPr lang="en-US" altLang="en-US" sz="1800"/>
              <a:t>Key points</a:t>
            </a:r>
          </a:p>
          <a:p>
            <a:pPr lvl="1"/>
            <a:r>
              <a:rPr lang="en-US" altLang="en-US" sz="1600"/>
              <a:t>Never compute/update the cost/outgoing link for the entry corresponding to the router itself!</a:t>
            </a:r>
          </a:p>
          <a:p>
            <a:r>
              <a:rPr lang="en-US" altLang="en-US" sz="1800"/>
              <a:t>Problem: Consider the subnet shown below. Distance vector routing is used, and the following vectors have just come in to router C: from B: (5, 0, 8, 12, 6, 2); from D: (16, 12, 6, 0, 9, 10); and from E: (7, 6, 3, 9, 0, 4). The measured delays to B, D, and E, are 6, 3, and 5, respectively. What is C's new routing table? Give both the outgoing line to use and the expected delay. Please show all intermediate steps!</a:t>
            </a:r>
          </a:p>
          <a:p>
            <a:endParaRPr lang="en-US" altLang="en-US" sz="1800"/>
          </a:p>
          <a:p>
            <a:endParaRPr lang="en-US" altLang="en-US" sz="1800"/>
          </a:p>
        </p:txBody>
      </p:sp>
      <p:sp>
        <p:nvSpPr>
          <p:cNvPr id="35843" name="Date Placeholder 3">
            <a:extLst>
              <a:ext uri="{FF2B5EF4-FFF2-40B4-BE49-F238E27FC236}">
                <a16:creationId xmlns:a16="http://schemas.microsoft.com/office/drawing/2014/main" id="{5116E6FE-3EFA-5045-BF12-BA14F522141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229677-03BE-3D41-A0E4-46B942C582B9}"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pic>
        <p:nvPicPr>
          <p:cNvPr id="35845" name="Picture 4" descr="distance-vector-ex">
            <a:extLst>
              <a:ext uri="{FF2B5EF4-FFF2-40B4-BE49-F238E27FC236}">
                <a16:creationId xmlns:a16="http://schemas.microsoft.com/office/drawing/2014/main" id="{1A42F9E9-51E8-ED4A-94F4-8EC924B2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788" y="5118100"/>
            <a:ext cx="1839912"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Slide Number Placeholder 1">
            <a:extLst>
              <a:ext uri="{FF2B5EF4-FFF2-40B4-BE49-F238E27FC236}">
                <a16:creationId xmlns:a16="http://schemas.microsoft.com/office/drawing/2014/main" id="{9EBDAB15-C700-5442-AC1E-606D14C5B8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04FC59-C07F-4F4C-8258-7542E8865785}" type="slidenum">
              <a:rPr lang="en-US" altLang="en-US" sz="1200">
                <a:latin typeface="Garamond" panose="02020404030301010803" pitchFamily="18" charset="0"/>
              </a:rPr>
              <a:pPr/>
              <a:t>28</a:t>
            </a:fld>
            <a:endParaRPr lang="en-US" altLang="en-US" sz="1200">
              <a:latin typeface="Garamond" panose="020204040303010108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15D35786-49EE-964B-84D8-EFEE1DC42C43}"/>
              </a:ext>
            </a:extLst>
          </p:cNvPr>
          <p:cNvSpPr>
            <a:spLocks noGrp="1"/>
          </p:cNvSpPr>
          <p:nvPr>
            <p:ph type="title"/>
          </p:nvPr>
        </p:nvSpPr>
        <p:spPr>
          <a:xfrm>
            <a:off x="457200" y="277813"/>
            <a:ext cx="8229600" cy="636587"/>
          </a:xfrm>
        </p:spPr>
        <p:txBody>
          <a:bodyPr/>
          <a:lstStyle/>
          <a:p>
            <a:r>
              <a:rPr lang="en-US" altLang="en-US" sz="3600" dirty="0">
                <a:latin typeface="Arial" panose="020B0604020202020204" pitchFamily="34" charset="0"/>
                <a:ea typeface="ＭＳ Ｐゴシック" panose="020B0600070205080204" pitchFamily="34" charset="-128"/>
              </a:rPr>
              <a:t>Homework#3.3</a:t>
            </a:r>
          </a:p>
        </p:txBody>
      </p:sp>
      <p:sp>
        <p:nvSpPr>
          <p:cNvPr id="50178" name="Content Placeholder 2">
            <a:extLst>
              <a:ext uri="{FF2B5EF4-FFF2-40B4-BE49-F238E27FC236}">
                <a16:creationId xmlns:a16="http://schemas.microsoft.com/office/drawing/2014/main" id="{37C2D16A-4EAD-834C-847B-A0FC28271BD6}"/>
              </a:ext>
            </a:extLst>
          </p:cNvPr>
          <p:cNvSpPr>
            <a:spLocks noGrp="1"/>
          </p:cNvSpPr>
          <p:nvPr>
            <p:ph idx="1"/>
          </p:nvPr>
        </p:nvSpPr>
        <p:spPr>
          <a:xfrm>
            <a:off x="457200" y="952500"/>
            <a:ext cx="8229600" cy="5114925"/>
          </a:xfrm>
        </p:spPr>
        <p:txBody>
          <a:bodyPr/>
          <a:lstStyle/>
          <a:p>
            <a:r>
              <a:rPr lang="en-US" altLang="en-US" sz="1800">
                <a:latin typeface="Times New Roman" panose="02020603050405020304" pitchFamily="18" charset="0"/>
                <a:ea typeface="ＭＳ Ｐゴシック" panose="020B0600070205080204" pitchFamily="34" charset="-128"/>
              </a:rPr>
              <a:t>Objective 3: Understand the issues with the distance vector routing method</a:t>
            </a:r>
          </a:p>
          <a:p>
            <a:r>
              <a:rPr lang="en-US" altLang="en-US" sz="1800">
                <a:latin typeface="Times New Roman" panose="02020603050405020304" pitchFamily="18" charset="0"/>
                <a:ea typeface="ＭＳ Ｐゴシック" panose="020B0600070205080204" pitchFamily="34" charset="-128"/>
              </a:rPr>
              <a:t>Important concepts/knowledge (please elaborate each)</a:t>
            </a:r>
          </a:p>
          <a:p>
            <a:pPr lvl="1"/>
            <a:r>
              <a:rPr lang="en-US" altLang="en-US" sz="1600">
                <a:latin typeface="Times New Roman" panose="02020603050405020304" pitchFamily="18" charset="0"/>
                <a:ea typeface="ＭＳ Ｐゴシック" panose="020B0600070205080204" pitchFamily="34" charset="-128"/>
              </a:rPr>
              <a:t>The count-to-infinity issue</a:t>
            </a:r>
          </a:p>
          <a:p>
            <a:pPr lvl="1"/>
            <a:r>
              <a:rPr lang="en-US" altLang="en-US" sz="1600">
                <a:latin typeface="Times New Roman" panose="02020603050405020304" pitchFamily="18" charset="0"/>
                <a:ea typeface="ＭＳ Ｐゴシック" panose="020B0600070205080204" pitchFamily="34" charset="-128"/>
              </a:rPr>
              <a:t>The fundamental reason for the count-to-infinity issue</a:t>
            </a:r>
          </a:p>
          <a:p>
            <a:endParaRPr lang="en-US" altLang="en-US" sz="1800">
              <a:latin typeface="Times New Roman" panose="02020603050405020304" pitchFamily="18" charset="0"/>
              <a:ea typeface="ＭＳ Ｐゴシック" panose="020B0600070205080204" pitchFamily="34" charset="-128"/>
            </a:endParaRPr>
          </a:p>
        </p:txBody>
      </p:sp>
      <p:sp>
        <p:nvSpPr>
          <p:cNvPr id="50179" name="Date Placeholder 3">
            <a:extLst>
              <a:ext uri="{FF2B5EF4-FFF2-40B4-BE49-F238E27FC236}">
                <a16:creationId xmlns:a16="http://schemas.microsoft.com/office/drawing/2014/main" id="{A329C55C-B4BC-894A-831A-BEB554B0F93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6E2D299-8EC7-6045-BD85-99C490FBD205}"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50181" name="Slide Number Placeholder 1">
            <a:extLst>
              <a:ext uri="{FF2B5EF4-FFF2-40B4-BE49-F238E27FC236}">
                <a16:creationId xmlns:a16="http://schemas.microsoft.com/office/drawing/2014/main" id="{1AB42786-C0C9-2F47-8614-5D4C12E6E7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C2EBC1-F163-ED4B-B428-DDAFE5CEDD42}" type="slidenum">
              <a:rPr lang="en-US" altLang="en-US" sz="1200">
                <a:latin typeface="Garamond" panose="02020404030301010803" pitchFamily="18" charset="0"/>
              </a:rPr>
              <a:pPr eaLnBrk="1" hangingPunct="1"/>
              <a:t>29</a:t>
            </a:fld>
            <a:endParaRPr lang="en-US" altLang="en-US" sz="1200">
              <a:latin typeface="Garamond" panose="02020404030301010803" pitchFamily="18" charset="0"/>
            </a:endParaRPr>
          </a:p>
        </p:txBody>
      </p:sp>
    </p:spTree>
    <p:extLst>
      <p:ext uri="{BB962C8B-B14F-4D97-AF65-F5344CB8AC3E}">
        <p14:creationId xmlns:p14="http://schemas.microsoft.com/office/powerpoint/2010/main" val="152000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a:extLst>
              <a:ext uri="{FF2B5EF4-FFF2-40B4-BE49-F238E27FC236}">
                <a16:creationId xmlns:a16="http://schemas.microsoft.com/office/drawing/2014/main" id="{54AF5DFE-9337-C948-9FFF-74DC1883D3D3}"/>
              </a:ext>
            </a:extLst>
          </p:cNvPr>
          <p:cNvSpPr>
            <a:spLocks noGrp="1" noChangeArrowheads="1"/>
          </p:cNvSpPr>
          <p:nvPr>
            <p:ph type="title" idx="4294967295"/>
          </p:nvPr>
        </p:nvSpPr>
        <p:spPr>
          <a:xfrm>
            <a:off x="546100" y="323850"/>
            <a:ext cx="8093075" cy="577850"/>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Routing Algorithms</a:t>
            </a:r>
          </a:p>
        </p:txBody>
      </p:sp>
      <p:sp>
        <p:nvSpPr>
          <p:cNvPr id="31749" name="Rectangle 3">
            <a:extLst>
              <a:ext uri="{FF2B5EF4-FFF2-40B4-BE49-F238E27FC236}">
                <a16:creationId xmlns:a16="http://schemas.microsoft.com/office/drawing/2014/main" id="{702598A1-63BE-2144-8CE0-D38AD88534BC}"/>
              </a:ext>
            </a:extLst>
          </p:cNvPr>
          <p:cNvSpPr>
            <a:spLocks noGrp="1" noChangeArrowheads="1"/>
          </p:cNvSpPr>
          <p:nvPr>
            <p:ph type="body" idx="4294967295"/>
          </p:nvPr>
        </p:nvSpPr>
        <p:spPr>
          <a:xfrm>
            <a:off x="492125" y="2105025"/>
            <a:ext cx="8153400" cy="3411538"/>
          </a:xfrm>
        </p:spPr>
        <p:txBody>
          <a:bodyPr/>
          <a:lstStyle/>
          <a:p>
            <a:pPr eaLnBrk="1" hangingPunct="1"/>
            <a:r>
              <a:rPr lang="en-US" altLang="zh-CN" sz="2600">
                <a:ea typeface="宋体" panose="02010600030101010101" pitchFamily="2" charset="-122"/>
              </a:rPr>
              <a:t>Least-cost in what sense?</a:t>
            </a:r>
          </a:p>
          <a:p>
            <a:pPr lvl="1" eaLnBrk="1" hangingPunct="1"/>
            <a:r>
              <a:rPr lang="en-US" altLang="zh-CN" sz="2200">
                <a:ea typeface="宋体" panose="02010600030101010101" pitchFamily="2" charset="-122"/>
              </a:rPr>
              <a:t>Number of hops, geographical distance, least queueing and transmission delay</a:t>
            </a:r>
          </a:p>
          <a:p>
            <a:pPr eaLnBrk="1" hangingPunct="1"/>
            <a:r>
              <a:rPr lang="en-US" altLang="zh-CN" sz="2600">
                <a:ea typeface="宋体" panose="02010600030101010101" pitchFamily="2" charset="-122"/>
              </a:rPr>
              <a:t>Desirable properties</a:t>
            </a:r>
          </a:p>
          <a:p>
            <a:pPr lvl="1" eaLnBrk="1" hangingPunct="1"/>
            <a:r>
              <a:rPr lang="en-US" altLang="zh-CN" sz="2200">
                <a:ea typeface="宋体" panose="02010600030101010101" pitchFamily="2" charset="-122"/>
              </a:rPr>
              <a:t>Correctness, simplicity</a:t>
            </a:r>
          </a:p>
          <a:p>
            <a:pPr lvl="1" eaLnBrk="1" hangingPunct="1"/>
            <a:r>
              <a:rPr lang="en-US" altLang="zh-CN" sz="2200">
                <a:ea typeface="宋体" panose="02010600030101010101" pitchFamily="2" charset="-122"/>
              </a:rPr>
              <a:t>Robustness to faults</a:t>
            </a:r>
          </a:p>
          <a:p>
            <a:pPr lvl="1" eaLnBrk="1" hangingPunct="1"/>
            <a:r>
              <a:rPr lang="en-US" altLang="zh-CN" sz="2200">
                <a:ea typeface="宋体" panose="02010600030101010101" pitchFamily="2" charset="-122"/>
              </a:rPr>
              <a:t>Stability </a:t>
            </a:r>
            <a:r>
              <a:rPr lang="en-US" altLang="zh-CN" sz="2200">
                <a:latin typeface="Times New Roman" panose="02020603050405020304" pitchFamily="18" charset="0"/>
                <a:ea typeface="宋体" panose="02010600030101010101" pitchFamily="2" charset="-122"/>
              </a:rPr>
              <a:t>–</a:t>
            </a:r>
            <a:r>
              <a:rPr lang="en-US" altLang="zh-CN" sz="2200">
                <a:ea typeface="宋体" panose="02010600030101010101" pitchFamily="2" charset="-122"/>
              </a:rPr>
              <a:t> converge to equilibrium</a:t>
            </a:r>
          </a:p>
        </p:txBody>
      </p:sp>
      <p:sp>
        <p:nvSpPr>
          <p:cNvPr id="31750" name="Text Box 4">
            <a:extLst>
              <a:ext uri="{FF2B5EF4-FFF2-40B4-BE49-F238E27FC236}">
                <a16:creationId xmlns:a16="http://schemas.microsoft.com/office/drawing/2014/main" id="{FE0ADEE1-8DB9-2A4B-9E1F-A96E3A649CBF}"/>
              </a:ext>
            </a:extLst>
          </p:cNvPr>
          <p:cNvSpPr txBox="1">
            <a:spLocks noChangeArrowheads="1"/>
          </p:cNvSpPr>
          <p:nvPr/>
        </p:nvSpPr>
        <p:spPr bwMode="auto">
          <a:xfrm>
            <a:off x="661988" y="1403350"/>
            <a:ext cx="8023225" cy="48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a:latin typeface="Comic Sans MS" panose="030F0902030302020204" pitchFamily="66" charset="0"/>
              </a:rPr>
              <a:t>Routing algorithm: algorithm that finds least-cost path</a:t>
            </a:r>
          </a:p>
        </p:txBody>
      </p:sp>
      <p:sp>
        <p:nvSpPr>
          <p:cNvPr id="2" name="Date Placeholder 1">
            <a:extLst>
              <a:ext uri="{FF2B5EF4-FFF2-40B4-BE49-F238E27FC236}">
                <a16:creationId xmlns:a16="http://schemas.microsoft.com/office/drawing/2014/main" id="{370C516B-66AA-34E8-F2CF-E02548ED5004}"/>
              </a:ext>
            </a:extLst>
          </p:cNvPr>
          <p:cNvSpPr>
            <a:spLocks noGrp="1"/>
          </p:cNvSpPr>
          <p:nvPr>
            <p:ph type="dt" sz="half" idx="10"/>
          </p:nvPr>
        </p:nvSpPr>
        <p:spPr/>
        <p:txBody>
          <a:bodyPr/>
          <a:lstStyle/>
          <a:p>
            <a:fld id="{0029128C-8F04-0B4F-8718-5D0F92AC1A60}"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CFE09990-1BEA-8AD5-5BA6-74B9262A1120}"/>
              </a:ext>
            </a:extLst>
          </p:cNvPr>
          <p:cNvSpPr>
            <a:spLocks noGrp="1"/>
          </p:cNvSpPr>
          <p:nvPr>
            <p:ph type="sldNum" sz="quarter" idx="12"/>
          </p:nvPr>
        </p:nvSpPr>
        <p:spPr/>
        <p:txBody>
          <a:bodyPr/>
          <a:lstStyle/>
          <a:p>
            <a:fld id="{0BB17BFB-86EE-AC4E-8EA6-13422578DBA1}" type="slidenum">
              <a:rPr lang="en-US" altLang="en-US" smtClean="0"/>
              <a:pPr/>
              <a:t>3</a:t>
            </a:fld>
            <a:endParaRPr lang="en-US"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A6B5B028-325E-6649-A66D-A9EE2D86E7AA}"/>
              </a:ext>
            </a:extLst>
          </p:cNvPr>
          <p:cNvSpPr>
            <a:spLocks noGrp="1"/>
          </p:cNvSpPr>
          <p:nvPr>
            <p:ph type="title"/>
          </p:nvPr>
        </p:nvSpPr>
        <p:spPr>
          <a:xfrm>
            <a:off x="457200" y="277813"/>
            <a:ext cx="8229600" cy="636587"/>
          </a:xfrm>
        </p:spPr>
        <p:txBody>
          <a:bodyPr/>
          <a:lstStyle/>
          <a:p>
            <a:r>
              <a:rPr lang="en-US" altLang="en-US" sz="3600" dirty="0"/>
              <a:t>Homework#3.4</a:t>
            </a:r>
          </a:p>
        </p:txBody>
      </p:sp>
      <p:sp>
        <p:nvSpPr>
          <p:cNvPr id="36866" name="Content Placeholder 2">
            <a:extLst>
              <a:ext uri="{FF2B5EF4-FFF2-40B4-BE49-F238E27FC236}">
                <a16:creationId xmlns:a16="http://schemas.microsoft.com/office/drawing/2014/main" id="{19BDF2FB-5D7F-7A4F-952F-318CDB33039C}"/>
              </a:ext>
            </a:extLst>
          </p:cNvPr>
          <p:cNvSpPr>
            <a:spLocks noGrp="1"/>
          </p:cNvSpPr>
          <p:nvPr>
            <p:ph idx="1"/>
          </p:nvPr>
        </p:nvSpPr>
        <p:spPr>
          <a:xfrm>
            <a:off x="457200" y="952500"/>
            <a:ext cx="8229600" cy="5114925"/>
          </a:xfrm>
        </p:spPr>
        <p:txBody>
          <a:bodyPr/>
          <a:lstStyle/>
          <a:p>
            <a:r>
              <a:rPr lang="en-US" altLang="en-US" sz="1800" dirty="0"/>
              <a:t>Objective 3: Understand how the time-to-live field in the IPv4 header is used</a:t>
            </a:r>
          </a:p>
          <a:p>
            <a:r>
              <a:rPr lang="en-US" altLang="en-US" sz="1800" dirty="0"/>
              <a:t>Important concepts/knowledge (please elaborate each)</a:t>
            </a:r>
          </a:p>
          <a:p>
            <a:pPr lvl="1"/>
            <a:r>
              <a:rPr lang="en-US" altLang="en-US" sz="1600" dirty="0"/>
              <a:t>Size of the TTL field (hence, max and min value of the TTL value)</a:t>
            </a:r>
          </a:p>
          <a:p>
            <a:pPr lvl="1"/>
            <a:r>
              <a:rPr lang="en-US" altLang="en-US" sz="1600" dirty="0"/>
              <a:t>How the TTL field is updated</a:t>
            </a:r>
          </a:p>
          <a:p>
            <a:pPr lvl="1"/>
            <a:r>
              <a:rPr lang="en-US" altLang="en-US" sz="1600" dirty="0"/>
              <a:t>What happens when TTL drops to 0</a:t>
            </a:r>
          </a:p>
          <a:p>
            <a:pPr lvl="1"/>
            <a:r>
              <a:rPr lang="en-US" altLang="en-US" sz="1600" dirty="0"/>
              <a:t>Objective of the TTL field</a:t>
            </a:r>
          </a:p>
          <a:p>
            <a:r>
              <a:rPr lang="en-US" altLang="en-US" sz="1800" dirty="0"/>
              <a:t>Key points</a:t>
            </a:r>
          </a:p>
          <a:p>
            <a:pPr lvl="1"/>
            <a:r>
              <a:rPr lang="en-US" altLang="en-US" sz="1600" dirty="0"/>
              <a:t>TTL is never increased in an IPv4 packet</a:t>
            </a:r>
          </a:p>
          <a:p>
            <a:r>
              <a:rPr lang="en-US" altLang="en-US" sz="1800" dirty="0"/>
              <a:t>Problem: (a) If TTL=9 when an IPv4 packet leaves a router, what is the TTL value when that packet entered the router? (b) If TTL=1 when an IPv4 packet arrives at a router, and this router is not the final destination of the packet, what would happen to this packet? (c) When an IPv4 packet leaves a router, what fields in the IPv4 header would be different from those when the packet entered the router and why?</a:t>
            </a:r>
          </a:p>
          <a:p>
            <a:endParaRPr lang="en-US" altLang="en-US" sz="1800" dirty="0"/>
          </a:p>
          <a:p>
            <a:endParaRPr lang="en-US" altLang="en-US" sz="1800" dirty="0"/>
          </a:p>
        </p:txBody>
      </p:sp>
      <p:sp>
        <p:nvSpPr>
          <p:cNvPr id="36867" name="Date Placeholder 3">
            <a:extLst>
              <a:ext uri="{FF2B5EF4-FFF2-40B4-BE49-F238E27FC236}">
                <a16:creationId xmlns:a16="http://schemas.microsoft.com/office/drawing/2014/main" id="{E5A69F17-9038-B345-849D-EAB81BBCF81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2F4E22-14C4-4247-B60D-DBBBF3FFE138}"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36869" name="Slide Number Placeholder 1">
            <a:extLst>
              <a:ext uri="{FF2B5EF4-FFF2-40B4-BE49-F238E27FC236}">
                <a16:creationId xmlns:a16="http://schemas.microsoft.com/office/drawing/2014/main" id="{94AA06C2-58B4-EF40-BB44-A0E09DA28D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643E8E-11D5-8D43-81D7-31F9EB921962}" type="slidenum">
              <a:rPr lang="en-US" altLang="en-US" sz="1200">
                <a:latin typeface="Garamond" panose="02020404030301010803" pitchFamily="18" charset="0"/>
              </a:rPr>
              <a:pPr/>
              <a:t>30</a:t>
            </a:fld>
            <a:endParaRPr lang="en-US" altLang="en-US" sz="1200">
              <a:latin typeface="Garamond" panose="020204040303010108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82E0AA42-E6C8-DE45-B343-659850045DEB}"/>
              </a:ext>
            </a:extLst>
          </p:cNvPr>
          <p:cNvSpPr>
            <a:spLocks noGrp="1"/>
          </p:cNvSpPr>
          <p:nvPr>
            <p:ph type="title"/>
          </p:nvPr>
        </p:nvSpPr>
        <p:spPr>
          <a:xfrm>
            <a:off x="457200" y="277813"/>
            <a:ext cx="8229600" cy="636587"/>
          </a:xfrm>
        </p:spPr>
        <p:txBody>
          <a:bodyPr/>
          <a:lstStyle/>
          <a:p>
            <a:r>
              <a:rPr lang="en-US" altLang="en-US" sz="3600" dirty="0"/>
              <a:t>Homework#3.5</a:t>
            </a:r>
          </a:p>
        </p:txBody>
      </p:sp>
      <p:sp>
        <p:nvSpPr>
          <p:cNvPr id="37890" name="Content Placeholder 2">
            <a:extLst>
              <a:ext uri="{FF2B5EF4-FFF2-40B4-BE49-F238E27FC236}">
                <a16:creationId xmlns:a16="http://schemas.microsoft.com/office/drawing/2014/main" id="{8DC7A1E2-D5EC-FE49-81D7-7FD68678A972}"/>
              </a:ext>
            </a:extLst>
          </p:cNvPr>
          <p:cNvSpPr>
            <a:spLocks noGrp="1"/>
          </p:cNvSpPr>
          <p:nvPr>
            <p:ph idx="1"/>
          </p:nvPr>
        </p:nvSpPr>
        <p:spPr>
          <a:xfrm>
            <a:off x="457200" y="952500"/>
            <a:ext cx="8229600" cy="5114925"/>
          </a:xfrm>
        </p:spPr>
        <p:txBody>
          <a:bodyPr/>
          <a:lstStyle/>
          <a:p>
            <a:r>
              <a:rPr lang="en-US" altLang="en-US" sz="1800" dirty="0"/>
              <a:t>Objective 4: Understand the classful IPv4 addressing</a:t>
            </a:r>
          </a:p>
          <a:p>
            <a:r>
              <a:rPr lang="en-US" altLang="en-US" sz="1800" dirty="0"/>
              <a:t>Important concepts/knowledge (please elaborate each)</a:t>
            </a:r>
          </a:p>
          <a:p>
            <a:pPr lvl="1"/>
            <a:r>
              <a:rPr lang="en-US" altLang="en-US" sz="1600" dirty="0"/>
              <a:t>Definition of class A, class B, and class C</a:t>
            </a:r>
          </a:p>
          <a:p>
            <a:pPr lvl="1"/>
            <a:r>
              <a:rPr lang="en-US" altLang="en-US" sz="1600" dirty="0"/>
              <a:t>IPv4 dotted decimal notation</a:t>
            </a:r>
          </a:p>
          <a:p>
            <a:pPr lvl="1"/>
            <a:r>
              <a:rPr lang="en-US" altLang="en-US" sz="1600" dirty="0"/>
              <a:t>Special IPv4 addresses</a:t>
            </a:r>
          </a:p>
          <a:p>
            <a:pPr lvl="1"/>
            <a:r>
              <a:rPr lang="en-US" altLang="en-US" sz="1600" dirty="0"/>
              <a:t>IPv4 subnetting: why and how it is accomplished</a:t>
            </a:r>
          </a:p>
          <a:p>
            <a:pPr lvl="1"/>
            <a:r>
              <a:rPr lang="en-US" altLang="en-US" sz="1600" dirty="0"/>
              <a:t>Issues with classful addressing</a:t>
            </a:r>
          </a:p>
          <a:p>
            <a:r>
              <a:rPr lang="en-US" altLang="en-US" sz="1800" dirty="0"/>
              <a:t>Problem: Given a class B network, if the administrator wanted to subnet it to 32 subnets, answer the following questions: (a) How many bits will be taken from the host bits to designate each subnet? (b) Please denote the subnet mask in both the dotted decimal format and /xx formats. (c) How many hosts are there in each subnet (including special IPv4 addresses). (d) How many subnets can be created in the class B network?</a:t>
            </a:r>
          </a:p>
          <a:p>
            <a:endParaRPr lang="en-US" altLang="en-US" sz="1800" dirty="0"/>
          </a:p>
          <a:p>
            <a:endParaRPr lang="en-US" altLang="en-US" sz="1800" dirty="0"/>
          </a:p>
        </p:txBody>
      </p:sp>
      <p:sp>
        <p:nvSpPr>
          <p:cNvPr id="37891" name="Date Placeholder 3">
            <a:extLst>
              <a:ext uri="{FF2B5EF4-FFF2-40B4-BE49-F238E27FC236}">
                <a16:creationId xmlns:a16="http://schemas.microsoft.com/office/drawing/2014/main" id="{B2EA2A91-5E35-6447-AFDB-D5BFC806A78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AACD24-1F63-A440-825C-B2179F92B3CE}"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37893" name="Slide Number Placeholder 1">
            <a:extLst>
              <a:ext uri="{FF2B5EF4-FFF2-40B4-BE49-F238E27FC236}">
                <a16:creationId xmlns:a16="http://schemas.microsoft.com/office/drawing/2014/main" id="{4BDF0047-139A-C945-8BCA-E93E8F58D7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C0C464-0673-6641-8D51-291B20D4215E}" type="slidenum">
              <a:rPr lang="en-US" altLang="en-US" sz="1200">
                <a:latin typeface="Garamond" panose="02020404030301010803" pitchFamily="18" charset="0"/>
              </a:rPr>
              <a:pPr/>
              <a:t>31</a:t>
            </a:fld>
            <a:endParaRPr lang="en-US" altLang="en-US" sz="1200">
              <a:latin typeface="Garamond" panose="020204040303010108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93B8D50D-1361-944E-933A-3B117E6F04E5}"/>
              </a:ext>
            </a:extLst>
          </p:cNvPr>
          <p:cNvSpPr>
            <a:spLocks noGrp="1"/>
          </p:cNvSpPr>
          <p:nvPr>
            <p:ph type="title"/>
          </p:nvPr>
        </p:nvSpPr>
        <p:spPr>
          <a:xfrm>
            <a:off x="457200" y="277813"/>
            <a:ext cx="8229600" cy="636587"/>
          </a:xfrm>
        </p:spPr>
        <p:txBody>
          <a:bodyPr/>
          <a:lstStyle/>
          <a:p>
            <a:r>
              <a:rPr lang="en-US" altLang="en-US" sz="3600" dirty="0"/>
              <a:t>Homework#3.6</a:t>
            </a:r>
          </a:p>
        </p:txBody>
      </p:sp>
      <p:sp>
        <p:nvSpPr>
          <p:cNvPr id="38914" name="Content Placeholder 2">
            <a:extLst>
              <a:ext uri="{FF2B5EF4-FFF2-40B4-BE49-F238E27FC236}">
                <a16:creationId xmlns:a16="http://schemas.microsoft.com/office/drawing/2014/main" id="{F4AE7017-D66F-E94A-8CA3-F2ED5FFC98BA}"/>
              </a:ext>
            </a:extLst>
          </p:cNvPr>
          <p:cNvSpPr>
            <a:spLocks noGrp="1"/>
          </p:cNvSpPr>
          <p:nvPr>
            <p:ph idx="1"/>
          </p:nvPr>
        </p:nvSpPr>
        <p:spPr>
          <a:xfrm>
            <a:off x="457200" y="952500"/>
            <a:ext cx="8229600" cy="5114925"/>
          </a:xfrm>
        </p:spPr>
        <p:txBody>
          <a:bodyPr/>
          <a:lstStyle/>
          <a:p>
            <a:r>
              <a:rPr lang="en-US" altLang="en-US" sz="1800" dirty="0"/>
              <a:t>Objective 5: Understand Classless </a:t>
            </a:r>
            <a:r>
              <a:rPr lang="en-US" altLang="en-US" sz="1800" dirty="0" err="1"/>
              <a:t>InterDomain</a:t>
            </a:r>
            <a:r>
              <a:rPr lang="en-US" altLang="en-US" sz="1800" dirty="0"/>
              <a:t> Routing (CIDR)</a:t>
            </a:r>
          </a:p>
          <a:p>
            <a:r>
              <a:rPr lang="en-US" altLang="en-US" sz="1800" dirty="0"/>
              <a:t>Important concepts/knowledge (please elaborate each)</a:t>
            </a:r>
          </a:p>
          <a:p>
            <a:pPr lvl="1"/>
            <a:r>
              <a:rPr lang="en-US" altLang="en-US" sz="1600" dirty="0"/>
              <a:t>Rules for CIDR address allocation regarding the size of the block and the beginning of the address</a:t>
            </a:r>
          </a:p>
          <a:p>
            <a:pPr lvl="1"/>
            <a:r>
              <a:rPr lang="en-US" altLang="en-US" sz="1600" dirty="0"/>
              <a:t>What it means by “an address falls on the boundary of the block size”, and how to determine it?</a:t>
            </a:r>
          </a:p>
          <a:p>
            <a:pPr lvl="1"/>
            <a:r>
              <a:rPr lang="en-US" altLang="en-US" sz="1600" dirty="0"/>
              <a:t>Notation for a CIDR network in </a:t>
            </a:r>
            <a:r>
              <a:rPr lang="en-US" altLang="en-US" sz="1600" dirty="0" err="1"/>
              <a:t>w.x.y.z</a:t>
            </a:r>
            <a:r>
              <a:rPr lang="en-US" altLang="en-US" sz="1600" dirty="0"/>
              <a:t>/s format</a:t>
            </a:r>
          </a:p>
          <a:p>
            <a:pPr lvl="1"/>
            <a:r>
              <a:rPr lang="en-US" altLang="en-US" sz="1600" dirty="0"/>
              <a:t>How to calculate quickly the CIDR subnet mask</a:t>
            </a:r>
          </a:p>
          <a:p>
            <a:pPr eaLnBrk="1" hangingPunct="1"/>
            <a:r>
              <a:rPr lang="en-US" altLang="en-US" sz="1800" dirty="0"/>
              <a:t>Problem: According to Classless </a:t>
            </a:r>
            <a:r>
              <a:rPr lang="en-US" altLang="en-US" sz="1800" dirty="0" err="1"/>
              <a:t>InterDomain</a:t>
            </a:r>
            <a:r>
              <a:rPr lang="en-US" altLang="en-US" sz="1800" dirty="0"/>
              <a:t> Routing, the remaining IP addresses are allocated in variable-sized blocks, without regard to the classes. However, the starting address must fall on the boundary of the block size allocated. Assuming that a large number of consecutive IP address are available starting at 194.24.0.0. Suppose that three organizations, </a:t>
            </a:r>
            <a:r>
              <a:rPr lang="en-US" altLang="en-US" sz="1800" i="1" dirty="0"/>
              <a:t>A</a:t>
            </a:r>
            <a:r>
              <a:rPr lang="en-US" altLang="en-US" sz="1800" dirty="0"/>
              <a:t>, </a:t>
            </a:r>
            <a:r>
              <a:rPr lang="en-US" altLang="en-US" sz="1800" i="1" dirty="0"/>
              <a:t>B</a:t>
            </a:r>
            <a:r>
              <a:rPr lang="en-US" altLang="en-US" sz="1800" dirty="0"/>
              <a:t>, and </a:t>
            </a:r>
            <a:r>
              <a:rPr lang="en-US" altLang="en-US" sz="1800" i="1" dirty="0"/>
              <a:t>C</a:t>
            </a:r>
            <a:r>
              <a:rPr lang="en-US" altLang="en-US" sz="1800" dirty="0"/>
              <a:t>, request 4000, 1000, and 2000 addresses, respectively, and in that order. For each of these, give the first IP address assigned, the last IP address assigned, both must be in dotted decimal form, and the mask in the </a:t>
            </a:r>
            <a:r>
              <a:rPr lang="en-US" altLang="en-US" sz="1800" i="1" dirty="0" err="1"/>
              <a:t>w.x.y.z</a:t>
            </a:r>
            <a:r>
              <a:rPr lang="en-US" altLang="en-US" sz="1800" dirty="0"/>
              <a:t>/</a:t>
            </a:r>
            <a:r>
              <a:rPr lang="en-US" altLang="en-US" sz="1800" i="1" dirty="0"/>
              <a:t>s </a:t>
            </a:r>
            <a:r>
              <a:rPr lang="en-US" altLang="en-US" sz="1800" dirty="0"/>
              <a:t>notation.</a:t>
            </a:r>
          </a:p>
          <a:p>
            <a:endParaRPr lang="en-US" altLang="en-US" sz="1800" dirty="0"/>
          </a:p>
          <a:p>
            <a:endParaRPr lang="en-US" altLang="en-US" sz="1800" dirty="0"/>
          </a:p>
        </p:txBody>
      </p:sp>
      <p:sp>
        <p:nvSpPr>
          <p:cNvPr id="38915" name="Date Placeholder 3">
            <a:extLst>
              <a:ext uri="{FF2B5EF4-FFF2-40B4-BE49-F238E27FC236}">
                <a16:creationId xmlns:a16="http://schemas.microsoft.com/office/drawing/2014/main" id="{3D1EFB2A-F9B1-2049-BE9B-5E542B6F681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959918-AD17-C644-9048-424A7BA5EC75}"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38917" name="Slide Number Placeholder 1">
            <a:extLst>
              <a:ext uri="{FF2B5EF4-FFF2-40B4-BE49-F238E27FC236}">
                <a16:creationId xmlns:a16="http://schemas.microsoft.com/office/drawing/2014/main" id="{7FECE802-1765-5140-9CED-9DB6B58075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04A3D8-9BB1-954C-A17D-92897033059D}" type="slidenum">
              <a:rPr lang="en-US" altLang="en-US" sz="1200">
                <a:latin typeface="Garamond" panose="02020404030301010803" pitchFamily="18" charset="0"/>
              </a:rPr>
              <a:pPr/>
              <a:t>32</a:t>
            </a:fld>
            <a:endParaRPr lang="en-US" altLang="en-US" sz="1200">
              <a:latin typeface="Garamond" panose="020204040303010108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25830E7B-40F7-9E44-AC33-1A9376C2C8F7}"/>
              </a:ext>
            </a:extLst>
          </p:cNvPr>
          <p:cNvSpPr>
            <a:spLocks noGrp="1"/>
          </p:cNvSpPr>
          <p:nvPr>
            <p:ph type="title"/>
          </p:nvPr>
        </p:nvSpPr>
        <p:spPr>
          <a:xfrm>
            <a:off x="457200" y="277813"/>
            <a:ext cx="8229600" cy="636587"/>
          </a:xfrm>
        </p:spPr>
        <p:txBody>
          <a:bodyPr/>
          <a:lstStyle/>
          <a:p>
            <a:r>
              <a:rPr lang="en-US" altLang="en-US" sz="3600"/>
              <a:t>Homework#3.7</a:t>
            </a:r>
          </a:p>
        </p:txBody>
      </p:sp>
      <p:sp>
        <p:nvSpPr>
          <p:cNvPr id="39938" name="Content Placeholder 2">
            <a:extLst>
              <a:ext uri="{FF2B5EF4-FFF2-40B4-BE49-F238E27FC236}">
                <a16:creationId xmlns:a16="http://schemas.microsoft.com/office/drawing/2014/main" id="{8B37F64C-25FD-5044-B2A2-B2F33C75F7D0}"/>
              </a:ext>
            </a:extLst>
          </p:cNvPr>
          <p:cNvSpPr>
            <a:spLocks noGrp="1"/>
          </p:cNvSpPr>
          <p:nvPr>
            <p:ph idx="1"/>
          </p:nvPr>
        </p:nvSpPr>
        <p:spPr>
          <a:xfrm>
            <a:off x="457200" y="952500"/>
            <a:ext cx="8229600" cy="5114925"/>
          </a:xfrm>
        </p:spPr>
        <p:txBody>
          <a:bodyPr/>
          <a:lstStyle/>
          <a:p>
            <a:r>
              <a:rPr lang="en-US" altLang="en-US" sz="1800" dirty="0"/>
              <a:t>Objective 6: Understand IPv4 Network Address Translation (NAT)</a:t>
            </a:r>
          </a:p>
          <a:p>
            <a:r>
              <a:rPr lang="en-US" altLang="en-US" sz="1800" dirty="0"/>
              <a:t>Important concepts/knowledge (please elaborate each)</a:t>
            </a:r>
          </a:p>
          <a:p>
            <a:pPr lvl="1"/>
            <a:r>
              <a:rPr lang="en-US" altLang="en-US" sz="1600" dirty="0"/>
              <a:t>Ranges of private IPv4 addresses</a:t>
            </a:r>
          </a:p>
          <a:p>
            <a:pPr lvl="1"/>
            <a:r>
              <a:rPr lang="en-US" altLang="en-US" sz="1600" dirty="0"/>
              <a:t>Key ideas behind NAT (what the NAT box would have to do)</a:t>
            </a:r>
          </a:p>
          <a:p>
            <a:pPr lvl="1"/>
            <a:r>
              <a:rPr lang="en-US" altLang="en-US" sz="1600" dirty="0"/>
              <a:t>Limitations of NAT</a:t>
            </a:r>
          </a:p>
          <a:p>
            <a:pPr eaLnBrk="1" hangingPunct="1"/>
            <a:r>
              <a:rPr lang="en-US" altLang="en-US" sz="1800" dirty="0"/>
              <a:t>Problem: Answer the following questions regarding NAT. (a) What is the maximum number of hosts can be accommodated by a single NAT box? (b) If an application-level protocol embed the sender’s local IP in its </a:t>
            </a:r>
            <a:r>
              <a:rPr lang="en-US" altLang="en-US" sz="1800" dirty="0" err="1"/>
              <a:t>playload</a:t>
            </a:r>
            <a:r>
              <a:rPr lang="en-US" altLang="en-US" sz="1800" dirty="0"/>
              <a:t>, what would have to be done by the NAT box?</a:t>
            </a:r>
          </a:p>
          <a:p>
            <a:endParaRPr lang="en-US" altLang="en-US" sz="1800" dirty="0"/>
          </a:p>
        </p:txBody>
      </p:sp>
      <p:sp>
        <p:nvSpPr>
          <p:cNvPr id="39939" name="Date Placeholder 3">
            <a:extLst>
              <a:ext uri="{FF2B5EF4-FFF2-40B4-BE49-F238E27FC236}">
                <a16:creationId xmlns:a16="http://schemas.microsoft.com/office/drawing/2014/main" id="{C6566F6B-2F8B-9545-8F22-1F72D3B1DED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47CF2F-3DCA-344B-9622-6B225A99FF7D}"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39941" name="Slide Number Placeholder 1">
            <a:extLst>
              <a:ext uri="{FF2B5EF4-FFF2-40B4-BE49-F238E27FC236}">
                <a16:creationId xmlns:a16="http://schemas.microsoft.com/office/drawing/2014/main" id="{3E7D7570-BC1C-F048-9311-FFC48EB977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174E87-392A-7144-B818-3D0C3E03C8F2}" type="slidenum">
              <a:rPr lang="en-US" altLang="en-US" sz="1200">
                <a:latin typeface="Garamond" panose="02020404030301010803" pitchFamily="18" charset="0"/>
              </a:rPr>
              <a:pPr/>
              <a:t>33</a:t>
            </a:fld>
            <a:endParaRPr lang="en-US" altLang="en-US" sz="1200">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a:extLst>
              <a:ext uri="{FF2B5EF4-FFF2-40B4-BE49-F238E27FC236}">
                <a16:creationId xmlns:a16="http://schemas.microsoft.com/office/drawing/2014/main" id="{AAA3F3A1-FA52-1C4C-AF51-383111ADD307}"/>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Routing Algorithm Classification</a:t>
            </a:r>
          </a:p>
        </p:txBody>
      </p:sp>
      <p:sp>
        <p:nvSpPr>
          <p:cNvPr id="32773" name="Rectangle 3">
            <a:extLst>
              <a:ext uri="{FF2B5EF4-FFF2-40B4-BE49-F238E27FC236}">
                <a16:creationId xmlns:a16="http://schemas.microsoft.com/office/drawing/2014/main" id="{CA379552-583C-4C43-9DFB-C48054176C07}"/>
              </a:ext>
            </a:extLst>
          </p:cNvPr>
          <p:cNvSpPr>
            <a:spLocks noGrp="1" noChangeArrowheads="1"/>
          </p:cNvSpPr>
          <p:nvPr>
            <p:ph type="body" idx="4294967295"/>
          </p:nvPr>
        </p:nvSpPr>
        <p:spPr/>
        <p:txBody>
          <a:bodyPr/>
          <a:lstStyle/>
          <a:p>
            <a:pPr eaLnBrk="1" hangingPunct="1">
              <a:buFont typeface="Wingdings" pitchFamily="2" charset="2"/>
              <a:buNone/>
            </a:pPr>
            <a:r>
              <a:rPr lang="en-US" altLang="zh-CN" sz="2600">
                <a:solidFill>
                  <a:srgbClr val="00FF00"/>
                </a:solidFill>
                <a:ea typeface="宋体" panose="02010600030101010101" pitchFamily="2" charset="-122"/>
              </a:rPr>
              <a:t>Static or dynamic?</a:t>
            </a:r>
          </a:p>
          <a:p>
            <a:pPr eaLnBrk="1" hangingPunct="1"/>
            <a:r>
              <a:rPr lang="en-US" altLang="zh-CN" sz="2600">
                <a:ea typeface="宋体" panose="02010600030101010101" pitchFamily="2" charset="-122"/>
              </a:rPr>
              <a:t>Non-adaptive (static) - Route computed in advance, off-line, downloaded to routers</a:t>
            </a:r>
          </a:p>
          <a:p>
            <a:pPr eaLnBrk="1" hangingPunct="1"/>
            <a:r>
              <a:rPr lang="en-US" altLang="zh-CN" sz="2600">
                <a:ea typeface="宋体" panose="02010600030101010101" pitchFamily="2" charset="-122"/>
              </a:rPr>
              <a:t>Adaptive (dynamic) - Route based on measurements or estimates of current traffic and topology</a:t>
            </a:r>
          </a:p>
          <a:p>
            <a:pPr eaLnBrk="1" hangingPunct="1"/>
            <a:endParaRPr lang="en-US" altLang="en-US" sz="26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E3116E20-4243-348B-B1AC-B32FB08BC392}"/>
              </a:ext>
            </a:extLst>
          </p:cNvPr>
          <p:cNvSpPr>
            <a:spLocks noGrp="1"/>
          </p:cNvSpPr>
          <p:nvPr>
            <p:ph type="dt" sz="half" idx="10"/>
          </p:nvPr>
        </p:nvSpPr>
        <p:spPr/>
        <p:txBody>
          <a:bodyPr/>
          <a:lstStyle/>
          <a:p>
            <a:fld id="{6C1C10C9-DC5F-C24D-8282-FC02ABBB889D}"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7350F01D-5B64-9258-672A-C8193D589C8E}"/>
              </a:ext>
            </a:extLst>
          </p:cNvPr>
          <p:cNvSpPr>
            <a:spLocks noGrp="1"/>
          </p:cNvSpPr>
          <p:nvPr>
            <p:ph type="sldNum" sz="quarter" idx="12"/>
          </p:nvPr>
        </p:nvSpPr>
        <p:spPr/>
        <p:txBody>
          <a:bodyPr/>
          <a:lstStyle/>
          <a:p>
            <a:fld id="{0BB17BFB-86EE-AC4E-8EA6-13422578DBA1}"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a:extLst>
              <a:ext uri="{FF2B5EF4-FFF2-40B4-BE49-F238E27FC236}">
                <a16:creationId xmlns:a16="http://schemas.microsoft.com/office/drawing/2014/main" id="{C55E6A1F-64D0-6844-9C41-EBBF6405A2A6}"/>
              </a:ext>
            </a:extLst>
          </p:cNvPr>
          <p:cNvSpPr>
            <a:spLocks noGrp="1" noChangeArrowheads="1"/>
          </p:cNvSpPr>
          <p:nvPr>
            <p:ph type="title" idx="4294967295"/>
          </p:nvPr>
        </p:nvSpPr>
        <p:spPr/>
        <p:txBody>
          <a:bodyPr anchor="ctr"/>
          <a:lstStyle/>
          <a:p>
            <a:pPr eaLnBrk="1" hangingPunct="1">
              <a:defRPr/>
            </a:pPr>
            <a:r>
              <a:rPr lang="en-US" sz="3800">
                <a:effectLst>
                  <a:outerShdw blurRad="38100" dist="38100" dir="2700000" algn="tl">
                    <a:srgbClr val="DDDDDD"/>
                  </a:outerShdw>
                </a:effectLst>
              </a:rPr>
              <a:t>Routing Algorithm Classification</a:t>
            </a:r>
            <a:endParaRPr lang="en-US">
              <a:effectLst>
                <a:outerShdw blurRad="38100" dist="38100" dir="2700000" algn="tl">
                  <a:srgbClr val="DDDDDD"/>
                </a:outerShdw>
              </a:effectLst>
            </a:endParaRPr>
          </a:p>
        </p:txBody>
      </p:sp>
      <p:sp>
        <p:nvSpPr>
          <p:cNvPr id="33797" name="Rectangle 3">
            <a:extLst>
              <a:ext uri="{FF2B5EF4-FFF2-40B4-BE49-F238E27FC236}">
                <a16:creationId xmlns:a16="http://schemas.microsoft.com/office/drawing/2014/main" id="{ED95E9CA-DEBA-0D4A-A8EF-240AFFCB068E}"/>
              </a:ext>
            </a:extLst>
          </p:cNvPr>
          <p:cNvSpPr>
            <a:spLocks noGrp="1" noChangeArrowheads="1"/>
          </p:cNvSpPr>
          <p:nvPr>
            <p:ph type="body" sz="half" idx="4294967295"/>
          </p:nvPr>
        </p:nvSpPr>
        <p:spPr>
          <a:xfrm>
            <a:off x="533400" y="1371600"/>
            <a:ext cx="7954963" cy="4648200"/>
          </a:xfrm>
        </p:spPr>
        <p:txBody>
          <a:bodyPr/>
          <a:lstStyle/>
          <a:p>
            <a:pPr eaLnBrk="1" hangingPunct="1">
              <a:buFont typeface="Wingdings" pitchFamily="2" charset="2"/>
              <a:buNone/>
            </a:pPr>
            <a:r>
              <a:rPr lang="en-US" altLang="en-US" sz="2600">
                <a:solidFill>
                  <a:srgbClr val="00FF00"/>
                </a:solidFill>
                <a:ea typeface="ＭＳ Ｐゴシック" panose="020B0600070205080204" pitchFamily="34" charset="-128"/>
              </a:rPr>
              <a:t>Global or decentralized information?</a:t>
            </a:r>
          </a:p>
          <a:p>
            <a:pPr eaLnBrk="1" hangingPunct="1"/>
            <a:r>
              <a:rPr lang="en-US" altLang="en-US" sz="2600">
                <a:solidFill>
                  <a:schemeClr val="accent2"/>
                </a:solidFill>
                <a:ea typeface="ＭＳ Ｐゴシック" panose="020B0600070205080204" pitchFamily="34" charset="-128"/>
              </a:rPr>
              <a:t>Global:</a:t>
            </a:r>
            <a:endParaRPr lang="en-US" altLang="en-US" sz="2600">
              <a:ea typeface="ＭＳ Ｐゴシック" panose="020B0600070205080204" pitchFamily="34" charset="-128"/>
            </a:endParaRPr>
          </a:p>
          <a:p>
            <a:pPr lvl="1" eaLnBrk="1" hangingPunct="1"/>
            <a:r>
              <a:rPr lang="en-US" altLang="en-US" sz="2200"/>
              <a:t>all routers have complete topology &amp; link cost info</a:t>
            </a:r>
          </a:p>
          <a:p>
            <a:pPr lvl="1" eaLnBrk="1" hangingPunct="1"/>
            <a:r>
              <a:rPr lang="ja-JP" altLang="en-US" sz="2200">
                <a:ea typeface="ＭＳ Ｐゴシック" panose="020B0600070205080204" pitchFamily="34" charset="-128"/>
              </a:rPr>
              <a:t>“</a:t>
            </a:r>
            <a:r>
              <a:rPr lang="en-US" altLang="ja-JP" sz="2200">
                <a:ea typeface="ＭＳ Ｐゴシック" panose="020B0600070205080204" pitchFamily="34" charset="-128"/>
              </a:rPr>
              <a:t>link state</a:t>
            </a:r>
            <a:r>
              <a:rPr lang="ja-JP" altLang="en-US" sz="2200">
                <a:ea typeface="ＭＳ Ｐゴシック" panose="020B0600070205080204" pitchFamily="34" charset="-128"/>
              </a:rPr>
              <a:t>”</a:t>
            </a:r>
            <a:r>
              <a:rPr lang="en-US" altLang="ja-JP" sz="2200">
                <a:ea typeface="ＭＳ Ｐゴシック" panose="020B0600070205080204" pitchFamily="34" charset="-128"/>
              </a:rPr>
              <a:t> algorithms</a:t>
            </a:r>
          </a:p>
          <a:p>
            <a:pPr eaLnBrk="1" hangingPunct="1"/>
            <a:r>
              <a:rPr lang="en-US" altLang="en-US" sz="2600">
                <a:solidFill>
                  <a:schemeClr val="accent2"/>
                </a:solidFill>
                <a:ea typeface="ＭＳ Ｐゴシック" panose="020B0600070205080204" pitchFamily="34" charset="-128"/>
              </a:rPr>
              <a:t>Decentralized:</a:t>
            </a:r>
            <a:r>
              <a:rPr lang="en-US" altLang="en-US" sz="2600">
                <a:ea typeface="ＭＳ Ｐゴシック" panose="020B0600070205080204" pitchFamily="34" charset="-128"/>
              </a:rPr>
              <a:t> </a:t>
            </a:r>
          </a:p>
          <a:p>
            <a:pPr lvl="1" eaLnBrk="1" hangingPunct="1"/>
            <a:r>
              <a:rPr lang="en-US" altLang="en-US" sz="2200"/>
              <a:t>router knows physically-connected neighbors, link costs to neighbors</a:t>
            </a:r>
          </a:p>
          <a:p>
            <a:pPr lvl="1" eaLnBrk="1" hangingPunct="1"/>
            <a:r>
              <a:rPr lang="en-US" altLang="en-US" sz="2200"/>
              <a:t>iterative process of computation, exchange of info with neighbors</a:t>
            </a:r>
          </a:p>
          <a:p>
            <a:pPr lvl="1" eaLnBrk="1" hangingPunct="1"/>
            <a:r>
              <a:rPr lang="ja-JP" altLang="en-US" sz="2200">
                <a:ea typeface="ＭＳ Ｐゴシック" panose="020B0600070205080204" pitchFamily="34" charset="-128"/>
              </a:rPr>
              <a:t>“</a:t>
            </a:r>
            <a:r>
              <a:rPr lang="en-US" altLang="ja-JP" sz="2200">
                <a:ea typeface="ＭＳ Ｐゴシック" panose="020B0600070205080204" pitchFamily="34" charset="-128"/>
              </a:rPr>
              <a:t>distance vector</a:t>
            </a:r>
            <a:r>
              <a:rPr lang="ja-JP" altLang="en-US" sz="2200">
                <a:ea typeface="ＭＳ Ｐゴシック" panose="020B0600070205080204" pitchFamily="34" charset="-128"/>
              </a:rPr>
              <a:t>”</a:t>
            </a:r>
            <a:r>
              <a:rPr lang="en-US" altLang="ja-JP" sz="2200">
                <a:ea typeface="ＭＳ Ｐゴシック" panose="020B0600070205080204" pitchFamily="34" charset="-128"/>
              </a:rPr>
              <a:t> algorithms</a:t>
            </a:r>
            <a:endParaRPr lang="en-US" altLang="en-US" sz="2200"/>
          </a:p>
        </p:txBody>
      </p:sp>
      <p:sp>
        <p:nvSpPr>
          <p:cNvPr id="2" name="Date Placeholder 1">
            <a:extLst>
              <a:ext uri="{FF2B5EF4-FFF2-40B4-BE49-F238E27FC236}">
                <a16:creationId xmlns:a16="http://schemas.microsoft.com/office/drawing/2014/main" id="{E7530005-5445-B9CA-A163-096061E2FAE9}"/>
              </a:ext>
            </a:extLst>
          </p:cNvPr>
          <p:cNvSpPr>
            <a:spLocks noGrp="1"/>
          </p:cNvSpPr>
          <p:nvPr>
            <p:ph type="dt" sz="half" idx="10"/>
          </p:nvPr>
        </p:nvSpPr>
        <p:spPr/>
        <p:txBody>
          <a:bodyPr/>
          <a:lstStyle/>
          <a:p>
            <a:fld id="{2A1DB7BA-3731-D643-96C7-0698EA6C462F}"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54529DDB-9B1A-F6B0-0608-090DF3CA5FDD}"/>
              </a:ext>
            </a:extLst>
          </p:cNvPr>
          <p:cNvSpPr>
            <a:spLocks noGrp="1"/>
          </p:cNvSpPr>
          <p:nvPr>
            <p:ph type="sldNum" sz="quarter" idx="12"/>
          </p:nvPr>
        </p:nvSpPr>
        <p:spPr/>
        <p:txBody>
          <a:bodyPr/>
          <a:lstStyle/>
          <a:p>
            <a:fld id="{0BB17BFB-86EE-AC4E-8EA6-13422578DBA1}"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a:extLst>
              <a:ext uri="{FF2B5EF4-FFF2-40B4-BE49-F238E27FC236}">
                <a16:creationId xmlns:a16="http://schemas.microsoft.com/office/drawing/2014/main" id="{60AB4533-DAA9-2E42-A298-86C3140CA0D6}"/>
              </a:ext>
            </a:extLst>
          </p:cNvPr>
          <p:cNvSpPr>
            <a:spLocks noGrp="1" noChangeArrowheads="1"/>
          </p:cNvSpPr>
          <p:nvPr>
            <p:ph type="title" idx="4294967295"/>
          </p:nvPr>
        </p:nvSpPr>
        <p:spPr>
          <a:xfrm>
            <a:off x="457200" y="277813"/>
            <a:ext cx="8229600" cy="950912"/>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Link State Routing</a:t>
            </a:r>
          </a:p>
        </p:txBody>
      </p:sp>
      <p:sp>
        <p:nvSpPr>
          <p:cNvPr id="34821" name="Rectangle 3">
            <a:extLst>
              <a:ext uri="{FF2B5EF4-FFF2-40B4-BE49-F238E27FC236}">
                <a16:creationId xmlns:a16="http://schemas.microsoft.com/office/drawing/2014/main" id="{3C652F38-49EA-0A42-BE19-EC0A801CE7A9}"/>
              </a:ext>
            </a:extLst>
          </p:cNvPr>
          <p:cNvSpPr>
            <a:spLocks noGrp="1" noChangeArrowheads="1"/>
          </p:cNvSpPr>
          <p:nvPr>
            <p:ph type="body" idx="4294967295"/>
          </p:nvPr>
        </p:nvSpPr>
        <p:spPr>
          <a:xfrm>
            <a:off x="433388" y="1317625"/>
            <a:ext cx="8470900" cy="4470400"/>
          </a:xfrm>
        </p:spPr>
        <p:txBody>
          <a:bodyPr/>
          <a:lstStyle/>
          <a:p>
            <a:pPr eaLnBrk="1" hangingPunct="1">
              <a:lnSpc>
                <a:spcPct val="90000"/>
              </a:lnSpc>
              <a:buFont typeface="Wingdings" pitchFamily="2" charset="2"/>
              <a:buNone/>
            </a:pPr>
            <a:r>
              <a:rPr lang="en-US" altLang="zh-CN" sz="2600" dirty="0">
                <a:solidFill>
                  <a:srgbClr val="00FF00"/>
                </a:solidFill>
                <a:ea typeface="宋体" panose="02010600030101010101" pitchFamily="2" charset="-122"/>
              </a:rPr>
              <a:t>Basic idea</a:t>
            </a:r>
          </a:p>
          <a:p>
            <a:pPr eaLnBrk="1" hangingPunct="1">
              <a:lnSpc>
                <a:spcPct val="90000"/>
              </a:lnSpc>
            </a:pPr>
            <a:r>
              <a:rPr lang="en-US" altLang="en-US" sz="2600" dirty="0">
                <a:ea typeface="ＭＳ Ｐゴシック" panose="020B0600070205080204" pitchFamily="34" charset="-128"/>
              </a:rPr>
              <a:t>Assumes net topology &amp; link costs known to all nodes</a:t>
            </a:r>
          </a:p>
          <a:p>
            <a:pPr lvl="1" eaLnBrk="1" hangingPunct="1">
              <a:lnSpc>
                <a:spcPct val="90000"/>
              </a:lnSpc>
            </a:pPr>
            <a:r>
              <a:rPr lang="en-US" altLang="en-US" dirty="0"/>
              <a:t>Accomplished via </a:t>
            </a:r>
            <a:r>
              <a:rPr lang="ja-JP" altLang="en-US">
                <a:ea typeface="ＭＳ Ｐゴシック" panose="020B0600070205080204" pitchFamily="34" charset="-128"/>
              </a:rPr>
              <a:t>“</a:t>
            </a:r>
            <a:r>
              <a:rPr lang="en-US" altLang="ja-JP" dirty="0">
                <a:ea typeface="ＭＳ Ｐゴシック" panose="020B0600070205080204" pitchFamily="34" charset="-128"/>
              </a:rPr>
              <a:t>link state broadcast</a:t>
            </a:r>
            <a:r>
              <a:rPr lang="ja-JP" altLang="en-US">
                <a:ea typeface="ＭＳ Ｐゴシック" panose="020B0600070205080204" pitchFamily="34" charset="-128"/>
              </a:rPr>
              <a:t>”</a:t>
            </a:r>
            <a:r>
              <a:rPr lang="en-US" altLang="ja-JP" dirty="0">
                <a:ea typeface="ＭＳ Ｐゴシック" panose="020B0600070205080204" pitchFamily="34" charset="-128"/>
              </a:rPr>
              <a:t> </a:t>
            </a:r>
          </a:p>
          <a:p>
            <a:pPr lvl="1" eaLnBrk="1" hangingPunct="1">
              <a:lnSpc>
                <a:spcPct val="90000"/>
              </a:lnSpc>
            </a:pPr>
            <a:r>
              <a:rPr lang="en-US" altLang="en-US" dirty="0"/>
              <a:t>All nodes have same info</a:t>
            </a:r>
          </a:p>
          <a:p>
            <a:pPr eaLnBrk="1" hangingPunct="1">
              <a:lnSpc>
                <a:spcPct val="90000"/>
              </a:lnSpc>
            </a:pPr>
            <a:r>
              <a:rPr lang="en-US" altLang="en-US" sz="2600" dirty="0">
                <a:ea typeface="ＭＳ Ｐゴシック" panose="020B0600070205080204" pitchFamily="34" charset="-128"/>
              </a:rPr>
              <a:t>Computes least cost paths from one node (</a:t>
            </a:r>
            <a:r>
              <a:rPr lang="ja-JP" altLang="en-US" sz="2600">
                <a:ea typeface="ＭＳ Ｐゴシック" panose="020B0600070205080204" pitchFamily="34" charset="-128"/>
              </a:rPr>
              <a:t>‘</a:t>
            </a:r>
            <a:r>
              <a:rPr lang="en-US" altLang="ja-JP" sz="2600" dirty="0">
                <a:ea typeface="ＭＳ Ｐゴシック" panose="020B0600070205080204" pitchFamily="34" charset="-128"/>
              </a:rPr>
              <a:t>source</a:t>
            </a:r>
            <a:r>
              <a:rPr lang="ja-JP" altLang="en-US" sz="2600">
                <a:ea typeface="ＭＳ Ｐゴシック" panose="020B0600070205080204" pitchFamily="34" charset="-128"/>
              </a:rPr>
              <a:t>”</a:t>
            </a:r>
            <a:r>
              <a:rPr lang="en-US" altLang="ja-JP" sz="2600" dirty="0">
                <a:ea typeface="ＭＳ Ｐゴシック" panose="020B0600070205080204" pitchFamily="34" charset="-128"/>
              </a:rPr>
              <a:t>) to all other nodes, using </a:t>
            </a:r>
            <a:r>
              <a:rPr lang="en-US" altLang="zh-CN" sz="2600" dirty="0">
                <a:solidFill>
                  <a:srgbClr val="00FF00"/>
                </a:solidFill>
                <a:ea typeface="宋体" panose="02010600030101010101" pitchFamily="2" charset="-122"/>
              </a:rPr>
              <a:t>Dijkstra</a:t>
            </a:r>
            <a:r>
              <a:rPr lang="en-US" altLang="zh-CN" sz="2600" dirty="0">
                <a:solidFill>
                  <a:srgbClr val="00FF00"/>
                </a:solidFill>
                <a:latin typeface="Comic Sans MS" panose="030F0902030302020204" pitchFamily="66" charset="0"/>
                <a:ea typeface="宋体" panose="02010600030101010101" pitchFamily="2" charset="-122"/>
              </a:rPr>
              <a:t>’</a:t>
            </a:r>
            <a:r>
              <a:rPr lang="en-US" altLang="zh-CN" sz="2600" dirty="0">
                <a:solidFill>
                  <a:srgbClr val="00FF00"/>
                </a:solidFill>
                <a:ea typeface="宋体" panose="02010600030101010101" pitchFamily="2" charset="-122"/>
              </a:rPr>
              <a:t>s Algorithm</a:t>
            </a:r>
            <a:endParaRPr lang="en-US" altLang="ja-JP" sz="2600" dirty="0">
              <a:solidFill>
                <a:srgbClr val="00FF00"/>
              </a:solidFill>
              <a:ea typeface="ＭＳ Ｐゴシック" panose="020B0600070205080204" pitchFamily="34" charset="-128"/>
            </a:endParaRPr>
          </a:p>
          <a:p>
            <a:pPr lvl="1" eaLnBrk="1" hangingPunct="1">
              <a:lnSpc>
                <a:spcPct val="90000"/>
              </a:lnSpc>
            </a:pPr>
            <a:r>
              <a:rPr lang="en-US" altLang="en-US" dirty="0"/>
              <a:t>Gives forwarding table for that node</a:t>
            </a:r>
            <a:endParaRPr lang="en-US" altLang="zh-CN" dirty="0">
              <a:ea typeface="宋体" panose="02010600030101010101" pitchFamily="2" charset="-122"/>
            </a:endParaRPr>
          </a:p>
        </p:txBody>
      </p:sp>
      <p:sp>
        <p:nvSpPr>
          <p:cNvPr id="2" name="Date Placeholder 1">
            <a:extLst>
              <a:ext uri="{FF2B5EF4-FFF2-40B4-BE49-F238E27FC236}">
                <a16:creationId xmlns:a16="http://schemas.microsoft.com/office/drawing/2014/main" id="{763488CF-5901-7650-DE73-95572EA91B6D}"/>
              </a:ext>
            </a:extLst>
          </p:cNvPr>
          <p:cNvSpPr>
            <a:spLocks noGrp="1"/>
          </p:cNvSpPr>
          <p:nvPr>
            <p:ph type="dt" sz="half" idx="10"/>
          </p:nvPr>
        </p:nvSpPr>
        <p:spPr/>
        <p:txBody>
          <a:bodyPr/>
          <a:lstStyle/>
          <a:p>
            <a:fld id="{AE27F865-8BA6-5F47-A252-71C1B991FE6E}"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1E2F199A-AD4E-DF28-AE40-201460FEC805}"/>
              </a:ext>
            </a:extLst>
          </p:cNvPr>
          <p:cNvSpPr>
            <a:spLocks noGrp="1"/>
          </p:cNvSpPr>
          <p:nvPr>
            <p:ph type="sldNum" sz="quarter" idx="12"/>
          </p:nvPr>
        </p:nvSpPr>
        <p:spPr/>
        <p:txBody>
          <a:bodyPr/>
          <a:lstStyle/>
          <a:p>
            <a:fld id="{0BB17BFB-86EE-AC4E-8EA6-13422578DBA1}" type="slidenum">
              <a:rPr lang="en-US" altLang="en-US" smtClean="0"/>
              <a:pPr/>
              <a:t>6</a:t>
            </a:fld>
            <a:endParaRPr lang="en-US"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a:extLst>
              <a:ext uri="{FF2B5EF4-FFF2-40B4-BE49-F238E27FC236}">
                <a16:creationId xmlns:a16="http://schemas.microsoft.com/office/drawing/2014/main" id="{0E37A78D-D301-2841-BC9F-88F060DB016E}"/>
              </a:ext>
            </a:extLst>
          </p:cNvPr>
          <p:cNvSpPr>
            <a:spLocks noGrp="1" noChangeArrowheads="1"/>
          </p:cNvSpPr>
          <p:nvPr>
            <p:ph type="title" idx="4294967295"/>
          </p:nvPr>
        </p:nvSpPr>
        <p:spPr>
          <a:xfrm>
            <a:off x="457200" y="277813"/>
            <a:ext cx="8229600" cy="922337"/>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Dijkstra</a:t>
            </a:r>
            <a:r>
              <a:rPr lang="en-US" altLang="zh-CN">
                <a:effectLst>
                  <a:outerShdw blurRad="38100" dist="38100" dir="2700000" algn="tl">
                    <a:srgbClr val="C0C0C0"/>
                  </a:outerShdw>
                </a:effectLst>
                <a:latin typeface="Comic Sans MS" panose="030F0902030302020204" pitchFamily="66" charset="0"/>
                <a:ea typeface="宋体" panose="02010600030101010101" pitchFamily="2" charset="-122"/>
              </a:rPr>
              <a:t>’</a:t>
            </a:r>
            <a:r>
              <a:rPr lang="en-US" altLang="zh-CN">
                <a:effectLst>
                  <a:outerShdw blurRad="38100" dist="38100" dir="2700000" algn="tl">
                    <a:srgbClr val="C0C0C0"/>
                  </a:outerShdw>
                </a:effectLst>
                <a:ea typeface="宋体" panose="02010600030101010101" pitchFamily="2" charset="-122"/>
              </a:rPr>
              <a:t>s Algorithm</a:t>
            </a:r>
            <a:endParaRPr lang="en-US" altLang="en-US">
              <a:effectLst>
                <a:outerShdw blurRad="38100" dist="38100" dir="2700000" algn="tl">
                  <a:srgbClr val="C0C0C0"/>
                </a:outerShdw>
              </a:effectLst>
              <a:ea typeface="宋体" panose="02010600030101010101" pitchFamily="2" charset="-122"/>
            </a:endParaRPr>
          </a:p>
        </p:txBody>
      </p:sp>
      <p:sp>
        <p:nvSpPr>
          <p:cNvPr id="35845" name="Rectangle 3">
            <a:extLst>
              <a:ext uri="{FF2B5EF4-FFF2-40B4-BE49-F238E27FC236}">
                <a16:creationId xmlns:a16="http://schemas.microsoft.com/office/drawing/2014/main" id="{FCDE56AA-F144-554A-B065-0082EC8B0CCC}"/>
              </a:ext>
            </a:extLst>
          </p:cNvPr>
          <p:cNvSpPr>
            <a:spLocks noGrp="1" noChangeArrowheads="1"/>
          </p:cNvSpPr>
          <p:nvPr>
            <p:ph type="body" idx="4294967295"/>
          </p:nvPr>
        </p:nvSpPr>
        <p:spPr>
          <a:xfrm>
            <a:off x="457200" y="1300163"/>
            <a:ext cx="8229600" cy="4495800"/>
          </a:xfrm>
        </p:spPr>
        <p:txBody>
          <a:bodyPr/>
          <a:lstStyle/>
          <a:p>
            <a:pPr eaLnBrk="1" hangingPunct="1"/>
            <a:r>
              <a:rPr lang="en-US" altLang="zh-CN" sz="2600">
                <a:ea typeface="宋体" panose="02010600030101010101" pitchFamily="2" charset="-122"/>
              </a:rPr>
              <a:t>Each node labeled with distance from source node along best known path</a:t>
            </a:r>
          </a:p>
          <a:p>
            <a:pPr eaLnBrk="1" hangingPunct="1"/>
            <a:r>
              <a:rPr lang="en-US" altLang="zh-CN" sz="2600">
                <a:ea typeface="宋体" panose="02010600030101010101" pitchFamily="2" charset="-122"/>
              </a:rPr>
              <a:t>Initially, no paths known so all nodes labeled with infinity</a:t>
            </a:r>
          </a:p>
          <a:p>
            <a:pPr eaLnBrk="1" hangingPunct="1"/>
            <a:r>
              <a:rPr lang="en-US" altLang="zh-CN" sz="2600">
                <a:ea typeface="宋体" panose="02010600030101010101" pitchFamily="2" charset="-122"/>
              </a:rPr>
              <a:t>As algorithm proceeds, labels may change reflecting shortest path</a:t>
            </a:r>
          </a:p>
          <a:p>
            <a:pPr eaLnBrk="1" hangingPunct="1"/>
            <a:r>
              <a:rPr lang="en-US" altLang="zh-CN" sz="2600">
                <a:ea typeface="宋体" panose="02010600030101010101" pitchFamily="2" charset="-122"/>
              </a:rPr>
              <a:t>Label may be tentative or permanent, initially, all tentative</a:t>
            </a:r>
          </a:p>
          <a:p>
            <a:pPr eaLnBrk="1" hangingPunct="1"/>
            <a:r>
              <a:rPr lang="en-US" altLang="zh-CN" sz="2600">
                <a:ea typeface="宋体" panose="02010600030101010101" pitchFamily="2" charset="-122"/>
              </a:rPr>
              <a:t>When label represents shortest path from source to node, label becomes permanent</a:t>
            </a:r>
            <a:endParaRPr lang="en-US" altLang="en-US" sz="26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EACEA008-FBB1-9878-DDD0-5BE763B7A4BF}"/>
              </a:ext>
            </a:extLst>
          </p:cNvPr>
          <p:cNvSpPr>
            <a:spLocks noGrp="1"/>
          </p:cNvSpPr>
          <p:nvPr>
            <p:ph type="dt" sz="half" idx="10"/>
          </p:nvPr>
        </p:nvSpPr>
        <p:spPr/>
        <p:txBody>
          <a:bodyPr/>
          <a:lstStyle/>
          <a:p>
            <a:fld id="{D719788D-5198-0243-AB48-260248F8073F}"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6930AA23-A165-7E9B-BBC4-0489A2493926}"/>
              </a:ext>
            </a:extLst>
          </p:cNvPr>
          <p:cNvSpPr>
            <a:spLocks noGrp="1"/>
          </p:cNvSpPr>
          <p:nvPr>
            <p:ph type="sldNum" sz="quarter" idx="12"/>
          </p:nvPr>
        </p:nvSpPr>
        <p:spPr/>
        <p:txBody>
          <a:bodyPr/>
          <a:lstStyle/>
          <a:p>
            <a:fld id="{0BB17BFB-86EE-AC4E-8EA6-13422578DBA1}"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a:extLst>
              <a:ext uri="{FF2B5EF4-FFF2-40B4-BE49-F238E27FC236}">
                <a16:creationId xmlns:a16="http://schemas.microsoft.com/office/drawing/2014/main" id="{0CA3D44A-8AC1-7D4D-8FD9-1AE81CD14CF9}"/>
              </a:ext>
            </a:extLst>
          </p:cNvPr>
          <p:cNvSpPr>
            <a:spLocks noGrp="1" noChangeArrowheads="1"/>
          </p:cNvSpPr>
          <p:nvPr>
            <p:ph type="title" idx="4294967295"/>
          </p:nvPr>
        </p:nvSpPr>
        <p:spPr>
          <a:xfrm>
            <a:off x="455613" y="315913"/>
            <a:ext cx="8093075" cy="577850"/>
          </a:xfrm>
        </p:spPr>
        <p:txBody>
          <a:bodyPr anchor="ctr"/>
          <a:lstStyle/>
          <a:p>
            <a:pPr eaLnBrk="1" hangingPunct="1"/>
            <a:r>
              <a:rPr lang="en-US" altLang="zh-CN" sz="3400">
                <a:solidFill>
                  <a:srgbClr val="FFFF00"/>
                </a:solidFill>
                <a:effectLst>
                  <a:outerShdw blurRad="38100" dist="38100" dir="2700000" algn="tl">
                    <a:srgbClr val="C0C0C0"/>
                  </a:outerShdw>
                </a:effectLst>
                <a:ea typeface="宋体" panose="02010600030101010101" pitchFamily="2" charset="-122"/>
              </a:rPr>
              <a:t>Compute Shortest Path from A to D</a:t>
            </a:r>
          </a:p>
        </p:txBody>
      </p:sp>
      <p:pic>
        <p:nvPicPr>
          <p:cNvPr id="36869" name="Picture 3" descr="tmp">
            <a:extLst>
              <a:ext uri="{FF2B5EF4-FFF2-40B4-BE49-F238E27FC236}">
                <a16:creationId xmlns:a16="http://schemas.microsoft.com/office/drawing/2014/main" id="{6C840046-95A2-E544-AF3E-D9D1A9FFB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8439"/>
          <a:stretch>
            <a:fillRect/>
          </a:stretch>
        </p:blipFill>
        <p:spPr bwMode="auto">
          <a:xfrm>
            <a:off x="536575" y="1016000"/>
            <a:ext cx="808513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4">
            <a:extLst>
              <a:ext uri="{FF2B5EF4-FFF2-40B4-BE49-F238E27FC236}">
                <a16:creationId xmlns:a16="http://schemas.microsoft.com/office/drawing/2014/main" id="{DAFF9995-C4DD-5F48-8D85-218035C714EC}"/>
              </a:ext>
            </a:extLst>
          </p:cNvPr>
          <p:cNvSpPr>
            <a:spLocks noGrp="1" noChangeArrowheads="1"/>
          </p:cNvSpPr>
          <p:nvPr>
            <p:ph type="body" idx="4294967295"/>
          </p:nvPr>
        </p:nvSpPr>
        <p:spPr>
          <a:xfrm>
            <a:off x="457200" y="3051175"/>
            <a:ext cx="8229600" cy="3203575"/>
          </a:xfrm>
        </p:spPr>
        <p:txBody>
          <a:bodyPr/>
          <a:lstStyle/>
          <a:p>
            <a:pPr eaLnBrk="1" hangingPunct="1"/>
            <a:r>
              <a:rPr lang="en-US" altLang="zh-CN" sz="2100">
                <a:ea typeface="宋体" panose="02010600030101010101" pitchFamily="2" charset="-122"/>
              </a:rPr>
              <a:t>Start with node </a:t>
            </a:r>
            <a:r>
              <a:rPr lang="en-US" altLang="zh-CN" sz="2100" i="1">
                <a:ea typeface="宋体" panose="02010600030101010101" pitchFamily="2" charset="-122"/>
              </a:rPr>
              <a:t>A </a:t>
            </a:r>
            <a:r>
              <a:rPr lang="en-US" altLang="zh-CN" sz="2100">
                <a:ea typeface="宋体" panose="02010600030101010101" pitchFamily="2" charset="-122"/>
              </a:rPr>
              <a:t>as the initial working node</a:t>
            </a:r>
          </a:p>
          <a:p>
            <a:pPr eaLnBrk="1" hangingPunct="1"/>
            <a:r>
              <a:rPr lang="en-US" altLang="zh-CN" sz="2100">
                <a:ea typeface="宋体" panose="02010600030101010101" pitchFamily="2" charset="-122"/>
              </a:rPr>
              <a:t>Examine each of the nodes adjacent to </a:t>
            </a:r>
            <a:r>
              <a:rPr lang="en-US" altLang="zh-CN" sz="2100" i="1">
                <a:ea typeface="宋体" panose="02010600030101010101" pitchFamily="2" charset="-122"/>
              </a:rPr>
              <a:t>A, i.e.</a:t>
            </a:r>
            <a:r>
              <a:rPr lang="en-US" altLang="zh-CN" sz="2100">
                <a:ea typeface="宋体" panose="02010600030101010101" pitchFamily="2" charset="-122"/>
              </a:rPr>
              <a:t>, B and G, relabeling them with the distance to </a:t>
            </a:r>
            <a:r>
              <a:rPr lang="en-US" altLang="zh-CN" sz="2100" i="1">
                <a:ea typeface="宋体" panose="02010600030101010101" pitchFamily="2" charset="-122"/>
              </a:rPr>
              <a:t>A</a:t>
            </a:r>
            <a:endParaRPr lang="en-US" altLang="zh-CN" sz="2100">
              <a:ea typeface="宋体" panose="02010600030101010101" pitchFamily="2" charset="-122"/>
            </a:endParaRPr>
          </a:p>
          <a:p>
            <a:pPr eaLnBrk="1" hangingPunct="1"/>
            <a:r>
              <a:rPr lang="en-US" altLang="zh-CN" sz="2100">
                <a:solidFill>
                  <a:schemeClr val="hlink"/>
                </a:solidFill>
                <a:ea typeface="宋体" panose="02010600030101010101" pitchFamily="2" charset="-122"/>
              </a:rPr>
              <a:t>Examine </a:t>
            </a:r>
            <a:r>
              <a:rPr lang="en-US" altLang="zh-CN" sz="2100" b="1">
                <a:solidFill>
                  <a:srgbClr val="00FF00"/>
                </a:solidFill>
                <a:ea typeface="宋体" panose="02010600030101010101" pitchFamily="2" charset="-122"/>
              </a:rPr>
              <a:t>all the tentatively labeled nodes in the whole graph</a:t>
            </a:r>
            <a:r>
              <a:rPr lang="en-US" altLang="zh-CN" sz="2100">
                <a:solidFill>
                  <a:schemeClr val="hlink"/>
                </a:solidFill>
                <a:ea typeface="宋体" panose="02010600030101010101" pitchFamily="2" charset="-122"/>
              </a:rPr>
              <a:t> and make the one with the smallest label permanent, i.e., B.</a:t>
            </a:r>
            <a:r>
              <a:rPr lang="en-US" altLang="zh-CN" sz="2100">
                <a:ea typeface="宋体" panose="02010600030101010101" pitchFamily="2" charset="-122"/>
              </a:rPr>
              <a:t> B is the new working node</a:t>
            </a:r>
          </a:p>
        </p:txBody>
      </p:sp>
      <p:sp>
        <p:nvSpPr>
          <p:cNvPr id="2" name="Date Placeholder 1">
            <a:extLst>
              <a:ext uri="{FF2B5EF4-FFF2-40B4-BE49-F238E27FC236}">
                <a16:creationId xmlns:a16="http://schemas.microsoft.com/office/drawing/2014/main" id="{AD4E17E0-68E1-DB78-C45C-030F4AF127A5}"/>
              </a:ext>
            </a:extLst>
          </p:cNvPr>
          <p:cNvSpPr>
            <a:spLocks noGrp="1"/>
          </p:cNvSpPr>
          <p:nvPr>
            <p:ph type="dt" sz="half" idx="10"/>
          </p:nvPr>
        </p:nvSpPr>
        <p:spPr/>
        <p:txBody>
          <a:bodyPr/>
          <a:lstStyle/>
          <a:p>
            <a:fld id="{69896BF2-7A7A-3944-8BE4-C753285785C6}"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CAF8A440-C83C-95A2-DF5B-2C8E8181FBF9}"/>
              </a:ext>
            </a:extLst>
          </p:cNvPr>
          <p:cNvSpPr>
            <a:spLocks noGrp="1"/>
          </p:cNvSpPr>
          <p:nvPr>
            <p:ph type="sldNum" sz="quarter" idx="12"/>
          </p:nvPr>
        </p:nvSpPr>
        <p:spPr/>
        <p:txBody>
          <a:bodyPr/>
          <a:lstStyle/>
          <a:p>
            <a:fld id="{0BB17BFB-86EE-AC4E-8EA6-13422578DBA1}"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a:extLst>
              <a:ext uri="{FF2B5EF4-FFF2-40B4-BE49-F238E27FC236}">
                <a16:creationId xmlns:a16="http://schemas.microsoft.com/office/drawing/2014/main" id="{D17DFAC0-8371-8345-93AE-08DC28AD384A}"/>
              </a:ext>
            </a:extLst>
          </p:cNvPr>
          <p:cNvSpPr>
            <a:spLocks noGrp="1" noChangeArrowheads="1"/>
          </p:cNvSpPr>
          <p:nvPr>
            <p:ph type="title" idx="4294967295"/>
          </p:nvPr>
        </p:nvSpPr>
        <p:spPr>
          <a:xfrm>
            <a:off x="457200" y="277813"/>
            <a:ext cx="8229600" cy="735012"/>
          </a:xfrm>
        </p:spPr>
        <p:txBody>
          <a:bodyPr anchor="ctr"/>
          <a:lstStyle/>
          <a:p>
            <a:pPr eaLnBrk="1" hangingPunct="1">
              <a:defRPr/>
            </a:pPr>
            <a:r>
              <a:rPr lang="en-US" altLang="zh-CN" sz="3400">
                <a:solidFill>
                  <a:srgbClr val="FFFF00"/>
                </a:solidFill>
                <a:effectLst>
                  <a:outerShdw blurRad="38100" dist="38100" dir="2700000" algn="tl">
                    <a:srgbClr val="DDDDDD"/>
                  </a:outerShdw>
                </a:effectLst>
                <a:ea typeface="宋体" charset="0"/>
                <a:cs typeface="宋体" charset="0"/>
              </a:rPr>
              <a:t>Compute Shortest Path from A to D</a:t>
            </a:r>
            <a:endParaRPr lang="en-US" sz="3400">
              <a:solidFill>
                <a:srgbClr val="FFFF00"/>
              </a:solidFill>
              <a:effectLst>
                <a:outerShdw blurRad="38100" dist="38100" dir="2700000" algn="tl">
                  <a:srgbClr val="DDDDDD"/>
                </a:outerShdw>
              </a:effectLst>
              <a:ea typeface="宋体" charset="0"/>
              <a:cs typeface="宋体" charset="0"/>
            </a:endParaRPr>
          </a:p>
        </p:txBody>
      </p:sp>
      <p:pic>
        <p:nvPicPr>
          <p:cNvPr id="38917" name="Picture 3" descr="tmp">
            <a:extLst>
              <a:ext uri="{FF2B5EF4-FFF2-40B4-BE49-F238E27FC236}">
                <a16:creationId xmlns:a16="http://schemas.microsoft.com/office/drawing/2014/main" id="{259C62FF-D59F-6D4D-AA91-7ED486364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207" b="-1347"/>
          <a:stretch>
            <a:fillRect/>
          </a:stretch>
        </p:blipFill>
        <p:spPr bwMode="auto">
          <a:xfrm>
            <a:off x="576263" y="914400"/>
            <a:ext cx="777875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tmp">
            <a:extLst>
              <a:ext uri="{FF2B5EF4-FFF2-40B4-BE49-F238E27FC236}">
                <a16:creationId xmlns:a16="http://schemas.microsoft.com/office/drawing/2014/main" id="{EC8B26A1-2A35-9342-ADEC-102866A8C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982" b="74585"/>
          <a:stretch>
            <a:fillRect/>
          </a:stretch>
        </p:blipFill>
        <p:spPr bwMode="auto">
          <a:xfrm>
            <a:off x="2824163" y="4843463"/>
            <a:ext cx="33972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487A4725-07B0-7105-F3DE-3D05CD3D9029}"/>
              </a:ext>
            </a:extLst>
          </p:cNvPr>
          <p:cNvSpPr>
            <a:spLocks noGrp="1"/>
          </p:cNvSpPr>
          <p:nvPr>
            <p:ph type="dt" sz="half" idx="10"/>
          </p:nvPr>
        </p:nvSpPr>
        <p:spPr/>
        <p:txBody>
          <a:bodyPr/>
          <a:lstStyle/>
          <a:p>
            <a:fld id="{93DB6CF9-AA1A-9E46-9480-7D9CD0EC45AD}"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4A7EF2A7-0E44-ADF4-1298-F69DA6873BF3}"/>
              </a:ext>
            </a:extLst>
          </p:cNvPr>
          <p:cNvSpPr>
            <a:spLocks noGrp="1"/>
          </p:cNvSpPr>
          <p:nvPr>
            <p:ph type="sldNum" sz="quarter" idx="12"/>
          </p:nvPr>
        </p:nvSpPr>
        <p:spPr/>
        <p:txBody>
          <a:bodyPr/>
          <a:lstStyle/>
          <a:p>
            <a:fld id="{0BB17BFB-86EE-AC4E-8EA6-13422578DBA1}"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10558</TotalTime>
  <Words>3147</Words>
  <Application>Microsoft Macintosh PowerPoint</Application>
  <PresentationFormat>On-screen Show (4:3)</PresentationFormat>
  <Paragraphs>594</Paragraphs>
  <Slides>33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ZapfDingbats</vt:lpstr>
      <vt:lpstr>Arial</vt:lpstr>
      <vt:lpstr>Comic Sans MS</vt:lpstr>
      <vt:lpstr>Garamond</vt:lpstr>
      <vt:lpstr>Tahoma</vt:lpstr>
      <vt:lpstr>Times New Roman</vt:lpstr>
      <vt:lpstr>Wingdings</vt:lpstr>
      <vt:lpstr>Edge</vt:lpstr>
      <vt:lpstr>CIS454/554 Data Comm. Networks</vt:lpstr>
      <vt:lpstr>Outline</vt:lpstr>
      <vt:lpstr>Routing Algorithms</vt:lpstr>
      <vt:lpstr>Routing Algorithm Classification</vt:lpstr>
      <vt:lpstr>Routing Algorithm Classification</vt:lpstr>
      <vt:lpstr>Link State Routing</vt:lpstr>
      <vt:lpstr>Dijkstra’s Algorithm</vt:lpstr>
      <vt:lpstr>Compute Shortest Path from A to D</vt:lpstr>
      <vt:lpstr>Compute Shortest Path from A to D</vt:lpstr>
      <vt:lpstr>PowerPoint Presentation</vt:lpstr>
      <vt:lpstr>Computation Results</vt:lpstr>
      <vt:lpstr>Distance Vector Routing</vt:lpstr>
      <vt:lpstr>Distance Vector Routing: How each entry is updated</vt:lpstr>
      <vt:lpstr>PowerPoint Presentation</vt:lpstr>
      <vt:lpstr>PowerPoint Presentation</vt:lpstr>
      <vt:lpstr>Distance Vector Routing</vt:lpstr>
      <vt:lpstr>Distance Vector Routing</vt:lpstr>
      <vt:lpstr>The Network Layer in Internet </vt:lpstr>
      <vt:lpstr>IPv4 Datagram Format</vt:lpstr>
      <vt:lpstr>The IPv4 Header</vt:lpstr>
      <vt:lpstr>The IPv4 Header</vt:lpstr>
      <vt:lpstr>The IPv4 Header</vt:lpstr>
      <vt:lpstr>IPv4 Addresses</vt:lpstr>
      <vt:lpstr>IPv4 Addresses</vt:lpstr>
      <vt:lpstr>Subnets</vt:lpstr>
      <vt:lpstr>Subnets</vt:lpstr>
      <vt:lpstr>Homework#3.1</vt:lpstr>
      <vt:lpstr>Homework#3.2</vt:lpstr>
      <vt:lpstr>Homework#3.3</vt:lpstr>
      <vt:lpstr>Homework#3.4</vt:lpstr>
      <vt:lpstr>Homework#3.5</vt:lpstr>
      <vt:lpstr>Homework#3.6</vt:lpstr>
      <vt:lpstr>Homework#3.7</vt:lpstr>
    </vt:vector>
  </TitlesOfParts>
  <Company>Cleveland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 682/782</dc:title>
  <dc:creator>Wenbing Zhao</dc:creator>
  <cp:lastModifiedBy>Wenbing Zhao</cp:lastModifiedBy>
  <cp:revision>1182</cp:revision>
  <cp:lastPrinted>1601-01-01T00:00:00Z</cp:lastPrinted>
  <dcterms:created xsi:type="dcterms:W3CDTF">2011-03-28T19:40:21Z</dcterms:created>
  <dcterms:modified xsi:type="dcterms:W3CDTF">2023-05-11T01:49:48Z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maraz@csd.uoc.gr</vt:lpwstr>
  </property>
  <property fmtid="{D5CDD505-2E9C-101B-9397-08002B2CF9AE}" pid="8" name="HomePage">
    <vt:lpwstr>http://www.csd.uoc.gr/~maraz</vt:lpwstr>
  </property>
  <property fmtid="{D5CDD505-2E9C-101B-9397-08002B2CF9AE}" pid="9" name="Other">
    <vt:lpwstr>Manolis Marazakis_x000d_
Department of Computer Science, University of Crete, Heraklion, Greece._x000d_
_x000d_
CS556: Distributed Systems_x000d_
Fall Semester 2001_x000d_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E:\UserSpace\maraz\misc\edu\scratch</vt:lpwstr>
  </property>
</Properties>
</file>