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68" r:id="rId1"/>
  </p:sldMasterIdLst>
  <p:notesMasterIdLst>
    <p:notesMasterId r:id="rId33"/>
  </p:notesMasterIdLst>
  <p:handoutMasterIdLst>
    <p:handoutMasterId r:id="rId34"/>
  </p:handoutMasterIdLst>
  <p:sldIdLst>
    <p:sldId id="256" r:id="rId2"/>
    <p:sldId id="298" r:id="rId3"/>
    <p:sldId id="369" r:id="rId4"/>
    <p:sldId id="370" r:id="rId5"/>
    <p:sldId id="371" r:id="rId6"/>
    <p:sldId id="372" r:id="rId7"/>
    <p:sldId id="373" r:id="rId8"/>
    <p:sldId id="374" r:id="rId9"/>
    <p:sldId id="375" r:id="rId10"/>
    <p:sldId id="376" r:id="rId11"/>
    <p:sldId id="377" r:id="rId12"/>
    <p:sldId id="342" r:id="rId13"/>
    <p:sldId id="343" r:id="rId14"/>
    <p:sldId id="344" r:id="rId15"/>
    <p:sldId id="345" r:id="rId16"/>
    <p:sldId id="346" r:id="rId17"/>
    <p:sldId id="347" r:id="rId18"/>
    <p:sldId id="348" r:id="rId19"/>
    <p:sldId id="350" r:id="rId20"/>
    <p:sldId id="351" r:id="rId21"/>
    <p:sldId id="352" r:id="rId22"/>
    <p:sldId id="353" r:id="rId23"/>
    <p:sldId id="354" r:id="rId24"/>
    <p:sldId id="356" r:id="rId25"/>
    <p:sldId id="355" r:id="rId26"/>
    <p:sldId id="378" r:id="rId27"/>
    <p:sldId id="365" r:id="rId28"/>
    <p:sldId id="364" r:id="rId29"/>
    <p:sldId id="366" r:id="rId30"/>
    <p:sldId id="367" r:id="rId31"/>
    <p:sldId id="368" r:id="rId32"/>
  </p:sldIdLst>
  <p:sldSz cx="9144000" cy="6858000" type="screen4x3"/>
  <p:notesSz cx="9309100" cy="70231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ctr"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ctr"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13">
          <p15:clr>
            <a:srgbClr val="A4A3A4"/>
          </p15:clr>
        </p15:guide>
        <p15:guide id="2" pos="29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41"/>
    <p:restoredTop sz="94694"/>
  </p:normalViewPr>
  <p:slideViewPr>
    <p:cSldViewPr snapToGrid="0">
      <p:cViewPr varScale="1">
        <p:scale>
          <a:sx n="121" d="100"/>
          <a:sy n="121" d="100"/>
        </p:scale>
        <p:origin x="12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4" d="100"/>
          <a:sy n="64" d="100"/>
        </p:scale>
        <p:origin x="-2466" y="-96"/>
      </p:cViewPr>
      <p:guideLst>
        <p:guide orient="horz" pos="2213"/>
        <p:guide pos="29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16A05B46-0DEE-B046-BB6F-406F35C0C9F1}"/>
              </a:ext>
            </a:extLst>
          </p:cNvPr>
          <p:cNvSpPr>
            <a:spLocks noGrp="1" noChangeArrowheads="1"/>
          </p:cNvSpPr>
          <p:nvPr>
            <p:ph type="hdr" sz="quarter"/>
          </p:nvPr>
        </p:nvSpPr>
        <p:spPr bwMode="auto">
          <a:xfrm>
            <a:off x="0" y="0"/>
            <a:ext cx="4035425" cy="350838"/>
          </a:xfrm>
          <a:prstGeom prst="rect">
            <a:avLst/>
          </a:prstGeom>
          <a:noFill/>
          <a:ln w="9525">
            <a:noFill/>
            <a:miter lim="800000"/>
            <a:headEnd/>
            <a:tailEnd/>
          </a:ln>
        </p:spPr>
        <p:txBody>
          <a:bodyPr vert="horz" wrap="square" lIns="93072" tIns="46537" rIns="93072" bIns="46537" numCol="1" anchor="t" anchorCtr="0" compatLnSpc="1">
            <a:prstTxWarp prst="textNoShape">
              <a:avLst/>
            </a:prstTxWarp>
          </a:bodyPr>
          <a:lstStyle>
            <a:lvl1pPr algn="l" defTabSz="930275">
              <a:defRPr sz="1200">
                <a:latin typeface="Comic Sans MS" charset="0"/>
                <a:ea typeface="宋体" charset="0"/>
                <a:cs typeface="宋体" charset="0"/>
              </a:defRPr>
            </a:lvl1pPr>
          </a:lstStyle>
          <a:p>
            <a:pPr>
              <a:defRPr/>
            </a:pPr>
            <a:endParaRPr lang="en-US" altLang="zh-CN"/>
          </a:p>
        </p:txBody>
      </p:sp>
      <p:sp>
        <p:nvSpPr>
          <p:cNvPr id="215043" name="Rectangle 3">
            <a:extLst>
              <a:ext uri="{FF2B5EF4-FFF2-40B4-BE49-F238E27FC236}">
                <a16:creationId xmlns:a16="http://schemas.microsoft.com/office/drawing/2014/main" id="{BF866728-82A0-0E49-AF8B-5446662A4F28}"/>
              </a:ext>
            </a:extLst>
          </p:cNvPr>
          <p:cNvSpPr>
            <a:spLocks noGrp="1" noChangeArrowheads="1"/>
          </p:cNvSpPr>
          <p:nvPr>
            <p:ph type="dt" sz="quarter" idx="1"/>
          </p:nvPr>
        </p:nvSpPr>
        <p:spPr bwMode="auto">
          <a:xfrm>
            <a:off x="5273675" y="0"/>
            <a:ext cx="4035425" cy="350838"/>
          </a:xfrm>
          <a:prstGeom prst="rect">
            <a:avLst/>
          </a:prstGeom>
          <a:noFill/>
          <a:ln w="9525">
            <a:noFill/>
            <a:miter lim="800000"/>
            <a:headEnd/>
            <a:tailEnd/>
          </a:ln>
        </p:spPr>
        <p:txBody>
          <a:bodyPr vert="horz" wrap="square" lIns="93072" tIns="46537" rIns="93072" bIns="46537" numCol="1" anchor="t" anchorCtr="0" compatLnSpc="1">
            <a:prstTxWarp prst="textNoShape">
              <a:avLst/>
            </a:prstTxWarp>
          </a:bodyPr>
          <a:lstStyle>
            <a:lvl1pPr algn="r" defTabSz="930275">
              <a:defRPr sz="1200">
                <a:latin typeface="Comic Sans MS" charset="0"/>
                <a:ea typeface="宋体" charset="0"/>
                <a:cs typeface="宋体" charset="0"/>
              </a:defRPr>
            </a:lvl1pPr>
          </a:lstStyle>
          <a:p>
            <a:pPr>
              <a:defRPr/>
            </a:pPr>
            <a:endParaRPr lang="en-US" altLang="zh-CN"/>
          </a:p>
        </p:txBody>
      </p:sp>
      <p:sp>
        <p:nvSpPr>
          <p:cNvPr id="215044" name="Rectangle 4">
            <a:extLst>
              <a:ext uri="{FF2B5EF4-FFF2-40B4-BE49-F238E27FC236}">
                <a16:creationId xmlns:a16="http://schemas.microsoft.com/office/drawing/2014/main" id="{6C1E93BD-563E-CD42-AB99-B0C80EEF5729}"/>
              </a:ext>
            </a:extLst>
          </p:cNvPr>
          <p:cNvSpPr>
            <a:spLocks noGrp="1" noChangeArrowheads="1"/>
          </p:cNvSpPr>
          <p:nvPr>
            <p:ph type="ftr" sz="quarter" idx="2"/>
          </p:nvPr>
        </p:nvSpPr>
        <p:spPr bwMode="auto">
          <a:xfrm>
            <a:off x="0" y="6672263"/>
            <a:ext cx="4035425" cy="350837"/>
          </a:xfrm>
          <a:prstGeom prst="rect">
            <a:avLst/>
          </a:prstGeom>
          <a:noFill/>
          <a:ln w="9525">
            <a:noFill/>
            <a:miter lim="800000"/>
            <a:headEnd/>
            <a:tailEnd/>
          </a:ln>
        </p:spPr>
        <p:txBody>
          <a:bodyPr vert="horz" wrap="square" lIns="93072" tIns="46537" rIns="93072" bIns="46537" numCol="1" anchor="b" anchorCtr="0" compatLnSpc="1">
            <a:prstTxWarp prst="textNoShape">
              <a:avLst/>
            </a:prstTxWarp>
          </a:bodyPr>
          <a:lstStyle>
            <a:lvl1pPr algn="l" defTabSz="930275">
              <a:defRPr sz="1200">
                <a:latin typeface="Comic Sans MS" charset="0"/>
                <a:ea typeface="宋体" charset="0"/>
                <a:cs typeface="宋体" charset="0"/>
              </a:defRPr>
            </a:lvl1pPr>
          </a:lstStyle>
          <a:p>
            <a:pPr>
              <a:defRPr/>
            </a:pPr>
            <a:endParaRPr lang="en-US" altLang="zh-CN"/>
          </a:p>
        </p:txBody>
      </p:sp>
      <p:sp>
        <p:nvSpPr>
          <p:cNvPr id="215045" name="Rectangle 5">
            <a:extLst>
              <a:ext uri="{FF2B5EF4-FFF2-40B4-BE49-F238E27FC236}">
                <a16:creationId xmlns:a16="http://schemas.microsoft.com/office/drawing/2014/main" id="{C51467F8-392D-834C-B612-0685903AB38C}"/>
              </a:ext>
            </a:extLst>
          </p:cNvPr>
          <p:cNvSpPr>
            <a:spLocks noGrp="1" noChangeArrowheads="1"/>
          </p:cNvSpPr>
          <p:nvPr>
            <p:ph type="sldNum" sz="quarter" idx="3"/>
          </p:nvPr>
        </p:nvSpPr>
        <p:spPr bwMode="auto">
          <a:xfrm>
            <a:off x="5273675" y="6672263"/>
            <a:ext cx="4035425" cy="350837"/>
          </a:xfrm>
          <a:prstGeom prst="rect">
            <a:avLst/>
          </a:prstGeom>
          <a:noFill/>
          <a:ln w="9525">
            <a:noFill/>
            <a:miter lim="800000"/>
            <a:headEnd/>
            <a:tailEnd/>
          </a:ln>
        </p:spPr>
        <p:txBody>
          <a:bodyPr vert="horz" wrap="square" lIns="93072" tIns="46537" rIns="93072" bIns="46537" numCol="1" anchor="b" anchorCtr="0" compatLnSpc="1">
            <a:prstTxWarp prst="textNoShape">
              <a:avLst/>
            </a:prstTxWarp>
          </a:bodyPr>
          <a:lstStyle>
            <a:lvl1pPr algn="r" defTabSz="930275">
              <a:defRPr sz="1200">
                <a:latin typeface="Comic Sans MS" panose="030F0902030302020204" pitchFamily="66" charset="0"/>
                <a:ea typeface="宋体" panose="02010600030101010101" pitchFamily="2" charset="-122"/>
              </a:defRPr>
            </a:lvl1pPr>
          </a:lstStyle>
          <a:p>
            <a:fld id="{1B7AFC4A-A90A-B149-8BBC-98373F9B124C}" type="slidenum">
              <a:rPr lang="zh-CN" altLang="en-US"/>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E820974-08B7-974F-B5F3-7F8998823FA2}"/>
              </a:ext>
            </a:extLst>
          </p:cNvPr>
          <p:cNvSpPr>
            <a:spLocks noGrp="1" noChangeArrowheads="1"/>
          </p:cNvSpPr>
          <p:nvPr>
            <p:ph type="hdr" sz="quarter"/>
          </p:nvPr>
        </p:nvSpPr>
        <p:spPr bwMode="auto">
          <a:xfrm>
            <a:off x="0" y="0"/>
            <a:ext cx="4035425" cy="350838"/>
          </a:xfrm>
          <a:prstGeom prst="rect">
            <a:avLst/>
          </a:prstGeom>
          <a:noFill/>
          <a:ln w="38100">
            <a:noFill/>
            <a:miter lim="800000"/>
            <a:headEnd/>
            <a:tailEnd/>
          </a:ln>
        </p:spPr>
        <p:txBody>
          <a:bodyPr vert="horz" wrap="none" lIns="93072" tIns="46537" rIns="93072" bIns="46537" numCol="1" anchor="t" anchorCtr="0" compatLnSpc="1">
            <a:prstTxWarp prst="textNoShape">
              <a:avLst/>
            </a:prstTxWarp>
          </a:bodyPr>
          <a:lstStyle>
            <a:lvl1pPr algn="l" defTabSz="930275">
              <a:defRPr sz="1200">
                <a:latin typeface="Tahoma" charset="0"/>
                <a:ea typeface="宋体" charset="0"/>
                <a:cs typeface="宋体" charset="0"/>
              </a:defRPr>
            </a:lvl1pPr>
          </a:lstStyle>
          <a:p>
            <a:pPr>
              <a:defRPr/>
            </a:pPr>
            <a:endParaRPr lang="en-US" altLang="zh-CN"/>
          </a:p>
        </p:txBody>
      </p:sp>
      <p:sp>
        <p:nvSpPr>
          <p:cNvPr id="63491" name="Rectangle 3">
            <a:extLst>
              <a:ext uri="{FF2B5EF4-FFF2-40B4-BE49-F238E27FC236}">
                <a16:creationId xmlns:a16="http://schemas.microsoft.com/office/drawing/2014/main" id="{6B9BC6AD-7772-C744-87DD-E1E397556C4F}"/>
              </a:ext>
            </a:extLst>
          </p:cNvPr>
          <p:cNvSpPr>
            <a:spLocks noGrp="1" noChangeArrowheads="1"/>
          </p:cNvSpPr>
          <p:nvPr>
            <p:ph type="dt" idx="1"/>
          </p:nvPr>
        </p:nvSpPr>
        <p:spPr bwMode="auto">
          <a:xfrm>
            <a:off x="5273675" y="0"/>
            <a:ext cx="4035425" cy="350838"/>
          </a:xfrm>
          <a:prstGeom prst="rect">
            <a:avLst/>
          </a:prstGeom>
          <a:noFill/>
          <a:ln w="38100">
            <a:noFill/>
            <a:miter lim="800000"/>
            <a:headEnd/>
            <a:tailEnd/>
          </a:ln>
        </p:spPr>
        <p:txBody>
          <a:bodyPr vert="horz" wrap="none" lIns="93072" tIns="46537" rIns="93072" bIns="46537" numCol="1" anchor="t" anchorCtr="0" compatLnSpc="1">
            <a:prstTxWarp prst="textNoShape">
              <a:avLst/>
            </a:prstTxWarp>
          </a:bodyPr>
          <a:lstStyle>
            <a:lvl1pPr algn="r" defTabSz="930275">
              <a:defRPr sz="1200">
                <a:latin typeface="Tahoma" charset="0"/>
                <a:ea typeface="宋体" charset="0"/>
                <a:cs typeface="宋体" charset="0"/>
              </a:defRPr>
            </a:lvl1pPr>
          </a:lstStyle>
          <a:p>
            <a:pPr>
              <a:defRPr/>
            </a:pPr>
            <a:endParaRPr lang="en-US" altLang="zh-CN"/>
          </a:p>
        </p:txBody>
      </p:sp>
      <p:sp>
        <p:nvSpPr>
          <p:cNvPr id="14340" name="Rectangle 4">
            <a:extLst>
              <a:ext uri="{FF2B5EF4-FFF2-40B4-BE49-F238E27FC236}">
                <a16:creationId xmlns:a16="http://schemas.microsoft.com/office/drawing/2014/main" id="{0B8A06E6-1951-BD4D-A179-4D6CC1F9A124}"/>
              </a:ext>
            </a:extLst>
          </p:cNvPr>
          <p:cNvSpPr>
            <a:spLocks noGrp="1" noRot="1" noChangeAspect="1" noChangeArrowheads="1" noTextEdit="1"/>
          </p:cNvSpPr>
          <p:nvPr>
            <p:ph type="sldImg" idx="2"/>
          </p:nvPr>
        </p:nvSpPr>
        <p:spPr bwMode="auto">
          <a:xfrm>
            <a:off x="2900363" y="527050"/>
            <a:ext cx="3509962" cy="2632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a:extLst>
              <a:ext uri="{FF2B5EF4-FFF2-40B4-BE49-F238E27FC236}">
                <a16:creationId xmlns:a16="http://schemas.microsoft.com/office/drawing/2014/main" id="{360E95CF-F80D-A441-BB41-0FF1F7DE8FC6}"/>
              </a:ext>
            </a:extLst>
          </p:cNvPr>
          <p:cNvSpPr>
            <a:spLocks noGrp="1" noChangeArrowheads="1"/>
          </p:cNvSpPr>
          <p:nvPr>
            <p:ph type="body" sz="quarter" idx="3"/>
          </p:nvPr>
        </p:nvSpPr>
        <p:spPr bwMode="auto">
          <a:xfrm>
            <a:off x="1243013" y="3333750"/>
            <a:ext cx="6823075" cy="3162300"/>
          </a:xfrm>
          <a:prstGeom prst="rect">
            <a:avLst/>
          </a:prstGeom>
          <a:noFill/>
          <a:ln w="38100">
            <a:noFill/>
            <a:miter lim="800000"/>
            <a:headEnd/>
            <a:tailEnd/>
          </a:ln>
        </p:spPr>
        <p:txBody>
          <a:bodyPr vert="horz" wrap="none" lIns="93072" tIns="46537" rIns="93072" bIns="46537"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63494" name="Rectangle 6">
            <a:extLst>
              <a:ext uri="{FF2B5EF4-FFF2-40B4-BE49-F238E27FC236}">
                <a16:creationId xmlns:a16="http://schemas.microsoft.com/office/drawing/2014/main" id="{77A2441E-266A-9541-B920-6F9E86F858EB}"/>
              </a:ext>
            </a:extLst>
          </p:cNvPr>
          <p:cNvSpPr>
            <a:spLocks noGrp="1" noChangeArrowheads="1"/>
          </p:cNvSpPr>
          <p:nvPr>
            <p:ph type="ftr" sz="quarter" idx="4"/>
          </p:nvPr>
        </p:nvSpPr>
        <p:spPr bwMode="auto">
          <a:xfrm>
            <a:off x="0" y="6672263"/>
            <a:ext cx="4035425" cy="350837"/>
          </a:xfrm>
          <a:prstGeom prst="rect">
            <a:avLst/>
          </a:prstGeom>
          <a:noFill/>
          <a:ln w="38100">
            <a:noFill/>
            <a:miter lim="800000"/>
            <a:headEnd/>
            <a:tailEnd/>
          </a:ln>
        </p:spPr>
        <p:txBody>
          <a:bodyPr vert="horz" wrap="none" lIns="93072" tIns="46537" rIns="93072" bIns="46537" numCol="1" anchor="b" anchorCtr="0" compatLnSpc="1">
            <a:prstTxWarp prst="textNoShape">
              <a:avLst/>
            </a:prstTxWarp>
          </a:bodyPr>
          <a:lstStyle>
            <a:lvl1pPr algn="l" defTabSz="930275">
              <a:defRPr sz="1200">
                <a:latin typeface="Tahoma" charset="0"/>
                <a:ea typeface="宋体" charset="0"/>
                <a:cs typeface="宋体" charset="0"/>
              </a:defRPr>
            </a:lvl1pPr>
          </a:lstStyle>
          <a:p>
            <a:pPr>
              <a:defRPr/>
            </a:pPr>
            <a:endParaRPr lang="en-US" altLang="zh-CN"/>
          </a:p>
        </p:txBody>
      </p:sp>
      <p:sp>
        <p:nvSpPr>
          <p:cNvPr id="63495" name="Rectangle 7">
            <a:extLst>
              <a:ext uri="{FF2B5EF4-FFF2-40B4-BE49-F238E27FC236}">
                <a16:creationId xmlns:a16="http://schemas.microsoft.com/office/drawing/2014/main" id="{6DCB14F3-DB3A-F947-BB90-9C26898365E1}"/>
              </a:ext>
            </a:extLst>
          </p:cNvPr>
          <p:cNvSpPr>
            <a:spLocks noGrp="1" noChangeArrowheads="1"/>
          </p:cNvSpPr>
          <p:nvPr>
            <p:ph type="sldNum" sz="quarter" idx="5"/>
          </p:nvPr>
        </p:nvSpPr>
        <p:spPr bwMode="auto">
          <a:xfrm>
            <a:off x="5273675" y="6672263"/>
            <a:ext cx="4035425" cy="350837"/>
          </a:xfrm>
          <a:prstGeom prst="rect">
            <a:avLst/>
          </a:prstGeom>
          <a:noFill/>
          <a:ln w="38100">
            <a:noFill/>
            <a:miter lim="800000"/>
            <a:headEnd/>
            <a:tailEnd/>
          </a:ln>
        </p:spPr>
        <p:txBody>
          <a:bodyPr vert="horz" wrap="none" lIns="93072" tIns="46537" rIns="93072" bIns="46537" numCol="1" anchor="b" anchorCtr="0" compatLnSpc="1">
            <a:prstTxWarp prst="textNoShape">
              <a:avLst/>
            </a:prstTxWarp>
          </a:bodyPr>
          <a:lstStyle>
            <a:lvl1pPr algn="r" defTabSz="930275">
              <a:defRPr sz="1200">
                <a:latin typeface="Tahoma" panose="020B0604030504040204" pitchFamily="34" charset="0"/>
                <a:ea typeface="宋体" panose="02010600030101010101" pitchFamily="2" charset="-122"/>
              </a:defRPr>
            </a:lvl1pPr>
          </a:lstStyle>
          <a:p>
            <a:fld id="{5A0FB1EC-72A2-194D-9FB5-995EBB91AEDF}"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0"/>
        <a:cs typeface="Arial"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Arial" charset="0"/>
        <a:cs typeface="Arial"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Arial" charset="0"/>
        <a:cs typeface="Arial"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Arial" charset="0"/>
        <a:cs typeface="Arial"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7386D5DD-7D8D-3A4F-972E-F1AB1FC203A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8DBBC7D-07E8-694C-A925-29EEA52187FF}" type="slidenum">
              <a:rPr lang="zh-CN" altLang="en-US" sz="1200">
                <a:latin typeface="Tahoma" panose="020B0604030504040204" pitchFamily="34" charset="0"/>
                <a:ea typeface="宋体" panose="02010600030101010101" pitchFamily="2" charset="-122"/>
              </a:rPr>
              <a:pPr eaLnBrk="1" hangingPunct="1"/>
              <a:t>1</a:t>
            </a:fld>
            <a:endParaRPr lang="en-US" altLang="zh-CN" sz="1200">
              <a:latin typeface="Tahoma" panose="020B0604030504040204" pitchFamily="34" charset="0"/>
              <a:ea typeface="宋体" panose="02010600030101010101" pitchFamily="2" charset="-122"/>
            </a:endParaRPr>
          </a:p>
        </p:txBody>
      </p:sp>
      <p:sp>
        <p:nvSpPr>
          <p:cNvPr id="16386" name="Rectangle 2">
            <a:extLst>
              <a:ext uri="{FF2B5EF4-FFF2-40B4-BE49-F238E27FC236}">
                <a16:creationId xmlns:a16="http://schemas.microsoft.com/office/drawing/2014/main" id="{D35A317B-AE36-F44F-82B6-47BD5871BD61}"/>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C32CAE62-B1C1-F540-9447-EFE7A754225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endParaRPr lang="en-GB"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66DA6C2E-A2A0-534E-A23C-4DB2DB2E017A}"/>
              </a:ext>
            </a:extLst>
          </p:cNvPr>
          <p:cNvSpPr>
            <a:spLocks noGrp="1" noRot="1" noChangeAspect="1" noTextEdit="1"/>
          </p:cNvSpPr>
          <p:nvPr>
            <p:ph type="sldImg"/>
          </p:nvPr>
        </p:nvSpPr>
        <p:spPr>
          <a:ln/>
        </p:spPr>
      </p:sp>
      <p:sp>
        <p:nvSpPr>
          <p:cNvPr id="18434" name="Notes Placeholder 2">
            <a:extLst>
              <a:ext uri="{FF2B5EF4-FFF2-40B4-BE49-F238E27FC236}">
                <a16:creationId xmlns:a16="http://schemas.microsoft.com/office/drawing/2014/main" id="{964E9306-FF88-F04B-920A-F4C5D9860DC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E10BC489-09F1-7E44-99B3-4312C2082EC4}"/>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6EC42CA-B3BB-A44C-A613-08D56CBCDE89}" type="slidenum">
              <a:rPr lang="zh-CN" altLang="en-US" sz="1200">
                <a:latin typeface="Tahoma" panose="020B0604030504040204" pitchFamily="34" charset="0"/>
                <a:ea typeface="宋体" panose="02010600030101010101" pitchFamily="2" charset="-122"/>
              </a:rPr>
              <a:pPr eaLnBrk="1" hangingPunct="1"/>
              <a:t>2</a:t>
            </a:fld>
            <a:endParaRPr lang="en-US" altLang="zh-CN" sz="1200">
              <a:latin typeface="Tahoma" panose="020B060403050404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5AB2E36F-B930-BF40-9ED0-3EB0DD2987E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20B41AF-27C1-2944-B135-25DCDDE86838}" type="slidenum">
              <a:rPr lang="zh-CN" altLang="en-US" sz="1200">
                <a:latin typeface="Tahoma" panose="020B0604030504040204" pitchFamily="34" charset="0"/>
                <a:ea typeface="宋体" panose="02010600030101010101" pitchFamily="2" charset="-122"/>
              </a:rPr>
              <a:pPr eaLnBrk="1" hangingPunct="1"/>
              <a:t>3</a:t>
            </a:fld>
            <a:endParaRPr lang="en-US" altLang="zh-CN" sz="1200">
              <a:latin typeface="Tahoma" panose="020B0604030504040204" pitchFamily="34" charset="0"/>
              <a:ea typeface="宋体" panose="02010600030101010101" pitchFamily="2" charset="-122"/>
            </a:endParaRPr>
          </a:p>
        </p:txBody>
      </p:sp>
      <p:sp>
        <p:nvSpPr>
          <p:cNvPr id="21506" name="Rectangle 2">
            <a:extLst>
              <a:ext uri="{FF2B5EF4-FFF2-40B4-BE49-F238E27FC236}">
                <a16:creationId xmlns:a16="http://schemas.microsoft.com/office/drawing/2014/main" id="{CC3BBC75-3399-EF4E-9D39-F02055D527A8}"/>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70B9C9C6-F642-894D-9E95-4CBEB83D418A}"/>
              </a:ext>
            </a:extLst>
          </p:cNvPr>
          <p:cNvSpPr>
            <a:spLocks noGrp="1" noChangeArrowheads="1"/>
          </p:cNvSpPr>
          <p:nvPr>
            <p:ph type="body" idx="1"/>
          </p:nvPr>
        </p:nvSpPr>
        <p:spPr>
          <a:xfrm>
            <a:off x="1243013" y="3335338"/>
            <a:ext cx="6823075" cy="31607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Routing Information Protocol (RIP)</a:t>
            </a:r>
          </a:p>
          <a:p>
            <a:pPr eaLnBrk="1" hangingPunct="1"/>
            <a:r>
              <a:rPr lang="en-US" altLang="en-US">
                <a:ea typeface="ＭＳ Ｐゴシック" panose="020B0600070205080204" pitchFamily="34" charset="-128"/>
              </a:rPr>
              <a:t>Open Shortest Path First (OSPF) </a:t>
            </a:r>
          </a:p>
          <a:p>
            <a:pPr eaLnBrk="1" hangingPunct="1"/>
            <a:r>
              <a:rPr lang="en-US" altLang="en-US">
                <a:ea typeface="ＭＳ Ｐゴシック" panose="020B0600070205080204" pitchFamily="34" charset="-128"/>
              </a:rPr>
              <a:t>Border Gateway Protocol (BGP) </a:t>
            </a:r>
          </a:p>
        </p:txBody>
      </p:sp>
    </p:spTree>
    <p:extLst>
      <p:ext uri="{BB962C8B-B14F-4D97-AF65-F5344CB8AC3E}">
        <p14:creationId xmlns:p14="http://schemas.microsoft.com/office/powerpoint/2010/main" val="47746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CBEA28B9-13A7-3146-B9D0-9D0CE58A6510}"/>
              </a:ext>
            </a:extLst>
          </p:cNvPr>
          <p:cNvSpPr>
            <a:spLocks noGrp="1" noRot="1" noChangeAspect="1" noTextEdit="1"/>
          </p:cNvSpPr>
          <p:nvPr>
            <p:ph type="sldImg"/>
          </p:nvPr>
        </p:nvSpPr>
        <p:spPr>
          <a:ln/>
        </p:spPr>
      </p:sp>
      <p:sp>
        <p:nvSpPr>
          <p:cNvPr id="23554" name="Notes Placeholder 2">
            <a:extLst>
              <a:ext uri="{FF2B5EF4-FFF2-40B4-BE49-F238E27FC236}">
                <a16:creationId xmlns:a16="http://schemas.microsoft.com/office/drawing/2014/main" id="{6679053E-6567-2B41-B1D0-1CCFA57B800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Type of service field: 6 bits, after which, there are 2 reserved bits</a:t>
            </a:r>
          </a:p>
          <a:p>
            <a:pPr eaLnBrk="1" hangingPunct="1"/>
            <a:r>
              <a:rPr lang="en-US" altLang="en-US">
                <a:ea typeface="ＭＳ Ｐゴシック" panose="020B0600070205080204" pitchFamily="34" charset="-128"/>
              </a:rPr>
              <a:t>Flags field has 3 bits: first bit is reserved, second bit: DF, third bit: MF</a:t>
            </a:r>
          </a:p>
          <a:p>
            <a:pPr eaLnBrk="1" hangingPunct="1"/>
            <a:r>
              <a:rPr lang="en-US" altLang="en-US">
                <a:ea typeface="ＭＳ Ｐゴシック" panose="020B0600070205080204" pitchFamily="34" charset="-128"/>
              </a:rPr>
              <a:t>Fragmentation offset is 13 bits long</a:t>
            </a:r>
          </a:p>
        </p:txBody>
      </p:sp>
      <p:sp>
        <p:nvSpPr>
          <p:cNvPr id="23555" name="Slide Number Placeholder 3">
            <a:extLst>
              <a:ext uri="{FF2B5EF4-FFF2-40B4-BE49-F238E27FC236}">
                <a16:creationId xmlns:a16="http://schemas.microsoft.com/office/drawing/2014/main" id="{83E3799B-2D1F-4848-A2CB-C82EAFD84ACF}"/>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A7A63F5-1E63-884F-96B5-5E0A95D76B47}" type="slidenum">
              <a:rPr lang="zh-CN" altLang="en-US" sz="1200">
                <a:latin typeface="Tahoma" panose="020B0604030504040204" pitchFamily="34" charset="0"/>
                <a:ea typeface="宋体" panose="02010600030101010101" pitchFamily="2" charset="-122"/>
              </a:rPr>
              <a:pPr eaLnBrk="1" hangingPunct="1"/>
              <a:t>4</a:t>
            </a:fld>
            <a:endParaRPr lang="en-US" altLang="zh-CN" sz="1200">
              <a:latin typeface="Tahoma" panose="020B0604030504040204" pitchFamily="34" charset="0"/>
              <a:ea typeface="宋体" panose="02010600030101010101" pitchFamily="2" charset="-122"/>
            </a:endParaRPr>
          </a:p>
        </p:txBody>
      </p:sp>
    </p:spTree>
    <p:extLst>
      <p:ext uri="{BB962C8B-B14F-4D97-AF65-F5344CB8AC3E}">
        <p14:creationId xmlns:p14="http://schemas.microsoft.com/office/powerpoint/2010/main" val="2537788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A77F1B41-83C0-E949-A51A-5A30E7E232A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5F10713-DD06-F74F-823D-D86A83071714}" type="slidenum">
              <a:rPr lang="zh-CN" altLang="en-US" sz="1200">
                <a:latin typeface="Tahoma" panose="020B0604030504040204" pitchFamily="34" charset="0"/>
                <a:ea typeface="宋体" panose="02010600030101010101" pitchFamily="2" charset="-122"/>
              </a:rPr>
              <a:pPr eaLnBrk="1" hangingPunct="1"/>
              <a:t>11</a:t>
            </a:fld>
            <a:endParaRPr lang="en-US" altLang="zh-CN" sz="1200">
              <a:latin typeface="Tahoma" panose="020B0604030504040204" pitchFamily="34" charset="0"/>
              <a:ea typeface="宋体" panose="02010600030101010101" pitchFamily="2" charset="-122"/>
            </a:endParaRPr>
          </a:p>
        </p:txBody>
      </p:sp>
      <p:sp>
        <p:nvSpPr>
          <p:cNvPr id="31746" name="Rectangle 2">
            <a:extLst>
              <a:ext uri="{FF2B5EF4-FFF2-40B4-BE49-F238E27FC236}">
                <a16:creationId xmlns:a16="http://schemas.microsoft.com/office/drawing/2014/main" id="{586A0C2F-A907-084B-8F0A-B63CF7D27B59}"/>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C648BD30-DF41-304B-B9DE-7CD8B36D1D3D}"/>
              </a:ext>
            </a:extLst>
          </p:cNvPr>
          <p:cNvSpPr>
            <a:spLocks noGrp="1" noChangeArrowheads="1"/>
          </p:cNvSpPr>
          <p:nvPr>
            <p:ph type="body" idx="1"/>
          </p:nvPr>
        </p:nvSpPr>
        <p:spPr>
          <a:xfrm>
            <a:off x="1243013" y="3335338"/>
            <a:ext cx="6823075" cy="31607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Note: subnet mask in dotted decimal form, e.g., 255.255.252.0 (for /22) is DIFFERENT from the base address of a network, e.g., 130.50.4.0!</a:t>
            </a:r>
          </a:p>
        </p:txBody>
      </p:sp>
    </p:spTree>
    <p:extLst>
      <p:ext uri="{BB962C8B-B14F-4D97-AF65-F5344CB8AC3E}">
        <p14:creationId xmlns:p14="http://schemas.microsoft.com/office/powerpoint/2010/main" val="3605981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F90D5CAA-DAA3-4C49-8E8D-FCA629D444F1}"/>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BE990D3-D11B-394E-9826-FA07D8F6D2AB}" type="slidenum">
              <a:rPr lang="zh-CN" altLang="en-US" sz="1200">
                <a:latin typeface="Tahoma" panose="020B0604030504040204" pitchFamily="34" charset="0"/>
                <a:ea typeface="宋体" panose="02010600030101010101" pitchFamily="2" charset="-122"/>
              </a:rPr>
              <a:pPr eaLnBrk="1" hangingPunct="1"/>
              <a:t>14</a:t>
            </a:fld>
            <a:endParaRPr lang="en-US" altLang="zh-CN" sz="1200">
              <a:latin typeface="Tahoma" panose="020B0604030504040204" pitchFamily="34" charset="0"/>
              <a:ea typeface="宋体" panose="02010600030101010101" pitchFamily="2" charset="-122"/>
            </a:endParaRPr>
          </a:p>
        </p:txBody>
      </p:sp>
      <p:sp>
        <p:nvSpPr>
          <p:cNvPr id="35842" name="Rectangle 2">
            <a:extLst>
              <a:ext uri="{FF2B5EF4-FFF2-40B4-BE49-F238E27FC236}">
                <a16:creationId xmlns:a16="http://schemas.microsoft.com/office/drawing/2014/main" id="{C797CB42-3EF0-1A4D-B68B-FE7A7B12B9C4}"/>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0ABAF168-E96E-9047-9A9D-B7C7F759AE5D}"/>
              </a:ext>
            </a:extLst>
          </p:cNvPr>
          <p:cNvSpPr>
            <a:spLocks noGrp="1" noChangeArrowheads="1"/>
          </p:cNvSpPr>
          <p:nvPr>
            <p:ph type="body" idx="1"/>
          </p:nvPr>
        </p:nvSpPr>
        <p:spPr>
          <a:xfrm>
            <a:off x="1243013" y="3335338"/>
            <a:ext cx="6823075" cy="31607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Classful IP allocation is basically a special case of cidr with /8 /16 /24 masks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A3A238DE-2E59-EF41-A60A-6834DC6C14B4}"/>
              </a:ext>
            </a:extLst>
          </p:cNvPr>
          <p:cNvSpPr>
            <a:spLocks noGrp="1" noRot="1" noChangeAspect="1" noTextEdit="1"/>
          </p:cNvSpPr>
          <p:nvPr>
            <p:ph type="sldImg"/>
          </p:nvPr>
        </p:nvSpPr>
        <p:spPr>
          <a:ln/>
        </p:spPr>
      </p:sp>
      <p:sp>
        <p:nvSpPr>
          <p:cNvPr id="37890" name="Notes Placeholder 2">
            <a:extLst>
              <a:ext uri="{FF2B5EF4-FFF2-40B4-BE49-F238E27FC236}">
                <a16:creationId xmlns:a16="http://schemas.microsoft.com/office/drawing/2014/main" id="{3C7B69CB-10EA-AF49-AB72-EC4C4D5D09F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Students prefer to work this out using the board because it is easier to follow!</a:t>
            </a:r>
          </a:p>
        </p:txBody>
      </p:sp>
      <p:sp>
        <p:nvSpPr>
          <p:cNvPr id="37891" name="Slide Number Placeholder 3">
            <a:extLst>
              <a:ext uri="{FF2B5EF4-FFF2-40B4-BE49-F238E27FC236}">
                <a16:creationId xmlns:a16="http://schemas.microsoft.com/office/drawing/2014/main" id="{C767B4E2-DFBD-9441-B5FA-947F34DBA0A6}"/>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2224500-1710-6442-8A8B-F5D18D575864}" type="slidenum">
              <a:rPr lang="zh-CN" altLang="en-US" sz="1200">
                <a:latin typeface="Tahoma" panose="020B0604030504040204" pitchFamily="34" charset="0"/>
                <a:ea typeface="宋体" panose="02010600030101010101" pitchFamily="2" charset="-122"/>
              </a:rPr>
              <a:pPr eaLnBrk="1" hangingPunct="1"/>
              <a:t>15</a:t>
            </a:fld>
            <a:endParaRPr lang="en-US" altLang="zh-CN" sz="1200">
              <a:latin typeface="Tahoma" panose="020B060403050404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FB67E0C6-4686-EF46-8F02-8E63D1A36A0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30275"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30275"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30275"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30275"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30275"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93027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D128B6A-1C34-434E-B135-40329C0A6A54}" type="slidenum">
              <a:rPr lang="zh-CN" altLang="en-US" sz="1200">
                <a:latin typeface="Tahoma" panose="020B0604030504040204" pitchFamily="34" charset="0"/>
                <a:ea typeface="宋体" panose="02010600030101010101" pitchFamily="2" charset="-122"/>
              </a:rPr>
              <a:pPr eaLnBrk="1" hangingPunct="1"/>
              <a:t>25</a:t>
            </a:fld>
            <a:endParaRPr lang="en-US" altLang="zh-CN" sz="1200">
              <a:latin typeface="Tahoma" panose="020B0604030504040204" pitchFamily="34" charset="0"/>
              <a:ea typeface="宋体" panose="02010600030101010101" pitchFamily="2" charset="-122"/>
            </a:endParaRPr>
          </a:p>
        </p:txBody>
      </p:sp>
      <p:sp>
        <p:nvSpPr>
          <p:cNvPr id="49154" name="Rectangle 2">
            <a:extLst>
              <a:ext uri="{FF2B5EF4-FFF2-40B4-BE49-F238E27FC236}">
                <a16:creationId xmlns:a16="http://schemas.microsoft.com/office/drawing/2014/main" id="{72283FCF-5723-D34B-BC1B-EFA05A0266E6}"/>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CEF9008D-B51E-044B-874B-862B934B699C}"/>
              </a:ext>
            </a:extLst>
          </p:cNvPr>
          <p:cNvSpPr>
            <a:spLocks noGrp="1" noChangeArrowheads="1"/>
          </p:cNvSpPr>
          <p:nvPr>
            <p:ph type="body" idx="1"/>
          </p:nvPr>
        </p:nvSpPr>
        <p:spPr>
          <a:xfrm>
            <a:off x="1243013" y="3335338"/>
            <a:ext cx="6823075" cy="31607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zh-CN" sz="1000">
                <a:ea typeface="宋体" panose="02010600030101010101" pitchFamily="2" charset="-122"/>
              </a:rPr>
              <a:t>The error is why the ICMP packet is sent</a:t>
            </a:r>
          </a:p>
          <a:p>
            <a:pPr eaLnBrk="1" hangingPunct="1"/>
            <a:r>
              <a:rPr lang="en-US" altLang="zh-CN" sz="1000">
                <a:ea typeface="宋体" panose="02010600030101010101" pitchFamily="2" charset="-122"/>
              </a:rPr>
              <a:t>It is also used to test Internet. </a:t>
            </a:r>
          </a:p>
          <a:p>
            <a:pPr eaLnBrk="1" hangingPunct="1"/>
            <a:endParaRPr lang="en-US" altLang="zh-CN" sz="1000">
              <a:ea typeface="宋体" panose="02010600030101010101" pitchFamily="2" charset="-122"/>
            </a:endParaRPr>
          </a:p>
          <a:p>
            <a:pPr eaLnBrk="1" hangingPunct="1"/>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CCED19D0-107A-9A4F-8E07-714B5EA8F07E}"/>
              </a:ext>
            </a:extLst>
          </p:cNvPr>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a:extLst>
              <a:ext uri="{FF2B5EF4-FFF2-40B4-BE49-F238E27FC236}">
                <a16:creationId xmlns:a16="http://schemas.microsoft.com/office/drawing/2014/main" id="{B23DEC3D-F5F8-F247-914D-1EA35E8475AF}"/>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78" name="Rectangle 2"/>
          <p:cNvSpPr>
            <a:spLocks noGrp="1" noChangeArrowheads="1"/>
          </p:cNvSpPr>
          <p:nvPr>
            <p:ph type="ctrTitle"/>
          </p:nvPr>
        </p:nvSpPr>
        <p:spPr>
          <a:xfrm>
            <a:off x="914400" y="1524000"/>
            <a:ext cx="7623175" cy="1752600"/>
          </a:xfrm>
        </p:spPr>
        <p:txBody>
          <a:bodyPr/>
          <a:lstStyle>
            <a:lvl1pPr>
              <a:defRPr sz="5000"/>
            </a:lvl1pPr>
          </a:lstStyle>
          <a:p>
            <a:r>
              <a:rPr lang="en-US"/>
              <a:t>Click to edit Master title style</a:t>
            </a:r>
          </a:p>
        </p:txBody>
      </p:sp>
      <p:sp>
        <p:nvSpPr>
          <p:cNvPr id="50179" name="Rectangle 3"/>
          <p:cNvSpPr>
            <a:spLocks noGrp="1" noChangeArrowheads="1"/>
          </p:cNvSpPr>
          <p:nvPr>
            <p:ph type="subTitle" idx="1"/>
          </p:nvPr>
        </p:nvSpPr>
        <p:spPr>
          <a:xfrm>
            <a:off x="1981200" y="3962400"/>
            <a:ext cx="6553200" cy="1752600"/>
          </a:xfrm>
        </p:spPr>
        <p:txBody>
          <a:bodyPr/>
          <a:lstStyle>
            <a:lvl1pPr marL="0" indent="0">
              <a:buFont typeface="Wingdings" charset="2"/>
              <a:buNone/>
              <a:defRPr sz="2800"/>
            </a:lvl1pPr>
          </a:lstStyle>
          <a:p>
            <a:r>
              <a:rPr lang="en-US"/>
              <a:t>Click to edit Master subtitle style</a:t>
            </a:r>
          </a:p>
        </p:txBody>
      </p:sp>
      <p:sp>
        <p:nvSpPr>
          <p:cNvPr id="6" name="Rectangle 4">
            <a:extLst>
              <a:ext uri="{FF2B5EF4-FFF2-40B4-BE49-F238E27FC236}">
                <a16:creationId xmlns:a16="http://schemas.microsoft.com/office/drawing/2014/main" id="{7E01C638-D3E0-ED47-A062-A46977665761}"/>
              </a:ext>
            </a:extLst>
          </p:cNvPr>
          <p:cNvSpPr>
            <a:spLocks noGrp="1" noChangeArrowheads="1"/>
          </p:cNvSpPr>
          <p:nvPr>
            <p:ph type="dt" sz="half" idx="10"/>
          </p:nvPr>
        </p:nvSpPr>
        <p:spPr/>
        <p:txBody>
          <a:bodyPr/>
          <a:lstStyle>
            <a:lvl1pPr>
              <a:defRPr/>
            </a:lvl1pPr>
          </a:lstStyle>
          <a:p>
            <a:fld id="{2AE3B2BD-D9CE-9044-B4DF-48F4DBABD19D}" type="datetime1">
              <a:rPr lang="en-US" altLang="en-US" smtClean="0"/>
              <a:t>5/10/23</a:t>
            </a:fld>
            <a:endParaRPr lang="en-US" altLang="en-US"/>
          </a:p>
        </p:txBody>
      </p:sp>
      <p:sp>
        <p:nvSpPr>
          <p:cNvPr id="7" name="Rectangle 5">
            <a:extLst>
              <a:ext uri="{FF2B5EF4-FFF2-40B4-BE49-F238E27FC236}">
                <a16:creationId xmlns:a16="http://schemas.microsoft.com/office/drawing/2014/main" id="{1CBFE28F-FA3D-BE44-A7E3-EEB5B066A596}"/>
              </a:ext>
            </a:extLst>
          </p:cNvPr>
          <p:cNvSpPr>
            <a:spLocks noGrp="1" noChangeArrowheads="1"/>
          </p:cNvSpPr>
          <p:nvPr>
            <p:ph type="ftr" sz="quarter" idx="11"/>
          </p:nvPr>
        </p:nvSpPr>
        <p:spPr>
          <a:xfrm>
            <a:off x="3124200" y="6243638"/>
            <a:ext cx="2895600" cy="457200"/>
          </a:xfrm>
        </p:spPr>
        <p:txBody>
          <a:bodyPr/>
          <a:lstStyle>
            <a:lvl1pPr>
              <a:defRPr/>
            </a:lvl1pPr>
          </a:lstStyle>
          <a:p>
            <a:pPr>
              <a:defRPr/>
            </a:pPr>
            <a:r>
              <a:rPr lang="en-US"/>
              <a:t>EEC-484/584: Computer Networks</a:t>
            </a:r>
          </a:p>
        </p:txBody>
      </p:sp>
      <p:sp>
        <p:nvSpPr>
          <p:cNvPr id="8" name="Rectangle 6">
            <a:extLst>
              <a:ext uri="{FF2B5EF4-FFF2-40B4-BE49-F238E27FC236}">
                <a16:creationId xmlns:a16="http://schemas.microsoft.com/office/drawing/2014/main" id="{67963C8D-4686-F34F-997F-B47C5562AB8B}"/>
              </a:ext>
            </a:extLst>
          </p:cNvPr>
          <p:cNvSpPr>
            <a:spLocks noGrp="1" noChangeArrowheads="1"/>
          </p:cNvSpPr>
          <p:nvPr>
            <p:ph type="sldNum" sz="quarter" idx="12"/>
          </p:nvPr>
        </p:nvSpPr>
        <p:spPr/>
        <p:txBody>
          <a:bodyPr/>
          <a:lstStyle>
            <a:lvl1pPr>
              <a:defRPr/>
            </a:lvl1pPr>
          </a:lstStyle>
          <a:p>
            <a:fld id="{9D1889D4-DF52-DB43-8AB7-A15BEC407D04}" type="slidenum">
              <a:rPr lang="en-US" altLang="en-US"/>
              <a:pPr/>
              <a:t>‹#›</a:t>
            </a:fld>
            <a:endParaRPr lang="en-US" altLang="en-US"/>
          </a:p>
        </p:txBody>
      </p:sp>
    </p:spTree>
    <p:extLst>
      <p:ext uri="{BB962C8B-B14F-4D97-AF65-F5344CB8AC3E}">
        <p14:creationId xmlns:p14="http://schemas.microsoft.com/office/powerpoint/2010/main" val="27091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F6FD4FC-ACCC-A640-9AE7-8577199B0E8B}"/>
              </a:ext>
            </a:extLst>
          </p:cNvPr>
          <p:cNvSpPr>
            <a:spLocks noGrp="1" noChangeArrowheads="1"/>
          </p:cNvSpPr>
          <p:nvPr>
            <p:ph type="dt" sz="half" idx="10"/>
          </p:nvPr>
        </p:nvSpPr>
        <p:spPr>
          <a:ln/>
        </p:spPr>
        <p:txBody>
          <a:bodyPr/>
          <a:lstStyle>
            <a:lvl1pPr>
              <a:defRPr/>
            </a:lvl1pPr>
          </a:lstStyle>
          <a:p>
            <a:fld id="{587B0664-968D-9443-93DB-A92C3BD32BF2}" type="datetime1">
              <a:rPr lang="en-US" altLang="en-US" smtClean="0"/>
              <a:t>5/10/23</a:t>
            </a:fld>
            <a:endParaRPr lang="en-US" altLang="en-US"/>
          </a:p>
        </p:txBody>
      </p:sp>
      <p:sp>
        <p:nvSpPr>
          <p:cNvPr id="5" name="Rectangle 5">
            <a:extLst>
              <a:ext uri="{FF2B5EF4-FFF2-40B4-BE49-F238E27FC236}">
                <a16:creationId xmlns:a16="http://schemas.microsoft.com/office/drawing/2014/main" id="{EDD587BF-054E-254E-84B8-DE065FACD178}"/>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6" name="Rectangle 6">
            <a:extLst>
              <a:ext uri="{FF2B5EF4-FFF2-40B4-BE49-F238E27FC236}">
                <a16:creationId xmlns:a16="http://schemas.microsoft.com/office/drawing/2014/main" id="{42F3E7B2-6296-4940-94D7-8856FBD51045}"/>
              </a:ext>
            </a:extLst>
          </p:cNvPr>
          <p:cNvSpPr>
            <a:spLocks noGrp="1" noChangeArrowheads="1"/>
          </p:cNvSpPr>
          <p:nvPr>
            <p:ph type="sldNum" sz="quarter" idx="12"/>
          </p:nvPr>
        </p:nvSpPr>
        <p:spPr>
          <a:ln/>
        </p:spPr>
        <p:txBody>
          <a:bodyPr/>
          <a:lstStyle>
            <a:lvl1pPr>
              <a:defRPr/>
            </a:lvl1pPr>
          </a:lstStyle>
          <a:p>
            <a:fld id="{8211FB46-92DD-4141-BEB5-B400A93AD70D}" type="slidenum">
              <a:rPr lang="en-US" altLang="en-US"/>
              <a:pPr/>
              <a:t>‹#›</a:t>
            </a:fld>
            <a:endParaRPr lang="en-US" altLang="en-US"/>
          </a:p>
        </p:txBody>
      </p:sp>
    </p:spTree>
    <p:extLst>
      <p:ext uri="{BB962C8B-B14F-4D97-AF65-F5344CB8AC3E}">
        <p14:creationId xmlns:p14="http://schemas.microsoft.com/office/powerpoint/2010/main" val="33617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711F2AD-D18F-DE4B-8C18-A9918ECE50DA}"/>
              </a:ext>
            </a:extLst>
          </p:cNvPr>
          <p:cNvSpPr>
            <a:spLocks noGrp="1" noChangeArrowheads="1"/>
          </p:cNvSpPr>
          <p:nvPr>
            <p:ph type="dt" sz="half" idx="10"/>
          </p:nvPr>
        </p:nvSpPr>
        <p:spPr>
          <a:ln/>
        </p:spPr>
        <p:txBody>
          <a:bodyPr/>
          <a:lstStyle>
            <a:lvl1pPr>
              <a:defRPr/>
            </a:lvl1pPr>
          </a:lstStyle>
          <a:p>
            <a:fld id="{5A264872-2D56-EA4B-BCFD-E19F2A481EDA}" type="datetime1">
              <a:rPr lang="en-US" altLang="en-US" smtClean="0"/>
              <a:t>5/10/23</a:t>
            </a:fld>
            <a:endParaRPr lang="en-US" altLang="en-US"/>
          </a:p>
        </p:txBody>
      </p:sp>
      <p:sp>
        <p:nvSpPr>
          <p:cNvPr id="5" name="Rectangle 5">
            <a:extLst>
              <a:ext uri="{FF2B5EF4-FFF2-40B4-BE49-F238E27FC236}">
                <a16:creationId xmlns:a16="http://schemas.microsoft.com/office/drawing/2014/main" id="{D15DEAD6-A91A-3242-8261-4BCB6CFFEF1F}"/>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6" name="Rectangle 6">
            <a:extLst>
              <a:ext uri="{FF2B5EF4-FFF2-40B4-BE49-F238E27FC236}">
                <a16:creationId xmlns:a16="http://schemas.microsoft.com/office/drawing/2014/main" id="{BA74098A-D3F0-AB40-9046-E95CDE063F4D}"/>
              </a:ext>
            </a:extLst>
          </p:cNvPr>
          <p:cNvSpPr>
            <a:spLocks noGrp="1" noChangeArrowheads="1"/>
          </p:cNvSpPr>
          <p:nvPr>
            <p:ph type="sldNum" sz="quarter" idx="12"/>
          </p:nvPr>
        </p:nvSpPr>
        <p:spPr>
          <a:ln/>
        </p:spPr>
        <p:txBody>
          <a:bodyPr/>
          <a:lstStyle>
            <a:lvl1pPr>
              <a:defRPr/>
            </a:lvl1pPr>
          </a:lstStyle>
          <a:p>
            <a:fld id="{C06D13A6-5AAD-BC4C-8480-1F5099C200F9}" type="slidenum">
              <a:rPr lang="en-US" altLang="en-US"/>
              <a:pPr/>
              <a:t>‹#›</a:t>
            </a:fld>
            <a:endParaRPr lang="en-US" altLang="en-US"/>
          </a:p>
        </p:txBody>
      </p:sp>
    </p:spTree>
    <p:extLst>
      <p:ext uri="{BB962C8B-B14F-4D97-AF65-F5344CB8AC3E}">
        <p14:creationId xmlns:p14="http://schemas.microsoft.com/office/powerpoint/2010/main" val="399344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C1935D-4B87-394F-B0D4-C40027C76A2A}"/>
              </a:ext>
            </a:extLst>
          </p:cNvPr>
          <p:cNvSpPr>
            <a:spLocks noGrp="1" noChangeArrowheads="1"/>
          </p:cNvSpPr>
          <p:nvPr>
            <p:ph type="dt" sz="half" idx="10"/>
          </p:nvPr>
        </p:nvSpPr>
        <p:spPr>
          <a:ln/>
        </p:spPr>
        <p:txBody>
          <a:bodyPr/>
          <a:lstStyle>
            <a:lvl1pPr>
              <a:defRPr/>
            </a:lvl1pPr>
          </a:lstStyle>
          <a:p>
            <a:fld id="{58E9DB33-20DA-654B-9445-5050C6113932}" type="datetime1">
              <a:rPr lang="en-US" altLang="en-US" smtClean="0"/>
              <a:t>5/10/23</a:t>
            </a:fld>
            <a:endParaRPr lang="en-US" altLang="en-US"/>
          </a:p>
        </p:txBody>
      </p:sp>
      <p:sp>
        <p:nvSpPr>
          <p:cNvPr id="5" name="Rectangle 5">
            <a:extLst>
              <a:ext uri="{FF2B5EF4-FFF2-40B4-BE49-F238E27FC236}">
                <a16:creationId xmlns:a16="http://schemas.microsoft.com/office/drawing/2014/main" id="{569A9137-D0EB-6D4E-862C-BBCDF9E9B667}"/>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6" name="Rectangle 6">
            <a:extLst>
              <a:ext uri="{FF2B5EF4-FFF2-40B4-BE49-F238E27FC236}">
                <a16:creationId xmlns:a16="http://schemas.microsoft.com/office/drawing/2014/main" id="{BBDDDDEB-70D2-0942-B996-02B5186FA275}"/>
              </a:ext>
            </a:extLst>
          </p:cNvPr>
          <p:cNvSpPr>
            <a:spLocks noGrp="1" noChangeArrowheads="1"/>
          </p:cNvSpPr>
          <p:nvPr>
            <p:ph type="sldNum" sz="quarter" idx="12"/>
          </p:nvPr>
        </p:nvSpPr>
        <p:spPr>
          <a:ln/>
        </p:spPr>
        <p:txBody>
          <a:bodyPr/>
          <a:lstStyle>
            <a:lvl1pPr>
              <a:defRPr/>
            </a:lvl1pPr>
          </a:lstStyle>
          <a:p>
            <a:fld id="{7EA0CF7F-5FCC-9B4A-8E9E-ADC7EBF5272D}" type="slidenum">
              <a:rPr lang="en-US" altLang="en-US"/>
              <a:pPr/>
              <a:t>‹#›</a:t>
            </a:fld>
            <a:endParaRPr lang="en-US" altLang="en-US"/>
          </a:p>
        </p:txBody>
      </p:sp>
    </p:spTree>
    <p:extLst>
      <p:ext uri="{BB962C8B-B14F-4D97-AF65-F5344CB8AC3E}">
        <p14:creationId xmlns:p14="http://schemas.microsoft.com/office/powerpoint/2010/main" val="22504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632CF29-30E6-9346-8FD0-68E9BCCDF556}"/>
              </a:ext>
            </a:extLst>
          </p:cNvPr>
          <p:cNvSpPr>
            <a:spLocks noGrp="1" noChangeArrowheads="1"/>
          </p:cNvSpPr>
          <p:nvPr>
            <p:ph type="dt" sz="half" idx="10"/>
          </p:nvPr>
        </p:nvSpPr>
        <p:spPr>
          <a:ln/>
        </p:spPr>
        <p:txBody>
          <a:bodyPr/>
          <a:lstStyle>
            <a:lvl1pPr>
              <a:defRPr/>
            </a:lvl1pPr>
          </a:lstStyle>
          <a:p>
            <a:fld id="{86B9A7F4-CDA6-884F-B4D1-51831E87E10D}" type="datetime1">
              <a:rPr lang="en-US" altLang="en-US" smtClean="0"/>
              <a:t>5/10/23</a:t>
            </a:fld>
            <a:endParaRPr lang="en-US" altLang="en-US"/>
          </a:p>
        </p:txBody>
      </p:sp>
      <p:sp>
        <p:nvSpPr>
          <p:cNvPr id="5" name="Rectangle 5">
            <a:extLst>
              <a:ext uri="{FF2B5EF4-FFF2-40B4-BE49-F238E27FC236}">
                <a16:creationId xmlns:a16="http://schemas.microsoft.com/office/drawing/2014/main" id="{602C8842-E87B-4440-8F45-55652F9B0DF8}"/>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6" name="Rectangle 6">
            <a:extLst>
              <a:ext uri="{FF2B5EF4-FFF2-40B4-BE49-F238E27FC236}">
                <a16:creationId xmlns:a16="http://schemas.microsoft.com/office/drawing/2014/main" id="{45067436-CEC6-6743-A2B8-CBD1E8F039BC}"/>
              </a:ext>
            </a:extLst>
          </p:cNvPr>
          <p:cNvSpPr>
            <a:spLocks noGrp="1" noChangeArrowheads="1"/>
          </p:cNvSpPr>
          <p:nvPr>
            <p:ph type="sldNum" sz="quarter" idx="12"/>
          </p:nvPr>
        </p:nvSpPr>
        <p:spPr>
          <a:ln/>
        </p:spPr>
        <p:txBody>
          <a:bodyPr/>
          <a:lstStyle>
            <a:lvl1pPr>
              <a:defRPr/>
            </a:lvl1pPr>
          </a:lstStyle>
          <a:p>
            <a:fld id="{1899B48D-22C4-DD44-BE16-9969CB6C4B66}" type="slidenum">
              <a:rPr lang="en-US" altLang="en-US"/>
              <a:pPr/>
              <a:t>‹#›</a:t>
            </a:fld>
            <a:endParaRPr lang="en-US" altLang="en-US"/>
          </a:p>
        </p:txBody>
      </p:sp>
    </p:spTree>
    <p:extLst>
      <p:ext uri="{BB962C8B-B14F-4D97-AF65-F5344CB8AC3E}">
        <p14:creationId xmlns:p14="http://schemas.microsoft.com/office/powerpoint/2010/main" val="166831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B8C614A-36CB-8A4E-993B-024341A7D94B}"/>
              </a:ext>
            </a:extLst>
          </p:cNvPr>
          <p:cNvSpPr>
            <a:spLocks noGrp="1" noChangeArrowheads="1"/>
          </p:cNvSpPr>
          <p:nvPr>
            <p:ph type="dt" sz="half" idx="10"/>
          </p:nvPr>
        </p:nvSpPr>
        <p:spPr>
          <a:ln/>
        </p:spPr>
        <p:txBody>
          <a:bodyPr/>
          <a:lstStyle>
            <a:lvl1pPr>
              <a:defRPr/>
            </a:lvl1pPr>
          </a:lstStyle>
          <a:p>
            <a:fld id="{31F67D19-03EE-EE4B-B3B9-EAA5CC859027}" type="datetime1">
              <a:rPr lang="en-US" altLang="en-US" smtClean="0"/>
              <a:t>5/10/23</a:t>
            </a:fld>
            <a:endParaRPr lang="en-US" altLang="en-US"/>
          </a:p>
        </p:txBody>
      </p:sp>
      <p:sp>
        <p:nvSpPr>
          <p:cNvPr id="6" name="Rectangle 5">
            <a:extLst>
              <a:ext uri="{FF2B5EF4-FFF2-40B4-BE49-F238E27FC236}">
                <a16:creationId xmlns:a16="http://schemas.microsoft.com/office/drawing/2014/main" id="{E490E2CF-C5C6-254D-A344-A710D882749F}"/>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7" name="Rectangle 6">
            <a:extLst>
              <a:ext uri="{FF2B5EF4-FFF2-40B4-BE49-F238E27FC236}">
                <a16:creationId xmlns:a16="http://schemas.microsoft.com/office/drawing/2014/main" id="{C5ED7B0B-A6BC-A14E-B982-A076DAFE889C}"/>
              </a:ext>
            </a:extLst>
          </p:cNvPr>
          <p:cNvSpPr>
            <a:spLocks noGrp="1" noChangeArrowheads="1"/>
          </p:cNvSpPr>
          <p:nvPr>
            <p:ph type="sldNum" sz="quarter" idx="12"/>
          </p:nvPr>
        </p:nvSpPr>
        <p:spPr>
          <a:ln/>
        </p:spPr>
        <p:txBody>
          <a:bodyPr/>
          <a:lstStyle>
            <a:lvl1pPr>
              <a:defRPr/>
            </a:lvl1pPr>
          </a:lstStyle>
          <a:p>
            <a:fld id="{AB6AEAD2-3458-E54E-A8F7-66BF29CDEE78}" type="slidenum">
              <a:rPr lang="en-US" altLang="en-US"/>
              <a:pPr/>
              <a:t>‹#›</a:t>
            </a:fld>
            <a:endParaRPr lang="en-US" altLang="en-US"/>
          </a:p>
        </p:txBody>
      </p:sp>
    </p:spTree>
    <p:extLst>
      <p:ext uri="{BB962C8B-B14F-4D97-AF65-F5344CB8AC3E}">
        <p14:creationId xmlns:p14="http://schemas.microsoft.com/office/powerpoint/2010/main" val="318673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25EF030-8E5C-2A47-A2F2-597854447975}"/>
              </a:ext>
            </a:extLst>
          </p:cNvPr>
          <p:cNvSpPr>
            <a:spLocks noGrp="1" noChangeArrowheads="1"/>
          </p:cNvSpPr>
          <p:nvPr>
            <p:ph type="dt" sz="half" idx="10"/>
          </p:nvPr>
        </p:nvSpPr>
        <p:spPr>
          <a:ln/>
        </p:spPr>
        <p:txBody>
          <a:bodyPr/>
          <a:lstStyle>
            <a:lvl1pPr>
              <a:defRPr/>
            </a:lvl1pPr>
          </a:lstStyle>
          <a:p>
            <a:fld id="{13F683F6-2A51-A748-9967-A3837816A75F}" type="datetime1">
              <a:rPr lang="en-US" altLang="en-US" smtClean="0"/>
              <a:t>5/10/23</a:t>
            </a:fld>
            <a:endParaRPr lang="en-US" altLang="en-US"/>
          </a:p>
        </p:txBody>
      </p:sp>
      <p:sp>
        <p:nvSpPr>
          <p:cNvPr id="8" name="Rectangle 5">
            <a:extLst>
              <a:ext uri="{FF2B5EF4-FFF2-40B4-BE49-F238E27FC236}">
                <a16:creationId xmlns:a16="http://schemas.microsoft.com/office/drawing/2014/main" id="{554BEB26-413A-CB4A-B46F-EF6E3AA7B788}"/>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9" name="Rectangle 6">
            <a:extLst>
              <a:ext uri="{FF2B5EF4-FFF2-40B4-BE49-F238E27FC236}">
                <a16:creationId xmlns:a16="http://schemas.microsoft.com/office/drawing/2014/main" id="{2AB22E5E-11F5-854F-AC5E-21A795DDD30B}"/>
              </a:ext>
            </a:extLst>
          </p:cNvPr>
          <p:cNvSpPr>
            <a:spLocks noGrp="1" noChangeArrowheads="1"/>
          </p:cNvSpPr>
          <p:nvPr>
            <p:ph type="sldNum" sz="quarter" idx="12"/>
          </p:nvPr>
        </p:nvSpPr>
        <p:spPr>
          <a:ln/>
        </p:spPr>
        <p:txBody>
          <a:bodyPr/>
          <a:lstStyle>
            <a:lvl1pPr>
              <a:defRPr/>
            </a:lvl1pPr>
          </a:lstStyle>
          <a:p>
            <a:fld id="{EF5DB6FA-E6BE-0142-BC56-B668A7F7E755}" type="slidenum">
              <a:rPr lang="en-US" altLang="en-US"/>
              <a:pPr/>
              <a:t>‹#›</a:t>
            </a:fld>
            <a:endParaRPr lang="en-US" altLang="en-US"/>
          </a:p>
        </p:txBody>
      </p:sp>
    </p:spTree>
    <p:extLst>
      <p:ext uri="{BB962C8B-B14F-4D97-AF65-F5344CB8AC3E}">
        <p14:creationId xmlns:p14="http://schemas.microsoft.com/office/powerpoint/2010/main" val="338876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5201F4B-D784-2645-B68B-DCFCB1F48DE8}"/>
              </a:ext>
            </a:extLst>
          </p:cNvPr>
          <p:cNvSpPr>
            <a:spLocks noGrp="1" noChangeArrowheads="1"/>
          </p:cNvSpPr>
          <p:nvPr>
            <p:ph type="dt" sz="half" idx="10"/>
          </p:nvPr>
        </p:nvSpPr>
        <p:spPr>
          <a:ln/>
        </p:spPr>
        <p:txBody>
          <a:bodyPr/>
          <a:lstStyle>
            <a:lvl1pPr>
              <a:defRPr/>
            </a:lvl1pPr>
          </a:lstStyle>
          <a:p>
            <a:fld id="{18D8D03E-2A2B-E846-A06E-35DB9F60CA88}" type="datetime1">
              <a:rPr lang="en-US" altLang="en-US" smtClean="0"/>
              <a:t>5/10/23</a:t>
            </a:fld>
            <a:endParaRPr lang="en-US" altLang="en-US"/>
          </a:p>
        </p:txBody>
      </p:sp>
      <p:sp>
        <p:nvSpPr>
          <p:cNvPr id="4" name="Rectangle 5">
            <a:extLst>
              <a:ext uri="{FF2B5EF4-FFF2-40B4-BE49-F238E27FC236}">
                <a16:creationId xmlns:a16="http://schemas.microsoft.com/office/drawing/2014/main" id="{7E78BBC2-7EBA-924C-8D1F-61FB899D62C4}"/>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5" name="Rectangle 6">
            <a:extLst>
              <a:ext uri="{FF2B5EF4-FFF2-40B4-BE49-F238E27FC236}">
                <a16:creationId xmlns:a16="http://schemas.microsoft.com/office/drawing/2014/main" id="{5EEFE9C6-1959-4A4D-99E2-E68F4DB09A3F}"/>
              </a:ext>
            </a:extLst>
          </p:cNvPr>
          <p:cNvSpPr>
            <a:spLocks noGrp="1" noChangeArrowheads="1"/>
          </p:cNvSpPr>
          <p:nvPr>
            <p:ph type="sldNum" sz="quarter" idx="12"/>
          </p:nvPr>
        </p:nvSpPr>
        <p:spPr>
          <a:ln/>
        </p:spPr>
        <p:txBody>
          <a:bodyPr/>
          <a:lstStyle>
            <a:lvl1pPr>
              <a:defRPr/>
            </a:lvl1pPr>
          </a:lstStyle>
          <a:p>
            <a:fld id="{237B8BEB-A10B-154B-8678-DB5E0CE5592E}" type="slidenum">
              <a:rPr lang="en-US" altLang="en-US"/>
              <a:pPr/>
              <a:t>‹#›</a:t>
            </a:fld>
            <a:endParaRPr lang="en-US" altLang="en-US"/>
          </a:p>
        </p:txBody>
      </p:sp>
    </p:spTree>
    <p:extLst>
      <p:ext uri="{BB962C8B-B14F-4D97-AF65-F5344CB8AC3E}">
        <p14:creationId xmlns:p14="http://schemas.microsoft.com/office/powerpoint/2010/main" val="417029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0C59EBB-059D-B445-BABF-565226060B50}"/>
              </a:ext>
            </a:extLst>
          </p:cNvPr>
          <p:cNvSpPr>
            <a:spLocks noGrp="1" noChangeArrowheads="1"/>
          </p:cNvSpPr>
          <p:nvPr>
            <p:ph type="dt" sz="half" idx="10"/>
          </p:nvPr>
        </p:nvSpPr>
        <p:spPr>
          <a:ln/>
        </p:spPr>
        <p:txBody>
          <a:bodyPr/>
          <a:lstStyle>
            <a:lvl1pPr>
              <a:defRPr/>
            </a:lvl1pPr>
          </a:lstStyle>
          <a:p>
            <a:fld id="{162B7019-0B0C-6447-86C3-4CB5DA4FFEB5}" type="datetime1">
              <a:rPr lang="en-US" altLang="en-US" smtClean="0"/>
              <a:t>5/10/23</a:t>
            </a:fld>
            <a:endParaRPr lang="en-US" altLang="en-US"/>
          </a:p>
        </p:txBody>
      </p:sp>
      <p:sp>
        <p:nvSpPr>
          <p:cNvPr id="3" name="Rectangle 5">
            <a:extLst>
              <a:ext uri="{FF2B5EF4-FFF2-40B4-BE49-F238E27FC236}">
                <a16:creationId xmlns:a16="http://schemas.microsoft.com/office/drawing/2014/main" id="{3E737E13-A041-084C-9CB8-E1177F87DD23}"/>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4" name="Rectangle 6">
            <a:extLst>
              <a:ext uri="{FF2B5EF4-FFF2-40B4-BE49-F238E27FC236}">
                <a16:creationId xmlns:a16="http://schemas.microsoft.com/office/drawing/2014/main" id="{3D70FF8E-C5B4-7B4C-AAAC-0FC136CC5E01}"/>
              </a:ext>
            </a:extLst>
          </p:cNvPr>
          <p:cNvSpPr>
            <a:spLocks noGrp="1" noChangeArrowheads="1"/>
          </p:cNvSpPr>
          <p:nvPr>
            <p:ph type="sldNum" sz="quarter" idx="12"/>
          </p:nvPr>
        </p:nvSpPr>
        <p:spPr>
          <a:ln/>
        </p:spPr>
        <p:txBody>
          <a:bodyPr/>
          <a:lstStyle>
            <a:lvl1pPr>
              <a:defRPr/>
            </a:lvl1pPr>
          </a:lstStyle>
          <a:p>
            <a:fld id="{3E38CA10-5D26-E940-86AD-6D90D253B2CD}" type="slidenum">
              <a:rPr lang="en-US" altLang="en-US"/>
              <a:pPr/>
              <a:t>‹#›</a:t>
            </a:fld>
            <a:endParaRPr lang="en-US" altLang="en-US"/>
          </a:p>
        </p:txBody>
      </p:sp>
    </p:spTree>
    <p:extLst>
      <p:ext uri="{BB962C8B-B14F-4D97-AF65-F5344CB8AC3E}">
        <p14:creationId xmlns:p14="http://schemas.microsoft.com/office/powerpoint/2010/main" val="95511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712D0B7-516C-CC4A-B5D2-77E07D14B302}"/>
              </a:ext>
            </a:extLst>
          </p:cNvPr>
          <p:cNvSpPr>
            <a:spLocks noGrp="1" noChangeArrowheads="1"/>
          </p:cNvSpPr>
          <p:nvPr>
            <p:ph type="dt" sz="half" idx="10"/>
          </p:nvPr>
        </p:nvSpPr>
        <p:spPr>
          <a:ln/>
        </p:spPr>
        <p:txBody>
          <a:bodyPr/>
          <a:lstStyle>
            <a:lvl1pPr>
              <a:defRPr/>
            </a:lvl1pPr>
          </a:lstStyle>
          <a:p>
            <a:fld id="{869B9AC6-D60D-F344-8C10-FA5912B48CF7}" type="datetime1">
              <a:rPr lang="en-US" altLang="en-US" smtClean="0"/>
              <a:t>5/10/23</a:t>
            </a:fld>
            <a:endParaRPr lang="en-US" altLang="en-US"/>
          </a:p>
        </p:txBody>
      </p:sp>
      <p:sp>
        <p:nvSpPr>
          <p:cNvPr id="6" name="Rectangle 5">
            <a:extLst>
              <a:ext uri="{FF2B5EF4-FFF2-40B4-BE49-F238E27FC236}">
                <a16:creationId xmlns:a16="http://schemas.microsoft.com/office/drawing/2014/main" id="{54280A2B-A2F2-2A43-AEC1-1D9FBFA0AFF5}"/>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7" name="Rectangle 6">
            <a:extLst>
              <a:ext uri="{FF2B5EF4-FFF2-40B4-BE49-F238E27FC236}">
                <a16:creationId xmlns:a16="http://schemas.microsoft.com/office/drawing/2014/main" id="{9435CCBD-1CE7-A54D-AA3D-F50B5F3DB3AE}"/>
              </a:ext>
            </a:extLst>
          </p:cNvPr>
          <p:cNvSpPr>
            <a:spLocks noGrp="1" noChangeArrowheads="1"/>
          </p:cNvSpPr>
          <p:nvPr>
            <p:ph type="sldNum" sz="quarter" idx="12"/>
          </p:nvPr>
        </p:nvSpPr>
        <p:spPr>
          <a:ln/>
        </p:spPr>
        <p:txBody>
          <a:bodyPr/>
          <a:lstStyle>
            <a:lvl1pPr>
              <a:defRPr/>
            </a:lvl1pPr>
          </a:lstStyle>
          <a:p>
            <a:fld id="{C1F52565-06BB-154A-B4AA-8CF9BDAD7278}" type="slidenum">
              <a:rPr lang="en-US" altLang="en-US"/>
              <a:pPr/>
              <a:t>‹#›</a:t>
            </a:fld>
            <a:endParaRPr lang="en-US" altLang="en-US"/>
          </a:p>
        </p:txBody>
      </p:sp>
    </p:spTree>
    <p:extLst>
      <p:ext uri="{BB962C8B-B14F-4D97-AF65-F5344CB8AC3E}">
        <p14:creationId xmlns:p14="http://schemas.microsoft.com/office/powerpoint/2010/main" val="65061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2C8D7C4-F15C-7A47-A621-021272943FD6}"/>
              </a:ext>
            </a:extLst>
          </p:cNvPr>
          <p:cNvSpPr>
            <a:spLocks noGrp="1" noChangeArrowheads="1"/>
          </p:cNvSpPr>
          <p:nvPr>
            <p:ph type="dt" sz="half" idx="10"/>
          </p:nvPr>
        </p:nvSpPr>
        <p:spPr>
          <a:ln/>
        </p:spPr>
        <p:txBody>
          <a:bodyPr/>
          <a:lstStyle>
            <a:lvl1pPr>
              <a:defRPr/>
            </a:lvl1pPr>
          </a:lstStyle>
          <a:p>
            <a:fld id="{69325D0A-A9AC-0544-A1A9-E15EB4305C75}" type="datetime1">
              <a:rPr lang="en-US" altLang="en-US" smtClean="0"/>
              <a:t>5/10/23</a:t>
            </a:fld>
            <a:endParaRPr lang="en-US" altLang="en-US"/>
          </a:p>
        </p:txBody>
      </p:sp>
      <p:sp>
        <p:nvSpPr>
          <p:cNvPr id="6" name="Rectangle 5">
            <a:extLst>
              <a:ext uri="{FF2B5EF4-FFF2-40B4-BE49-F238E27FC236}">
                <a16:creationId xmlns:a16="http://schemas.microsoft.com/office/drawing/2014/main" id="{23F9BD75-3AE7-A747-B633-F0464DD217CA}"/>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7" name="Rectangle 6">
            <a:extLst>
              <a:ext uri="{FF2B5EF4-FFF2-40B4-BE49-F238E27FC236}">
                <a16:creationId xmlns:a16="http://schemas.microsoft.com/office/drawing/2014/main" id="{F71C37F6-19D6-2F4C-A386-ED499F46884B}"/>
              </a:ext>
            </a:extLst>
          </p:cNvPr>
          <p:cNvSpPr>
            <a:spLocks noGrp="1" noChangeArrowheads="1"/>
          </p:cNvSpPr>
          <p:nvPr>
            <p:ph type="sldNum" sz="quarter" idx="12"/>
          </p:nvPr>
        </p:nvSpPr>
        <p:spPr>
          <a:ln/>
        </p:spPr>
        <p:txBody>
          <a:bodyPr/>
          <a:lstStyle>
            <a:lvl1pPr>
              <a:defRPr/>
            </a:lvl1pPr>
          </a:lstStyle>
          <a:p>
            <a:fld id="{2155115D-7EAE-3F4B-9A73-857650FB7762}" type="slidenum">
              <a:rPr lang="en-US" altLang="en-US"/>
              <a:pPr/>
              <a:t>‹#›</a:t>
            </a:fld>
            <a:endParaRPr lang="en-US" altLang="en-US"/>
          </a:p>
        </p:txBody>
      </p:sp>
    </p:spTree>
    <p:extLst>
      <p:ext uri="{BB962C8B-B14F-4D97-AF65-F5344CB8AC3E}">
        <p14:creationId xmlns:p14="http://schemas.microsoft.com/office/powerpoint/2010/main" val="254029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709A840-C756-D44C-8AC3-E51ABCF349F3}"/>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FF05059-D801-0C49-B703-F69536AEBCFE}"/>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6" name="Rectangle 4">
            <a:extLst>
              <a:ext uri="{FF2B5EF4-FFF2-40B4-BE49-F238E27FC236}">
                <a16:creationId xmlns:a16="http://schemas.microsoft.com/office/drawing/2014/main" id="{5A7910F7-CD10-7F4E-AC4B-B0D09F3A6151}"/>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Garamond" panose="02020404030301010803" pitchFamily="18" charset="0"/>
              </a:defRPr>
            </a:lvl1pPr>
          </a:lstStyle>
          <a:p>
            <a:fld id="{35BE2645-4CEC-474A-B03F-5E08908D7A81}" type="datetime1">
              <a:rPr lang="en-US" altLang="en-US" smtClean="0"/>
              <a:t>5/10/23</a:t>
            </a:fld>
            <a:endParaRPr lang="en-US" altLang="en-US"/>
          </a:p>
        </p:txBody>
      </p:sp>
      <p:sp>
        <p:nvSpPr>
          <p:cNvPr id="49157" name="Rectangle 5">
            <a:extLst>
              <a:ext uri="{FF2B5EF4-FFF2-40B4-BE49-F238E27FC236}">
                <a16:creationId xmlns:a16="http://schemas.microsoft.com/office/drawing/2014/main" id="{F14C1E5A-F992-1645-8279-D14F89E2046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charset="0"/>
                <a:ea typeface="ＭＳ Ｐゴシック" charset="0"/>
                <a:cs typeface="Arial" charset="0"/>
              </a:defRPr>
            </a:lvl1pPr>
          </a:lstStyle>
          <a:p>
            <a:pPr>
              <a:defRPr/>
            </a:pPr>
            <a:r>
              <a:rPr lang="en-US"/>
              <a:t>EEC-484/584: Computer Networks</a:t>
            </a:r>
          </a:p>
        </p:txBody>
      </p:sp>
      <p:sp>
        <p:nvSpPr>
          <p:cNvPr id="49158" name="Rectangle 6">
            <a:extLst>
              <a:ext uri="{FF2B5EF4-FFF2-40B4-BE49-F238E27FC236}">
                <a16:creationId xmlns:a16="http://schemas.microsoft.com/office/drawing/2014/main" id="{419C0963-8277-6644-BE72-E5957F8F5808}"/>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anose="02020404030301010803" pitchFamily="18" charset="0"/>
              </a:defRPr>
            </a:lvl1pPr>
          </a:lstStyle>
          <a:p>
            <a:fld id="{185B437A-9B17-A746-A383-66C29AA5A513}" type="slidenum">
              <a:rPr lang="en-US" altLang="en-US"/>
              <a:pPr/>
              <a:t>‹#›</a:t>
            </a:fld>
            <a:endParaRPr lang="en-US" altLang="en-US"/>
          </a:p>
        </p:txBody>
      </p:sp>
      <p:sp>
        <p:nvSpPr>
          <p:cNvPr id="1031" name="Freeform 7">
            <a:extLst>
              <a:ext uri="{FF2B5EF4-FFF2-40B4-BE49-F238E27FC236}">
                <a16:creationId xmlns:a16="http://schemas.microsoft.com/office/drawing/2014/main" id="{75FE918A-84E4-EE48-A39F-C2AEBD1AE42C}"/>
              </a:ext>
            </a:extLst>
          </p:cNvPr>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2124085E-B2C2-3847-BD5D-413321E695FF}"/>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99"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hdr="0" ftr="0"/>
  <p:txStyles>
    <p:titleStyle>
      <a:lvl1pPr algn="l" rtl="0" eaLnBrk="0" fontAlgn="base" hangingPunct="0">
        <a:spcBef>
          <a:spcPct val="0"/>
        </a:spcBef>
        <a:spcAft>
          <a:spcPct val="0"/>
        </a:spcAft>
        <a:defRPr sz="4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Garamond" charset="0"/>
          <a:ea typeface="ＭＳ Ｐゴシック" charset="0"/>
          <a:cs typeface="Arial" charset="0"/>
        </a:defRPr>
      </a:lvl2pPr>
      <a:lvl3pPr algn="l" rtl="0" eaLnBrk="0" fontAlgn="base" hangingPunct="0">
        <a:spcBef>
          <a:spcPct val="0"/>
        </a:spcBef>
        <a:spcAft>
          <a:spcPct val="0"/>
        </a:spcAft>
        <a:defRPr sz="4200">
          <a:solidFill>
            <a:schemeClr val="tx2"/>
          </a:solidFill>
          <a:latin typeface="Garamond" charset="0"/>
          <a:ea typeface="ＭＳ Ｐゴシック" charset="0"/>
          <a:cs typeface="Arial" charset="0"/>
        </a:defRPr>
      </a:lvl3pPr>
      <a:lvl4pPr algn="l" rtl="0" eaLnBrk="0" fontAlgn="base" hangingPunct="0">
        <a:spcBef>
          <a:spcPct val="0"/>
        </a:spcBef>
        <a:spcAft>
          <a:spcPct val="0"/>
        </a:spcAft>
        <a:defRPr sz="4200">
          <a:solidFill>
            <a:schemeClr val="tx2"/>
          </a:solidFill>
          <a:latin typeface="Garamond" charset="0"/>
          <a:ea typeface="ＭＳ Ｐゴシック" charset="0"/>
          <a:cs typeface="Arial" charset="0"/>
        </a:defRPr>
      </a:lvl4pPr>
      <a:lvl5pPr algn="l" rtl="0" eaLnBrk="0" fontAlgn="base" hangingPunct="0">
        <a:spcBef>
          <a:spcPct val="0"/>
        </a:spcBef>
        <a:spcAft>
          <a:spcPct val="0"/>
        </a:spcAft>
        <a:defRPr sz="4200">
          <a:solidFill>
            <a:schemeClr val="tx2"/>
          </a:solidFill>
          <a:latin typeface="Garamond" charset="0"/>
          <a:ea typeface="ＭＳ Ｐゴシック" charset="0"/>
          <a:cs typeface="Arial" charset="0"/>
        </a:defRPr>
      </a:lvl5pPr>
      <a:lvl6pPr marL="457200" algn="l" rtl="0" fontAlgn="base">
        <a:spcBef>
          <a:spcPct val="0"/>
        </a:spcBef>
        <a:spcAft>
          <a:spcPct val="0"/>
        </a:spcAft>
        <a:defRPr sz="4200">
          <a:solidFill>
            <a:schemeClr val="tx2"/>
          </a:solidFill>
          <a:latin typeface="Garamond" charset="0"/>
          <a:ea typeface="Arial" charset="0"/>
          <a:cs typeface="Arial" charset="0"/>
        </a:defRPr>
      </a:lvl6pPr>
      <a:lvl7pPr marL="914400" algn="l" rtl="0" fontAlgn="base">
        <a:spcBef>
          <a:spcPct val="0"/>
        </a:spcBef>
        <a:spcAft>
          <a:spcPct val="0"/>
        </a:spcAft>
        <a:defRPr sz="4200">
          <a:solidFill>
            <a:schemeClr val="tx2"/>
          </a:solidFill>
          <a:latin typeface="Garamond" charset="0"/>
          <a:ea typeface="Arial" charset="0"/>
          <a:cs typeface="Arial" charset="0"/>
        </a:defRPr>
      </a:lvl7pPr>
      <a:lvl8pPr marL="1371600" algn="l" rtl="0" fontAlgn="base">
        <a:spcBef>
          <a:spcPct val="0"/>
        </a:spcBef>
        <a:spcAft>
          <a:spcPct val="0"/>
        </a:spcAft>
        <a:defRPr sz="4200">
          <a:solidFill>
            <a:schemeClr val="tx2"/>
          </a:solidFill>
          <a:latin typeface="Garamond" charset="0"/>
          <a:ea typeface="Arial" charset="0"/>
          <a:cs typeface="Arial" charset="0"/>
        </a:defRPr>
      </a:lvl8pPr>
      <a:lvl9pPr marL="1828800" algn="l" rtl="0" fontAlgn="base">
        <a:spcBef>
          <a:spcPct val="0"/>
        </a:spcBef>
        <a:spcAft>
          <a:spcPct val="0"/>
        </a:spcAft>
        <a:defRPr sz="4200">
          <a:solidFill>
            <a:schemeClr val="tx2"/>
          </a:solidFill>
          <a:latin typeface="Garamond" charset="0"/>
          <a:ea typeface="Arial"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ＭＳ Ｐゴシック" charset="0"/>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cs typeface="+mn-cs"/>
        </a:defRPr>
      </a:lvl5pPr>
      <a:lvl6pPr marL="21383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ea typeface="+mn-ea"/>
          <a:cs typeface="+mn-cs"/>
        </a:defRPr>
      </a:lvl6pPr>
      <a:lvl7pPr marL="25955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ea typeface="+mn-ea"/>
          <a:cs typeface="+mn-cs"/>
        </a:defRPr>
      </a:lvl7pPr>
      <a:lvl8pPr marL="30527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ea typeface="+mn-ea"/>
          <a:cs typeface="+mn-cs"/>
        </a:defRPr>
      </a:lvl8pPr>
      <a:lvl9pPr marL="3509963" indent="-339725" algn="l" rtl="0" fontAlgn="base">
        <a:spcBef>
          <a:spcPct val="20000"/>
        </a:spcBef>
        <a:spcAft>
          <a:spcPct val="0"/>
        </a:spcAft>
        <a:buClr>
          <a:schemeClr val="accent1"/>
        </a:buClr>
        <a:buSzPct val="75000"/>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6A031D0-5B28-AD41-BA90-B0A125896772}"/>
              </a:ext>
            </a:extLst>
          </p:cNvPr>
          <p:cNvSpPr>
            <a:spLocks noGrp="1" noChangeArrowheads="1"/>
          </p:cNvSpPr>
          <p:nvPr>
            <p:ph type="ctrTitle" idx="4294967295"/>
          </p:nvPr>
        </p:nvSpPr>
        <p:spPr>
          <a:xfrm>
            <a:off x="927100" y="838200"/>
            <a:ext cx="7342188" cy="1395413"/>
          </a:xfrm>
        </p:spPr>
        <p:txBody>
          <a:bodyPr anchor="ctr"/>
          <a:lstStyle/>
          <a:p>
            <a:pPr eaLnBrk="1" hangingPunct="1"/>
            <a:r>
              <a:rPr lang="en-US" altLang="zh-CN" sz="6000" dirty="0">
                <a:effectLst>
                  <a:outerShdw blurRad="38100" dist="38100" dir="2700000" algn="tl">
                    <a:srgbClr val="C0C0C0"/>
                  </a:outerShdw>
                </a:effectLst>
                <a:ea typeface="宋体" panose="02010600030101010101" pitchFamily="2" charset="-122"/>
              </a:rPr>
              <a:t>CIS454/554</a:t>
            </a:r>
            <a:br>
              <a:rPr lang="en-US" altLang="zh-CN" sz="6000" dirty="0">
                <a:effectLst>
                  <a:outerShdw blurRad="38100" dist="38100" dir="2700000" algn="tl">
                    <a:srgbClr val="C0C0C0"/>
                  </a:outerShdw>
                </a:effectLst>
                <a:ea typeface="宋体" panose="02010600030101010101" pitchFamily="2" charset="-122"/>
              </a:rPr>
            </a:br>
            <a:r>
              <a:rPr lang="en-US" altLang="zh-CN" sz="6000" dirty="0">
                <a:effectLst>
                  <a:outerShdw blurRad="38100" dist="38100" dir="2700000" algn="tl">
                    <a:srgbClr val="C0C0C0"/>
                  </a:outerShdw>
                </a:effectLst>
                <a:ea typeface="宋体" panose="02010600030101010101" pitchFamily="2" charset="-122"/>
              </a:rPr>
              <a:t>Data Comm. Networks</a:t>
            </a:r>
          </a:p>
        </p:txBody>
      </p:sp>
      <p:sp>
        <p:nvSpPr>
          <p:cNvPr id="33795" name="Rectangle 3">
            <a:extLst>
              <a:ext uri="{FF2B5EF4-FFF2-40B4-BE49-F238E27FC236}">
                <a16:creationId xmlns:a16="http://schemas.microsoft.com/office/drawing/2014/main" id="{2F4F348D-2424-DA4E-B33D-E7988750EF7A}"/>
              </a:ext>
            </a:extLst>
          </p:cNvPr>
          <p:cNvSpPr>
            <a:spLocks noGrp="1" noChangeArrowheads="1"/>
          </p:cNvSpPr>
          <p:nvPr>
            <p:ph type="subTitle" idx="4294967295"/>
          </p:nvPr>
        </p:nvSpPr>
        <p:spPr>
          <a:xfrm>
            <a:off x="1009650" y="2590800"/>
            <a:ext cx="7218363" cy="3635375"/>
          </a:xfrm>
        </p:spPr>
        <p:txBody>
          <a:bodyPr/>
          <a:lstStyle/>
          <a:p>
            <a:pPr marL="0" indent="0" eaLnBrk="1" hangingPunct="1">
              <a:lnSpc>
                <a:spcPct val="90000"/>
              </a:lnSpc>
              <a:buFont typeface="Wingdings" pitchFamily="2" charset="2"/>
              <a:buNone/>
            </a:pPr>
            <a:r>
              <a:rPr lang="en-US" altLang="zh-CN" sz="3600" dirty="0">
                <a:effectLst>
                  <a:outerShdw blurRad="38100" dist="38100" dir="2700000" algn="tl">
                    <a:srgbClr val="C0C0C0"/>
                  </a:outerShdw>
                </a:effectLst>
                <a:ea typeface="宋体" panose="02010600030101010101" pitchFamily="2" charset="-122"/>
              </a:rPr>
              <a:t>Lecture 11</a:t>
            </a:r>
          </a:p>
          <a:p>
            <a:pPr marL="0" indent="0" eaLnBrk="1" hangingPunct="1">
              <a:lnSpc>
                <a:spcPct val="90000"/>
              </a:lnSpc>
              <a:buFont typeface="Wingdings" pitchFamily="2" charset="2"/>
              <a:buNone/>
            </a:pPr>
            <a:endParaRPr lang="en-US" altLang="zh-CN" sz="3600" dirty="0">
              <a:effectLst>
                <a:outerShdw blurRad="38100" dist="38100" dir="2700000" algn="tl">
                  <a:srgbClr val="C0C0C0"/>
                </a:outerShdw>
              </a:effectLst>
              <a:ea typeface="宋体" panose="02010600030101010101" pitchFamily="2" charset="-122"/>
            </a:endParaRPr>
          </a:p>
          <a:p>
            <a:pPr marL="0" indent="0" eaLnBrk="1" hangingPunct="1">
              <a:lnSpc>
                <a:spcPct val="90000"/>
              </a:lnSpc>
              <a:buFont typeface="Wingdings" pitchFamily="2" charset="2"/>
              <a:buNone/>
            </a:pPr>
            <a:r>
              <a:rPr lang="en-US" altLang="zh-CN" sz="2800" dirty="0">
                <a:effectLst>
                  <a:outerShdw blurRad="38100" dist="38100" dir="2700000" algn="tl">
                    <a:srgbClr val="C0C0C0"/>
                  </a:outerShdw>
                </a:effectLst>
                <a:ea typeface="宋体" panose="02010600030101010101" pitchFamily="2" charset="-122"/>
              </a:rPr>
              <a:t>Wenbing Zhao</a:t>
            </a:r>
          </a:p>
          <a:p>
            <a:pPr marL="0" indent="0" eaLnBrk="1" hangingPunct="1">
              <a:lnSpc>
                <a:spcPct val="90000"/>
              </a:lnSpc>
              <a:buFont typeface="Wingdings" pitchFamily="2" charset="2"/>
              <a:buNone/>
            </a:pPr>
            <a:endParaRPr lang="en-US" altLang="zh-CN" sz="2000" dirty="0">
              <a:effectLst>
                <a:outerShdw blurRad="38100" dist="38100" dir="2700000" algn="tl">
                  <a:srgbClr val="C0C0C0"/>
                </a:outerShdw>
              </a:effectLst>
              <a:ea typeface="宋体" panose="02010600030101010101" pitchFamily="2" charset="-122"/>
            </a:endParaRPr>
          </a:p>
          <a:p>
            <a:pPr marL="0" indent="0" eaLnBrk="1" hangingPunct="1">
              <a:lnSpc>
                <a:spcPct val="90000"/>
              </a:lnSpc>
              <a:buFont typeface="Wingdings" pitchFamily="2" charset="2"/>
              <a:buNone/>
            </a:pPr>
            <a:r>
              <a:rPr lang="en-US" altLang="zh-CN" sz="2000" dirty="0">
                <a:effectLst>
                  <a:outerShdw blurRad="38100" dist="38100" dir="2700000" algn="tl">
                    <a:srgbClr val="C0C0C0"/>
                  </a:outerShdw>
                </a:effectLst>
                <a:ea typeface="宋体" panose="02010600030101010101" pitchFamily="2" charset="-122"/>
              </a:rPr>
              <a:t>(Part of the slides are based on Drs. Kurose &amp; Ross</a:t>
            </a:r>
            <a:r>
              <a:rPr lang="en-US" altLang="zh-CN" sz="2000" dirty="0">
                <a:effectLst>
                  <a:outerShdw blurRad="38100" dist="38100" dir="2700000" algn="tl">
                    <a:srgbClr val="C0C0C0"/>
                  </a:outerShdw>
                </a:effectLst>
                <a:latin typeface="Comic Sans MS" panose="030F0902030302020204" pitchFamily="66" charset="0"/>
                <a:ea typeface="宋体" panose="02010600030101010101" pitchFamily="2" charset="-122"/>
              </a:rPr>
              <a:t>’</a:t>
            </a:r>
            <a:r>
              <a:rPr lang="en-US" altLang="zh-CN" sz="2000" dirty="0">
                <a:effectLst>
                  <a:outerShdw blurRad="38100" dist="38100" dir="2700000" algn="tl">
                    <a:srgbClr val="C0C0C0"/>
                  </a:outerShdw>
                </a:effectLst>
                <a:ea typeface="宋体" panose="02010600030101010101" pitchFamily="2" charset="-122"/>
              </a:rPr>
              <a:t>s slides for their </a:t>
            </a:r>
            <a:r>
              <a:rPr lang="en-US" altLang="ja-JP" sz="2000" i="1" dirty="0">
                <a:effectLst>
                  <a:outerShdw blurRad="38100" dist="38100" dir="2700000" algn="tl">
                    <a:srgbClr val="C0C0C0"/>
                  </a:outerShdw>
                </a:effectLst>
                <a:ea typeface="ＭＳ Ｐゴシック" panose="020B0600070205080204" pitchFamily="34" charset="-128"/>
              </a:rPr>
              <a:t>Computer Networking </a:t>
            </a:r>
            <a:r>
              <a:rPr lang="en-US" altLang="ja-JP" sz="2000" dirty="0">
                <a:effectLst>
                  <a:outerShdw blurRad="38100" dist="38100" dir="2700000" algn="tl">
                    <a:srgbClr val="C0C0C0"/>
                  </a:outerShdw>
                </a:effectLst>
                <a:ea typeface="ＭＳ Ｐゴシック" panose="020B0600070205080204" pitchFamily="34" charset="-128"/>
              </a:rPr>
              <a:t>book)</a:t>
            </a:r>
            <a:endParaRPr lang="en-US" altLang="zh-CN" sz="2000" dirty="0">
              <a:effectLst>
                <a:outerShdw blurRad="38100" dist="38100" dir="2700000" algn="tl">
                  <a:srgbClr val="C0C0C0"/>
                </a:outerShdw>
              </a:effectLst>
              <a:ea typeface="宋体" panose="02010600030101010101" pitchFamily="2" charset="-122"/>
            </a:endParaRPr>
          </a:p>
        </p:txBody>
      </p:sp>
      <p:sp>
        <p:nvSpPr>
          <p:cNvPr id="2" name="Date Placeholder 1">
            <a:extLst>
              <a:ext uri="{FF2B5EF4-FFF2-40B4-BE49-F238E27FC236}">
                <a16:creationId xmlns:a16="http://schemas.microsoft.com/office/drawing/2014/main" id="{30258D04-81A0-9ABA-AC6E-F17BB08CBCD3}"/>
              </a:ext>
            </a:extLst>
          </p:cNvPr>
          <p:cNvSpPr>
            <a:spLocks noGrp="1"/>
          </p:cNvSpPr>
          <p:nvPr>
            <p:ph type="dt" sz="half" idx="10"/>
          </p:nvPr>
        </p:nvSpPr>
        <p:spPr/>
        <p:txBody>
          <a:bodyPr/>
          <a:lstStyle/>
          <a:p>
            <a:fld id="{CE663617-CA82-A44D-9784-6DF4979FF2F2}" type="datetime1">
              <a:rPr lang="en-US" altLang="en-US" smtClean="0"/>
              <a:t>5/10/23</a:t>
            </a:fld>
            <a:endParaRPr lang="en-US" altLang="en-US"/>
          </a:p>
        </p:txBody>
      </p:sp>
      <p:sp>
        <p:nvSpPr>
          <p:cNvPr id="3" name="Slide Number Placeholder 2">
            <a:extLst>
              <a:ext uri="{FF2B5EF4-FFF2-40B4-BE49-F238E27FC236}">
                <a16:creationId xmlns:a16="http://schemas.microsoft.com/office/drawing/2014/main" id="{58FB87B1-07D9-0DD4-E3B8-0BB3E712BBE9}"/>
              </a:ext>
            </a:extLst>
          </p:cNvPr>
          <p:cNvSpPr>
            <a:spLocks noGrp="1"/>
          </p:cNvSpPr>
          <p:nvPr>
            <p:ph type="sldNum" sz="quarter" idx="12"/>
          </p:nvPr>
        </p:nvSpPr>
        <p:spPr/>
        <p:txBody>
          <a:bodyPr/>
          <a:lstStyle/>
          <a:p>
            <a:fld id="{3E38CA10-5D26-E940-86AD-6D90D253B2CD}" type="slidenum">
              <a:rPr lang="en-US" altLang="en-US" smtClean="0"/>
              <a:pPr/>
              <a:t>1</a:t>
            </a:fld>
            <a:endParaRPr lang="en-US"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8C947092-1BC5-3C4A-83A1-42E0890E2BBA}"/>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2431E6B-C48D-924A-9155-2609BDCC7597}"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7" name="Slide Number Placeholder 5">
            <a:extLst>
              <a:ext uri="{FF2B5EF4-FFF2-40B4-BE49-F238E27FC236}">
                <a16:creationId xmlns:a16="http://schemas.microsoft.com/office/drawing/2014/main" id="{73B25BE2-5913-AE46-AD79-4AFC7E45AD91}"/>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72482" name="Rectangle 2">
            <a:extLst>
              <a:ext uri="{FF2B5EF4-FFF2-40B4-BE49-F238E27FC236}">
                <a16:creationId xmlns:a16="http://schemas.microsoft.com/office/drawing/2014/main" id="{DCD76574-54AE-E348-B7A8-1CEA566E3730}"/>
              </a:ext>
            </a:extLst>
          </p:cNvPr>
          <p:cNvSpPr>
            <a:spLocks noGrp="1" noChangeArrowheads="1"/>
          </p:cNvSpPr>
          <p:nvPr>
            <p:ph type="title" idx="4294967295"/>
          </p:nvPr>
        </p:nvSpPr>
        <p:spPr>
          <a:xfrm>
            <a:off x="609600" y="354013"/>
            <a:ext cx="8077200" cy="608012"/>
          </a:xfrm>
        </p:spPr>
        <p:txBody>
          <a:bodyPr anchor="ctr"/>
          <a:lstStyle/>
          <a:p>
            <a:pPr eaLnBrk="1" hangingPunct="1"/>
            <a:r>
              <a:rPr lang="en-US" altLang="zh-CN">
                <a:effectLst>
                  <a:outerShdw blurRad="38100" dist="38100" dir="2700000" algn="tl">
                    <a:srgbClr val="C0C0C0"/>
                  </a:outerShdw>
                </a:effectLst>
                <a:ea typeface="宋体" panose="02010600030101010101" pitchFamily="2" charset="-122"/>
              </a:rPr>
              <a:t>Subnets</a:t>
            </a:r>
          </a:p>
        </p:txBody>
      </p:sp>
      <p:sp>
        <p:nvSpPr>
          <p:cNvPr id="29701" name="Rectangle 3">
            <a:extLst>
              <a:ext uri="{FF2B5EF4-FFF2-40B4-BE49-F238E27FC236}">
                <a16:creationId xmlns:a16="http://schemas.microsoft.com/office/drawing/2014/main" id="{7557A139-E098-064E-A9F9-DD56BF6D9A11}"/>
              </a:ext>
            </a:extLst>
          </p:cNvPr>
          <p:cNvSpPr>
            <a:spLocks noGrp="1" noChangeArrowheads="1"/>
          </p:cNvSpPr>
          <p:nvPr>
            <p:ph type="body" idx="4294967295"/>
          </p:nvPr>
        </p:nvSpPr>
        <p:spPr>
          <a:xfrm>
            <a:off x="203200" y="1252538"/>
            <a:ext cx="8940800" cy="5138737"/>
          </a:xfrm>
        </p:spPr>
        <p:txBody>
          <a:bodyPr/>
          <a:lstStyle/>
          <a:p>
            <a:pPr eaLnBrk="1" hangingPunct="1"/>
            <a:r>
              <a:rPr lang="en-US" altLang="zh-CN" sz="2100">
                <a:ea typeface="宋体" panose="02010600030101010101" pitchFamily="2" charset="-122"/>
              </a:rPr>
              <a:t>Allow a network to be split into several parts for </a:t>
            </a:r>
            <a:r>
              <a:rPr lang="en-US" altLang="zh-CN" sz="2100" b="1" i="1">
                <a:ea typeface="宋体" panose="02010600030101010101" pitchFamily="2" charset="-122"/>
              </a:rPr>
              <a:t>internal</a:t>
            </a:r>
            <a:r>
              <a:rPr lang="en-US" altLang="zh-CN" sz="2100">
                <a:ea typeface="宋体" panose="02010600030101010101" pitchFamily="2" charset="-122"/>
              </a:rPr>
              <a:t> use, but to act as a </a:t>
            </a:r>
            <a:r>
              <a:rPr lang="en-US" altLang="zh-CN" sz="2100" b="1">
                <a:ea typeface="宋体" panose="02010600030101010101" pitchFamily="2" charset="-122"/>
              </a:rPr>
              <a:t>single network</a:t>
            </a:r>
            <a:r>
              <a:rPr lang="en-US" altLang="zh-CN" sz="2100">
                <a:ea typeface="宋体" panose="02010600030101010101" pitchFamily="2" charset="-122"/>
              </a:rPr>
              <a:t> to outside world</a:t>
            </a:r>
          </a:p>
          <a:p>
            <a:pPr eaLnBrk="1" hangingPunct="1"/>
            <a:r>
              <a:rPr lang="en-US" altLang="zh-CN" sz="2100">
                <a:ea typeface="宋体" panose="02010600030101010101" pitchFamily="2" charset="-122"/>
              </a:rPr>
              <a:t>Take some bits away from host numbers</a:t>
            </a:r>
          </a:p>
          <a:p>
            <a:pPr eaLnBrk="1" hangingPunct="1"/>
            <a:r>
              <a:rPr lang="en-US" altLang="zh-CN" sz="2100" b="1">
                <a:ea typeface="宋体" panose="02010600030101010101" pitchFamily="2" charset="-122"/>
              </a:rPr>
              <a:t>Subnet mask</a:t>
            </a:r>
            <a:r>
              <a:rPr lang="en-US" altLang="zh-CN" sz="2100">
                <a:ea typeface="宋体" panose="02010600030101010101" pitchFamily="2" charset="-122"/>
              </a:rPr>
              <a:t> </a:t>
            </a:r>
            <a:r>
              <a:rPr lang="en-US" altLang="zh-CN" sz="2100">
                <a:latin typeface="Times New Roman" panose="02020603050405020304" pitchFamily="18" charset="0"/>
                <a:ea typeface="宋体" panose="02010600030101010101" pitchFamily="2" charset="-122"/>
              </a:rPr>
              <a:t>–</a:t>
            </a:r>
            <a:r>
              <a:rPr lang="en-US" altLang="zh-CN" sz="2100">
                <a:ea typeface="宋体" panose="02010600030101010101" pitchFamily="2" charset="-122"/>
              </a:rPr>
              <a:t> needed by the main router. Indicates split between network + subnet number and host</a:t>
            </a:r>
          </a:p>
          <a:p>
            <a:pPr lvl="1" eaLnBrk="1" hangingPunct="1"/>
            <a:r>
              <a:rPr lang="en-US" altLang="zh-CN" sz="2000">
                <a:ea typeface="宋体" panose="02010600030101010101" pitchFamily="2" charset="-122"/>
              </a:rPr>
              <a:t>Write the address and the mask as a binary number</a:t>
            </a:r>
          </a:p>
          <a:p>
            <a:pPr lvl="1" eaLnBrk="1" hangingPunct="1"/>
            <a:r>
              <a:rPr lang="en-US" altLang="zh-CN" sz="2000">
                <a:ea typeface="宋体" panose="02010600030101010101" pitchFamily="2" charset="-122"/>
              </a:rPr>
              <a:t>If mask bit is 1, then corresponding bit of address matters</a:t>
            </a:r>
          </a:p>
        </p:txBody>
      </p:sp>
      <p:pic>
        <p:nvPicPr>
          <p:cNvPr id="29702" name="Picture 4" descr="5-58">
            <a:extLst>
              <a:ext uri="{FF2B5EF4-FFF2-40B4-BE49-F238E27FC236}">
                <a16:creationId xmlns:a16="http://schemas.microsoft.com/office/drawing/2014/main" id="{F27D4E55-0EF6-454A-A012-8F3E5BD21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8" y="3946525"/>
            <a:ext cx="848677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327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64BD922B-448B-834B-8553-C7F1D30C647E}"/>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826E912-65B5-2A4E-9375-455544BD69D8}"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13" name="Slide Number Placeholder 5">
            <a:extLst>
              <a:ext uri="{FF2B5EF4-FFF2-40B4-BE49-F238E27FC236}">
                <a16:creationId xmlns:a16="http://schemas.microsoft.com/office/drawing/2014/main" id="{8D6B1572-135F-D04C-B75C-05450BAA38B9}"/>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73506" name="Rectangle 2">
            <a:extLst>
              <a:ext uri="{FF2B5EF4-FFF2-40B4-BE49-F238E27FC236}">
                <a16:creationId xmlns:a16="http://schemas.microsoft.com/office/drawing/2014/main" id="{05EF210E-3108-3045-9F4E-E033C64CC784}"/>
              </a:ext>
            </a:extLst>
          </p:cNvPr>
          <p:cNvSpPr>
            <a:spLocks noGrp="1" noChangeArrowheads="1"/>
          </p:cNvSpPr>
          <p:nvPr>
            <p:ph type="title" idx="4294967295"/>
          </p:nvPr>
        </p:nvSpPr>
        <p:spPr>
          <a:xfrm>
            <a:off x="457200" y="277813"/>
            <a:ext cx="8229600" cy="936625"/>
          </a:xfrm>
        </p:spPr>
        <p:txBody>
          <a:bodyPr anchor="ctr"/>
          <a:lstStyle/>
          <a:p>
            <a:pPr eaLnBrk="1" hangingPunct="1">
              <a:defRPr/>
            </a:pPr>
            <a:r>
              <a:rPr lang="en-US" altLang="zh-CN">
                <a:effectLst>
                  <a:outerShdw blurRad="38100" dist="38100" dir="2700000" algn="tl">
                    <a:srgbClr val="DDDDDD"/>
                  </a:outerShdw>
                </a:effectLst>
                <a:ea typeface="宋体" charset="0"/>
                <a:cs typeface="宋体" charset="0"/>
              </a:rPr>
              <a:t>Subnets</a:t>
            </a:r>
            <a:endParaRPr lang="en-US">
              <a:effectLst>
                <a:outerShdw blurRad="38100" dist="38100" dir="2700000" algn="tl">
                  <a:srgbClr val="DDDDDD"/>
                </a:outerShdw>
              </a:effectLst>
              <a:ea typeface="宋体" charset="0"/>
              <a:cs typeface="宋体" charset="0"/>
            </a:endParaRPr>
          </a:p>
        </p:txBody>
      </p:sp>
      <p:sp>
        <p:nvSpPr>
          <p:cNvPr id="30725" name="Rectangle 3">
            <a:extLst>
              <a:ext uri="{FF2B5EF4-FFF2-40B4-BE49-F238E27FC236}">
                <a16:creationId xmlns:a16="http://schemas.microsoft.com/office/drawing/2014/main" id="{50B35B06-8FA7-BC44-A5CD-3E7341EDDAFD}"/>
              </a:ext>
            </a:extLst>
          </p:cNvPr>
          <p:cNvSpPr>
            <a:spLocks noGrp="1" noChangeArrowheads="1"/>
          </p:cNvSpPr>
          <p:nvPr>
            <p:ph type="body" idx="4294967295"/>
          </p:nvPr>
        </p:nvSpPr>
        <p:spPr>
          <a:xfrm>
            <a:off x="457200" y="2992438"/>
            <a:ext cx="8475663" cy="3103562"/>
          </a:xfrm>
        </p:spPr>
        <p:txBody>
          <a:bodyPr/>
          <a:lstStyle/>
          <a:p>
            <a:pPr eaLnBrk="1" hangingPunct="1"/>
            <a:r>
              <a:rPr lang="en-US" altLang="zh-CN" sz="2100">
                <a:ea typeface="宋体" panose="02010600030101010101" pitchFamily="2" charset="-122"/>
              </a:rPr>
              <a:t>E.g., A class B network can be subnetted into 64 subnets</a:t>
            </a:r>
          </a:p>
          <a:p>
            <a:pPr lvl="1" eaLnBrk="1" hangingPunct="1"/>
            <a:r>
              <a:rPr lang="en-US" altLang="zh-CN" sz="2000">
                <a:ea typeface="宋体" panose="02010600030101010101" pitchFamily="2" charset="-122"/>
              </a:rPr>
              <a:t>Originally 16 bits for host info. Now, 6 bits used for subnet and 10 bits for host numbers</a:t>
            </a:r>
          </a:p>
          <a:p>
            <a:pPr lvl="1" eaLnBrk="1" hangingPunct="1"/>
            <a:r>
              <a:rPr lang="en-US" altLang="zh-CN" sz="2000">
                <a:ea typeface="宋体" panose="02010600030101010101" pitchFamily="2" charset="-122"/>
              </a:rPr>
              <a:t>Subnet mask can be written as 255.255.252.0 or /22</a:t>
            </a:r>
          </a:p>
          <a:p>
            <a:pPr eaLnBrk="1" hangingPunct="1"/>
            <a:endParaRPr lang="en-US" altLang="en-US" sz="2100">
              <a:ea typeface="ＭＳ Ｐゴシック" panose="020B0600070205080204" pitchFamily="34" charset="-128"/>
            </a:endParaRPr>
          </a:p>
        </p:txBody>
      </p:sp>
      <p:pic>
        <p:nvPicPr>
          <p:cNvPr id="30726" name="Picture 4" descr="5-58">
            <a:extLst>
              <a:ext uri="{FF2B5EF4-FFF2-40B4-BE49-F238E27FC236}">
                <a16:creationId xmlns:a16="http://schemas.microsoft.com/office/drawing/2014/main" id="{9188EA0E-6004-DA4C-BD76-33F248A63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1254125"/>
            <a:ext cx="848677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5">
            <a:extLst>
              <a:ext uri="{FF2B5EF4-FFF2-40B4-BE49-F238E27FC236}">
                <a16:creationId xmlns:a16="http://schemas.microsoft.com/office/drawing/2014/main" id="{4165A23D-85F2-3B42-8258-348BB1A5B8A3}"/>
              </a:ext>
            </a:extLst>
          </p:cNvPr>
          <p:cNvSpPr txBox="1">
            <a:spLocks noChangeArrowheads="1"/>
          </p:cNvSpPr>
          <p:nvPr/>
        </p:nvSpPr>
        <p:spPr bwMode="auto">
          <a:xfrm>
            <a:off x="938213" y="4541838"/>
            <a:ext cx="70040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a:t>Subnet 1: 10000010 00110010 000001 00 00000001    130.50.4.1</a:t>
            </a:r>
          </a:p>
          <a:p>
            <a:pPr algn="l" eaLnBrk="1" hangingPunct="1"/>
            <a:r>
              <a:rPr lang="en-US" altLang="en-US" sz="1800"/>
              <a:t>Subnet 2: 10000010 00110010 000010 00 00000001    130.50.8.1</a:t>
            </a:r>
          </a:p>
          <a:p>
            <a:pPr algn="l" eaLnBrk="1" hangingPunct="1"/>
            <a:r>
              <a:rPr lang="en-US" altLang="en-US" sz="1800"/>
              <a:t>Subnet 3: 10000010 00110010 000011 00 00000001    130.50.12.1</a:t>
            </a:r>
          </a:p>
        </p:txBody>
      </p:sp>
      <p:sp>
        <p:nvSpPr>
          <p:cNvPr id="1173510" name="Rectangle 6">
            <a:extLst>
              <a:ext uri="{FF2B5EF4-FFF2-40B4-BE49-F238E27FC236}">
                <a16:creationId xmlns:a16="http://schemas.microsoft.com/office/drawing/2014/main" id="{1CCC8C93-BDA3-4744-B3BC-3C45A9540412}"/>
              </a:ext>
            </a:extLst>
          </p:cNvPr>
          <p:cNvSpPr>
            <a:spLocks noChangeArrowheads="1"/>
          </p:cNvSpPr>
          <p:nvPr/>
        </p:nvSpPr>
        <p:spPr bwMode="auto">
          <a:xfrm>
            <a:off x="2046288" y="4564063"/>
            <a:ext cx="2147887" cy="86995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173511" name="Rectangle 7">
            <a:extLst>
              <a:ext uri="{FF2B5EF4-FFF2-40B4-BE49-F238E27FC236}">
                <a16:creationId xmlns:a16="http://schemas.microsoft.com/office/drawing/2014/main" id="{08E9D4DC-6E1C-BB49-97B9-611670E53529}"/>
              </a:ext>
            </a:extLst>
          </p:cNvPr>
          <p:cNvSpPr>
            <a:spLocks noChangeArrowheads="1"/>
          </p:cNvSpPr>
          <p:nvPr/>
        </p:nvSpPr>
        <p:spPr bwMode="auto">
          <a:xfrm>
            <a:off x="4202113" y="4557713"/>
            <a:ext cx="812800" cy="869950"/>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173512" name="Rectangle 8">
            <a:extLst>
              <a:ext uri="{FF2B5EF4-FFF2-40B4-BE49-F238E27FC236}">
                <a16:creationId xmlns:a16="http://schemas.microsoft.com/office/drawing/2014/main" id="{B380F413-4E9E-9146-844A-33B871CB55F1}"/>
              </a:ext>
            </a:extLst>
          </p:cNvPr>
          <p:cNvSpPr>
            <a:spLocks noChangeArrowheads="1"/>
          </p:cNvSpPr>
          <p:nvPr/>
        </p:nvSpPr>
        <p:spPr bwMode="auto">
          <a:xfrm>
            <a:off x="5049838" y="4564063"/>
            <a:ext cx="1377950" cy="8699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0731" name="Text Box 9">
            <a:extLst>
              <a:ext uri="{FF2B5EF4-FFF2-40B4-BE49-F238E27FC236}">
                <a16:creationId xmlns:a16="http://schemas.microsoft.com/office/drawing/2014/main" id="{4BE5250B-CC69-7E4F-A9E5-7EC9C418A9EC}"/>
              </a:ext>
            </a:extLst>
          </p:cNvPr>
          <p:cNvSpPr txBox="1">
            <a:spLocks noChangeArrowheads="1"/>
          </p:cNvSpPr>
          <p:nvPr/>
        </p:nvSpPr>
        <p:spPr bwMode="auto">
          <a:xfrm>
            <a:off x="422275" y="5595938"/>
            <a:ext cx="826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b="1"/>
              <a:t>A subnet is often represented in the form of base addr/mask: 130.50.4.0/22</a:t>
            </a:r>
          </a:p>
        </p:txBody>
      </p:sp>
      <p:sp>
        <p:nvSpPr>
          <p:cNvPr id="30732" name="Rectangle 10">
            <a:extLst>
              <a:ext uri="{FF2B5EF4-FFF2-40B4-BE49-F238E27FC236}">
                <a16:creationId xmlns:a16="http://schemas.microsoft.com/office/drawing/2014/main" id="{8B580036-D875-5D4D-B81F-B7B9595AD240}"/>
              </a:ext>
            </a:extLst>
          </p:cNvPr>
          <p:cNvSpPr>
            <a:spLocks noChangeArrowheads="1"/>
          </p:cNvSpPr>
          <p:nvPr/>
        </p:nvSpPr>
        <p:spPr bwMode="auto">
          <a:xfrm>
            <a:off x="7185025" y="5602288"/>
            <a:ext cx="1465263" cy="36353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Tree>
    <p:extLst>
      <p:ext uri="{BB962C8B-B14F-4D97-AF65-F5344CB8AC3E}">
        <p14:creationId xmlns:p14="http://schemas.microsoft.com/office/powerpoint/2010/main" val="3359108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35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35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3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10" grpId="0" animBg="1"/>
      <p:bldP spid="1173511" grpId="0" animBg="1"/>
      <p:bldP spid="11735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416C117-A378-064F-85DC-5ADCA570F1E4}"/>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133F983-37A8-B948-BC06-A35A141FDD72}"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E5FDC121-8028-6644-818C-0C6AFD8254AD}"/>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75554" name="Rectangle 2">
            <a:extLst>
              <a:ext uri="{FF2B5EF4-FFF2-40B4-BE49-F238E27FC236}">
                <a16:creationId xmlns:a16="http://schemas.microsoft.com/office/drawing/2014/main" id="{0F0F60B9-F802-AA4F-BF2A-F245D4771E22}"/>
              </a:ext>
            </a:extLst>
          </p:cNvPr>
          <p:cNvSpPr>
            <a:spLocks noGrp="1" noChangeArrowheads="1"/>
          </p:cNvSpPr>
          <p:nvPr>
            <p:ph type="title" idx="4294967295"/>
          </p:nvPr>
        </p:nvSpPr>
        <p:spPr/>
        <p:txBody>
          <a:bodyPr anchor="ctr"/>
          <a:lstStyle/>
          <a:p>
            <a:pPr eaLnBrk="1" hangingPunct="1"/>
            <a:r>
              <a:rPr lang="en-US" altLang="zh-CN" sz="3800">
                <a:effectLst>
                  <a:outerShdw blurRad="38100" dist="38100" dir="2700000" algn="tl">
                    <a:srgbClr val="C0C0C0"/>
                  </a:outerShdw>
                </a:effectLst>
                <a:ea typeface="宋体" panose="02010600030101010101" pitchFamily="2" charset="-122"/>
              </a:rPr>
              <a:t>Problems with Classful Addressing</a:t>
            </a:r>
          </a:p>
        </p:txBody>
      </p:sp>
      <p:sp>
        <p:nvSpPr>
          <p:cNvPr id="32773" name="Rectangle 3">
            <a:extLst>
              <a:ext uri="{FF2B5EF4-FFF2-40B4-BE49-F238E27FC236}">
                <a16:creationId xmlns:a16="http://schemas.microsoft.com/office/drawing/2014/main" id="{92EFC0F5-EED0-9F45-B564-0E054A8F3EE3}"/>
              </a:ext>
            </a:extLst>
          </p:cNvPr>
          <p:cNvSpPr>
            <a:spLocks noGrp="1" noChangeArrowheads="1"/>
          </p:cNvSpPr>
          <p:nvPr>
            <p:ph type="body" idx="4294967295"/>
          </p:nvPr>
        </p:nvSpPr>
        <p:spPr>
          <a:xfrm>
            <a:off x="339725" y="1646238"/>
            <a:ext cx="8499475" cy="4191000"/>
          </a:xfrm>
        </p:spPr>
        <p:txBody>
          <a:bodyPr/>
          <a:lstStyle/>
          <a:p>
            <a:pPr eaLnBrk="1" hangingPunct="1"/>
            <a:r>
              <a:rPr lang="en-US" altLang="zh-CN" sz="2600">
                <a:ea typeface="宋体" panose="02010600030101010101" pitchFamily="2" charset="-122"/>
              </a:rPr>
              <a:t>A class is obviously too large for any organization</a:t>
            </a:r>
          </a:p>
          <a:p>
            <a:pPr eaLnBrk="1" hangingPunct="1"/>
            <a:r>
              <a:rPr lang="en-US" altLang="zh-CN" sz="2600">
                <a:ea typeface="宋体" panose="02010600030101010101" pitchFamily="2" charset="-122"/>
              </a:rPr>
              <a:t>C class is too small (only 256 addresses available)</a:t>
            </a:r>
          </a:p>
          <a:p>
            <a:pPr eaLnBrk="1" hangingPunct="1"/>
            <a:r>
              <a:rPr lang="en-US" altLang="zh-CN" sz="2600">
                <a:ea typeface="宋体" panose="02010600030101010101" pitchFamily="2" charset="-122"/>
              </a:rPr>
              <a:t>B class is requested and allocated, but it is still too large for most organizations </a:t>
            </a:r>
          </a:p>
          <a:p>
            <a:pPr eaLnBrk="1" hangingPunct="1">
              <a:buFont typeface="Wingdings" pitchFamily="2" charset="2"/>
              <a:buNone/>
            </a:pPr>
            <a:r>
              <a:rPr lang="en-US" altLang="zh-CN" sz="2600">
                <a:ea typeface="宋体" panose="02010600030101010101" pitchFamily="2" charset="-122"/>
                <a:sym typeface="Symbol" pitchFamily="2" charset="2"/>
              </a:rPr>
              <a:t>	</a:t>
            </a:r>
            <a:r>
              <a:rPr lang="en-US" altLang="zh-CN" sz="2600">
                <a:solidFill>
                  <a:srgbClr val="00FF00"/>
                </a:solidFill>
                <a:ea typeface="宋体" panose="02010600030101010101" pitchFamily="2" charset="-122"/>
                <a:sym typeface="Symbol" pitchFamily="2" charset="2"/>
              </a:rPr>
              <a:t></a:t>
            </a:r>
            <a:r>
              <a:rPr lang="en-US" altLang="zh-CN" sz="2600">
                <a:solidFill>
                  <a:srgbClr val="00FF00"/>
                </a:solidFill>
                <a:ea typeface="宋体" panose="02010600030101010101" pitchFamily="2" charset="-122"/>
              </a:rPr>
              <a:t> Many IP addresses are wasted</a:t>
            </a:r>
          </a:p>
          <a:p>
            <a:pPr eaLnBrk="1" hangingPunct="1">
              <a:buFont typeface="Wingdings" pitchFamily="2" charset="2"/>
              <a:buNone/>
            </a:pPr>
            <a:r>
              <a:rPr lang="en-US" altLang="zh-CN" sz="2600">
                <a:solidFill>
                  <a:srgbClr val="00FF00"/>
                </a:solidFill>
                <a:ea typeface="宋体" panose="02010600030101010101" pitchFamily="2" charset="-122"/>
                <a:sym typeface="Symbol" pitchFamily="2" charset="2"/>
              </a:rPr>
              <a:t>	 </a:t>
            </a:r>
            <a:r>
              <a:rPr lang="en-US" altLang="zh-CN" sz="2600">
                <a:solidFill>
                  <a:srgbClr val="00FF00"/>
                </a:solidFill>
                <a:ea typeface="宋体" panose="02010600030101010101" pitchFamily="2" charset="-122"/>
              </a:rPr>
              <a:t>Shortage of IP addresses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AB8337-607A-7B48-88C7-17AC68336DC4}"/>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2A19655-4882-EC40-B38A-4DB9D573C3C1}"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BEB1A0CD-3EA8-5B4C-9DF3-DC757120A86C}"/>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76578" name="Rectangle 2">
            <a:extLst>
              <a:ext uri="{FF2B5EF4-FFF2-40B4-BE49-F238E27FC236}">
                <a16:creationId xmlns:a16="http://schemas.microsoft.com/office/drawing/2014/main" id="{DC05CF08-1319-1243-B49E-6DFAFBB8874C}"/>
              </a:ext>
            </a:extLst>
          </p:cNvPr>
          <p:cNvSpPr>
            <a:spLocks noGrp="1" noChangeArrowheads="1"/>
          </p:cNvSpPr>
          <p:nvPr>
            <p:ph type="title" idx="4294967295"/>
          </p:nvPr>
        </p:nvSpPr>
        <p:spPr/>
        <p:txBody>
          <a:bodyPr anchor="ctr"/>
          <a:lstStyle/>
          <a:p>
            <a:pPr eaLnBrk="1" hangingPunct="1"/>
            <a:r>
              <a:rPr lang="en-US" altLang="zh-CN" sz="3400">
                <a:effectLst>
                  <a:outerShdw blurRad="38100" dist="38100" dir="2700000" algn="tl">
                    <a:srgbClr val="C0C0C0"/>
                  </a:outerShdw>
                </a:effectLst>
                <a:ea typeface="宋体" panose="02010600030101010101" pitchFamily="2" charset="-122"/>
              </a:rPr>
              <a:t>CIDR </a:t>
            </a:r>
            <a:r>
              <a:rPr lang="en-US" altLang="zh-CN" sz="3400">
                <a:effectLst>
                  <a:outerShdw blurRad="38100" dist="38100" dir="2700000" algn="tl">
                    <a:srgbClr val="C0C0C0"/>
                  </a:outerShdw>
                </a:effectLst>
                <a:latin typeface="Times New Roman" panose="02020603050405020304" pitchFamily="18" charset="0"/>
                <a:ea typeface="宋体" panose="02010600030101010101" pitchFamily="2" charset="-122"/>
              </a:rPr>
              <a:t>–</a:t>
            </a:r>
            <a:r>
              <a:rPr lang="en-US" altLang="zh-CN" sz="3400">
                <a:effectLst>
                  <a:outerShdw blurRad="38100" dist="38100" dir="2700000" algn="tl">
                    <a:srgbClr val="C0C0C0"/>
                  </a:outerShdw>
                </a:effectLst>
                <a:ea typeface="宋体" panose="02010600030101010101" pitchFamily="2" charset="-122"/>
              </a:rPr>
              <a:t> Classless InterDomain Routing</a:t>
            </a:r>
            <a:endParaRPr lang="en-US" altLang="en-US" sz="3400">
              <a:effectLst>
                <a:outerShdw blurRad="38100" dist="38100" dir="2700000" algn="tl">
                  <a:srgbClr val="C0C0C0"/>
                </a:outerShdw>
              </a:effectLst>
              <a:ea typeface="宋体" panose="02010600030101010101" pitchFamily="2" charset="-122"/>
            </a:endParaRPr>
          </a:p>
        </p:txBody>
      </p:sp>
      <p:sp>
        <p:nvSpPr>
          <p:cNvPr id="33797" name="Rectangle 3">
            <a:extLst>
              <a:ext uri="{FF2B5EF4-FFF2-40B4-BE49-F238E27FC236}">
                <a16:creationId xmlns:a16="http://schemas.microsoft.com/office/drawing/2014/main" id="{11CDA74D-E2BF-7247-8B98-A86836EF717A}"/>
              </a:ext>
            </a:extLst>
          </p:cNvPr>
          <p:cNvSpPr>
            <a:spLocks noGrp="1" noChangeArrowheads="1"/>
          </p:cNvSpPr>
          <p:nvPr>
            <p:ph type="body" idx="4294967295"/>
          </p:nvPr>
        </p:nvSpPr>
        <p:spPr>
          <a:xfrm>
            <a:off x="457200" y="1514475"/>
            <a:ext cx="8229600" cy="4495800"/>
          </a:xfrm>
        </p:spPr>
        <p:txBody>
          <a:bodyPr/>
          <a:lstStyle/>
          <a:p>
            <a:pPr eaLnBrk="1" hangingPunct="1"/>
            <a:r>
              <a:rPr lang="en-US" altLang="zh-CN" sz="2600">
                <a:ea typeface="宋体" panose="02010600030101010101" pitchFamily="2" charset="-122"/>
              </a:rPr>
              <a:t>For the remaining IP addresses, classless allocation is used</a:t>
            </a:r>
          </a:p>
          <a:p>
            <a:pPr lvl="1" eaLnBrk="1" hangingPunct="1"/>
            <a:r>
              <a:rPr lang="en-US" altLang="zh-CN" sz="2200">
                <a:ea typeface="宋体" panose="02010600030101010101" pitchFamily="2" charset="-122"/>
              </a:rPr>
              <a:t>Allocate remaining IP addresses in variable-sized blocks </a:t>
            </a:r>
            <a:r>
              <a:rPr lang="en-US" altLang="zh-CN" sz="2200" b="1">
                <a:solidFill>
                  <a:srgbClr val="00FF00"/>
                </a:solidFill>
                <a:ea typeface="宋体" panose="02010600030101010101" pitchFamily="2" charset="-122"/>
              </a:rPr>
              <a:t>(must be power of 2)</a:t>
            </a:r>
            <a:r>
              <a:rPr lang="en-US" altLang="zh-CN" sz="2200">
                <a:ea typeface="宋体" panose="02010600030101010101" pitchFamily="2" charset="-122"/>
              </a:rPr>
              <a:t>, without regard to the classes</a:t>
            </a:r>
          </a:p>
          <a:p>
            <a:pPr lvl="1" eaLnBrk="1" hangingPunct="1"/>
            <a:r>
              <a:rPr lang="en-US" altLang="zh-CN" sz="2200" b="1">
                <a:ea typeface="宋体" panose="02010600030101010101" pitchFamily="2" charset="-122"/>
              </a:rPr>
              <a:t>The starting address must fall on the boundary of the block size</a:t>
            </a:r>
          </a:p>
          <a:p>
            <a:pPr lvl="1" eaLnBrk="1" hangingPunct="1"/>
            <a:r>
              <a:rPr lang="en-US" altLang="zh-CN" sz="2200">
                <a:ea typeface="宋体" panose="02010600030101010101" pitchFamily="2" charset="-122"/>
              </a:rPr>
              <a:t>E.g., if a site needs, say, 2000 addresses, it is given a block of 2048 addresses on a 2048-byte boundary</a:t>
            </a:r>
            <a:endParaRPr lang="en-US" altLang="en-US" sz="2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295DCFED-7C6C-184F-9972-DF1D207DFC5A}"/>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9800E0E-536B-C84A-A53C-E1018185BB46}"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10" name="Slide Number Placeholder 5">
            <a:extLst>
              <a:ext uri="{FF2B5EF4-FFF2-40B4-BE49-F238E27FC236}">
                <a16:creationId xmlns:a16="http://schemas.microsoft.com/office/drawing/2014/main" id="{83F0672F-B076-B448-9EF5-54130A0BD903}"/>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77602" name="Rectangle 2">
            <a:extLst>
              <a:ext uri="{FF2B5EF4-FFF2-40B4-BE49-F238E27FC236}">
                <a16:creationId xmlns:a16="http://schemas.microsoft.com/office/drawing/2014/main" id="{86C32B06-0116-8E43-AF2E-993D9873C416}"/>
              </a:ext>
            </a:extLst>
          </p:cNvPr>
          <p:cNvSpPr>
            <a:spLocks noGrp="1" noChangeArrowheads="1"/>
          </p:cNvSpPr>
          <p:nvPr>
            <p:ph type="title" idx="4294967295"/>
          </p:nvPr>
        </p:nvSpPr>
        <p:spPr>
          <a:xfrm>
            <a:off x="457200" y="277813"/>
            <a:ext cx="8229600" cy="981075"/>
          </a:xfrm>
        </p:spPr>
        <p:txBody>
          <a:bodyPr anchor="ctr"/>
          <a:lstStyle/>
          <a:p>
            <a:pPr eaLnBrk="1" hangingPunct="1"/>
            <a:r>
              <a:rPr lang="en-US" altLang="zh-CN" sz="3800">
                <a:effectLst>
                  <a:outerShdw blurRad="38100" dist="38100" dir="2700000" algn="tl">
                    <a:srgbClr val="C0C0C0"/>
                  </a:outerShdw>
                </a:effectLst>
                <a:ea typeface="宋体" panose="02010600030101010101" pitchFamily="2" charset="-122"/>
              </a:rPr>
              <a:t>Classless Allocation </a:t>
            </a:r>
            <a:r>
              <a:rPr lang="en-US" altLang="zh-CN" sz="3800">
                <a:effectLst>
                  <a:outerShdw blurRad="38100" dist="38100" dir="2700000" algn="tl">
                    <a:srgbClr val="C0C0C0"/>
                  </a:outerShdw>
                </a:effectLst>
                <a:latin typeface="Times New Roman" panose="02020603050405020304" pitchFamily="18" charset="0"/>
                <a:ea typeface="宋体" panose="02010600030101010101" pitchFamily="2" charset="-122"/>
              </a:rPr>
              <a:t>–</a:t>
            </a:r>
            <a:r>
              <a:rPr lang="en-US" altLang="zh-CN" sz="3800">
                <a:effectLst>
                  <a:outerShdw blurRad="38100" dist="38100" dir="2700000" algn="tl">
                    <a:srgbClr val="C0C0C0"/>
                  </a:outerShdw>
                </a:effectLst>
                <a:ea typeface="宋体" panose="02010600030101010101" pitchFamily="2" charset="-122"/>
              </a:rPr>
              <a:t> Example</a:t>
            </a:r>
          </a:p>
        </p:txBody>
      </p:sp>
      <p:pic>
        <p:nvPicPr>
          <p:cNvPr id="34821" name="Picture 3" descr="5-59">
            <a:extLst>
              <a:ext uri="{FF2B5EF4-FFF2-40B4-BE49-F238E27FC236}">
                <a16:creationId xmlns:a16="http://schemas.microsoft.com/office/drawing/2014/main" id="{F1516742-50EA-8941-9E5F-19AED9202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1212850"/>
            <a:ext cx="720725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4">
            <a:extLst>
              <a:ext uri="{FF2B5EF4-FFF2-40B4-BE49-F238E27FC236}">
                <a16:creationId xmlns:a16="http://schemas.microsoft.com/office/drawing/2014/main" id="{B027FD26-AFD9-504B-B04A-2C132E956884}"/>
              </a:ext>
            </a:extLst>
          </p:cNvPr>
          <p:cNvSpPr>
            <a:spLocks noGrp="1" noChangeArrowheads="1"/>
          </p:cNvSpPr>
          <p:nvPr>
            <p:ph type="body" idx="4294967295"/>
          </p:nvPr>
        </p:nvSpPr>
        <p:spPr>
          <a:xfrm>
            <a:off x="566738" y="2965450"/>
            <a:ext cx="7921625" cy="2317750"/>
          </a:xfrm>
        </p:spPr>
        <p:txBody>
          <a:bodyPr/>
          <a:lstStyle/>
          <a:p>
            <a:pPr eaLnBrk="1" hangingPunct="1"/>
            <a:r>
              <a:rPr lang="en-US" altLang="zh-CN" sz="2100">
                <a:ea typeface="宋体" panose="02010600030101010101" pitchFamily="2" charset="-122"/>
              </a:rPr>
              <a:t>Routing tables are updated with the three assigned entries. Each entry contains a base address and a subnet mask </a:t>
            </a:r>
            <a:r>
              <a:rPr lang="en-US" altLang="zh-CN" sz="2100">
                <a:solidFill>
                  <a:srgbClr val="00FF00"/>
                </a:solidFill>
                <a:ea typeface="宋体" panose="02010600030101010101" pitchFamily="2" charset="-122"/>
              </a:rPr>
              <a:t>(in short: base address/subnet mask)</a:t>
            </a:r>
          </a:p>
        </p:txBody>
      </p:sp>
      <p:sp>
        <p:nvSpPr>
          <p:cNvPr id="34823" name="Text Box 5">
            <a:extLst>
              <a:ext uri="{FF2B5EF4-FFF2-40B4-BE49-F238E27FC236}">
                <a16:creationId xmlns:a16="http://schemas.microsoft.com/office/drawing/2014/main" id="{B39E997F-3CE3-6B4D-B368-9E8B9D2C2883}"/>
              </a:ext>
            </a:extLst>
          </p:cNvPr>
          <p:cNvSpPr txBox="1">
            <a:spLocks noChangeArrowheads="1"/>
          </p:cNvSpPr>
          <p:nvPr/>
        </p:nvSpPr>
        <p:spPr bwMode="auto">
          <a:xfrm>
            <a:off x="1755775" y="5024438"/>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zh-CN">
                <a:solidFill>
                  <a:schemeClr val="tx2"/>
                </a:solidFill>
                <a:latin typeface="Times New Roman" panose="02020603050405020304" pitchFamily="18" charset="0"/>
                <a:ea typeface="宋体" panose="02010600030101010101" pitchFamily="2" charset="-122"/>
              </a:rPr>
              <a:t>Base address</a:t>
            </a:r>
          </a:p>
        </p:txBody>
      </p:sp>
      <p:sp>
        <p:nvSpPr>
          <p:cNvPr id="34824" name="Text Box 6">
            <a:extLst>
              <a:ext uri="{FF2B5EF4-FFF2-40B4-BE49-F238E27FC236}">
                <a16:creationId xmlns:a16="http://schemas.microsoft.com/office/drawing/2014/main" id="{9F350903-7919-DB4E-8FB0-7044B90DDE58}"/>
              </a:ext>
            </a:extLst>
          </p:cNvPr>
          <p:cNvSpPr txBox="1">
            <a:spLocks noChangeArrowheads="1"/>
          </p:cNvSpPr>
          <p:nvPr/>
        </p:nvSpPr>
        <p:spPr bwMode="auto">
          <a:xfrm>
            <a:off x="5830888" y="5024438"/>
            <a:ext cx="174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zh-CN">
                <a:solidFill>
                  <a:schemeClr val="tx2"/>
                </a:solidFill>
                <a:latin typeface="Times New Roman" panose="02020603050405020304" pitchFamily="18" charset="0"/>
                <a:ea typeface="宋体" panose="02010600030101010101" pitchFamily="2" charset="-122"/>
              </a:rPr>
              <a:t>Subnet mask</a:t>
            </a:r>
          </a:p>
        </p:txBody>
      </p:sp>
      <p:sp>
        <p:nvSpPr>
          <p:cNvPr id="1177607" name="Rectangle 7">
            <a:extLst>
              <a:ext uri="{FF2B5EF4-FFF2-40B4-BE49-F238E27FC236}">
                <a16:creationId xmlns:a16="http://schemas.microsoft.com/office/drawing/2014/main" id="{8DBD9FFF-0F88-E54C-AFC8-3A57E4AC3765}"/>
              </a:ext>
            </a:extLst>
          </p:cNvPr>
          <p:cNvSpPr>
            <a:spLocks noChangeArrowheads="1"/>
          </p:cNvSpPr>
          <p:nvPr/>
        </p:nvSpPr>
        <p:spPr bwMode="auto">
          <a:xfrm>
            <a:off x="150813" y="4176713"/>
            <a:ext cx="8737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700"/>
              <a:t>C: 11000010 00011000 00000000 00000000   11111111 11111111 11111000 00000000</a:t>
            </a:r>
          </a:p>
          <a:p>
            <a:pPr algn="l" eaLnBrk="1" hangingPunct="1"/>
            <a:r>
              <a:rPr lang="en-US" altLang="en-US" sz="1700"/>
              <a:t>E: 11000010 00011000 00001000 00000000   11111111 11111111 11111100 00000000</a:t>
            </a:r>
          </a:p>
          <a:p>
            <a:pPr algn="l" eaLnBrk="1" hangingPunct="1"/>
            <a:r>
              <a:rPr lang="en-US" altLang="en-US" sz="1700"/>
              <a:t>O: 11000010 00011000 00010000 00000000   11111111 11111111 11110000 00000000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E38D29C-B16B-7640-8485-D41A30AA5635}"/>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48CFFB4-4F66-234A-B7A1-1FBE86935F9D}"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A149AA47-C86C-C54D-AE62-B9222F169BCE}"/>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79650" name="Rectangle 2">
            <a:extLst>
              <a:ext uri="{FF2B5EF4-FFF2-40B4-BE49-F238E27FC236}">
                <a16:creationId xmlns:a16="http://schemas.microsoft.com/office/drawing/2014/main" id="{918437A4-F077-B44B-B7D7-12026AA70228}"/>
              </a:ext>
            </a:extLst>
          </p:cNvPr>
          <p:cNvSpPr>
            <a:spLocks noGrp="1" noChangeArrowheads="1"/>
          </p:cNvSpPr>
          <p:nvPr>
            <p:ph type="title" idx="4294967295"/>
          </p:nvPr>
        </p:nvSpPr>
        <p:spPr>
          <a:xfrm>
            <a:off x="457200" y="277813"/>
            <a:ext cx="8229600" cy="763587"/>
          </a:xfrm>
        </p:spPr>
        <p:txBody>
          <a:bodyPr anchor="ctr"/>
          <a:lstStyle/>
          <a:p>
            <a:pPr eaLnBrk="1" hangingPunct="1"/>
            <a:r>
              <a:rPr lang="en-US" altLang="zh-CN">
                <a:effectLst>
                  <a:outerShdw blurRad="38100" dist="38100" dir="2700000" algn="tl">
                    <a:srgbClr val="C0C0C0"/>
                  </a:outerShdw>
                </a:effectLst>
                <a:ea typeface="宋体" panose="02010600030101010101" pitchFamily="2" charset="-122"/>
              </a:rPr>
              <a:t>Classless Allocation </a:t>
            </a:r>
            <a:r>
              <a:rPr lang="en-US" altLang="zh-CN">
                <a:effectLst>
                  <a:outerShdw blurRad="38100" dist="38100" dir="2700000" algn="tl">
                    <a:srgbClr val="C0C0C0"/>
                  </a:outerShdw>
                </a:effectLst>
                <a:latin typeface="Times New Roman" panose="02020603050405020304" pitchFamily="18" charset="0"/>
                <a:ea typeface="宋体" panose="02010600030101010101" pitchFamily="2" charset="-122"/>
              </a:rPr>
              <a:t>–</a:t>
            </a:r>
            <a:r>
              <a:rPr lang="en-US" altLang="zh-CN">
                <a:effectLst>
                  <a:outerShdw blurRad="38100" dist="38100" dir="2700000" algn="tl">
                    <a:srgbClr val="C0C0C0"/>
                  </a:outerShdw>
                </a:effectLst>
                <a:ea typeface="宋体" panose="02010600030101010101" pitchFamily="2" charset="-122"/>
              </a:rPr>
              <a:t> Example</a:t>
            </a:r>
            <a:endParaRPr lang="en-US" altLang="en-US">
              <a:effectLst>
                <a:outerShdw blurRad="38100" dist="38100" dir="2700000" algn="tl">
                  <a:srgbClr val="C0C0C0"/>
                </a:outerShdw>
              </a:effectLst>
              <a:ea typeface="宋体" panose="02010600030101010101" pitchFamily="2" charset="-122"/>
            </a:endParaRPr>
          </a:p>
        </p:txBody>
      </p:sp>
      <p:sp>
        <p:nvSpPr>
          <p:cNvPr id="36869" name="Rectangle 3">
            <a:extLst>
              <a:ext uri="{FF2B5EF4-FFF2-40B4-BE49-F238E27FC236}">
                <a16:creationId xmlns:a16="http://schemas.microsoft.com/office/drawing/2014/main" id="{D7207597-1EEF-7943-B2DA-AC2F54E3200C}"/>
              </a:ext>
            </a:extLst>
          </p:cNvPr>
          <p:cNvSpPr>
            <a:spLocks noGrp="1" noChangeArrowheads="1"/>
          </p:cNvSpPr>
          <p:nvPr>
            <p:ph type="body" idx="4294967295"/>
          </p:nvPr>
        </p:nvSpPr>
        <p:spPr>
          <a:xfrm>
            <a:off x="442913" y="1323975"/>
            <a:ext cx="8229600" cy="4495800"/>
          </a:xfrm>
        </p:spPr>
        <p:txBody>
          <a:bodyPr/>
          <a:lstStyle/>
          <a:p>
            <a:pPr eaLnBrk="1" hangingPunct="1"/>
            <a:r>
              <a:rPr lang="en-US" altLang="en-US" sz="1900">
                <a:ea typeface="ＭＳ Ｐゴシック" panose="020B0600070205080204" pitchFamily="34" charset="-128"/>
              </a:rPr>
              <a:t>For Cambridge:</a:t>
            </a:r>
          </a:p>
          <a:p>
            <a:pPr lvl="1" eaLnBrk="1" hangingPunct="1"/>
            <a:r>
              <a:rPr lang="en-US" altLang="en-US" sz="1700"/>
              <a:t>Ask 2000, allocate 2</a:t>
            </a:r>
            <a:r>
              <a:rPr lang="en-US" altLang="en-US" sz="1700" baseline="30000"/>
              <a:t>11</a:t>
            </a:r>
            <a:r>
              <a:rPr lang="en-US" altLang="en-US" sz="1700"/>
              <a:t> = 2048 IP addresses block</a:t>
            </a:r>
          </a:p>
          <a:p>
            <a:pPr lvl="1" eaLnBrk="1" hangingPunct="1"/>
            <a:r>
              <a:rPr lang="en-US" altLang="en-US" sz="1700"/>
              <a:t>Start IP: 194.24.0.0 because it is multiple of 2</a:t>
            </a:r>
            <a:r>
              <a:rPr lang="en-US" altLang="en-US" sz="1700" baseline="30000"/>
              <a:t>11</a:t>
            </a:r>
            <a:br>
              <a:rPr lang="en-US" altLang="en-US" sz="1700" baseline="30000"/>
            </a:br>
            <a:r>
              <a:rPr lang="en-US" altLang="en-US" sz="1700" baseline="30000"/>
              <a:t> </a:t>
            </a:r>
            <a:r>
              <a:rPr lang="en-US" altLang="en-US" sz="1700"/>
              <a:t>(-------- -------- 00000000 00000000)</a:t>
            </a:r>
            <a:endParaRPr lang="en-US" altLang="en-US" sz="1700" baseline="30000"/>
          </a:p>
          <a:p>
            <a:pPr lvl="1" eaLnBrk="1" hangingPunct="1"/>
            <a:r>
              <a:rPr lang="en-US" altLang="en-US" sz="1700"/>
              <a:t>Last IP: 194.24.7.255 </a:t>
            </a:r>
            <a:br>
              <a:rPr lang="en-US" altLang="en-US" sz="1700"/>
            </a:br>
            <a:r>
              <a:rPr lang="en-US" altLang="en-US" sz="1700"/>
              <a:t>(i.e., 194.24.0.0 + 2</a:t>
            </a:r>
            <a:r>
              <a:rPr lang="en-US" altLang="en-US" sz="1700" baseline="30000"/>
              <a:t>11</a:t>
            </a:r>
            <a:r>
              <a:rPr lang="en-US" altLang="en-US" sz="1700"/>
              <a:t> - 1: -------- -------- 00000111 11111111)</a:t>
            </a:r>
          </a:p>
          <a:p>
            <a:pPr lvl="1" eaLnBrk="1" hangingPunct="1"/>
            <a:r>
              <a:rPr lang="en-US" altLang="en-US" sz="1700"/>
              <a:t>Mask: 194.24.0.0/21 (8+8+5=21, or 32-11=21)</a:t>
            </a:r>
          </a:p>
          <a:p>
            <a:pPr eaLnBrk="1" hangingPunct="1"/>
            <a:r>
              <a:rPr lang="en-US" altLang="en-US" sz="1900">
                <a:ea typeface="ＭＳ Ｐゴシック" panose="020B0600070205080204" pitchFamily="34" charset="-128"/>
              </a:rPr>
              <a:t>For Edinburgh:</a:t>
            </a:r>
          </a:p>
          <a:p>
            <a:pPr lvl="1" eaLnBrk="1" hangingPunct="1"/>
            <a:r>
              <a:rPr lang="en-US" altLang="en-US" sz="1700"/>
              <a:t>Ask 1000, allocate 2</a:t>
            </a:r>
            <a:r>
              <a:rPr lang="en-US" altLang="en-US" sz="1700" baseline="30000"/>
              <a:t>10</a:t>
            </a:r>
            <a:r>
              <a:rPr lang="en-US" altLang="en-US" sz="1700"/>
              <a:t> = 1024 IP addresses</a:t>
            </a:r>
          </a:p>
          <a:p>
            <a:pPr lvl="1" eaLnBrk="1" hangingPunct="1"/>
            <a:r>
              <a:rPr lang="en-US" altLang="en-US" sz="1700"/>
              <a:t>Start IP: 194.24.8.0 because it is multiple of 2</a:t>
            </a:r>
            <a:r>
              <a:rPr lang="en-US" altLang="en-US" sz="1700" baseline="30000"/>
              <a:t>10</a:t>
            </a:r>
            <a:r>
              <a:rPr lang="en-US" altLang="en-US" sz="1700"/>
              <a:t>  </a:t>
            </a:r>
            <a:br>
              <a:rPr lang="en-US" altLang="en-US" sz="1700"/>
            </a:br>
            <a:r>
              <a:rPr lang="en-US" altLang="en-US" sz="1700"/>
              <a:t>(-------- -------- 00001000 00000000)</a:t>
            </a:r>
          </a:p>
          <a:p>
            <a:pPr lvl="1" eaLnBrk="1" hangingPunct="1"/>
            <a:r>
              <a:rPr lang="en-US" altLang="en-US" sz="1700"/>
              <a:t>Last IP: 194.24.11.255 </a:t>
            </a:r>
            <a:br>
              <a:rPr lang="en-US" altLang="en-US" sz="1700"/>
            </a:br>
            <a:r>
              <a:rPr lang="en-US" altLang="en-US" sz="1700"/>
              <a:t>(i.e., 194.24.8.0 + 2</a:t>
            </a:r>
            <a:r>
              <a:rPr lang="en-US" altLang="en-US" sz="1700" baseline="30000"/>
              <a:t>10</a:t>
            </a:r>
            <a:r>
              <a:rPr lang="en-US" altLang="en-US" sz="1700"/>
              <a:t> - 1: -------- -------- 00001011 11111111)</a:t>
            </a:r>
          </a:p>
          <a:p>
            <a:pPr lvl="1" eaLnBrk="1" hangingPunct="1"/>
            <a:r>
              <a:rPr lang="en-US" altLang="en-US" sz="1700"/>
              <a:t>Mask: 194.24.8.0/22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1F8E8D-AE4D-734C-AE86-3274F95715CA}"/>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033E12C-49A9-5543-997D-534E11B808ED}"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23D85DF7-5AF8-844F-83F4-A8BCF40757AA}"/>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80674" name="Rectangle 2">
            <a:extLst>
              <a:ext uri="{FF2B5EF4-FFF2-40B4-BE49-F238E27FC236}">
                <a16:creationId xmlns:a16="http://schemas.microsoft.com/office/drawing/2014/main" id="{C9C19251-3AA3-CD43-A714-88599C880117}"/>
              </a:ext>
            </a:extLst>
          </p:cNvPr>
          <p:cNvSpPr>
            <a:spLocks noGrp="1" noChangeArrowheads="1"/>
          </p:cNvSpPr>
          <p:nvPr>
            <p:ph type="title" idx="4294967295"/>
          </p:nvPr>
        </p:nvSpPr>
        <p:spPr>
          <a:xfrm>
            <a:off x="457200" y="277813"/>
            <a:ext cx="8229600" cy="763587"/>
          </a:xfrm>
        </p:spPr>
        <p:txBody>
          <a:bodyPr anchor="ctr"/>
          <a:lstStyle/>
          <a:p>
            <a:pPr eaLnBrk="1" hangingPunct="1"/>
            <a:r>
              <a:rPr lang="en-US" altLang="zh-CN">
                <a:effectLst>
                  <a:outerShdw blurRad="38100" dist="38100" dir="2700000" algn="tl">
                    <a:srgbClr val="C0C0C0"/>
                  </a:outerShdw>
                </a:effectLst>
                <a:ea typeface="宋体" panose="02010600030101010101" pitchFamily="2" charset="-122"/>
              </a:rPr>
              <a:t>Classless Allocation </a:t>
            </a:r>
            <a:r>
              <a:rPr lang="en-US" altLang="zh-CN">
                <a:effectLst>
                  <a:outerShdw blurRad="38100" dist="38100" dir="2700000" algn="tl">
                    <a:srgbClr val="C0C0C0"/>
                  </a:outerShdw>
                </a:effectLst>
                <a:latin typeface="Times New Roman" panose="02020603050405020304" pitchFamily="18" charset="0"/>
                <a:ea typeface="宋体" panose="02010600030101010101" pitchFamily="2" charset="-122"/>
              </a:rPr>
              <a:t>–</a:t>
            </a:r>
            <a:r>
              <a:rPr lang="en-US" altLang="zh-CN">
                <a:effectLst>
                  <a:outerShdw blurRad="38100" dist="38100" dir="2700000" algn="tl">
                    <a:srgbClr val="C0C0C0"/>
                  </a:outerShdw>
                </a:effectLst>
                <a:ea typeface="宋体" panose="02010600030101010101" pitchFamily="2" charset="-122"/>
              </a:rPr>
              <a:t> Example</a:t>
            </a:r>
            <a:endParaRPr lang="en-US" altLang="en-US">
              <a:effectLst>
                <a:outerShdw blurRad="38100" dist="38100" dir="2700000" algn="tl">
                  <a:srgbClr val="C0C0C0"/>
                </a:outerShdw>
              </a:effectLst>
              <a:ea typeface="宋体" panose="02010600030101010101" pitchFamily="2" charset="-122"/>
            </a:endParaRPr>
          </a:p>
        </p:txBody>
      </p:sp>
      <p:sp>
        <p:nvSpPr>
          <p:cNvPr id="38917" name="Rectangle 3">
            <a:extLst>
              <a:ext uri="{FF2B5EF4-FFF2-40B4-BE49-F238E27FC236}">
                <a16:creationId xmlns:a16="http://schemas.microsoft.com/office/drawing/2014/main" id="{F2CC305E-651E-2C47-B765-1D03F4F45E0C}"/>
              </a:ext>
            </a:extLst>
          </p:cNvPr>
          <p:cNvSpPr>
            <a:spLocks noGrp="1" noChangeArrowheads="1"/>
          </p:cNvSpPr>
          <p:nvPr>
            <p:ph type="body" idx="4294967295"/>
          </p:nvPr>
        </p:nvSpPr>
        <p:spPr>
          <a:xfrm>
            <a:off x="442913" y="1222375"/>
            <a:ext cx="8229600" cy="4597400"/>
          </a:xfrm>
        </p:spPr>
        <p:txBody>
          <a:bodyPr/>
          <a:lstStyle/>
          <a:p>
            <a:pPr eaLnBrk="1" hangingPunct="1"/>
            <a:r>
              <a:rPr lang="en-US" altLang="en-US" sz="2100">
                <a:ea typeface="ＭＳ Ｐゴシック" panose="020B0600070205080204" pitchFamily="34" charset="-128"/>
              </a:rPr>
              <a:t>For Oxford:</a:t>
            </a:r>
          </a:p>
          <a:p>
            <a:pPr lvl="1" eaLnBrk="1" hangingPunct="1"/>
            <a:r>
              <a:rPr lang="en-US" altLang="en-US" sz="2000"/>
              <a:t>Ask 4000, allocate 2</a:t>
            </a:r>
            <a:r>
              <a:rPr lang="en-US" altLang="en-US" sz="2000" baseline="30000"/>
              <a:t>12</a:t>
            </a:r>
            <a:r>
              <a:rPr lang="en-US" altLang="en-US" sz="2000"/>
              <a:t> = 4096 IP addresses</a:t>
            </a:r>
            <a:endParaRPr lang="en-US" altLang="en-US" sz="2000" b="1"/>
          </a:p>
          <a:p>
            <a:pPr lvl="1" eaLnBrk="1" hangingPunct="1"/>
            <a:r>
              <a:rPr lang="en-US" altLang="en-US" sz="2000" b="1"/>
              <a:t>Start IP</a:t>
            </a:r>
            <a:r>
              <a:rPr lang="en-US" altLang="en-US" sz="2000"/>
              <a:t>: is 194.24.12.0 multiple of 4096?</a:t>
            </a:r>
          </a:p>
          <a:p>
            <a:pPr lvl="2" eaLnBrk="1" hangingPunct="1"/>
            <a:r>
              <a:rPr lang="en-US" altLang="en-US" sz="1800"/>
              <a:t>194.24.12.0: -------- -------- 00001100 00000000</a:t>
            </a:r>
          </a:p>
          <a:p>
            <a:pPr lvl="2" eaLnBrk="1" hangingPunct="1"/>
            <a:r>
              <a:rPr lang="en-US" altLang="en-US" sz="1800"/>
              <a:t>4096:            -------- -------- 00010000 00000000</a:t>
            </a:r>
          </a:p>
          <a:p>
            <a:pPr lvl="2" eaLnBrk="1" hangingPunct="1"/>
            <a:r>
              <a:rPr lang="en-US" altLang="en-US" sz="1800"/>
              <a:t>No. =&gt; </a:t>
            </a:r>
            <a:r>
              <a:rPr lang="en-US" altLang="en-US" sz="1800" b="1"/>
              <a:t>We can</a:t>
            </a:r>
            <a:r>
              <a:rPr lang="ja-JP" altLang="en-US" sz="1800" b="1">
                <a:ea typeface="ＭＳ Ｐゴシック" panose="020B0600070205080204" pitchFamily="34" charset="-128"/>
              </a:rPr>
              <a:t>’</a:t>
            </a:r>
            <a:r>
              <a:rPr lang="en-US" altLang="ja-JP" sz="1800" b="1">
                <a:ea typeface="ＭＳ Ｐゴシック" panose="020B0600070205080204" pitchFamily="34" charset="-128"/>
              </a:rPr>
              <a:t>t use 194.24.12.0 as the start IP for Oxford</a:t>
            </a:r>
            <a:endParaRPr lang="en-US" altLang="ja-JP" sz="1800">
              <a:ea typeface="ＭＳ Ｐゴシック" panose="020B0600070205080204" pitchFamily="34" charset="-128"/>
            </a:endParaRPr>
          </a:p>
          <a:p>
            <a:pPr lvl="1" eaLnBrk="1" hangingPunct="1"/>
            <a:r>
              <a:rPr lang="en-US" altLang="en-US" sz="2000"/>
              <a:t>What is the next higher IP address that is multiple of 4096?</a:t>
            </a:r>
          </a:p>
          <a:p>
            <a:pPr lvl="2" eaLnBrk="1" hangingPunct="1"/>
            <a:r>
              <a:rPr lang="en-US" altLang="en-US" sz="1800" b="1"/>
              <a:t>194.24.16.0: -------- -------- 00010000 00000000 </a:t>
            </a:r>
          </a:p>
          <a:p>
            <a:pPr lvl="2" eaLnBrk="1" hangingPunct="1"/>
            <a:r>
              <a:rPr lang="en-US" altLang="en-US" sz="1800" b="1"/>
              <a:t>=&gt; this is our start IP for O</a:t>
            </a:r>
            <a:endParaRPr lang="en-US" altLang="en-US" sz="1800"/>
          </a:p>
          <a:p>
            <a:pPr lvl="1" eaLnBrk="1" hangingPunct="1"/>
            <a:r>
              <a:rPr lang="en-US" altLang="en-US" sz="2000" b="1"/>
              <a:t>Last IP: 194.24.31.255: -------- -------- 00011111 11111111</a:t>
            </a:r>
          </a:p>
          <a:p>
            <a:pPr lvl="1" eaLnBrk="1" hangingPunct="1"/>
            <a:r>
              <a:rPr lang="en-US" altLang="en-US" sz="2000" b="1"/>
              <a:t>Mask: 194.24.16.0/20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3805AC4-9845-8F40-885B-5113561FC855}"/>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DC57FDC-60E4-3949-984F-1FB1A0FB0A86}"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9C74D8A6-255A-4F41-BDBC-D3A03C2B67F7}"/>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81698" name="Rectangle 2">
            <a:extLst>
              <a:ext uri="{FF2B5EF4-FFF2-40B4-BE49-F238E27FC236}">
                <a16:creationId xmlns:a16="http://schemas.microsoft.com/office/drawing/2014/main" id="{1B1EA666-D6BB-C240-B5B8-7E78AD24C9E2}"/>
              </a:ext>
            </a:extLst>
          </p:cNvPr>
          <p:cNvSpPr>
            <a:spLocks noGrp="1" noChangeArrowheads="1"/>
          </p:cNvSpPr>
          <p:nvPr>
            <p:ph type="title" idx="4294967295"/>
          </p:nvPr>
        </p:nvSpPr>
        <p:spPr>
          <a:xfrm>
            <a:off x="457200" y="277813"/>
            <a:ext cx="8229600" cy="908050"/>
          </a:xfrm>
        </p:spPr>
        <p:txBody>
          <a:bodyPr anchor="ctr"/>
          <a:lstStyle/>
          <a:p>
            <a:pPr eaLnBrk="1" hangingPunct="1"/>
            <a:r>
              <a:rPr lang="en-US" altLang="zh-CN">
                <a:effectLst>
                  <a:outerShdw blurRad="38100" dist="38100" dir="2700000" algn="tl">
                    <a:srgbClr val="C0C0C0"/>
                  </a:outerShdw>
                </a:effectLst>
                <a:ea typeface="宋体" panose="02010600030101010101" pitchFamily="2" charset="-122"/>
              </a:rPr>
              <a:t>Classless InterDomain Routing</a:t>
            </a:r>
          </a:p>
        </p:txBody>
      </p:sp>
      <p:sp>
        <p:nvSpPr>
          <p:cNvPr id="1181699" name="Rectangle 3">
            <a:extLst>
              <a:ext uri="{FF2B5EF4-FFF2-40B4-BE49-F238E27FC236}">
                <a16:creationId xmlns:a16="http://schemas.microsoft.com/office/drawing/2014/main" id="{FAB7BAD8-2483-B448-806D-B98EEDD205EE}"/>
              </a:ext>
            </a:extLst>
          </p:cNvPr>
          <p:cNvSpPr>
            <a:spLocks noGrp="1" noChangeArrowheads="1"/>
          </p:cNvSpPr>
          <p:nvPr>
            <p:ph type="body" idx="4294967295"/>
          </p:nvPr>
        </p:nvSpPr>
        <p:spPr>
          <a:xfrm>
            <a:off x="393700" y="1274763"/>
            <a:ext cx="8470900" cy="4470400"/>
          </a:xfrm>
        </p:spPr>
        <p:txBody>
          <a:bodyPr/>
          <a:lstStyle/>
          <a:p>
            <a:pPr eaLnBrk="1" hangingPunct="1">
              <a:lnSpc>
                <a:spcPct val="90000"/>
              </a:lnSpc>
            </a:pPr>
            <a:r>
              <a:rPr lang="en-US" altLang="zh-CN" sz="2100">
                <a:ea typeface="宋体" panose="02010600030101010101" pitchFamily="2" charset="-122"/>
              </a:rPr>
              <a:t>Each routing table is extended by giving it a 32-bit mask</a:t>
            </a:r>
          </a:p>
          <a:p>
            <a:pPr eaLnBrk="1" hangingPunct="1">
              <a:lnSpc>
                <a:spcPct val="90000"/>
              </a:lnSpc>
            </a:pPr>
            <a:r>
              <a:rPr lang="en-US" altLang="zh-CN" sz="2100">
                <a:ea typeface="宋体" panose="02010600030101010101" pitchFamily="2" charset="-122"/>
              </a:rPr>
              <a:t>The routing table contains entries of </a:t>
            </a:r>
            <a:br>
              <a:rPr lang="en-US" altLang="zh-CN" sz="2100">
                <a:ea typeface="宋体" panose="02010600030101010101" pitchFamily="2" charset="-122"/>
              </a:rPr>
            </a:br>
            <a:r>
              <a:rPr lang="en-US" altLang="zh-CN" sz="2100">
                <a:ea typeface="宋体" panose="02010600030101010101" pitchFamily="2" charset="-122"/>
              </a:rPr>
              <a:t>(IP address, subnet mask, outgoing line) triples</a:t>
            </a:r>
          </a:p>
          <a:p>
            <a:pPr eaLnBrk="1" hangingPunct="1">
              <a:lnSpc>
                <a:spcPct val="90000"/>
              </a:lnSpc>
            </a:pPr>
            <a:r>
              <a:rPr lang="en-US" altLang="zh-CN" sz="2100">
                <a:ea typeface="宋体" panose="02010600030101010101" pitchFamily="2" charset="-122"/>
              </a:rPr>
              <a:t>When a packet comes in, its destination IP address is first extracted</a:t>
            </a:r>
          </a:p>
          <a:p>
            <a:pPr eaLnBrk="1" hangingPunct="1">
              <a:lnSpc>
                <a:spcPct val="90000"/>
              </a:lnSpc>
            </a:pPr>
            <a:r>
              <a:rPr lang="en-US" altLang="zh-CN" sz="2100">
                <a:ea typeface="宋体" panose="02010600030101010101" pitchFamily="2" charset="-122"/>
              </a:rPr>
              <a:t>Then, the routing table is scanned entry by entry, masking the destination address and comparing it to the table entry looking for a match</a:t>
            </a:r>
          </a:p>
          <a:p>
            <a:pPr eaLnBrk="1" hangingPunct="1">
              <a:lnSpc>
                <a:spcPct val="90000"/>
              </a:lnSpc>
            </a:pPr>
            <a:r>
              <a:rPr lang="en-US" altLang="zh-CN" sz="2100">
                <a:ea typeface="宋体" panose="02010600030101010101" pitchFamily="2" charset="-122"/>
              </a:rPr>
              <a:t>If multiple entries (with different subnet mask lengths) match, the longest mask is used</a:t>
            </a:r>
          </a:p>
          <a:p>
            <a:pPr lvl="1" eaLnBrk="1" hangingPunct="1">
              <a:lnSpc>
                <a:spcPct val="90000"/>
              </a:lnSpc>
            </a:pPr>
            <a:r>
              <a:rPr lang="en-US" altLang="zh-CN" sz="2000">
                <a:ea typeface="宋体" panose="02010600030101010101" pitchFamily="2" charset="-122"/>
              </a:rPr>
              <a:t>E.g., if there is a match for a /20 mask and a /24 mask, the /24 mask is used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1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1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1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81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16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81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16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7D324C1F-2197-134F-AF79-821C4CD471DE}"/>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28AF161-7E4E-9746-B6FA-DBFBDA9FC36C}"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9" name="Slide Number Placeholder 5">
            <a:extLst>
              <a:ext uri="{FF2B5EF4-FFF2-40B4-BE49-F238E27FC236}">
                <a16:creationId xmlns:a16="http://schemas.microsoft.com/office/drawing/2014/main" id="{B636419A-5F59-1D4A-86DC-CEB02BDAD9F0}"/>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82722" name="Rectangle 2">
            <a:extLst>
              <a:ext uri="{FF2B5EF4-FFF2-40B4-BE49-F238E27FC236}">
                <a16:creationId xmlns:a16="http://schemas.microsoft.com/office/drawing/2014/main" id="{592A6545-70AE-684A-A99B-F2885339579C}"/>
              </a:ext>
            </a:extLst>
          </p:cNvPr>
          <p:cNvSpPr>
            <a:spLocks noGrp="1" noChangeArrowheads="1"/>
          </p:cNvSpPr>
          <p:nvPr>
            <p:ph type="title" idx="4294967295"/>
          </p:nvPr>
        </p:nvSpPr>
        <p:spPr>
          <a:xfrm>
            <a:off x="457200" y="277813"/>
            <a:ext cx="8229600" cy="749300"/>
          </a:xfrm>
        </p:spPr>
        <p:txBody>
          <a:bodyPr anchor="ctr"/>
          <a:lstStyle/>
          <a:p>
            <a:pPr eaLnBrk="1" hangingPunct="1"/>
            <a:r>
              <a:rPr lang="en-US" altLang="zh-CN" sz="3400">
                <a:effectLst>
                  <a:outerShdw blurRad="38100" dist="38100" dir="2700000" algn="tl">
                    <a:srgbClr val="C0C0C0"/>
                  </a:outerShdw>
                </a:effectLst>
                <a:ea typeface="宋体" panose="02010600030101010101" pitchFamily="2" charset="-122"/>
              </a:rPr>
              <a:t>CIDR Routing: Example</a:t>
            </a:r>
          </a:p>
        </p:txBody>
      </p:sp>
      <p:sp>
        <p:nvSpPr>
          <p:cNvPr id="1182723" name="Rectangle 3">
            <a:extLst>
              <a:ext uri="{FF2B5EF4-FFF2-40B4-BE49-F238E27FC236}">
                <a16:creationId xmlns:a16="http://schemas.microsoft.com/office/drawing/2014/main" id="{D0DFDEA6-4CC7-5E44-8A4C-6A1DAA39E5B2}"/>
              </a:ext>
            </a:extLst>
          </p:cNvPr>
          <p:cNvSpPr>
            <a:spLocks noGrp="1" noChangeArrowheads="1"/>
          </p:cNvSpPr>
          <p:nvPr>
            <p:ph type="body" idx="4294967295"/>
          </p:nvPr>
        </p:nvSpPr>
        <p:spPr>
          <a:xfrm>
            <a:off x="203200" y="1077913"/>
            <a:ext cx="8940800" cy="4470400"/>
          </a:xfrm>
        </p:spPr>
        <p:txBody>
          <a:bodyPr/>
          <a:lstStyle/>
          <a:p>
            <a:pPr eaLnBrk="1" hangingPunct="1">
              <a:lnSpc>
                <a:spcPct val="90000"/>
              </a:lnSpc>
            </a:pPr>
            <a:r>
              <a:rPr lang="en-US" altLang="zh-CN" sz="1900">
                <a:ea typeface="宋体" panose="02010600030101010101" pitchFamily="2" charset="-122"/>
              </a:rPr>
              <a:t>If a packet is addressed to 194.24.17.4, in binary </a:t>
            </a:r>
            <a:br>
              <a:rPr lang="en-US" altLang="zh-CN" sz="1900">
                <a:ea typeface="宋体" panose="02010600030101010101" pitchFamily="2" charset="-122"/>
              </a:rPr>
            </a:br>
            <a:r>
              <a:rPr lang="en-US" altLang="zh-CN" sz="1900">
                <a:ea typeface="宋体" panose="02010600030101010101" pitchFamily="2" charset="-122"/>
              </a:rPr>
              <a:t>11000010 00011000 00010001 00000100</a:t>
            </a:r>
          </a:p>
          <a:p>
            <a:pPr eaLnBrk="1" hangingPunct="1">
              <a:lnSpc>
                <a:spcPct val="90000"/>
              </a:lnSpc>
            </a:pPr>
            <a:r>
              <a:rPr lang="en-US" altLang="zh-CN" sz="1900">
                <a:ea typeface="宋体" panose="02010600030101010101" pitchFamily="2" charset="-122"/>
              </a:rPr>
              <a:t>First it is Boolean </a:t>
            </a:r>
            <a:r>
              <a:rPr lang="en-US" altLang="zh-CN" sz="1900">
                <a:solidFill>
                  <a:srgbClr val="00FF00"/>
                </a:solidFill>
                <a:ea typeface="宋体" panose="02010600030101010101" pitchFamily="2" charset="-122"/>
              </a:rPr>
              <a:t>AND</a:t>
            </a:r>
            <a:r>
              <a:rPr lang="en-US" altLang="zh-CN" sz="1900">
                <a:ea typeface="宋体" panose="02010600030101010101" pitchFamily="2" charset="-122"/>
              </a:rPr>
              <a:t>ed with the </a:t>
            </a:r>
            <a:r>
              <a:rPr lang="en-US" altLang="zh-CN" sz="1900">
                <a:solidFill>
                  <a:schemeClr val="hlink"/>
                </a:solidFill>
                <a:ea typeface="宋体" panose="02010600030101010101" pitchFamily="2" charset="-122"/>
              </a:rPr>
              <a:t>Cambridge mask</a:t>
            </a:r>
            <a:r>
              <a:rPr lang="en-US" altLang="zh-CN" sz="1900">
                <a:ea typeface="宋体" panose="02010600030101010101" pitchFamily="2" charset="-122"/>
              </a:rPr>
              <a:t> to get </a:t>
            </a:r>
            <a:br>
              <a:rPr lang="en-US" altLang="zh-CN" sz="1900">
                <a:ea typeface="宋体" panose="02010600030101010101" pitchFamily="2" charset="-122"/>
              </a:rPr>
            </a:br>
            <a:r>
              <a:rPr lang="en-US" altLang="zh-CN" sz="1900">
                <a:ea typeface="宋体" panose="02010600030101010101" pitchFamily="2" charset="-122"/>
              </a:rPr>
              <a:t>11000010 00011000 00010000 00000000</a:t>
            </a:r>
          </a:p>
          <a:p>
            <a:pPr eaLnBrk="1" hangingPunct="1">
              <a:lnSpc>
                <a:spcPct val="90000"/>
              </a:lnSpc>
            </a:pPr>
            <a:r>
              <a:rPr lang="en-US" altLang="zh-CN" sz="1900">
                <a:ea typeface="宋体" panose="02010600030101010101" pitchFamily="2" charset="-122"/>
              </a:rPr>
              <a:t>This value does not match the </a:t>
            </a:r>
            <a:r>
              <a:rPr lang="en-US" altLang="zh-CN" sz="1900">
                <a:solidFill>
                  <a:schemeClr val="hlink"/>
                </a:solidFill>
                <a:ea typeface="宋体" panose="02010600030101010101" pitchFamily="2" charset="-122"/>
              </a:rPr>
              <a:t>Cambridge base address</a:t>
            </a:r>
            <a:r>
              <a:rPr lang="en-US" altLang="zh-CN" sz="1900">
                <a:ea typeface="宋体" panose="02010600030101010101" pitchFamily="2" charset="-122"/>
              </a:rPr>
              <a:t>, so next try </a:t>
            </a:r>
            <a:r>
              <a:rPr lang="en-US" altLang="zh-CN" sz="1900">
                <a:solidFill>
                  <a:schemeClr val="hlink"/>
                </a:solidFill>
                <a:ea typeface="宋体" panose="02010600030101010101" pitchFamily="2" charset="-122"/>
              </a:rPr>
              <a:t>Edinburgh mask</a:t>
            </a:r>
            <a:r>
              <a:rPr lang="en-US" altLang="zh-CN" sz="1900">
                <a:ea typeface="宋体" panose="02010600030101010101" pitchFamily="2" charset="-122"/>
              </a:rPr>
              <a:t>, to get</a:t>
            </a:r>
            <a:br>
              <a:rPr lang="en-US" altLang="zh-CN" sz="1900">
                <a:ea typeface="宋体" panose="02010600030101010101" pitchFamily="2" charset="-122"/>
              </a:rPr>
            </a:br>
            <a:r>
              <a:rPr lang="en-US" altLang="zh-CN" sz="1900">
                <a:ea typeface="宋体" panose="02010600030101010101" pitchFamily="2" charset="-122"/>
              </a:rPr>
              <a:t>11000010 00011000 00010000 00000000</a:t>
            </a:r>
          </a:p>
          <a:p>
            <a:pPr eaLnBrk="1" hangingPunct="1">
              <a:lnSpc>
                <a:spcPct val="90000"/>
              </a:lnSpc>
            </a:pPr>
            <a:r>
              <a:rPr lang="en-US" altLang="zh-CN" sz="1900">
                <a:ea typeface="宋体" panose="02010600030101010101" pitchFamily="2" charset="-122"/>
              </a:rPr>
              <a:t>This value still does not match, so </a:t>
            </a:r>
            <a:r>
              <a:rPr lang="en-US" altLang="zh-CN" sz="1900">
                <a:solidFill>
                  <a:schemeClr val="hlink"/>
                </a:solidFill>
                <a:ea typeface="宋体" panose="02010600030101010101" pitchFamily="2" charset="-122"/>
              </a:rPr>
              <a:t>Oxford is tried</a:t>
            </a:r>
            <a:r>
              <a:rPr lang="en-US" altLang="zh-CN" sz="1900">
                <a:ea typeface="宋体" panose="02010600030101010101" pitchFamily="2" charset="-122"/>
              </a:rPr>
              <a:t>, yielding </a:t>
            </a:r>
            <a:br>
              <a:rPr lang="en-US" altLang="zh-CN" sz="1900">
                <a:ea typeface="宋体" panose="02010600030101010101" pitchFamily="2" charset="-122"/>
              </a:rPr>
            </a:br>
            <a:r>
              <a:rPr lang="en-US" altLang="zh-CN" sz="1900">
                <a:ea typeface="宋体" panose="02010600030101010101" pitchFamily="2" charset="-122"/>
              </a:rPr>
              <a:t>11000010 00011000 00010000 00000000</a:t>
            </a:r>
          </a:p>
          <a:p>
            <a:pPr eaLnBrk="1" hangingPunct="1">
              <a:lnSpc>
                <a:spcPct val="90000"/>
              </a:lnSpc>
            </a:pPr>
            <a:r>
              <a:rPr lang="en-US" altLang="zh-CN" sz="1900">
                <a:ea typeface="宋体" panose="02010600030101010101" pitchFamily="2" charset="-122"/>
              </a:rPr>
              <a:t>This value matches the Oxford base. If no longer matches are found, the Oxford entry is used and the packet is sent along the line named in it</a:t>
            </a:r>
          </a:p>
        </p:txBody>
      </p:sp>
      <p:sp>
        <p:nvSpPr>
          <p:cNvPr id="40966" name="Text Box 4">
            <a:extLst>
              <a:ext uri="{FF2B5EF4-FFF2-40B4-BE49-F238E27FC236}">
                <a16:creationId xmlns:a16="http://schemas.microsoft.com/office/drawing/2014/main" id="{CC3505C4-EA04-2E40-B7E0-84CCB4EB9A6C}"/>
              </a:ext>
            </a:extLst>
          </p:cNvPr>
          <p:cNvSpPr txBox="1">
            <a:spLocks noChangeArrowheads="1"/>
          </p:cNvSpPr>
          <p:nvPr/>
        </p:nvSpPr>
        <p:spPr bwMode="auto">
          <a:xfrm>
            <a:off x="1755775" y="5295900"/>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zh-CN">
                <a:solidFill>
                  <a:schemeClr val="tx2"/>
                </a:solidFill>
                <a:latin typeface="Times New Roman" panose="02020603050405020304" pitchFamily="18" charset="0"/>
                <a:ea typeface="宋体" panose="02010600030101010101" pitchFamily="2" charset="-122"/>
              </a:rPr>
              <a:t>Base address</a:t>
            </a:r>
          </a:p>
        </p:txBody>
      </p:sp>
      <p:sp>
        <p:nvSpPr>
          <p:cNvPr id="40967" name="Text Box 5">
            <a:extLst>
              <a:ext uri="{FF2B5EF4-FFF2-40B4-BE49-F238E27FC236}">
                <a16:creationId xmlns:a16="http://schemas.microsoft.com/office/drawing/2014/main" id="{DCFD97A0-F4D5-FA49-9C9D-68CA37F69A42}"/>
              </a:ext>
            </a:extLst>
          </p:cNvPr>
          <p:cNvSpPr txBox="1">
            <a:spLocks noChangeArrowheads="1"/>
          </p:cNvSpPr>
          <p:nvPr/>
        </p:nvSpPr>
        <p:spPr bwMode="auto">
          <a:xfrm>
            <a:off x="5830888" y="5295900"/>
            <a:ext cx="174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zh-CN">
                <a:solidFill>
                  <a:schemeClr val="tx2"/>
                </a:solidFill>
                <a:latin typeface="Times New Roman" panose="02020603050405020304" pitchFamily="18" charset="0"/>
                <a:ea typeface="宋体" panose="02010600030101010101" pitchFamily="2" charset="-122"/>
              </a:rPr>
              <a:t>Subnet mask</a:t>
            </a:r>
          </a:p>
        </p:txBody>
      </p:sp>
      <p:sp>
        <p:nvSpPr>
          <p:cNvPr id="1182726" name="Rectangle 6">
            <a:extLst>
              <a:ext uri="{FF2B5EF4-FFF2-40B4-BE49-F238E27FC236}">
                <a16:creationId xmlns:a16="http://schemas.microsoft.com/office/drawing/2014/main" id="{9AC6C832-1FB5-3C47-A7C4-ECB28FE1C0F3}"/>
              </a:ext>
            </a:extLst>
          </p:cNvPr>
          <p:cNvSpPr>
            <a:spLocks noChangeArrowheads="1"/>
          </p:cNvSpPr>
          <p:nvPr/>
        </p:nvSpPr>
        <p:spPr bwMode="auto">
          <a:xfrm>
            <a:off x="150813" y="4448175"/>
            <a:ext cx="8737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700">
                <a:solidFill>
                  <a:schemeClr val="hlink"/>
                </a:solidFill>
              </a:rPr>
              <a:t>C: 11000010 00011000 00000000 00000000   11111111 11111111 11111000 00000000</a:t>
            </a:r>
          </a:p>
          <a:p>
            <a:pPr algn="l" eaLnBrk="1" hangingPunct="1"/>
            <a:r>
              <a:rPr lang="en-US" altLang="en-US" sz="1700">
                <a:solidFill>
                  <a:schemeClr val="hlink"/>
                </a:solidFill>
              </a:rPr>
              <a:t>E: 11000010 00011000 00001000 00000000   11111111 11111111 11111100 00000000</a:t>
            </a:r>
          </a:p>
          <a:p>
            <a:pPr algn="l" eaLnBrk="1" hangingPunct="1"/>
            <a:r>
              <a:rPr lang="en-US" altLang="en-US" sz="1700">
                <a:solidFill>
                  <a:schemeClr val="hlink"/>
                </a:solidFill>
              </a:rPr>
              <a:t>O: 11000010 00011000 00010000 00000000   11111111 11111111 11110000 00000000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2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2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2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827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27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82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2723" grpId="0" build="p"/>
      <p:bldP spid="11827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F177C5-8829-E940-8BEF-4C58DE0F34A8}"/>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C7ACDA4-4397-9241-9EF3-248FDA1FE8D7}"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D4D2A374-8932-2946-8D28-AE31DB80BD7C}"/>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84770" name="Rectangle 2">
            <a:extLst>
              <a:ext uri="{FF2B5EF4-FFF2-40B4-BE49-F238E27FC236}">
                <a16:creationId xmlns:a16="http://schemas.microsoft.com/office/drawing/2014/main" id="{FCBB286E-5734-A847-AB3C-3A0EB4AA13D4}"/>
              </a:ext>
            </a:extLst>
          </p:cNvPr>
          <p:cNvSpPr>
            <a:spLocks noGrp="1" noChangeArrowheads="1"/>
          </p:cNvSpPr>
          <p:nvPr>
            <p:ph type="title" idx="4294967295"/>
          </p:nvPr>
        </p:nvSpPr>
        <p:spPr/>
        <p:txBody>
          <a:bodyPr anchor="ctr"/>
          <a:lstStyle/>
          <a:p>
            <a:pPr eaLnBrk="1" hangingPunct="1"/>
            <a:r>
              <a:rPr lang="en-US" altLang="zh-CN" sz="3400">
                <a:effectLst>
                  <a:outerShdw blurRad="38100" dist="38100" dir="2700000" algn="tl">
                    <a:srgbClr val="C0C0C0"/>
                  </a:outerShdw>
                </a:effectLst>
                <a:ea typeface="宋体" panose="02010600030101010101" pitchFamily="2" charset="-122"/>
              </a:rPr>
              <a:t>NAT </a:t>
            </a:r>
            <a:r>
              <a:rPr lang="en-US" altLang="zh-CN" sz="3400">
                <a:effectLst>
                  <a:outerShdw blurRad="38100" dist="38100" dir="2700000" algn="tl">
                    <a:srgbClr val="C0C0C0"/>
                  </a:outerShdw>
                </a:effectLst>
                <a:latin typeface="Times New Roman" panose="02020603050405020304" pitchFamily="18" charset="0"/>
                <a:ea typeface="宋体" panose="02010600030101010101" pitchFamily="2" charset="-122"/>
              </a:rPr>
              <a:t>–</a:t>
            </a:r>
            <a:r>
              <a:rPr lang="en-US" altLang="zh-CN" sz="3400">
                <a:effectLst>
                  <a:outerShdw blurRad="38100" dist="38100" dir="2700000" algn="tl">
                    <a:srgbClr val="C0C0C0"/>
                  </a:outerShdw>
                </a:effectLst>
                <a:ea typeface="宋体" panose="02010600030101010101" pitchFamily="2" charset="-122"/>
              </a:rPr>
              <a:t> Network Address Translation</a:t>
            </a:r>
          </a:p>
        </p:txBody>
      </p:sp>
      <p:sp>
        <p:nvSpPr>
          <p:cNvPr id="41989" name="Rectangle 3">
            <a:extLst>
              <a:ext uri="{FF2B5EF4-FFF2-40B4-BE49-F238E27FC236}">
                <a16:creationId xmlns:a16="http://schemas.microsoft.com/office/drawing/2014/main" id="{6972E798-B957-4349-8D5A-4189F85D089D}"/>
              </a:ext>
            </a:extLst>
          </p:cNvPr>
          <p:cNvSpPr>
            <a:spLocks noGrp="1" noChangeArrowheads="1"/>
          </p:cNvSpPr>
          <p:nvPr>
            <p:ph type="body" idx="4294967295"/>
          </p:nvPr>
        </p:nvSpPr>
        <p:spPr>
          <a:xfrm>
            <a:off x="457200" y="1470025"/>
            <a:ext cx="8229600" cy="4625975"/>
          </a:xfrm>
        </p:spPr>
        <p:txBody>
          <a:bodyPr/>
          <a:lstStyle/>
          <a:p>
            <a:pPr eaLnBrk="1" hangingPunct="1"/>
            <a:r>
              <a:rPr lang="en-US" altLang="zh-CN" sz="2100">
                <a:ea typeface="宋体" panose="02010600030101010101" pitchFamily="2" charset="-122"/>
              </a:rPr>
              <a:t>Another workaround for the IP addresses shortage problem: </a:t>
            </a:r>
            <a:r>
              <a:rPr lang="en-US" altLang="zh-CN" sz="2100">
                <a:solidFill>
                  <a:schemeClr val="hlink"/>
                </a:solidFill>
                <a:ea typeface="宋体" panose="02010600030101010101" pitchFamily="2" charset="-122"/>
              </a:rPr>
              <a:t>network address translation</a:t>
            </a:r>
            <a:endParaRPr lang="en-US" altLang="zh-CN" sz="1900">
              <a:solidFill>
                <a:schemeClr val="hlink"/>
              </a:solidFill>
              <a:ea typeface="宋体" panose="02010600030101010101" pitchFamily="2" charset="-122"/>
            </a:endParaRPr>
          </a:p>
          <a:p>
            <a:pPr lvl="1" eaLnBrk="1" hangingPunct="1"/>
            <a:r>
              <a:rPr lang="en-US" altLang="zh-CN" sz="2000">
                <a:ea typeface="宋体" panose="02010600030101010101" pitchFamily="2" charset="-122"/>
              </a:rPr>
              <a:t>One public IP address, many private IP addresses</a:t>
            </a:r>
          </a:p>
          <a:p>
            <a:pPr lvl="1" eaLnBrk="1" hangingPunct="1"/>
            <a:r>
              <a:rPr lang="en-US" altLang="zh-CN" sz="2000">
                <a:ea typeface="宋体" panose="02010600030101010101" pitchFamily="2" charset="-122"/>
              </a:rPr>
              <a:t>When a packet exits the private network and goes to the ISP, an address translation takes place</a:t>
            </a:r>
          </a:p>
          <a:p>
            <a:pPr eaLnBrk="1" hangingPunct="1"/>
            <a:r>
              <a:rPr lang="en-US" altLang="zh-CN" sz="2100">
                <a:ea typeface="宋体" panose="02010600030101010101" pitchFamily="2" charset="-122"/>
              </a:rPr>
              <a:t>Three ranges of IP addresses have been declared as private:</a:t>
            </a:r>
          </a:p>
          <a:p>
            <a:pPr lvl="1" eaLnBrk="1" hangingPunct="1"/>
            <a:r>
              <a:rPr lang="en-US" altLang="zh-CN" sz="2000">
                <a:ea typeface="宋体" panose="02010600030101010101" pitchFamily="2" charset="-122"/>
              </a:rPr>
              <a:t>10.0.0.0 </a:t>
            </a:r>
            <a:r>
              <a:rPr lang="en-US" altLang="zh-CN" sz="2000">
                <a:latin typeface="Comic Sans MS" panose="030F0902030302020204" pitchFamily="66" charset="0"/>
                <a:ea typeface="宋体" panose="02010600030101010101" pitchFamily="2" charset="-122"/>
              </a:rPr>
              <a:t>–</a:t>
            </a:r>
            <a:r>
              <a:rPr lang="en-US" altLang="zh-CN" sz="2000">
                <a:ea typeface="宋体" panose="02010600030101010101" pitchFamily="2" charset="-122"/>
              </a:rPr>
              <a:t> 10.255.255.255 (16,777,216 hosts)</a:t>
            </a:r>
          </a:p>
          <a:p>
            <a:pPr lvl="1" eaLnBrk="1" hangingPunct="1"/>
            <a:r>
              <a:rPr lang="en-US" altLang="zh-CN" sz="2000">
                <a:ea typeface="宋体" panose="02010600030101010101" pitchFamily="2" charset="-122"/>
              </a:rPr>
              <a:t>172.16.0.0 </a:t>
            </a:r>
            <a:r>
              <a:rPr lang="en-US" altLang="zh-CN" sz="2000">
                <a:latin typeface="Comic Sans MS" panose="030F0902030302020204" pitchFamily="66" charset="0"/>
                <a:ea typeface="宋体" panose="02010600030101010101" pitchFamily="2" charset="-122"/>
              </a:rPr>
              <a:t>–</a:t>
            </a:r>
            <a:r>
              <a:rPr lang="en-US" altLang="zh-CN" sz="2000">
                <a:ea typeface="宋体" panose="02010600030101010101" pitchFamily="2" charset="-122"/>
              </a:rPr>
              <a:t> 172.31.255.255/12 (1,048,576 hosts)</a:t>
            </a:r>
          </a:p>
          <a:p>
            <a:pPr lvl="1" eaLnBrk="1" hangingPunct="1"/>
            <a:r>
              <a:rPr lang="en-US" altLang="zh-CN" sz="2000">
                <a:ea typeface="宋体" panose="02010600030101010101" pitchFamily="2" charset="-122"/>
              </a:rPr>
              <a:t>192.168.0.0 </a:t>
            </a:r>
            <a:r>
              <a:rPr lang="en-US" altLang="zh-CN" sz="2000">
                <a:latin typeface="Comic Sans MS" panose="030F0902030302020204" pitchFamily="66" charset="0"/>
                <a:ea typeface="宋体" panose="02010600030101010101" pitchFamily="2" charset="-122"/>
              </a:rPr>
              <a:t>–</a:t>
            </a:r>
            <a:r>
              <a:rPr lang="en-US" altLang="zh-CN" sz="2000">
                <a:ea typeface="宋体" panose="02010600030101010101" pitchFamily="2" charset="-122"/>
              </a:rPr>
              <a:t> 192.168.255.255/16 (65,536 hosts)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BD2B62F-EFAA-0A40-99A9-0B69BFEA7BED}"/>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9CAF27F-C7AC-5647-AD0F-93F503D725B5}"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1971958A-A3D7-EA48-B768-0FD5630B5FB7}"/>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088514" name="Rectangle 2">
            <a:extLst>
              <a:ext uri="{FF2B5EF4-FFF2-40B4-BE49-F238E27FC236}">
                <a16:creationId xmlns:a16="http://schemas.microsoft.com/office/drawing/2014/main" id="{65D8E2C4-E9C2-A942-A062-6F744D501B5F}"/>
              </a:ext>
            </a:extLst>
          </p:cNvPr>
          <p:cNvSpPr>
            <a:spLocks noGrp="1" noChangeArrowheads="1"/>
          </p:cNvSpPr>
          <p:nvPr>
            <p:ph type="title" idx="4294967295"/>
          </p:nvPr>
        </p:nvSpPr>
        <p:spPr>
          <a:xfrm>
            <a:off x="457200" y="142875"/>
            <a:ext cx="8229600" cy="808038"/>
          </a:xfrm>
        </p:spPr>
        <p:txBody>
          <a:bodyPr anchor="ctr"/>
          <a:lstStyle/>
          <a:p>
            <a:pPr eaLnBrk="1" hangingPunct="1"/>
            <a:r>
              <a:rPr lang="en-US" altLang="en-US">
                <a:effectLst>
                  <a:outerShdw blurRad="38100" dist="38100" dir="2700000" algn="tl">
                    <a:srgbClr val="C0C0C0"/>
                  </a:outerShdw>
                </a:effectLst>
                <a:ea typeface="ＭＳ Ｐゴシック" panose="020B0600070205080204" pitchFamily="34" charset="-128"/>
              </a:rPr>
              <a:t>Outline</a:t>
            </a:r>
          </a:p>
        </p:txBody>
      </p:sp>
      <p:sp>
        <p:nvSpPr>
          <p:cNvPr id="17413" name="Rectangle 3">
            <a:extLst>
              <a:ext uri="{FF2B5EF4-FFF2-40B4-BE49-F238E27FC236}">
                <a16:creationId xmlns:a16="http://schemas.microsoft.com/office/drawing/2014/main" id="{7050683C-9F83-AC43-9107-53BAF31CF348}"/>
              </a:ext>
            </a:extLst>
          </p:cNvPr>
          <p:cNvSpPr>
            <a:spLocks noGrp="1" noChangeArrowheads="1"/>
          </p:cNvSpPr>
          <p:nvPr>
            <p:ph type="body" idx="4294967295"/>
          </p:nvPr>
        </p:nvSpPr>
        <p:spPr>
          <a:xfrm>
            <a:off x="442913" y="990600"/>
            <a:ext cx="8229600" cy="5186363"/>
          </a:xfrm>
        </p:spPr>
        <p:txBody>
          <a:bodyPr/>
          <a:lstStyle/>
          <a:p>
            <a:pPr eaLnBrk="1" hangingPunct="1">
              <a:lnSpc>
                <a:spcPct val="90000"/>
              </a:lnSpc>
            </a:pPr>
            <a:r>
              <a:rPr lang="en-US" altLang="en-US" sz="2800" dirty="0">
                <a:latin typeface="Arial" panose="020B0604020202020204" pitchFamily="34" charset="0"/>
              </a:rPr>
              <a:t>Internet </a:t>
            </a:r>
            <a:r>
              <a:rPr lang="en-US" altLang="en-US" sz="2800">
                <a:latin typeface="Arial" panose="020B0604020202020204" pitchFamily="34" charset="0"/>
              </a:rPr>
              <a:t>protocol v4</a:t>
            </a:r>
            <a:endParaRPr lang="en-US" altLang="en-US" sz="2600">
              <a:ea typeface="ＭＳ Ｐゴシック" panose="020B0600070205080204" pitchFamily="34" charset="-128"/>
            </a:endParaRPr>
          </a:p>
          <a:p>
            <a:pPr eaLnBrk="1" hangingPunct="1"/>
            <a:r>
              <a:rPr lang="en-US" altLang="en-US" sz="2600" dirty="0">
                <a:ea typeface="ＭＳ Ｐゴシック" panose="020B0600070205080204" pitchFamily="34" charset="-128"/>
              </a:rPr>
              <a:t>IPv4 Addressing</a:t>
            </a:r>
          </a:p>
          <a:p>
            <a:pPr lvl="1" eaLnBrk="1" hangingPunct="1"/>
            <a:r>
              <a:rPr lang="en-US" altLang="en-US" sz="2200" dirty="0"/>
              <a:t>Classful IP address allocation</a:t>
            </a:r>
          </a:p>
          <a:p>
            <a:pPr lvl="1" eaLnBrk="1" hangingPunct="1"/>
            <a:r>
              <a:rPr lang="en-US" altLang="en-US" sz="2200" dirty="0"/>
              <a:t>CIDR</a:t>
            </a:r>
          </a:p>
          <a:p>
            <a:pPr eaLnBrk="1" hangingPunct="1"/>
            <a:r>
              <a:rPr lang="en-US" altLang="en-US" sz="2600" dirty="0">
                <a:ea typeface="ＭＳ Ｐゴシック" panose="020B0600070205080204" pitchFamily="34" charset="-128"/>
              </a:rPr>
              <a:t>Network address translation</a:t>
            </a:r>
          </a:p>
          <a:p>
            <a:pPr eaLnBrk="1" hangingPunct="1"/>
            <a:r>
              <a:rPr lang="en-US" altLang="zh-CN" sz="2600" dirty="0">
                <a:ea typeface="宋体" panose="02010600030101010101" pitchFamily="2" charset="-122"/>
              </a:rPr>
              <a:t>Internet Control Message Protocol</a:t>
            </a:r>
            <a:endParaRPr lang="en-US" altLang="en-US" sz="2600" dirty="0">
              <a:ea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1910DC83-44C4-C840-8E9D-FD8F2A97AECA}"/>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4A4414D-2FC9-E84C-A2C7-62CF91A33940}"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7" name="Slide Number Placeholder 5">
            <a:extLst>
              <a:ext uri="{FF2B5EF4-FFF2-40B4-BE49-F238E27FC236}">
                <a16:creationId xmlns:a16="http://schemas.microsoft.com/office/drawing/2014/main" id="{D092F466-BE4F-C845-BE6D-30022228B8D8}"/>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85794" name="Rectangle 2">
            <a:extLst>
              <a:ext uri="{FF2B5EF4-FFF2-40B4-BE49-F238E27FC236}">
                <a16:creationId xmlns:a16="http://schemas.microsoft.com/office/drawing/2014/main" id="{68A8C27E-E1BE-A643-A630-EC73CA3215BA}"/>
              </a:ext>
            </a:extLst>
          </p:cNvPr>
          <p:cNvSpPr>
            <a:spLocks noGrp="1" noChangeArrowheads="1"/>
          </p:cNvSpPr>
          <p:nvPr>
            <p:ph type="title" idx="4294967295"/>
          </p:nvPr>
        </p:nvSpPr>
        <p:spPr>
          <a:xfrm>
            <a:off x="457200" y="277813"/>
            <a:ext cx="8229600" cy="893762"/>
          </a:xfrm>
        </p:spPr>
        <p:txBody>
          <a:bodyPr anchor="ctr"/>
          <a:lstStyle/>
          <a:p>
            <a:pPr eaLnBrk="1" hangingPunct="1"/>
            <a:r>
              <a:rPr lang="en-US" altLang="zh-CN" sz="3400">
                <a:effectLst>
                  <a:outerShdw blurRad="38100" dist="38100" dir="2700000" algn="tl">
                    <a:srgbClr val="C0C0C0"/>
                  </a:outerShdw>
                </a:effectLst>
                <a:ea typeface="宋体" panose="02010600030101010101" pitchFamily="2" charset="-122"/>
              </a:rPr>
              <a:t>NAT </a:t>
            </a:r>
            <a:r>
              <a:rPr lang="en-US" altLang="zh-CN" sz="3400">
                <a:effectLst>
                  <a:outerShdw blurRad="38100" dist="38100" dir="2700000" algn="tl">
                    <a:srgbClr val="C0C0C0"/>
                  </a:outerShdw>
                </a:effectLst>
                <a:latin typeface="Times New Roman" panose="02020603050405020304" pitchFamily="18" charset="0"/>
                <a:ea typeface="宋体" panose="02010600030101010101" pitchFamily="2" charset="-122"/>
              </a:rPr>
              <a:t>–</a:t>
            </a:r>
            <a:r>
              <a:rPr lang="en-US" altLang="zh-CN" sz="3400">
                <a:effectLst>
                  <a:outerShdw blurRad="38100" dist="38100" dir="2700000" algn="tl">
                    <a:srgbClr val="C0C0C0"/>
                  </a:outerShdw>
                </a:effectLst>
                <a:ea typeface="宋体" panose="02010600030101010101" pitchFamily="2" charset="-122"/>
              </a:rPr>
              <a:t> Network Address Translation</a:t>
            </a:r>
          </a:p>
        </p:txBody>
      </p:sp>
      <p:sp>
        <p:nvSpPr>
          <p:cNvPr id="43013" name="Rectangle 3">
            <a:extLst>
              <a:ext uri="{FF2B5EF4-FFF2-40B4-BE49-F238E27FC236}">
                <a16:creationId xmlns:a16="http://schemas.microsoft.com/office/drawing/2014/main" id="{4AFBD31F-DC69-7641-B0EE-166BFCD6791F}"/>
              </a:ext>
            </a:extLst>
          </p:cNvPr>
          <p:cNvSpPr>
            <a:spLocks noGrp="1" noChangeArrowheads="1"/>
          </p:cNvSpPr>
          <p:nvPr>
            <p:ph type="body" idx="4294967295"/>
          </p:nvPr>
        </p:nvSpPr>
        <p:spPr>
          <a:xfrm>
            <a:off x="433388" y="1296988"/>
            <a:ext cx="8470900" cy="4470400"/>
          </a:xfrm>
        </p:spPr>
        <p:txBody>
          <a:bodyPr/>
          <a:lstStyle/>
          <a:p>
            <a:pPr algn="ctr" eaLnBrk="1" hangingPunct="1">
              <a:buFont typeface="Wingdings" pitchFamily="2" charset="2"/>
              <a:buNone/>
            </a:pPr>
            <a:r>
              <a:rPr lang="en-US" altLang="zh-CN">
                <a:ea typeface="宋体" panose="02010600030101010101" pitchFamily="2" charset="-122"/>
              </a:rPr>
              <a:t>Placement and operation of a NAT box</a:t>
            </a:r>
          </a:p>
        </p:txBody>
      </p:sp>
      <p:pic>
        <p:nvPicPr>
          <p:cNvPr id="43014" name="Picture 4" descr="5-60">
            <a:extLst>
              <a:ext uri="{FF2B5EF4-FFF2-40B4-BE49-F238E27FC236}">
                <a16:creationId xmlns:a16="http://schemas.microsoft.com/office/drawing/2014/main" id="{5BB28C5C-1938-AF48-8423-A003E68425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1288" y="1876425"/>
            <a:ext cx="6400800"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B94AB1-A03F-5742-99A6-37ED000810AB}"/>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68CD113-43D7-0644-9215-2DCF80BF6732}"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9BDF8487-37C9-C24B-913F-44AAF82FBA79}"/>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86818" name="Rectangle 2">
            <a:extLst>
              <a:ext uri="{FF2B5EF4-FFF2-40B4-BE49-F238E27FC236}">
                <a16:creationId xmlns:a16="http://schemas.microsoft.com/office/drawing/2014/main" id="{75972627-74FD-0F46-8133-1914797BD406}"/>
              </a:ext>
            </a:extLst>
          </p:cNvPr>
          <p:cNvSpPr>
            <a:spLocks noGrp="1" noChangeArrowheads="1"/>
          </p:cNvSpPr>
          <p:nvPr>
            <p:ph type="title" idx="4294967295"/>
          </p:nvPr>
        </p:nvSpPr>
        <p:spPr>
          <a:xfrm>
            <a:off x="457200" y="277813"/>
            <a:ext cx="8229600" cy="808037"/>
          </a:xfrm>
        </p:spPr>
        <p:txBody>
          <a:bodyPr anchor="ctr"/>
          <a:lstStyle/>
          <a:p>
            <a:pPr eaLnBrk="1" hangingPunct="1"/>
            <a:r>
              <a:rPr lang="en-US" altLang="zh-CN" sz="3400">
                <a:effectLst>
                  <a:outerShdw blurRad="38100" dist="38100" dir="2700000" algn="tl">
                    <a:srgbClr val="C0C0C0"/>
                  </a:outerShdw>
                </a:effectLst>
                <a:ea typeface="宋体" panose="02010600030101010101" pitchFamily="2" charset="-122"/>
              </a:rPr>
              <a:t>NAT </a:t>
            </a:r>
            <a:r>
              <a:rPr lang="en-US" altLang="zh-CN" sz="3400">
                <a:effectLst>
                  <a:outerShdw blurRad="38100" dist="38100" dir="2700000" algn="tl">
                    <a:srgbClr val="C0C0C0"/>
                  </a:outerShdw>
                </a:effectLst>
                <a:latin typeface="Times New Roman" panose="02020603050405020304" pitchFamily="18" charset="0"/>
                <a:ea typeface="宋体" panose="02010600030101010101" pitchFamily="2" charset="-122"/>
              </a:rPr>
              <a:t>–</a:t>
            </a:r>
            <a:r>
              <a:rPr lang="en-US" altLang="zh-CN" sz="3400">
                <a:effectLst>
                  <a:outerShdw blurRad="38100" dist="38100" dir="2700000" algn="tl">
                    <a:srgbClr val="C0C0C0"/>
                  </a:outerShdw>
                </a:effectLst>
                <a:ea typeface="宋体" panose="02010600030101010101" pitchFamily="2" charset="-122"/>
              </a:rPr>
              <a:t> What about the Incoming Traffic?</a:t>
            </a:r>
          </a:p>
        </p:txBody>
      </p:sp>
      <p:sp>
        <p:nvSpPr>
          <p:cNvPr id="1186819" name="Rectangle 3">
            <a:extLst>
              <a:ext uri="{FF2B5EF4-FFF2-40B4-BE49-F238E27FC236}">
                <a16:creationId xmlns:a16="http://schemas.microsoft.com/office/drawing/2014/main" id="{F0B82DF1-0ABF-984E-AC3D-7F6F52F8DA3A}"/>
              </a:ext>
            </a:extLst>
          </p:cNvPr>
          <p:cNvSpPr>
            <a:spLocks noGrp="1" noChangeArrowheads="1"/>
          </p:cNvSpPr>
          <p:nvPr>
            <p:ph type="body" idx="4294967295"/>
          </p:nvPr>
        </p:nvSpPr>
        <p:spPr>
          <a:xfrm>
            <a:off x="420688" y="1266825"/>
            <a:ext cx="8723312" cy="4470400"/>
          </a:xfrm>
        </p:spPr>
        <p:txBody>
          <a:bodyPr/>
          <a:lstStyle/>
          <a:p>
            <a:pPr eaLnBrk="1" hangingPunct="1">
              <a:lnSpc>
                <a:spcPct val="90000"/>
              </a:lnSpc>
            </a:pPr>
            <a:r>
              <a:rPr lang="en-US" altLang="zh-CN" sz="2100" b="1">
                <a:solidFill>
                  <a:schemeClr val="hlink"/>
                </a:solidFill>
                <a:ea typeface="宋体" panose="02010600030101010101" pitchFamily="2" charset="-122"/>
              </a:rPr>
              <a:t>Solution is based on the assumption all traffic is TCP/UDP</a:t>
            </a:r>
          </a:p>
          <a:p>
            <a:pPr eaLnBrk="1" hangingPunct="1">
              <a:lnSpc>
                <a:spcPct val="90000"/>
              </a:lnSpc>
            </a:pPr>
            <a:r>
              <a:rPr lang="en-US" altLang="zh-CN" sz="2100">
                <a:ea typeface="宋体" panose="02010600030101010101" pitchFamily="2" charset="-122"/>
              </a:rPr>
              <a:t>TCP/UDP has two port fields, one for source port, the other for destination port, each 16 bits wide</a:t>
            </a:r>
          </a:p>
          <a:p>
            <a:pPr eaLnBrk="1" hangingPunct="1">
              <a:lnSpc>
                <a:spcPct val="90000"/>
              </a:lnSpc>
            </a:pPr>
            <a:r>
              <a:rPr lang="en-US" altLang="zh-CN" sz="2100">
                <a:ea typeface="宋体" panose="02010600030101010101" pitchFamily="2" charset="-122"/>
              </a:rPr>
              <a:t>The source port is used as an index to an internal table maintained by the NAT box</a:t>
            </a:r>
          </a:p>
          <a:p>
            <a:pPr eaLnBrk="1" hangingPunct="1">
              <a:lnSpc>
                <a:spcPct val="90000"/>
              </a:lnSpc>
            </a:pPr>
            <a:r>
              <a:rPr lang="en-US" altLang="zh-CN" sz="2100">
                <a:ea typeface="宋体" panose="02010600030101010101" pitchFamily="2" charset="-122"/>
              </a:rPr>
              <a:t>The internal sender</a:t>
            </a:r>
            <a:r>
              <a:rPr lang="en-US" altLang="zh-CN" sz="2100">
                <a:latin typeface="Comic Sans MS" panose="030F0902030302020204" pitchFamily="66" charset="0"/>
                <a:ea typeface="宋体" panose="02010600030101010101" pitchFamily="2" charset="-122"/>
              </a:rPr>
              <a:t>’</a:t>
            </a:r>
            <a:r>
              <a:rPr lang="en-US" altLang="zh-CN" sz="2100">
                <a:ea typeface="宋体" panose="02010600030101010101" pitchFamily="2" charset="-122"/>
              </a:rPr>
              <a:t>s private IP and original port info are stored in the table</a:t>
            </a:r>
          </a:p>
          <a:p>
            <a:pPr eaLnBrk="1" hangingPunct="1">
              <a:lnSpc>
                <a:spcPct val="90000"/>
              </a:lnSpc>
            </a:pPr>
            <a:r>
              <a:rPr lang="en-US" altLang="zh-CN" sz="2100">
                <a:ea typeface="宋体" panose="02010600030101010101" pitchFamily="2" charset="-122"/>
              </a:rPr>
              <a:t>When the reply comes back, it will carry the index as the destination port, the NAT box then translates the address back</a:t>
            </a:r>
          </a:p>
          <a:p>
            <a:pPr eaLnBrk="1" hangingPunct="1">
              <a:lnSpc>
                <a:spcPct val="90000"/>
              </a:lnSpc>
            </a:pPr>
            <a:r>
              <a:rPr lang="en-US" altLang="zh-CN" sz="2100">
                <a:solidFill>
                  <a:schemeClr val="hlink"/>
                </a:solidFill>
                <a:ea typeface="宋体" panose="02010600030101010101" pitchFamily="2" charset="-122"/>
              </a:rPr>
              <a:t>For both outgoing and incoming address translations, the TCP/UDP and IP header checksums are recomputed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6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6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68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868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68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86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8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Date Placeholder 3">
            <a:extLst>
              <a:ext uri="{FF2B5EF4-FFF2-40B4-BE49-F238E27FC236}">
                <a16:creationId xmlns:a16="http://schemas.microsoft.com/office/drawing/2014/main" id="{55981883-C1AD-AC4D-9C4E-84B1F067DE23}"/>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9100779-9768-A344-AD35-81084A34D490}"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45" name="Slide Number Placeholder 5">
            <a:extLst>
              <a:ext uri="{FF2B5EF4-FFF2-40B4-BE49-F238E27FC236}">
                <a16:creationId xmlns:a16="http://schemas.microsoft.com/office/drawing/2014/main" id="{5BC86112-9541-3B4A-BD72-D9212E308768}"/>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87842" name="Rectangle 2">
            <a:extLst>
              <a:ext uri="{FF2B5EF4-FFF2-40B4-BE49-F238E27FC236}">
                <a16:creationId xmlns:a16="http://schemas.microsoft.com/office/drawing/2014/main" id="{8138FD2D-49BD-234A-A8BF-CEED9581829F}"/>
              </a:ext>
            </a:extLst>
          </p:cNvPr>
          <p:cNvSpPr>
            <a:spLocks noGrp="1" noChangeArrowheads="1"/>
          </p:cNvSpPr>
          <p:nvPr>
            <p:ph type="title" idx="4294967295"/>
          </p:nvPr>
        </p:nvSpPr>
        <p:spPr/>
        <p:txBody>
          <a:bodyPr anchor="ctr"/>
          <a:lstStyle/>
          <a:p>
            <a:pPr eaLnBrk="1" hangingPunct="1"/>
            <a:r>
              <a:rPr lang="en-US" altLang="en-US">
                <a:effectLst>
                  <a:outerShdw blurRad="38100" dist="38100" dir="2700000" algn="tl">
                    <a:srgbClr val="C0C0C0"/>
                  </a:outerShdw>
                </a:effectLst>
                <a:ea typeface="ＭＳ Ｐゴシック" panose="020B0600070205080204" pitchFamily="34" charset="-128"/>
              </a:rPr>
              <a:t>NAT in Action</a:t>
            </a:r>
          </a:p>
        </p:txBody>
      </p:sp>
      <p:sp>
        <p:nvSpPr>
          <p:cNvPr id="45061" name="Rectangle 3">
            <a:extLst>
              <a:ext uri="{FF2B5EF4-FFF2-40B4-BE49-F238E27FC236}">
                <a16:creationId xmlns:a16="http://schemas.microsoft.com/office/drawing/2014/main" id="{8F151718-47C4-6943-A82A-50BBB5E69FF3}"/>
              </a:ext>
            </a:extLst>
          </p:cNvPr>
          <p:cNvSpPr>
            <a:spLocks noChangeArrowheads="1"/>
          </p:cNvSpPr>
          <p:nvPr/>
        </p:nvSpPr>
        <p:spPr bwMode="auto">
          <a:xfrm>
            <a:off x="377825" y="2249488"/>
            <a:ext cx="536575" cy="84137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5062" name="Rectangle 4">
            <a:extLst>
              <a:ext uri="{FF2B5EF4-FFF2-40B4-BE49-F238E27FC236}">
                <a16:creationId xmlns:a16="http://schemas.microsoft.com/office/drawing/2014/main" id="{915D78C1-AEBC-E94D-B53E-ED1619DAA5C2}"/>
              </a:ext>
            </a:extLst>
          </p:cNvPr>
          <p:cNvSpPr>
            <a:spLocks noChangeArrowheads="1"/>
          </p:cNvSpPr>
          <p:nvPr/>
        </p:nvSpPr>
        <p:spPr bwMode="auto">
          <a:xfrm>
            <a:off x="3309938" y="2147888"/>
            <a:ext cx="2365375" cy="3482975"/>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2" name="Group 5">
            <a:extLst>
              <a:ext uri="{FF2B5EF4-FFF2-40B4-BE49-F238E27FC236}">
                <a16:creationId xmlns:a16="http://schemas.microsoft.com/office/drawing/2014/main" id="{C3ADC8BB-5D24-A746-9BAC-6DDCE9B521B5}"/>
              </a:ext>
            </a:extLst>
          </p:cNvPr>
          <p:cNvGrpSpPr>
            <a:grpSpLocks/>
          </p:cNvGrpSpPr>
          <p:nvPr/>
        </p:nvGrpSpPr>
        <p:grpSpPr bwMode="auto">
          <a:xfrm>
            <a:off x="874713" y="2185988"/>
            <a:ext cx="2811462" cy="866775"/>
            <a:chOff x="551" y="1377"/>
            <a:chExt cx="1771" cy="546"/>
          </a:xfrm>
        </p:grpSpPr>
        <p:sp>
          <p:nvSpPr>
            <p:cNvPr id="45098" name="Line 6">
              <a:extLst>
                <a:ext uri="{FF2B5EF4-FFF2-40B4-BE49-F238E27FC236}">
                  <a16:creationId xmlns:a16="http://schemas.microsoft.com/office/drawing/2014/main" id="{CD088EF1-979C-4D40-A25A-22EB1475D353}"/>
                </a:ext>
              </a:extLst>
            </p:cNvPr>
            <p:cNvSpPr>
              <a:spLocks noChangeShapeType="1"/>
            </p:cNvSpPr>
            <p:nvPr/>
          </p:nvSpPr>
          <p:spPr bwMode="auto">
            <a:xfrm flipV="1">
              <a:off x="585" y="1664"/>
              <a:ext cx="1737" cy="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99" name="Text Box 7">
              <a:extLst>
                <a:ext uri="{FF2B5EF4-FFF2-40B4-BE49-F238E27FC236}">
                  <a16:creationId xmlns:a16="http://schemas.microsoft.com/office/drawing/2014/main" id="{CEC25970-6C32-BB42-82BC-6301FFE7BA03}"/>
                </a:ext>
              </a:extLst>
            </p:cNvPr>
            <p:cNvSpPr txBox="1">
              <a:spLocks noChangeArrowheads="1"/>
            </p:cNvSpPr>
            <p:nvPr/>
          </p:nvSpPr>
          <p:spPr bwMode="auto">
            <a:xfrm>
              <a:off x="551" y="1377"/>
              <a:ext cx="15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a:t>Src: 192.168.8.4:1333</a:t>
              </a:r>
            </a:p>
          </p:txBody>
        </p:sp>
        <p:sp>
          <p:nvSpPr>
            <p:cNvPr id="45100" name="Text Box 8">
              <a:extLst>
                <a:ext uri="{FF2B5EF4-FFF2-40B4-BE49-F238E27FC236}">
                  <a16:creationId xmlns:a16="http://schemas.microsoft.com/office/drawing/2014/main" id="{AA221712-56F6-1F4B-A8DF-B2D4578B99A5}"/>
                </a:ext>
              </a:extLst>
            </p:cNvPr>
            <p:cNvSpPr txBox="1">
              <a:spLocks noChangeArrowheads="1"/>
            </p:cNvSpPr>
            <p:nvPr/>
          </p:nvSpPr>
          <p:spPr bwMode="auto">
            <a:xfrm>
              <a:off x="556" y="1692"/>
              <a:ext cx="15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a:t>Dst: 137.142.140.2:80</a:t>
              </a:r>
            </a:p>
          </p:txBody>
        </p:sp>
      </p:grpSp>
      <p:sp>
        <p:nvSpPr>
          <p:cNvPr id="45064" name="Oval 9">
            <a:extLst>
              <a:ext uri="{FF2B5EF4-FFF2-40B4-BE49-F238E27FC236}">
                <a16:creationId xmlns:a16="http://schemas.microsoft.com/office/drawing/2014/main" id="{62CB1C55-C1B9-B243-A181-BED80C5E4FCE}"/>
              </a:ext>
            </a:extLst>
          </p:cNvPr>
          <p:cNvSpPr>
            <a:spLocks noChangeArrowheads="1"/>
          </p:cNvSpPr>
          <p:nvPr/>
        </p:nvSpPr>
        <p:spPr bwMode="auto">
          <a:xfrm>
            <a:off x="3598863" y="2409825"/>
            <a:ext cx="1858962" cy="579438"/>
          </a:xfrm>
          <a:prstGeom prst="ellipse">
            <a:avLst/>
          </a:prstGeom>
          <a:noFill/>
          <a:ln w="952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3" name="Group 10">
            <a:extLst>
              <a:ext uri="{FF2B5EF4-FFF2-40B4-BE49-F238E27FC236}">
                <a16:creationId xmlns:a16="http://schemas.microsoft.com/office/drawing/2014/main" id="{6D46C38F-154E-E641-AEC2-A85AA212E703}"/>
              </a:ext>
            </a:extLst>
          </p:cNvPr>
          <p:cNvGrpSpPr>
            <a:grpSpLocks/>
          </p:cNvGrpSpPr>
          <p:nvPr/>
        </p:nvGrpSpPr>
        <p:grpSpPr bwMode="auto">
          <a:xfrm>
            <a:off x="3440113" y="2859088"/>
            <a:ext cx="2190750" cy="1930400"/>
            <a:chOff x="2167" y="1801"/>
            <a:chExt cx="1380" cy="1216"/>
          </a:xfrm>
        </p:grpSpPr>
        <p:grpSp>
          <p:nvGrpSpPr>
            <p:cNvPr id="45091" name="Group 11">
              <a:extLst>
                <a:ext uri="{FF2B5EF4-FFF2-40B4-BE49-F238E27FC236}">
                  <a16:creationId xmlns:a16="http://schemas.microsoft.com/office/drawing/2014/main" id="{794C598C-2F47-0245-937C-74158FA1AC11}"/>
                </a:ext>
              </a:extLst>
            </p:cNvPr>
            <p:cNvGrpSpPr>
              <a:grpSpLocks/>
            </p:cNvGrpSpPr>
            <p:nvPr/>
          </p:nvGrpSpPr>
          <p:grpSpPr bwMode="auto">
            <a:xfrm>
              <a:off x="2167" y="2103"/>
              <a:ext cx="1380" cy="914"/>
              <a:chOff x="2167" y="2103"/>
              <a:chExt cx="1380" cy="914"/>
            </a:xfrm>
          </p:grpSpPr>
          <p:sp>
            <p:nvSpPr>
              <p:cNvPr id="45093" name="Rectangle 12">
                <a:extLst>
                  <a:ext uri="{FF2B5EF4-FFF2-40B4-BE49-F238E27FC236}">
                    <a16:creationId xmlns:a16="http://schemas.microsoft.com/office/drawing/2014/main" id="{A692CA88-9FE8-C145-9CB8-7DBC54DA6ED2}"/>
                  </a:ext>
                </a:extLst>
              </p:cNvPr>
              <p:cNvSpPr>
                <a:spLocks noChangeArrowheads="1"/>
              </p:cNvSpPr>
              <p:nvPr/>
            </p:nvSpPr>
            <p:spPr bwMode="auto">
              <a:xfrm>
                <a:off x="2167" y="2103"/>
                <a:ext cx="1344" cy="9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5094" name="Text Box 13">
                <a:extLst>
                  <a:ext uri="{FF2B5EF4-FFF2-40B4-BE49-F238E27FC236}">
                    <a16:creationId xmlns:a16="http://schemas.microsoft.com/office/drawing/2014/main" id="{9229A30B-9CDB-5D48-B603-398F3AFF4E58}"/>
                  </a:ext>
                </a:extLst>
              </p:cNvPr>
              <p:cNvSpPr txBox="1">
                <a:spLocks noChangeArrowheads="1"/>
              </p:cNvSpPr>
              <p:nvPr/>
            </p:nvSpPr>
            <p:spPr bwMode="auto">
              <a:xfrm>
                <a:off x="2435" y="2131"/>
                <a:ext cx="11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600"/>
                  <a:t>192.168.8.4:1333</a:t>
                </a:r>
              </a:p>
            </p:txBody>
          </p:sp>
          <p:sp>
            <p:nvSpPr>
              <p:cNvPr id="45095" name="Line 14">
                <a:extLst>
                  <a:ext uri="{FF2B5EF4-FFF2-40B4-BE49-F238E27FC236}">
                    <a16:creationId xmlns:a16="http://schemas.microsoft.com/office/drawing/2014/main" id="{A349E853-C5F2-7149-BAA0-014978FA859A}"/>
                  </a:ext>
                </a:extLst>
              </p:cNvPr>
              <p:cNvSpPr>
                <a:spLocks noChangeShapeType="1"/>
              </p:cNvSpPr>
              <p:nvPr/>
            </p:nvSpPr>
            <p:spPr bwMode="auto">
              <a:xfrm>
                <a:off x="2441" y="2103"/>
                <a:ext cx="0" cy="9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6" name="Line 15">
                <a:extLst>
                  <a:ext uri="{FF2B5EF4-FFF2-40B4-BE49-F238E27FC236}">
                    <a16:creationId xmlns:a16="http://schemas.microsoft.com/office/drawing/2014/main" id="{18DE8CBB-8D8E-4048-BE9F-230ED0C971E0}"/>
                  </a:ext>
                </a:extLst>
              </p:cNvPr>
              <p:cNvSpPr>
                <a:spLocks noChangeShapeType="1"/>
              </p:cNvSpPr>
              <p:nvPr/>
            </p:nvSpPr>
            <p:spPr bwMode="auto">
              <a:xfrm>
                <a:off x="2167" y="2359"/>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97" name="Text Box 16">
                <a:extLst>
                  <a:ext uri="{FF2B5EF4-FFF2-40B4-BE49-F238E27FC236}">
                    <a16:creationId xmlns:a16="http://schemas.microsoft.com/office/drawing/2014/main" id="{CD671D37-89BA-DB4C-B4EF-16FD152B76FF}"/>
                  </a:ext>
                </a:extLst>
              </p:cNvPr>
              <p:cNvSpPr txBox="1">
                <a:spLocks noChangeArrowheads="1"/>
              </p:cNvSpPr>
              <p:nvPr/>
            </p:nvSpPr>
            <p:spPr bwMode="auto">
              <a:xfrm>
                <a:off x="2211" y="2136"/>
                <a:ext cx="1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600"/>
                  <a:t>1</a:t>
                </a:r>
              </a:p>
            </p:txBody>
          </p:sp>
        </p:grpSp>
        <p:sp>
          <p:nvSpPr>
            <p:cNvPr id="45092" name="AutoShape 17">
              <a:extLst>
                <a:ext uri="{FF2B5EF4-FFF2-40B4-BE49-F238E27FC236}">
                  <a16:creationId xmlns:a16="http://schemas.microsoft.com/office/drawing/2014/main" id="{C6BC7A83-2EFD-5640-9FDA-6E48FB73DD8A}"/>
                </a:ext>
              </a:extLst>
            </p:cNvPr>
            <p:cNvSpPr>
              <a:spLocks noChangeArrowheads="1"/>
            </p:cNvSpPr>
            <p:nvPr/>
          </p:nvSpPr>
          <p:spPr bwMode="auto">
            <a:xfrm>
              <a:off x="2743" y="1801"/>
              <a:ext cx="274" cy="293"/>
            </a:xfrm>
            <a:prstGeom prst="downArrow">
              <a:avLst>
                <a:gd name="adj1" fmla="val 50000"/>
                <a:gd name="adj2" fmla="val 26734"/>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 name="Group 18">
            <a:extLst>
              <a:ext uri="{FF2B5EF4-FFF2-40B4-BE49-F238E27FC236}">
                <a16:creationId xmlns:a16="http://schemas.microsoft.com/office/drawing/2014/main" id="{91278B41-42DB-7C4B-BC54-F428FEF25604}"/>
              </a:ext>
            </a:extLst>
          </p:cNvPr>
          <p:cNvGrpSpPr>
            <a:grpSpLocks/>
          </p:cNvGrpSpPr>
          <p:nvPr/>
        </p:nvGrpSpPr>
        <p:grpSpPr bwMode="auto">
          <a:xfrm>
            <a:off x="5362575" y="2192338"/>
            <a:ext cx="2843213" cy="911225"/>
            <a:chOff x="3378" y="1381"/>
            <a:chExt cx="1791" cy="574"/>
          </a:xfrm>
        </p:grpSpPr>
        <p:sp>
          <p:nvSpPr>
            <p:cNvPr id="45088" name="Line 19">
              <a:extLst>
                <a:ext uri="{FF2B5EF4-FFF2-40B4-BE49-F238E27FC236}">
                  <a16:creationId xmlns:a16="http://schemas.microsoft.com/office/drawing/2014/main" id="{54DCAFD2-D1E1-3B47-9CF5-AE0D16404BE2}"/>
                </a:ext>
              </a:extLst>
            </p:cNvPr>
            <p:cNvSpPr>
              <a:spLocks noChangeShapeType="1"/>
            </p:cNvSpPr>
            <p:nvPr/>
          </p:nvSpPr>
          <p:spPr bwMode="auto">
            <a:xfrm>
              <a:off x="3378" y="1678"/>
              <a:ext cx="157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89" name="Text Box 20">
              <a:extLst>
                <a:ext uri="{FF2B5EF4-FFF2-40B4-BE49-F238E27FC236}">
                  <a16:creationId xmlns:a16="http://schemas.microsoft.com/office/drawing/2014/main" id="{9EE969C6-926B-DF4E-93CA-E3E052A754D3}"/>
                </a:ext>
              </a:extLst>
            </p:cNvPr>
            <p:cNvSpPr txBox="1">
              <a:spLocks noChangeArrowheads="1"/>
            </p:cNvSpPr>
            <p:nvPr/>
          </p:nvSpPr>
          <p:spPr bwMode="auto">
            <a:xfrm>
              <a:off x="3623" y="1724"/>
              <a:ext cx="15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a:t>Dst: 137.142.140.2:80</a:t>
              </a:r>
            </a:p>
          </p:txBody>
        </p:sp>
        <p:sp>
          <p:nvSpPr>
            <p:cNvPr id="45090" name="Text Box 21">
              <a:extLst>
                <a:ext uri="{FF2B5EF4-FFF2-40B4-BE49-F238E27FC236}">
                  <a16:creationId xmlns:a16="http://schemas.microsoft.com/office/drawing/2014/main" id="{EEE3125B-7781-AF4A-A5B3-FB961F7E9C57}"/>
                </a:ext>
              </a:extLst>
            </p:cNvPr>
            <p:cNvSpPr txBox="1">
              <a:spLocks noChangeArrowheads="1"/>
            </p:cNvSpPr>
            <p:nvPr/>
          </p:nvSpPr>
          <p:spPr bwMode="auto">
            <a:xfrm>
              <a:off x="3637" y="1381"/>
              <a:ext cx="15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a:solidFill>
                    <a:srgbClr val="00FF00"/>
                  </a:solidFill>
                </a:rPr>
                <a:t>Src: 137.142.142.71:1</a:t>
              </a:r>
            </a:p>
          </p:txBody>
        </p:sp>
      </p:grpSp>
      <p:sp>
        <p:nvSpPr>
          <p:cNvPr id="45067" name="Text Box 22">
            <a:extLst>
              <a:ext uri="{FF2B5EF4-FFF2-40B4-BE49-F238E27FC236}">
                <a16:creationId xmlns:a16="http://schemas.microsoft.com/office/drawing/2014/main" id="{EFC4C5A4-9C99-8D47-A7AB-613A1734699C}"/>
              </a:ext>
            </a:extLst>
          </p:cNvPr>
          <p:cNvSpPr txBox="1">
            <a:spLocks noChangeArrowheads="1"/>
          </p:cNvSpPr>
          <p:nvPr/>
        </p:nvSpPr>
        <p:spPr bwMode="auto">
          <a:xfrm>
            <a:off x="3632200" y="1677988"/>
            <a:ext cx="1771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a:solidFill>
                  <a:srgbClr val="00FF00"/>
                </a:solidFill>
              </a:rPr>
              <a:t>137.142.142.71</a:t>
            </a:r>
          </a:p>
        </p:txBody>
      </p:sp>
      <p:grpSp>
        <p:nvGrpSpPr>
          <p:cNvPr id="6" name="Group 23">
            <a:extLst>
              <a:ext uri="{FF2B5EF4-FFF2-40B4-BE49-F238E27FC236}">
                <a16:creationId xmlns:a16="http://schemas.microsoft.com/office/drawing/2014/main" id="{7F5758CB-93F2-1C4B-940A-0F48F2A84865}"/>
              </a:ext>
            </a:extLst>
          </p:cNvPr>
          <p:cNvGrpSpPr>
            <a:grpSpLocks/>
          </p:cNvGrpSpPr>
          <p:nvPr/>
        </p:nvGrpSpPr>
        <p:grpSpPr bwMode="auto">
          <a:xfrm>
            <a:off x="5108575" y="2903538"/>
            <a:ext cx="3743325" cy="1243012"/>
            <a:chOff x="3218" y="1829"/>
            <a:chExt cx="2358" cy="783"/>
          </a:xfrm>
        </p:grpSpPr>
        <p:sp>
          <p:nvSpPr>
            <p:cNvPr id="45085" name="Line 24">
              <a:extLst>
                <a:ext uri="{FF2B5EF4-FFF2-40B4-BE49-F238E27FC236}">
                  <a16:creationId xmlns:a16="http://schemas.microsoft.com/office/drawing/2014/main" id="{8CD4BA8A-A79E-E440-AB4C-C2D8B083BF60}"/>
                </a:ext>
              </a:extLst>
            </p:cNvPr>
            <p:cNvSpPr>
              <a:spLocks noChangeShapeType="1"/>
            </p:cNvSpPr>
            <p:nvPr/>
          </p:nvSpPr>
          <p:spPr bwMode="auto">
            <a:xfrm>
              <a:off x="3218" y="1829"/>
              <a:ext cx="759" cy="539"/>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5086" name="Text Box 25">
              <a:extLst>
                <a:ext uri="{FF2B5EF4-FFF2-40B4-BE49-F238E27FC236}">
                  <a16:creationId xmlns:a16="http://schemas.microsoft.com/office/drawing/2014/main" id="{A39C4A5D-1A7A-4849-9FEC-940BCC807A73}"/>
                </a:ext>
              </a:extLst>
            </p:cNvPr>
            <p:cNvSpPr txBox="1">
              <a:spLocks noChangeArrowheads="1"/>
            </p:cNvSpPr>
            <p:nvPr/>
          </p:nvSpPr>
          <p:spPr bwMode="auto">
            <a:xfrm>
              <a:off x="4030" y="2103"/>
              <a:ext cx="15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a:t>Src: 137.142.140.2:80</a:t>
              </a:r>
            </a:p>
          </p:txBody>
        </p:sp>
        <p:sp>
          <p:nvSpPr>
            <p:cNvPr id="45087" name="Text Box 26">
              <a:extLst>
                <a:ext uri="{FF2B5EF4-FFF2-40B4-BE49-F238E27FC236}">
                  <a16:creationId xmlns:a16="http://schemas.microsoft.com/office/drawing/2014/main" id="{A07C859C-F39C-AA42-8549-294425083ECA}"/>
                </a:ext>
              </a:extLst>
            </p:cNvPr>
            <p:cNvSpPr txBox="1">
              <a:spLocks noChangeArrowheads="1"/>
            </p:cNvSpPr>
            <p:nvPr/>
          </p:nvSpPr>
          <p:spPr bwMode="auto">
            <a:xfrm>
              <a:off x="4044" y="2381"/>
              <a:ext cx="15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a:t>Dst: 137.142.142.71:1</a:t>
              </a:r>
            </a:p>
          </p:txBody>
        </p:sp>
      </p:grpSp>
      <p:sp>
        <p:nvSpPr>
          <p:cNvPr id="1187867" name="Freeform 27">
            <a:extLst>
              <a:ext uri="{FF2B5EF4-FFF2-40B4-BE49-F238E27FC236}">
                <a16:creationId xmlns:a16="http://schemas.microsoft.com/office/drawing/2014/main" id="{BBDC5522-FAF2-D44B-9204-4B6DC65A0410}"/>
              </a:ext>
            </a:extLst>
          </p:cNvPr>
          <p:cNvSpPr>
            <a:spLocks/>
          </p:cNvSpPr>
          <p:nvPr/>
        </p:nvSpPr>
        <p:spPr bwMode="auto">
          <a:xfrm>
            <a:off x="3671888" y="2655888"/>
            <a:ext cx="1670050" cy="1587"/>
          </a:xfrm>
          <a:custGeom>
            <a:avLst/>
            <a:gdLst>
              <a:gd name="T0" fmla="*/ 0 w 1052"/>
              <a:gd name="T1" fmla="*/ 0 h 1"/>
              <a:gd name="T2" fmla="*/ 2147483647 w 1052"/>
              <a:gd name="T3" fmla="*/ 0 h 1"/>
              <a:gd name="T4" fmla="*/ 0 60000 65536"/>
              <a:gd name="T5" fmla="*/ 0 60000 65536"/>
              <a:gd name="T6" fmla="*/ 0 w 1052"/>
              <a:gd name="T7" fmla="*/ 0 h 1"/>
              <a:gd name="T8" fmla="*/ 1052 w 1052"/>
              <a:gd name="T9" fmla="*/ 1 h 1"/>
            </a:gdLst>
            <a:ahLst/>
            <a:cxnLst>
              <a:cxn ang="T4">
                <a:pos x="T0" y="T1"/>
              </a:cxn>
              <a:cxn ang="T5">
                <a:pos x="T2" y="T3"/>
              </a:cxn>
            </a:cxnLst>
            <a:rect l="T6" t="T7" r="T8" b="T9"/>
            <a:pathLst>
              <a:path w="1052" h="1">
                <a:moveTo>
                  <a:pt x="0" y="0"/>
                </a:moveTo>
                <a:cubicBezTo>
                  <a:pt x="0" y="0"/>
                  <a:pt x="526" y="0"/>
                  <a:pt x="1052" y="0"/>
                </a:cubicBezTo>
              </a:path>
            </a:pathLst>
          </a:custGeom>
          <a:noFill/>
          <a:ln w="9525">
            <a:solidFill>
              <a:srgbClr val="00FF0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7868" name="Freeform 28">
            <a:extLst>
              <a:ext uri="{FF2B5EF4-FFF2-40B4-BE49-F238E27FC236}">
                <a16:creationId xmlns:a16="http://schemas.microsoft.com/office/drawing/2014/main" id="{FA806620-158B-1647-924B-F66180FCDBBF}"/>
              </a:ext>
            </a:extLst>
          </p:cNvPr>
          <p:cNvSpPr>
            <a:spLocks/>
          </p:cNvSpPr>
          <p:nvPr/>
        </p:nvSpPr>
        <p:spPr bwMode="auto">
          <a:xfrm>
            <a:off x="3744913" y="2755900"/>
            <a:ext cx="1422400" cy="131763"/>
          </a:xfrm>
          <a:custGeom>
            <a:avLst/>
            <a:gdLst>
              <a:gd name="T0" fmla="*/ 0 w 896"/>
              <a:gd name="T1" fmla="*/ 2147483647 h 83"/>
              <a:gd name="T2" fmla="*/ 2147483647 w 896"/>
              <a:gd name="T3" fmla="*/ 2147483647 h 83"/>
              <a:gd name="T4" fmla="*/ 2147483647 w 896"/>
              <a:gd name="T5" fmla="*/ 2147483647 h 83"/>
              <a:gd name="T6" fmla="*/ 0 60000 65536"/>
              <a:gd name="T7" fmla="*/ 0 60000 65536"/>
              <a:gd name="T8" fmla="*/ 0 60000 65536"/>
              <a:gd name="T9" fmla="*/ 0 w 896"/>
              <a:gd name="T10" fmla="*/ 0 h 83"/>
              <a:gd name="T11" fmla="*/ 896 w 896"/>
              <a:gd name="T12" fmla="*/ 83 h 83"/>
            </a:gdLst>
            <a:ahLst/>
            <a:cxnLst>
              <a:cxn ang="T6">
                <a:pos x="T0" y="T1"/>
              </a:cxn>
              <a:cxn ang="T7">
                <a:pos x="T2" y="T3"/>
              </a:cxn>
              <a:cxn ang="T8">
                <a:pos x="T4" y="T5"/>
              </a:cxn>
            </a:cxnLst>
            <a:rect l="T9" t="T10" r="T11" b="T12"/>
            <a:pathLst>
              <a:path w="896" h="83">
                <a:moveTo>
                  <a:pt x="0" y="74"/>
                </a:moveTo>
                <a:cubicBezTo>
                  <a:pt x="167" y="37"/>
                  <a:pt x="335" y="0"/>
                  <a:pt x="484" y="1"/>
                </a:cubicBezTo>
                <a:cubicBezTo>
                  <a:pt x="633" y="2"/>
                  <a:pt x="764" y="42"/>
                  <a:pt x="896" y="83"/>
                </a:cubicBezTo>
              </a:path>
            </a:pathLst>
          </a:custGeom>
          <a:noFill/>
          <a:ln w="9525">
            <a:solidFill>
              <a:srgbClr val="00FF0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7" name="Group 29">
            <a:extLst>
              <a:ext uri="{FF2B5EF4-FFF2-40B4-BE49-F238E27FC236}">
                <a16:creationId xmlns:a16="http://schemas.microsoft.com/office/drawing/2014/main" id="{B8A69274-8C7C-554B-A810-969F13D581C3}"/>
              </a:ext>
            </a:extLst>
          </p:cNvPr>
          <p:cNvGrpSpPr>
            <a:grpSpLocks/>
          </p:cNvGrpSpPr>
          <p:nvPr/>
        </p:nvGrpSpPr>
        <p:grpSpPr bwMode="auto">
          <a:xfrm>
            <a:off x="752475" y="2873375"/>
            <a:ext cx="2992438" cy="1863725"/>
            <a:chOff x="474" y="1810"/>
            <a:chExt cx="1885" cy="1174"/>
          </a:xfrm>
        </p:grpSpPr>
        <p:sp>
          <p:nvSpPr>
            <p:cNvPr id="45082" name="Freeform 30">
              <a:extLst>
                <a:ext uri="{FF2B5EF4-FFF2-40B4-BE49-F238E27FC236}">
                  <a16:creationId xmlns:a16="http://schemas.microsoft.com/office/drawing/2014/main" id="{82D8A86B-24B7-7B44-B491-1CC18F29553E}"/>
                </a:ext>
              </a:extLst>
            </p:cNvPr>
            <p:cNvSpPr>
              <a:spLocks/>
            </p:cNvSpPr>
            <p:nvPr/>
          </p:nvSpPr>
          <p:spPr bwMode="auto">
            <a:xfrm>
              <a:off x="558" y="1810"/>
              <a:ext cx="1801" cy="712"/>
            </a:xfrm>
            <a:custGeom>
              <a:avLst/>
              <a:gdLst>
                <a:gd name="T0" fmla="*/ 1801 w 1801"/>
                <a:gd name="T1" fmla="*/ 0 h 712"/>
                <a:gd name="T2" fmla="*/ 813 w 1801"/>
                <a:gd name="T3" fmla="*/ 695 h 712"/>
                <a:gd name="T4" fmla="*/ 0 w 1801"/>
                <a:gd name="T5" fmla="*/ 101 h 712"/>
                <a:gd name="T6" fmla="*/ 0 60000 65536"/>
                <a:gd name="T7" fmla="*/ 0 60000 65536"/>
                <a:gd name="T8" fmla="*/ 0 60000 65536"/>
                <a:gd name="T9" fmla="*/ 0 w 1801"/>
                <a:gd name="T10" fmla="*/ 0 h 712"/>
                <a:gd name="T11" fmla="*/ 1801 w 1801"/>
                <a:gd name="T12" fmla="*/ 712 h 712"/>
              </a:gdLst>
              <a:ahLst/>
              <a:cxnLst>
                <a:cxn ang="T6">
                  <a:pos x="T0" y="T1"/>
                </a:cxn>
                <a:cxn ang="T7">
                  <a:pos x="T2" y="T3"/>
                </a:cxn>
                <a:cxn ang="T8">
                  <a:pos x="T4" y="T5"/>
                </a:cxn>
              </a:cxnLst>
              <a:rect l="T9" t="T10" r="T11" b="T12"/>
              <a:pathLst>
                <a:path w="1801" h="712">
                  <a:moveTo>
                    <a:pt x="1801" y="0"/>
                  </a:moveTo>
                  <a:cubicBezTo>
                    <a:pt x="1457" y="339"/>
                    <a:pt x="1113" y="678"/>
                    <a:pt x="813" y="695"/>
                  </a:cubicBezTo>
                  <a:cubicBezTo>
                    <a:pt x="513" y="712"/>
                    <a:pt x="75" y="189"/>
                    <a:pt x="0" y="101"/>
                  </a:cubicBezTo>
                </a:path>
              </a:pathLst>
            </a:custGeom>
            <a:noFill/>
            <a:ln w="9525">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83" name="Text Box 31">
              <a:extLst>
                <a:ext uri="{FF2B5EF4-FFF2-40B4-BE49-F238E27FC236}">
                  <a16:creationId xmlns:a16="http://schemas.microsoft.com/office/drawing/2014/main" id="{0263635A-B79E-5048-B009-5C2B44ACBC86}"/>
                </a:ext>
              </a:extLst>
            </p:cNvPr>
            <p:cNvSpPr txBox="1">
              <a:spLocks noChangeArrowheads="1"/>
            </p:cNvSpPr>
            <p:nvPr/>
          </p:nvSpPr>
          <p:spPr bwMode="auto">
            <a:xfrm>
              <a:off x="479" y="2510"/>
              <a:ext cx="15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a:t>Src: 137.142.140.2:80</a:t>
              </a:r>
            </a:p>
          </p:txBody>
        </p:sp>
        <p:sp>
          <p:nvSpPr>
            <p:cNvPr id="45084" name="Text Box 32">
              <a:extLst>
                <a:ext uri="{FF2B5EF4-FFF2-40B4-BE49-F238E27FC236}">
                  <a16:creationId xmlns:a16="http://schemas.microsoft.com/office/drawing/2014/main" id="{B24AED65-5141-954C-A40F-A040FF5B6221}"/>
                </a:ext>
              </a:extLst>
            </p:cNvPr>
            <p:cNvSpPr txBox="1">
              <a:spLocks noChangeArrowheads="1"/>
            </p:cNvSpPr>
            <p:nvPr/>
          </p:nvSpPr>
          <p:spPr bwMode="auto">
            <a:xfrm>
              <a:off x="474" y="2753"/>
              <a:ext cx="15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a:t>Dst: 192.168.8.4:1333</a:t>
              </a:r>
            </a:p>
          </p:txBody>
        </p:sp>
      </p:grpSp>
      <p:grpSp>
        <p:nvGrpSpPr>
          <p:cNvPr id="8" name="Group 33">
            <a:extLst>
              <a:ext uri="{FF2B5EF4-FFF2-40B4-BE49-F238E27FC236}">
                <a16:creationId xmlns:a16="http://schemas.microsoft.com/office/drawing/2014/main" id="{78C9FC65-3AAD-7E47-A686-3FDFDD75B0CD}"/>
              </a:ext>
            </a:extLst>
          </p:cNvPr>
          <p:cNvGrpSpPr>
            <a:grpSpLocks/>
          </p:cNvGrpSpPr>
          <p:nvPr/>
        </p:nvGrpSpPr>
        <p:grpSpPr bwMode="auto">
          <a:xfrm>
            <a:off x="3449638" y="2854325"/>
            <a:ext cx="2190750" cy="1930400"/>
            <a:chOff x="2167" y="1801"/>
            <a:chExt cx="1380" cy="1216"/>
          </a:xfrm>
        </p:grpSpPr>
        <p:grpSp>
          <p:nvGrpSpPr>
            <p:cNvPr id="45075" name="Group 34">
              <a:extLst>
                <a:ext uri="{FF2B5EF4-FFF2-40B4-BE49-F238E27FC236}">
                  <a16:creationId xmlns:a16="http://schemas.microsoft.com/office/drawing/2014/main" id="{3E3296F6-8DCA-7B4A-9121-E4564628FEAD}"/>
                </a:ext>
              </a:extLst>
            </p:cNvPr>
            <p:cNvGrpSpPr>
              <a:grpSpLocks/>
            </p:cNvGrpSpPr>
            <p:nvPr/>
          </p:nvGrpSpPr>
          <p:grpSpPr bwMode="auto">
            <a:xfrm>
              <a:off x="2167" y="2103"/>
              <a:ext cx="1380" cy="914"/>
              <a:chOff x="2167" y="2103"/>
              <a:chExt cx="1380" cy="914"/>
            </a:xfrm>
          </p:grpSpPr>
          <p:sp>
            <p:nvSpPr>
              <p:cNvPr id="45077" name="Rectangle 35">
                <a:extLst>
                  <a:ext uri="{FF2B5EF4-FFF2-40B4-BE49-F238E27FC236}">
                    <a16:creationId xmlns:a16="http://schemas.microsoft.com/office/drawing/2014/main" id="{151C3B35-FC04-C94B-AE97-190DD07A3E34}"/>
                  </a:ext>
                </a:extLst>
              </p:cNvPr>
              <p:cNvSpPr>
                <a:spLocks noChangeArrowheads="1"/>
              </p:cNvSpPr>
              <p:nvPr/>
            </p:nvSpPr>
            <p:spPr bwMode="auto">
              <a:xfrm>
                <a:off x="2167" y="2103"/>
                <a:ext cx="1344" cy="91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45078" name="Text Box 36">
                <a:extLst>
                  <a:ext uri="{FF2B5EF4-FFF2-40B4-BE49-F238E27FC236}">
                    <a16:creationId xmlns:a16="http://schemas.microsoft.com/office/drawing/2014/main" id="{AF934FF8-BC06-444A-BF25-CEBDE7CED582}"/>
                  </a:ext>
                </a:extLst>
              </p:cNvPr>
              <p:cNvSpPr txBox="1">
                <a:spLocks noChangeArrowheads="1"/>
              </p:cNvSpPr>
              <p:nvPr/>
            </p:nvSpPr>
            <p:spPr bwMode="auto">
              <a:xfrm>
                <a:off x="2435" y="2131"/>
                <a:ext cx="11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600"/>
                  <a:t>192.168.8.4:1333</a:t>
                </a:r>
              </a:p>
            </p:txBody>
          </p:sp>
          <p:sp>
            <p:nvSpPr>
              <p:cNvPr id="45079" name="Line 37">
                <a:extLst>
                  <a:ext uri="{FF2B5EF4-FFF2-40B4-BE49-F238E27FC236}">
                    <a16:creationId xmlns:a16="http://schemas.microsoft.com/office/drawing/2014/main" id="{DF04F067-6FF5-B94F-B8B0-A69E76A16EBF}"/>
                  </a:ext>
                </a:extLst>
              </p:cNvPr>
              <p:cNvSpPr>
                <a:spLocks noChangeShapeType="1"/>
              </p:cNvSpPr>
              <p:nvPr/>
            </p:nvSpPr>
            <p:spPr bwMode="auto">
              <a:xfrm>
                <a:off x="2441" y="2103"/>
                <a:ext cx="0" cy="9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0" name="Line 38">
                <a:extLst>
                  <a:ext uri="{FF2B5EF4-FFF2-40B4-BE49-F238E27FC236}">
                    <a16:creationId xmlns:a16="http://schemas.microsoft.com/office/drawing/2014/main" id="{12486914-966D-274D-BFCA-C90E1306D74F}"/>
                  </a:ext>
                </a:extLst>
              </p:cNvPr>
              <p:cNvSpPr>
                <a:spLocks noChangeShapeType="1"/>
              </p:cNvSpPr>
              <p:nvPr/>
            </p:nvSpPr>
            <p:spPr bwMode="auto">
              <a:xfrm>
                <a:off x="2167" y="2359"/>
                <a:ext cx="13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1" name="Text Box 39">
                <a:extLst>
                  <a:ext uri="{FF2B5EF4-FFF2-40B4-BE49-F238E27FC236}">
                    <a16:creationId xmlns:a16="http://schemas.microsoft.com/office/drawing/2014/main" id="{0D0B877E-211D-2340-8B88-554C36AC3402}"/>
                  </a:ext>
                </a:extLst>
              </p:cNvPr>
              <p:cNvSpPr txBox="1">
                <a:spLocks noChangeArrowheads="1"/>
              </p:cNvSpPr>
              <p:nvPr/>
            </p:nvSpPr>
            <p:spPr bwMode="auto">
              <a:xfrm>
                <a:off x="2211" y="2136"/>
                <a:ext cx="1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600"/>
                  <a:t>1</a:t>
                </a:r>
              </a:p>
            </p:txBody>
          </p:sp>
        </p:grpSp>
        <p:sp>
          <p:nvSpPr>
            <p:cNvPr id="45076" name="AutoShape 40">
              <a:extLst>
                <a:ext uri="{FF2B5EF4-FFF2-40B4-BE49-F238E27FC236}">
                  <a16:creationId xmlns:a16="http://schemas.microsoft.com/office/drawing/2014/main" id="{E7F2924F-08C4-5D4F-8F7C-22AE621B1DA5}"/>
                </a:ext>
              </a:extLst>
            </p:cNvPr>
            <p:cNvSpPr>
              <a:spLocks noChangeArrowheads="1"/>
            </p:cNvSpPr>
            <p:nvPr/>
          </p:nvSpPr>
          <p:spPr bwMode="auto">
            <a:xfrm>
              <a:off x="2743" y="1801"/>
              <a:ext cx="274" cy="293"/>
            </a:xfrm>
            <a:prstGeom prst="downArrow">
              <a:avLst>
                <a:gd name="adj1" fmla="val 50000"/>
                <a:gd name="adj2" fmla="val 26734"/>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sp>
        <p:nvSpPr>
          <p:cNvPr id="45073" name="Text Box 41">
            <a:extLst>
              <a:ext uri="{FF2B5EF4-FFF2-40B4-BE49-F238E27FC236}">
                <a16:creationId xmlns:a16="http://schemas.microsoft.com/office/drawing/2014/main" id="{75CE1A9C-D66E-6048-A5BB-B3E08F6350DF}"/>
              </a:ext>
            </a:extLst>
          </p:cNvPr>
          <p:cNvSpPr txBox="1">
            <a:spLocks noChangeArrowheads="1"/>
          </p:cNvSpPr>
          <p:nvPr/>
        </p:nvSpPr>
        <p:spPr bwMode="auto">
          <a:xfrm>
            <a:off x="614363" y="5057775"/>
            <a:ext cx="2346325" cy="46672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chemeClr val="hlink"/>
                </a:solidFill>
              </a:rPr>
              <a:t>Private Network</a:t>
            </a:r>
          </a:p>
        </p:txBody>
      </p:sp>
      <p:sp>
        <p:nvSpPr>
          <p:cNvPr id="45074" name="Text Box 42">
            <a:extLst>
              <a:ext uri="{FF2B5EF4-FFF2-40B4-BE49-F238E27FC236}">
                <a16:creationId xmlns:a16="http://schemas.microsoft.com/office/drawing/2014/main" id="{087556F7-82C0-8C40-9BE7-01D2BB4E5AF0}"/>
              </a:ext>
            </a:extLst>
          </p:cNvPr>
          <p:cNvSpPr txBox="1">
            <a:spLocks noChangeArrowheads="1"/>
          </p:cNvSpPr>
          <p:nvPr/>
        </p:nvSpPr>
        <p:spPr bwMode="auto">
          <a:xfrm>
            <a:off x="6227763" y="5008563"/>
            <a:ext cx="2228850" cy="466725"/>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00FF00"/>
                </a:solidFill>
              </a:rPr>
              <a:t>Public Network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87867"/>
                                        </p:tgtEl>
                                        <p:attrNameLst>
                                          <p:attrName>style.visibility</p:attrName>
                                        </p:attrNameLst>
                                      </p:cBhvr>
                                      <p:to>
                                        <p:strVal val="visible"/>
                                      </p:to>
                                    </p:set>
                                    <p:animEffect transition="in" filter="wipe(down)">
                                      <p:cBhvr>
                                        <p:cTn id="12" dur="500"/>
                                        <p:tgtEl>
                                          <p:spTgt spid="1187867"/>
                                        </p:tgtEl>
                                      </p:cBhvr>
                                    </p:animEffect>
                                  </p:childTnLst>
                                </p:cTn>
                              </p:par>
                              <p:par>
                                <p:cTn id="13" presetID="22"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nodeType="clickEffect">
                                  <p:stCondLst>
                                    <p:cond delay="0"/>
                                  </p:stCondLst>
                                  <p:childTnLst>
                                    <p:set>
                                      <p:cBhvr>
                                        <p:cTn id="29" dur="1" fill="hold">
                                          <p:stCondLst>
                                            <p:cond delay="0"/>
                                          </p:stCondLst>
                                        </p:cTn>
                                        <p:tgtEl>
                                          <p:spTgt spid="1187868"/>
                                        </p:tgtEl>
                                        <p:attrNameLst>
                                          <p:attrName>style.visibility</p:attrName>
                                        </p:attrNameLst>
                                      </p:cBhvr>
                                      <p:to>
                                        <p:strVal val="visible"/>
                                      </p:to>
                                    </p:set>
                                    <p:animEffect transition="in" filter="wipe(right)">
                                      <p:cBhvr>
                                        <p:cTn id="30" dur="500"/>
                                        <p:tgtEl>
                                          <p:spTgt spid="1187868"/>
                                        </p:tgtEl>
                                      </p:cBhvr>
                                    </p:animEffect>
                                  </p:childTnLst>
                                </p:cTn>
                              </p:par>
                              <p:par>
                                <p:cTn id="31" presetID="22" presetClass="entr" presetSubtype="1"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righ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ABB07E-F6DD-C448-B75D-73857E1EDEE5}"/>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D9B3DE2-A5FC-CA48-B8F9-67802EC7C5F3}"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2CF82052-38C1-CE42-8B81-C92497BDB1BF}"/>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88866" name="Rectangle 2">
            <a:extLst>
              <a:ext uri="{FF2B5EF4-FFF2-40B4-BE49-F238E27FC236}">
                <a16:creationId xmlns:a16="http://schemas.microsoft.com/office/drawing/2014/main" id="{776ABF79-E01F-1945-832B-841AEF3E6E05}"/>
              </a:ext>
            </a:extLst>
          </p:cNvPr>
          <p:cNvSpPr>
            <a:spLocks noGrp="1" noChangeArrowheads="1"/>
          </p:cNvSpPr>
          <p:nvPr>
            <p:ph type="title" idx="4294967295"/>
          </p:nvPr>
        </p:nvSpPr>
        <p:spPr>
          <a:xfrm>
            <a:off x="457200" y="277813"/>
            <a:ext cx="8229600" cy="936625"/>
          </a:xfrm>
        </p:spPr>
        <p:txBody>
          <a:bodyPr anchor="ctr"/>
          <a:lstStyle/>
          <a:p>
            <a:pPr eaLnBrk="1" hangingPunct="1"/>
            <a:r>
              <a:rPr lang="en-US" altLang="zh-CN">
                <a:effectLst>
                  <a:outerShdw blurRad="38100" dist="38100" dir="2700000" algn="tl">
                    <a:srgbClr val="C0C0C0"/>
                  </a:outerShdw>
                </a:effectLst>
                <a:ea typeface="宋体" panose="02010600030101010101" pitchFamily="2" charset="-122"/>
              </a:rPr>
              <a:t>Drawback of NAT</a:t>
            </a:r>
          </a:p>
        </p:txBody>
      </p:sp>
      <p:sp>
        <p:nvSpPr>
          <p:cNvPr id="1188867" name="Rectangle 3">
            <a:extLst>
              <a:ext uri="{FF2B5EF4-FFF2-40B4-BE49-F238E27FC236}">
                <a16:creationId xmlns:a16="http://schemas.microsoft.com/office/drawing/2014/main" id="{A2D1B813-0C00-ED45-8F2D-94CC7BCF0095}"/>
              </a:ext>
            </a:extLst>
          </p:cNvPr>
          <p:cNvSpPr>
            <a:spLocks noGrp="1" noChangeArrowheads="1"/>
          </p:cNvSpPr>
          <p:nvPr>
            <p:ph type="body" idx="4294967295"/>
          </p:nvPr>
        </p:nvSpPr>
        <p:spPr>
          <a:xfrm>
            <a:off x="419100" y="1423988"/>
            <a:ext cx="8470900" cy="4470400"/>
          </a:xfrm>
        </p:spPr>
        <p:txBody>
          <a:bodyPr/>
          <a:lstStyle/>
          <a:p>
            <a:pPr eaLnBrk="1" hangingPunct="1"/>
            <a:r>
              <a:rPr lang="en-US" altLang="zh-CN" sz="1900">
                <a:ea typeface="宋体" panose="02010600030101010101" pitchFamily="2" charset="-122"/>
              </a:rPr>
              <a:t>NAT violates the architectural model of IP, which states that every IP address uniquely identifies a single machine worldwide</a:t>
            </a:r>
          </a:p>
          <a:p>
            <a:pPr eaLnBrk="1" hangingPunct="1"/>
            <a:r>
              <a:rPr lang="en-US" altLang="zh-CN" sz="1900">
                <a:solidFill>
                  <a:schemeClr val="hlink"/>
                </a:solidFill>
                <a:ea typeface="宋体" panose="02010600030101010101" pitchFamily="2" charset="-122"/>
              </a:rPr>
              <a:t>NAT box must maintain mapping info for each connection passing through it. This changes the Internet from a connectionless network to a kind of connection-oriented network</a:t>
            </a:r>
          </a:p>
          <a:p>
            <a:pPr eaLnBrk="1" hangingPunct="1"/>
            <a:r>
              <a:rPr lang="en-US" altLang="zh-CN" sz="1900">
                <a:ea typeface="宋体" panose="02010600030101010101" pitchFamily="2" charset="-122"/>
              </a:rPr>
              <a:t>NAT violates the most fundamental rule of protocol layering: layer k may not make any assumptions about what layer k+1 has put into the payload field</a:t>
            </a:r>
          </a:p>
          <a:p>
            <a:pPr eaLnBrk="1" hangingPunct="1"/>
            <a:r>
              <a:rPr lang="en-US" altLang="zh-CN" sz="1900">
                <a:ea typeface="宋体" panose="02010600030101010101" pitchFamily="2" charset="-122"/>
              </a:rPr>
              <a:t>NAT only support UDP/TCP traffic</a:t>
            </a:r>
          </a:p>
          <a:p>
            <a:pPr eaLnBrk="1" hangingPunct="1"/>
            <a:r>
              <a:rPr lang="en-US" altLang="zh-CN" sz="1900">
                <a:solidFill>
                  <a:schemeClr val="hlink"/>
                </a:solidFill>
                <a:ea typeface="宋体" panose="02010600030101010101" pitchFamily="2" charset="-122"/>
              </a:rPr>
              <a:t>NAT has problem supporting apps that include local IPs in payload, such as FTP and H.323</a:t>
            </a:r>
          </a:p>
          <a:p>
            <a:pPr eaLnBrk="1" hangingPunct="1"/>
            <a:r>
              <a:rPr lang="en-US" altLang="zh-CN" sz="1900">
                <a:ea typeface="宋体" panose="02010600030101010101" pitchFamily="2" charset="-122"/>
              </a:rPr>
              <a:t>Each NAT box can support at most 65,536 (2</a:t>
            </a:r>
            <a:r>
              <a:rPr lang="en-US" altLang="zh-CN" sz="1900" baseline="30000">
                <a:ea typeface="宋体" panose="02010600030101010101" pitchFamily="2" charset="-122"/>
              </a:rPr>
              <a:t>16</a:t>
            </a:r>
            <a:r>
              <a:rPr lang="en-US" altLang="zh-CN" sz="1900">
                <a:ea typeface="宋体" panose="02010600030101010101" pitchFamily="2" charset="-122"/>
              </a:rPr>
              <a:t>) hosts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8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8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8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88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88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88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8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C7B2D363-4FFD-234E-AE4F-3447684326F8}"/>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F28D89F-5D5A-9244-8327-70FAEF6B6ED2}"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7" name="Slide Number Placeholder 5">
            <a:extLst>
              <a:ext uri="{FF2B5EF4-FFF2-40B4-BE49-F238E27FC236}">
                <a16:creationId xmlns:a16="http://schemas.microsoft.com/office/drawing/2014/main" id="{D37AF501-2674-9E4E-BCD1-3C191814E292}"/>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91938" name="Rectangle 2">
            <a:extLst>
              <a:ext uri="{FF2B5EF4-FFF2-40B4-BE49-F238E27FC236}">
                <a16:creationId xmlns:a16="http://schemas.microsoft.com/office/drawing/2014/main" id="{942E1110-7F00-824A-BE68-99C6A6B700EB}"/>
              </a:ext>
            </a:extLst>
          </p:cNvPr>
          <p:cNvSpPr>
            <a:spLocks noGrp="1" noChangeArrowheads="1"/>
          </p:cNvSpPr>
          <p:nvPr>
            <p:ph type="title" idx="4294967295"/>
          </p:nvPr>
        </p:nvSpPr>
        <p:spPr>
          <a:xfrm>
            <a:off x="457200" y="277813"/>
            <a:ext cx="8229600" cy="950912"/>
          </a:xfrm>
        </p:spPr>
        <p:txBody>
          <a:bodyPr anchor="ctr"/>
          <a:lstStyle/>
          <a:p>
            <a:pPr eaLnBrk="1" hangingPunct="1">
              <a:defRPr/>
            </a:pPr>
            <a:r>
              <a:rPr lang="en-US" altLang="zh-CN" sz="3800">
                <a:effectLst>
                  <a:outerShdw blurRad="38100" dist="38100" dir="2700000" algn="tl">
                    <a:srgbClr val="DDDDDD"/>
                  </a:outerShdw>
                </a:effectLst>
                <a:ea typeface="宋体" charset="0"/>
                <a:cs typeface="宋体" charset="0"/>
              </a:rPr>
              <a:t>Internet Control Message Protocol</a:t>
            </a:r>
            <a:endParaRPr lang="en-US" sz="3800">
              <a:effectLst>
                <a:outerShdw blurRad="38100" dist="38100" dir="2700000" algn="tl">
                  <a:srgbClr val="DDDDDD"/>
                </a:outerShdw>
              </a:effectLst>
              <a:ea typeface="宋体" charset="0"/>
              <a:cs typeface="宋体" charset="0"/>
            </a:endParaRPr>
          </a:p>
        </p:txBody>
      </p:sp>
      <p:sp>
        <p:nvSpPr>
          <p:cNvPr id="47109" name="Rectangle 3">
            <a:extLst>
              <a:ext uri="{FF2B5EF4-FFF2-40B4-BE49-F238E27FC236}">
                <a16:creationId xmlns:a16="http://schemas.microsoft.com/office/drawing/2014/main" id="{A59DF981-D8E8-3D4F-9175-048B45BDD3F8}"/>
              </a:ext>
            </a:extLst>
          </p:cNvPr>
          <p:cNvSpPr>
            <a:spLocks noGrp="1" noChangeArrowheads="1"/>
          </p:cNvSpPr>
          <p:nvPr>
            <p:ph type="body" idx="4294967295"/>
          </p:nvPr>
        </p:nvSpPr>
        <p:spPr>
          <a:xfrm>
            <a:off x="457200" y="1341438"/>
            <a:ext cx="8229600" cy="4495800"/>
          </a:xfrm>
        </p:spPr>
        <p:txBody>
          <a:bodyPr/>
          <a:lstStyle/>
          <a:p>
            <a:pPr eaLnBrk="1" hangingPunct="1"/>
            <a:r>
              <a:rPr lang="en-US" altLang="zh-CN" sz="2600">
                <a:ea typeface="宋体" panose="02010600030101010101" pitchFamily="2" charset="-122"/>
              </a:rPr>
              <a:t>When something unexpected occurs in Internet, the event is reported by routers using ICMP</a:t>
            </a:r>
          </a:p>
          <a:p>
            <a:pPr eaLnBrk="1" hangingPunct="1"/>
            <a:r>
              <a:rPr lang="en-US" altLang="zh-CN" sz="2600">
                <a:ea typeface="宋体" panose="02010600030101010101" pitchFamily="2" charset="-122"/>
              </a:rPr>
              <a:t>Principal ICMP message types</a:t>
            </a:r>
          </a:p>
          <a:p>
            <a:pPr eaLnBrk="1" hangingPunct="1"/>
            <a:endParaRPr lang="en-US" altLang="en-US" sz="2600">
              <a:ea typeface="ＭＳ Ｐゴシック" panose="020B0600070205080204" pitchFamily="34" charset="-128"/>
            </a:endParaRPr>
          </a:p>
        </p:txBody>
      </p:sp>
      <p:pic>
        <p:nvPicPr>
          <p:cNvPr id="47110" name="Picture 4" descr="5-61">
            <a:extLst>
              <a:ext uri="{FF2B5EF4-FFF2-40B4-BE49-F238E27FC236}">
                <a16:creationId xmlns:a16="http://schemas.microsoft.com/office/drawing/2014/main" id="{E29A791C-6745-E542-B6E6-0A6674E5D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2906713"/>
            <a:ext cx="6202363"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4FAFA62C-449B-C848-B427-6B736ED346BE}"/>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76A84C0-5DC7-EF44-85CA-6B16A92F5B32}"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8" name="Slide Number Placeholder 5">
            <a:extLst>
              <a:ext uri="{FF2B5EF4-FFF2-40B4-BE49-F238E27FC236}">
                <a16:creationId xmlns:a16="http://schemas.microsoft.com/office/drawing/2014/main" id="{DC01AA7B-5C9C-CA4C-ABB1-B0AF7B456110}"/>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89890" name="Rectangle 2">
            <a:extLst>
              <a:ext uri="{FF2B5EF4-FFF2-40B4-BE49-F238E27FC236}">
                <a16:creationId xmlns:a16="http://schemas.microsoft.com/office/drawing/2014/main" id="{7EF84838-DAFE-FA42-BCFD-79B5B4B48B48}"/>
              </a:ext>
            </a:extLst>
          </p:cNvPr>
          <p:cNvSpPr>
            <a:spLocks noGrp="1" noChangeArrowheads="1"/>
          </p:cNvSpPr>
          <p:nvPr>
            <p:ph type="title" idx="4294967295"/>
          </p:nvPr>
        </p:nvSpPr>
        <p:spPr>
          <a:xfrm>
            <a:off x="520700" y="349250"/>
            <a:ext cx="8093075" cy="577850"/>
          </a:xfrm>
        </p:spPr>
        <p:txBody>
          <a:bodyPr anchor="ctr"/>
          <a:lstStyle/>
          <a:p>
            <a:pPr eaLnBrk="1" hangingPunct="1"/>
            <a:r>
              <a:rPr lang="en-US" altLang="zh-CN" sz="3400">
                <a:effectLst>
                  <a:outerShdw blurRad="38100" dist="38100" dir="2700000" algn="tl">
                    <a:srgbClr val="C0C0C0"/>
                  </a:outerShdw>
                </a:effectLst>
                <a:ea typeface="宋体" panose="02010600030101010101" pitchFamily="2" charset="-122"/>
              </a:rPr>
              <a:t>Internet Control Message Protocol</a:t>
            </a:r>
          </a:p>
        </p:txBody>
      </p:sp>
      <p:sp>
        <p:nvSpPr>
          <p:cNvPr id="48133" name="Rectangle 3">
            <a:extLst>
              <a:ext uri="{FF2B5EF4-FFF2-40B4-BE49-F238E27FC236}">
                <a16:creationId xmlns:a16="http://schemas.microsoft.com/office/drawing/2014/main" id="{B9A0496C-C92B-5F4D-BCC7-798C9867C916}"/>
              </a:ext>
            </a:extLst>
          </p:cNvPr>
          <p:cNvSpPr>
            <a:spLocks noGrp="1" noChangeArrowheads="1"/>
          </p:cNvSpPr>
          <p:nvPr>
            <p:ph type="body" idx="4294967295"/>
          </p:nvPr>
        </p:nvSpPr>
        <p:spPr>
          <a:xfrm>
            <a:off x="468313" y="1071563"/>
            <a:ext cx="8153400" cy="4191000"/>
          </a:xfrm>
        </p:spPr>
        <p:txBody>
          <a:bodyPr/>
          <a:lstStyle/>
          <a:p>
            <a:pPr eaLnBrk="1" hangingPunct="1"/>
            <a:r>
              <a:rPr lang="en-US" altLang="en-US" sz="2100">
                <a:ea typeface="ＭＳ Ｐゴシック" panose="020B0600070205080204" pitchFamily="34" charset="-128"/>
              </a:rPr>
              <a:t>ICMP messages are sent using the basic IP header </a:t>
            </a:r>
          </a:p>
          <a:p>
            <a:pPr eaLnBrk="1" hangingPunct="1"/>
            <a:r>
              <a:rPr lang="en-US" altLang="en-US" sz="2100">
                <a:ea typeface="ＭＳ Ｐゴシック" panose="020B0600070205080204" pitchFamily="34" charset="-128"/>
              </a:rPr>
              <a:t>The </a:t>
            </a:r>
            <a:r>
              <a:rPr lang="en-US" altLang="en-US" sz="2100">
                <a:solidFill>
                  <a:srgbClr val="00FF00"/>
                </a:solidFill>
                <a:ea typeface="ＭＳ Ｐゴシック" panose="020B0600070205080204" pitchFamily="34" charset="-128"/>
              </a:rPr>
              <a:t>first byte</a:t>
            </a:r>
            <a:r>
              <a:rPr lang="en-US" altLang="en-US" sz="2100">
                <a:ea typeface="ＭＳ Ｐゴシック" panose="020B0600070205080204" pitchFamily="34" charset="-128"/>
              </a:rPr>
              <a:t> of the </a:t>
            </a:r>
            <a:r>
              <a:rPr lang="en-US" altLang="en-US" sz="2100">
                <a:solidFill>
                  <a:srgbClr val="00FF00"/>
                </a:solidFill>
                <a:ea typeface="ＭＳ Ｐゴシック" panose="020B0600070205080204" pitchFamily="34" charset="-128"/>
              </a:rPr>
              <a:t>data portion</a:t>
            </a:r>
            <a:r>
              <a:rPr lang="en-US" altLang="en-US" sz="2100">
                <a:ea typeface="ＭＳ Ｐゴシック" panose="020B0600070205080204" pitchFamily="34" charset="-128"/>
              </a:rPr>
              <a:t> of the datagram is a ICMP type field</a:t>
            </a:r>
          </a:p>
          <a:p>
            <a:pPr lvl="1" eaLnBrk="1" hangingPunct="1"/>
            <a:r>
              <a:rPr lang="en-US" altLang="en-US" sz="2000"/>
              <a:t>The type field determines the format of the remaining data</a:t>
            </a:r>
          </a:p>
          <a:p>
            <a:pPr eaLnBrk="1" hangingPunct="1"/>
            <a:r>
              <a:rPr lang="en-US" altLang="en-US" sz="2100">
                <a:ea typeface="ＭＳ Ｐゴシック" panose="020B0600070205080204" pitchFamily="34" charset="-128"/>
              </a:rPr>
              <a:t>Typical format: type, code plus first 8 bytes of IP datagram that has caused the error</a:t>
            </a:r>
          </a:p>
          <a:p>
            <a:pPr eaLnBrk="1" hangingPunct="1"/>
            <a:endParaRPr lang="en-US" altLang="zh-CN" sz="2100">
              <a:ea typeface="宋体" panose="02010600030101010101" pitchFamily="2" charset="-122"/>
            </a:endParaRPr>
          </a:p>
        </p:txBody>
      </p:sp>
      <p:sp>
        <p:nvSpPr>
          <p:cNvPr id="48134" name="Text Box 5">
            <a:extLst>
              <a:ext uri="{FF2B5EF4-FFF2-40B4-BE49-F238E27FC236}">
                <a16:creationId xmlns:a16="http://schemas.microsoft.com/office/drawing/2014/main" id="{F04D3EFD-5BC3-8448-8012-DC60DF89D0BE}"/>
              </a:ext>
            </a:extLst>
          </p:cNvPr>
          <p:cNvSpPr txBox="1">
            <a:spLocks noChangeArrowheads="1"/>
          </p:cNvSpPr>
          <p:nvPr/>
        </p:nvSpPr>
        <p:spPr bwMode="auto">
          <a:xfrm>
            <a:off x="2530475" y="5437188"/>
            <a:ext cx="419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Destination Unreliable Message Format</a:t>
            </a:r>
          </a:p>
        </p:txBody>
      </p:sp>
      <p:pic>
        <p:nvPicPr>
          <p:cNvPr id="48135" name="Picture 4">
            <a:extLst>
              <a:ext uri="{FF2B5EF4-FFF2-40B4-BE49-F238E27FC236}">
                <a16:creationId xmlns:a16="http://schemas.microsoft.com/office/drawing/2014/main" id="{95A64F4D-AF96-A245-9282-06668564006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54013" y="3346450"/>
            <a:ext cx="8474075" cy="20002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EF515CF2-3763-604A-8346-C665E310D087}"/>
              </a:ext>
            </a:extLst>
          </p:cNvPr>
          <p:cNvSpPr>
            <a:spLocks noGrp="1"/>
          </p:cNvSpPr>
          <p:nvPr>
            <p:ph type="title"/>
          </p:nvPr>
        </p:nvSpPr>
        <p:spPr>
          <a:xfrm>
            <a:off x="457200" y="277813"/>
            <a:ext cx="8229600" cy="636587"/>
          </a:xfrm>
        </p:spPr>
        <p:txBody>
          <a:bodyPr/>
          <a:lstStyle/>
          <a:p>
            <a:r>
              <a:rPr lang="en-US" altLang="en-US" sz="3600" dirty="0"/>
              <a:t>Homework#3.2</a:t>
            </a:r>
          </a:p>
        </p:txBody>
      </p:sp>
      <p:sp>
        <p:nvSpPr>
          <p:cNvPr id="35842" name="Content Placeholder 2">
            <a:extLst>
              <a:ext uri="{FF2B5EF4-FFF2-40B4-BE49-F238E27FC236}">
                <a16:creationId xmlns:a16="http://schemas.microsoft.com/office/drawing/2014/main" id="{2AAD9D6A-FA69-F44A-AEAB-9199014C450A}"/>
              </a:ext>
            </a:extLst>
          </p:cNvPr>
          <p:cNvSpPr>
            <a:spLocks noGrp="1"/>
          </p:cNvSpPr>
          <p:nvPr>
            <p:ph idx="1"/>
          </p:nvPr>
        </p:nvSpPr>
        <p:spPr>
          <a:xfrm>
            <a:off x="457200" y="952500"/>
            <a:ext cx="8229600" cy="5114925"/>
          </a:xfrm>
        </p:spPr>
        <p:txBody>
          <a:bodyPr/>
          <a:lstStyle/>
          <a:p>
            <a:r>
              <a:rPr lang="en-US" altLang="en-US" sz="1800"/>
              <a:t>Objective 2: Able to compute the forwarding table using the distance vector routing method</a:t>
            </a:r>
          </a:p>
          <a:p>
            <a:r>
              <a:rPr lang="en-US" altLang="en-US" sz="1800"/>
              <a:t>Important concepts/knowledge (please elaborate each)</a:t>
            </a:r>
          </a:p>
          <a:p>
            <a:pPr lvl="1"/>
            <a:r>
              <a:rPr lang="en-US" altLang="en-US" sz="1600"/>
              <a:t>Computation objective</a:t>
            </a:r>
          </a:p>
          <a:p>
            <a:pPr lvl="1"/>
            <a:r>
              <a:rPr lang="en-US" altLang="en-US" sz="1600"/>
              <a:t>Information exchanged between neighboring nodes</a:t>
            </a:r>
          </a:p>
          <a:p>
            <a:pPr lvl="1"/>
            <a:r>
              <a:rPr lang="en-US" altLang="en-US" sz="1600"/>
              <a:t>Algorithm used to compute/update forwarding table</a:t>
            </a:r>
          </a:p>
          <a:p>
            <a:r>
              <a:rPr lang="en-US" altLang="en-US" sz="1800"/>
              <a:t>Key points</a:t>
            </a:r>
          </a:p>
          <a:p>
            <a:pPr lvl="1"/>
            <a:r>
              <a:rPr lang="en-US" altLang="en-US" sz="1600"/>
              <a:t>Never compute/update the cost/outgoing link for the entry corresponding to the router itself!</a:t>
            </a:r>
          </a:p>
          <a:p>
            <a:r>
              <a:rPr lang="en-US" altLang="en-US" sz="1800"/>
              <a:t>Problem: Consider the subnet shown below. Distance vector routing is used, and the following vectors have just come in to router C: from B: (5, 0, 8, 12, 6, 2); from D: (16, 12, 6, 0, 9, 10); and from E: (7, 6, 3, 9, 0, 4). The measured delays to B, D, and E, are 6, 3, and 5, respectively. What is C's new routing table? Give both the outgoing line to use and the expected delay. Please show all intermediate steps!</a:t>
            </a:r>
          </a:p>
          <a:p>
            <a:endParaRPr lang="en-US" altLang="en-US" sz="1800"/>
          </a:p>
          <a:p>
            <a:endParaRPr lang="en-US" altLang="en-US" sz="1800"/>
          </a:p>
        </p:txBody>
      </p:sp>
      <p:sp>
        <p:nvSpPr>
          <p:cNvPr id="35843" name="Date Placeholder 3">
            <a:extLst>
              <a:ext uri="{FF2B5EF4-FFF2-40B4-BE49-F238E27FC236}">
                <a16:creationId xmlns:a16="http://schemas.microsoft.com/office/drawing/2014/main" id="{5116E6FE-3EFA-5045-BF12-BA14F522141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064629-20BB-9441-8A72-15F23C750E8F}"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pic>
        <p:nvPicPr>
          <p:cNvPr id="35845" name="Picture 4" descr="distance-vector-ex">
            <a:extLst>
              <a:ext uri="{FF2B5EF4-FFF2-40B4-BE49-F238E27FC236}">
                <a16:creationId xmlns:a16="http://schemas.microsoft.com/office/drawing/2014/main" id="{1A42F9E9-51E8-ED4A-94F4-8EC924B21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788" y="5118100"/>
            <a:ext cx="1839912"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Slide Number Placeholder 1">
            <a:extLst>
              <a:ext uri="{FF2B5EF4-FFF2-40B4-BE49-F238E27FC236}">
                <a16:creationId xmlns:a16="http://schemas.microsoft.com/office/drawing/2014/main" id="{9EBDAB15-C700-5442-AC1E-606D14C5B80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104FC59-C07F-4F4C-8258-7542E8865785}" type="slidenum">
              <a:rPr lang="en-US" altLang="en-US" sz="1200">
                <a:latin typeface="Garamond" panose="02020404030301010803" pitchFamily="18" charset="0"/>
              </a:rPr>
              <a:pPr/>
              <a:t>26</a:t>
            </a:fld>
            <a:endParaRPr lang="en-US" altLang="en-US" sz="1200">
              <a:latin typeface="Garamond" panose="02020404030301010803" pitchFamily="18" charset="0"/>
            </a:endParaRPr>
          </a:p>
        </p:txBody>
      </p:sp>
    </p:spTree>
    <p:extLst>
      <p:ext uri="{BB962C8B-B14F-4D97-AF65-F5344CB8AC3E}">
        <p14:creationId xmlns:p14="http://schemas.microsoft.com/office/powerpoint/2010/main" val="3364018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15D35786-49EE-964B-84D8-EFEE1DC42C43}"/>
              </a:ext>
            </a:extLst>
          </p:cNvPr>
          <p:cNvSpPr>
            <a:spLocks noGrp="1"/>
          </p:cNvSpPr>
          <p:nvPr>
            <p:ph type="title"/>
          </p:nvPr>
        </p:nvSpPr>
        <p:spPr>
          <a:xfrm>
            <a:off x="457200" y="277813"/>
            <a:ext cx="8229600" cy="636587"/>
          </a:xfrm>
        </p:spPr>
        <p:txBody>
          <a:bodyPr/>
          <a:lstStyle/>
          <a:p>
            <a:r>
              <a:rPr lang="en-US" altLang="en-US" sz="3600" dirty="0">
                <a:latin typeface="Arial" panose="020B0604020202020204" pitchFamily="34" charset="0"/>
                <a:ea typeface="ＭＳ Ｐゴシック" panose="020B0600070205080204" pitchFamily="34" charset="-128"/>
              </a:rPr>
              <a:t>Homework#3.3</a:t>
            </a:r>
          </a:p>
        </p:txBody>
      </p:sp>
      <p:sp>
        <p:nvSpPr>
          <p:cNvPr id="50178" name="Content Placeholder 2">
            <a:extLst>
              <a:ext uri="{FF2B5EF4-FFF2-40B4-BE49-F238E27FC236}">
                <a16:creationId xmlns:a16="http://schemas.microsoft.com/office/drawing/2014/main" id="{37C2D16A-4EAD-834C-847B-A0FC28271BD6}"/>
              </a:ext>
            </a:extLst>
          </p:cNvPr>
          <p:cNvSpPr>
            <a:spLocks noGrp="1"/>
          </p:cNvSpPr>
          <p:nvPr>
            <p:ph idx="1"/>
          </p:nvPr>
        </p:nvSpPr>
        <p:spPr>
          <a:xfrm>
            <a:off x="457200" y="952500"/>
            <a:ext cx="8229600" cy="5114925"/>
          </a:xfrm>
        </p:spPr>
        <p:txBody>
          <a:bodyPr/>
          <a:lstStyle/>
          <a:p>
            <a:r>
              <a:rPr lang="en-US" altLang="en-US" sz="1800">
                <a:latin typeface="Times New Roman" panose="02020603050405020304" pitchFamily="18" charset="0"/>
                <a:ea typeface="ＭＳ Ｐゴシック" panose="020B0600070205080204" pitchFamily="34" charset="-128"/>
              </a:rPr>
              <a:t>Objective 3: Understand the issues with the distance vector routing method</a:t>
            </a:r>
          </a:p>
          <a:p>
            <a:r>
              <a:rPr lang="en-US" altLang="en-US" sz="1800">
                <a:latin typeface="Times New Roman" panose="02020603050405020304" pitchFamily="18" charset="0"/>
                <a:ea typeface="ＭＳ Ｐゴシック" panose="020B0600070205080204" pitchFamily="34" charset="-128"/>
              </a:rPr>
              <a:t>Important concepts/knowledge (please elaborate each)</a:t>
            </a:r>
          </a:p>
          <a:p>
            <a:pPr lvl="1"/>
            <a:r>
              <a:rPr lang="en-US" altLang="en-US" sz="1600">
                <a:latin typeface="Times New Roman" panose="02020603050405020304" pitchFamily="18" charset="0"/>
                <a:ea typeface="ＭＳ Ｐゴシック" panose="020B0600070205080204" pitchFamily="34" charset="-128"/>
              </a:rPr>
              <a:t>The count-to-infinity issue</a:t>
            </a:r>
          </a:p>
          <a:p>
            <a:pPr lvl="1"/>
            <a:r>
              <a:rPr lang="en-US" altLang="en-US" sz="1600">
                <a:latin typeface="Times New Roman" panose="02020603050405020304" pitchFamily="18" charset="0"/>
                <a:ea typeface="ＭＳ Ｐゴシック" panose="020B0600070205080204" pitchFamily="34" charset="-128"/>
              </a:rPr>
              <a:t>The fundamental reason for the count-to-infinity issue</a:t>
            </a:r>
          </a:p>
          <a:p>
            <a:endParaRPr lang="en-US" altLang="en-US" sz="1800">
              <a:latin typeface="Times New Roman" panose="02020603050405020304" pitchFamily="18" charset="0"/>
              <a:ea typeface="ＭＳ Ｐゴシック" panose="020B0600070205080204" pitchFamily="34" charset="-128"/>
            </a:endParaRPr>
          </a:p>
        </p:txBody>
      </p:sp>
      <p:sp>
        <p:nvSpPr>
          <p:cNvPr id="50179" name="Date Placeholder 3">
            <a:extLst>
              <a:ext uri="{FF2B5EF4-FFF2-40B4-BE49-F238E27FC236}">
                <a16:creationId xmlns:a16="http://schemas.microsoft.com/office/drawing/2014/main" id="{A329C55C-B4BC-894A-831A-BEB554B0F93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E25C36D-C808-534C-853F-424439E3A0B1}"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sp>
        <p:nvSpPr>
          <p:cNvPr id="50181" name="Slide Number Placeholder 1">
            <a:extLst>
              <a:ext uri="{FF2B5EF4-FFF2-40B4-BE49-F238E27FC236}">
                <a16:creationId xmlns:a16="http://schemas.microsoft.com/office/drawing/2014/main" id="{1AB42786-C0C9-2F47-8614-5D4C12E6E7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8C2EBC1-F163-ED4B-B428-DDAFE5CEDD42}" type="slidenum">
              <a:rPr lang="en-US" altLang="en-US" sz="1200">
                <a:latin typeface="Garamond" panose="02020404030301010803" pitchFamily="18" charset="0"/>
              </a:rPr>
              <a:pPr eaLnBrk="1" hangingPunct="1"/>
              <a:t>27</a:t>
            </a:fld>
            <a:endParaRPr lang="en-US" altLang="en-US" sz="1200">
              <a:latin typeface="Garamond" panose="02020404030301010803"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407F7481-533F-7949-9BCC-5982FB4FA792}"/>
              </a:ext>
            </a:extLst>
          </p:cNvPr>
          <p:cNvSpPr>
            <a:spLocks noGrp="1"/>
          </p:cNvSpPr>
          <p:nvPr>
            <p:ph type="title"/>
          </p:nvPr>
        </p:nvSpPr>
        <p:spPr>
          <a:xfrm>
            <a:off x="457200" y="277813"/>
            <a:ext cx="8229600" cy="636587"/>
          </a:xfrm>
        </p:spPr>
        <p:txBody>
          <a:bodyPr/>
          <a:lstStyle/>
          <a:p>
            <a:r>
              <a:rPr lang="en-US" altLang="en-US" sz="3600" dirty="0">
                <a:latin typeface="Arial" panose="020B0604020202020204" pitchFamily="34" charset="0"/>
                <a:ea typeface="ＭＳ Ｐゴシック" panose="020B0600070205080204" pitchFamily="34" charset="-128"/>
              </a:rPr>
              <a:t>Homework#3.4</a:t>
            </a:r>
          </a:p>
        </p:txBody>
      </p:sp>
      <p:sp>
        <p:nvSpPr>
          <p:cNvPr id="51202" name="Content Placeholder 2">
            <a:extLst>
              <a:ext uri="{FF2B5EF4-FFF2-40B4-BE49-F238E27FC236}">
                <a16:creationId xmlns:a16="http://schemas.microsoft.com/office/drawing/2014/main" id="{0D281BA6-70A1-684E-AE78-927DF6ABC51B}"/>
              </a:ext>
            </a:extLst>
          </p:cNvPr>
          <p:cNvSpPr>
            <a:spLocks noGrp="1"/>
          </p:cNvSpPr>
          <p:nvPr>
            <p:ph idx="1"/>
          </p:nvPr>
        </p:nvSpPr>
        <p:spPr>
          <a:xfrm>
            <a:off x="457200" y="952500"/>
            <a:ext cx="8229600" cy="5114925"/>
          </a:xfrm>
        </p:spPr>
        <p:txBody>
          <a:bodyPr/>
          <a:lstStyle/>
          <a:p>
            <a:r>
              <a:rPr lang="en-US" altLang="en-US" sz="1800">
                <a:latin typeface="Times New Roman" panose="02020603050405020304" pitchFamily="18" charset="0"/>
                <a:ea typeface="ＭＳ Ｐゴシック" panose="020B0600070205080204" pitchFamily="34" charset="-128"/>
              </a:rPr>
              <a:t>Objective 4: Understand how the time-to-live field in the IPv4 header is used</a:t>
            </a:r>
          </a:p>
          <a:p>
            <a:r>
              <a:rPr lang="en-US" altLang="en-US" sz="1800">
                <a:latin typeface="Times New Roman" panose="02020603050405020304" pitchFamily="18" charset="0"/>
                <a:ea typeface="ＭＳ Ｐゴシック" panose="020B0600070205080204" pitchFamily="34" charset="-128"/>
              </a:rPr>
              <a:t>Important concepts/knowledge (please elaborate each)</a:t>
            </a:r>
          </a:p>
          <a:p>
            <a:pPr lvl="1"/>
            <a:r>
              <a:rPr lang="en-US" altLang="en-US" sz="1600">
                <a:latin typeface="Times New Roman" panose="02020603050405020304" pitchFamily="18" charset="0"/>
                <a:ea typeface="ＭＳ Ｐゴシック" panose="020B0600070205080204" pitchFamily="34" charset="-128"/>
              </a:rPr>
              <a:t>Size of the TTL field (hence, max and min value of the TTL value)</a:t>
            </a:r>
          </a:p>
          <a:p>
            <a:pPr lvl="1"/>
            <a:r>
              <a:rPr lang="en-US" altLang="en-US" sz="1600">
                <a:latin typeface="Times New Roman" panose="02020603050405020304" pitchFamily="18" charset="0"/>
                <a:ea typeface="ＭＳ Ｐゴシック" panose="020B0600070205080204" pitchFamily="34" charset="-128"/>
              </a:rPr>
              <a:t>How the TTL field is updated</a:t>
            </a:r>
          </a:p>
          <a:p>
            <a:pPr lvl="1"/>
            <a:r>
              <a:rPr lang="en-US" altLang="en-US" sz="1600">
                <a:latin typeface="Times New Roman" panose="02020603050405020304" pitchFamily="18" charset="0"/>
                <a:ea typeface="ＭＳ Ｐゴシック" panose="020B0600070205080204" pitchFamily="34" charset="-128"/>
              </a:rPr>
              <a:t>What happens when TTL drops to 0</a:t>
            </a:r>
          </a:p>
          <a:p>
            <a:pPr lvl="1"/>
            <a:r>
              <a:rPr lang="en-US" altLang="en-US" sz="1600">
                <a:latin typeface="Times New Roman" panose="02020603050405020304" pitchFamily="18" charset="0"/>
                <a:ea typeface="ＭＳ Ｐゴシック" panose="020B0600070205080204" pitchFamily="34" charset="-128"/>
              </a:rPr>
              <a:t>Objective of the TTL field</a:t>
            </a:r>
          </a:p>
          <a:p>
            <a:r>
              <a:rPr lang="en-US" altLang="en-US" sz="1800">
                <a:latin typeface="Times New Roman" panose="02020603050405020304" pitchFamily="18" charset="0"/>
                <a:ea typeface="ＭＳ Ｐゴシック" panose="020B0600070205080204" pitchFamily="34" charset="-128"/>
              </a:rPr>
              <a:t>Key points</a:t>
            </a:r>
          </a:p>
          <a:p>
            <a:pPr lvl="1"/>
            <a:r>
              <a:rPr lang="en-US" altLang="en-US" sz="1600">
                <a:latin typeface="Times New Roman" panose="02020603050405020304" pitchFamily="18" charset="0"/>
                <a:ea typeface="ＭＳ Ｐゴシック" panose="020B0600070205080204" pitchFamily="34" charset="-128"/>
              </a:rPr>
              <a:t>TTL is never increased in an IPv4 packet</a:t>
            </a:r>
          </a:p>
          <a:p>
            <a:r>
              <a:rPr lang="en-US" altLang="en-US" sz="1800">
                <a:latin typeface="Times New Roman" panose="02020603050405020304" pitchFamily="18" charset="0"/>
                <a:ea typeface="ＭＳ Ｐゴシック" panose="020B0600070205080204" pitchFamily="34" charset="-128"/>
              </a:rPr>
              <a:t>Problem: (a) If TTL=9 when an IPv4 packet leaves a router, what is the TTL value when that packet entered the router? (b) If TTL=1 when an IPv4 packet arrives at a router, and this router is not the final destination of the packet, what would happen to this packet? (c) When an IPv4 packet leaves a router, what fields in the IPv4 header would be different from those when the packet entered the router and why?</a:t>
            </a:r>
          </a:p>
          <a:p>
            <a:endParaRPr lang="en-US" altLang="en-US" sz="1800">
              <a:latin typeface="Times New Roman" panose="02020603050405020304" pitchFamily="18" charset="0"/>
              <a:ea typeface="ＭＳ Ｐゴシック" panose="020B0600070205080204" pitchFamily="34" charset="-128"/>
            </a:endParaRPr>
          </a:p>
          <a:p>
            <a:endParaRPr lang="en-US" altLang="en-US" sz="1800">
              <a:latin typeface="Times New Roman" panose="02020603050405020304" pitchFamily="18" charset="0"/>
              <a:ea typeface="ＭＳ Ｐゴシック" panose="020B0600070205080204" pitchFamily="34" charset="-128"/>
            </a:endParaRPr>
          </a:p>
        </p:txBody>
      </p:sp>
      <p:sp>
        <p:nvSpPr>
          <p:cNvPr id="51203" name="Date Placeholder 3">
            <a:extLst>
              <a:ext uri="{FF2B5EF4-FFF2-40B4-BE49-F238E27FC236}">
                <a16:creationId xmlns:a16="http://schemas.microsoft.com/office/drawing/2014/main" id="{5F785BCF-55D6-D149-B6C0-D56A4E203EA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B5C25D1-CF41-5E4E-9FFF-E33554FEFBBF}"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sp>
        <p:nvSpPr>
          <p:cNvPr id="51205" name="Slide Number Placeholder 1">
            <a:extLst>
              <a:ext uri="{FF2B5EF4-FFF2-40B4-BE49-F238E27FC236}">
                <a16:creationId xmlns:a16="http://schemas.microsoft.com/office/drawing/2014/main" id="{8A5E2E8F-65EC-8748-AE61-8625EF8FAAE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A0F0256-D3B3-3447-A4F8-4BB115BAE96D}" type="slidenum">
              <a:rPr lang="en-US" altLang="en-US" sz="1200">
                <a:latin typeface="Garamond" panose="02020404030301010803" pitchFamily="18" charset="0"/>
              </a:rPr>
              <a:pPr eaLnBrk="1" hangingPunct="1"/>
              <a:t>28</a:t>
            </a:fld>
            <a:endParaRPr lang="en-US" altLang="en-US" sz="1200">
              <a:latin typeface="Garamond" panose="02020404030301010803"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C5AD7992-3F8C-104B-9D87-A21D69F32D09}"/>
              </a:ext>
            </a:extLst>
          </p:cNvPr>
          <p:cNvSpPr>
            <a:spLocks noGrp="1"/>
          </p:cNvSpPr>
          <p:nvPr>
            <p:ph type="title"/>
          </p:nvPr>
        </p:nvSpPr>
        <p:spPr>
          <a:xfrm>
            <a:off x="457200" y="277813"/>
            <a:ext cx="8229600" cy="636587"/>
          </a:xfrm>
        </p:spPr>
        <p:txBody>
          <a:bodyPr/>
          <a:lstStyle/>
          <a:p>
            <a:r>
              <a:rPr lang="en-US" altLang="en-US" sz="3600" dirty="0">
                <a:latin typeface="Arial" panose="020B0604020202020204" pitchFamily="34" charset="0"/>
                <a:ea typeface="ＭＳ Ｐゴシック" panose="020B0600070205080204" pitchFamily="34" charset="-128"/>
              </a:rPr>
              <a:t>Homework#3.5</a:t>
            </a:r>
          </a:p>
        </p:txBody>
      </p:sp>
      <p:sp>
        <p:nvSpPr>
          <p:cNvPr id="52226" name="Content Placeholder 2">
            <a:extLst>
              <a:ext uri="{FF2B5EF4-FFF2-40B4-BE49-F238E27FC236}">
                <a16:creationId xmlns:a16="http://schemas.microsoft.com/office/drawing/2014/main" id="{09BE02D4-1030-564D-9F12-E41FEBE0E146}"/>
              </a:ext>
            </a:extLst>
          </p:cNvPr>
          <p:cNvSpPr>
            <a:spLocks noGrp="1"/>
          </p:cNvSpPr>
          <p:nvPr>
            <p:ph idx="1"/>
          </p:nvPr>
        </p:nvSpPr>
        <p:spPr>
          <a:xfrm>
            <a:off x="457200" y="952500"/>
            <a:ext cx="8229600" cy="5114925"/>
          </a:xfrm>
        </p:spPr>
        <p:txBody>
          <a:bodyPr/>
          <a:lstStyle/>
          <a:p>
            <a:r>
              <a:rPr lang="en-US" altLang="en-US" sz="1800">
                <a:latin typeface="Times New Roman" panose="02020603050405020304" pitchFamily="18" charset="0"/>
                <a:ea typeface="ＭＳ Ｐゴシック" panose="020B0600070205080204" pitchFamily="34" charset="-128"/>
              </a:rPr>
              <a:t>Objective 5: Understand the classful IPv4 addressing</a:t>
            </a:r>
          </a:p>
          <a:p>
            <a:r>
              <a:rPr lang="en-US" altLang="en-US" sz="1800">
                <a:latin typeface="Times New Roman" panose="02020603050405020304" pitchFamily="18" charset="0"/>
                <a:ea typeface="ＭＳ Ｐゴシック" panose="020B0600070205080204" pitchFamily="34" charset="-128"/>
              </a:rPr>
              <a:t>Important concepts/knowledge (please elaborate each)</a:t>
            </a:r>
          </a:p>
          <a:p>
            <a:pPr lvl="1"/>
            <a:r>
              <a:rPr lang="en-US" altLang="en-US" sz="1600">
                <a:latin typeface="Times New Roman" panose="02020603050405020304" pitchFamily="18" charset="0"/>
                <a:ea typeface="ＭＳ Ｐゴシック" panose="020B0600070205080204" pitchFamily="34" charset="-128"/>
              </a:rPr>
              <a:t>Definition of class A, class B, and class C</a:t>
            </a:r>
          </a:p>
          <a:p>
            <a:pPr lvl="1"/>
            <a:r>
              <a:rPr lang="en-US" altLang="en-US" sz="1600">
                <a:latin typeface="Times New Roman" panose="02020603050405020304" pitchFamily="18" charset="0"/>
                <a:ea typeface="ＭＳ Ｐゴシック" panose="020B0600070205080204" pitchFamily="34" charset="-128"/>
              </a:rPr>
              <a:t>IPv4 dotted decimal notation</a:t>
            </a:r>
          </a:p>
          <a:p>
            <a:pPr lvl="1"/>
            <a:r>
              <a:rPr lang="en-US" altLang="en-US" sz="1600">
                <a:latin typeface="Times New Roman" panose="02020603050405020304" pitchFamily="18" charset="0"/>
                <a:ea typeface="ＭＳ Ｐゴシック" panose="020B0600070205080204" pitchFamily="34" charset="-128"/>
              </a:rPr>
              <a:t>Special IPv4 addresses</a:t>
            </a:r>
          </a:p>
          <a:p>
            <a:pPr lvl="1"/>
            <a:r>
              <a:rPr lang="en-US" altLang="en-US" sz="1600">
                <a:latin typeface="Times New Roman" panose="02020603050405020304" pitchFamily="18" charset="0"/>
                <a:ea typeface="ＭＳ Ｐゴシック" panose="020B0600070205080204" pitchFamily="34" charset="-128"/>
              </a:rPr>
              <a:t>IPv4 subnetting: why and how it is accomplished</a:t>
            </a:r>
          </a:p>
          <a:p>
            <a:pPr lvl="1"/>
            <a:r>
              <a:rPr lang="en-US" altLang="en-US" sz="1600">
                <a:latin typeface="Times New Roman" panose="02020603050405020304" pitchFamily="18" charset="0"/>
                <a:ea typeface="ＭＳ Ｐゴシック" panose="020B0600070205080204" pitchFamily="34" charset="-128"/>
              </a:rPr>
              <a:t>Issues with classful addressing</a:t>
            </a:r>
          </a:p>
          <a:p>
            <a:r>
              <a:rPr lang="en-US" altLang="en-US" sz="1800">
                <a:latin typeface="Times New Roman" panose="02020603050405020304" pitchFamily="18" charset="0"/>
                <a:ea typeface="ＭＳ Ｐゴシック" panose="020B0600070205080204" pitchFamily="34" charset="-128"/>
              </a:rPr>
              <a:t>Problem: Given a class B network, if the administrator wanted to subnet it to 32 subnets, answer the following questions: (a) How many bits will be taken from the host bits to designate each subnet? (b) Please denote the subnet mask in both the dotted decimal format and /xx formats. (c) How many hosts are there in each subnet (including special IPv4 addresses). (d) How many subnets can be created in the class B network?</a:t>
            </a:r>
          </a:p>
          <a:p>
            <a:endParaRPr lang="en-US" altLang="en-US" sz="1800">
              <a:latin typeface="Times New Roman" panose="02020603050405020304" pitchFamily="18" charset="0"/>
              <a:ea typeface="ＭＳ Ｐゴシック" panose="020B0600070205080204" pitchFamily="34" charset="-128"/>
            </a:endParaRPr>
          </a:p>
          <a:p>
            <a:endParaRPr lang="en-US" altLang="en-US" sz="1800">
              <a:latin typeface="Times New Roman" panose="02020603050405020304" pitchFamily="18" charset="0"/>
              <a:ea typeface="ＭＳ Ｐゴシック" panose="020B0600070205080204" pitchFamily="34" charset="-128"/>
            </a:endParaRPr>
          </a:p>
        </p:txBody>
      </p:sp>
      <p:sp>
        <p:nvSpPr>
          <p:cNvPr id="52227" name="Date Placeholder 3">
            <a:extLst>
              <a:ext uri="{FF2B5EF4-FFF2-40B4-BE49-F238E27FC236}">
                <a16:creationId xmlns:a16="http://schemas.microsoft.com/office/drawing/2014/main" id="{823A5893-F250-7F47-95D6-CFA380D9D22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425AD1D-D4B2-C24E-B894-79C1F20DCD3E}"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sp>
        <p:nvSpPr>
          <p:cNvPr id="52229" name="Slide Number Placeholder 1">
            <a:extLst>
              <a:ext uri="{FF2B5EF4-FFF2-40B4-BE49-F238E27FC236}">
                <a16:creationId xmlns:a16="http://schemas.microsoft.com/office/drawing/2014/main" id="{AAF3C397-151D-AE4A-A694-B91BB70A3A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E373031-B090-2748-8822-E8E0F980D27A}" type="slidenum">
              <a:rPr lang="en-US" altLang="en-US" sz="1200">
                <a:latin typeface="Garamond" panose="02020404030301010803" pitchFamily="18" charset="0"/>
              </a:rPr>
              <a:pPr eaLnBrk="1" hangingPunct="1"/>
              <a:t>29</a:t>
            </a:fld>
            <a:endParaRPr lang="en-US" altLang="en-US" sz="1200">
              <a:latin typeface="Garamond" panose="02020404030301010803"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ate Placeholder 4">
            <a:extLst>
              <a:ext uri="{FF2B5EF4-FFF2-40B4-BE49-F238E27FC236}">
                <a16:creationId xmlns:a16="http://schemas.microsoft.com/office/drawing/2014/main" id="{4FC4CA12-AB9E-1745-9BEE-831B82A65637}"/>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2392993-442B-FA45-A6A4-CA71EBE809F9}"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20483" name="Rectangle 2">
            <a:extLst>
              <a:ext uri="{FF2B5EF4-FFF2-40B4-BE49-F238E27FC236}">
                <a16:creationId xmlns:a16="http://schemas.microsoft.com/office/drawing/2014/main" id="{78AA1248-8348-EB43-BD7A-0CA421AACC96}"/>
              </a:ext>
            </a:extLst>
          </p:cNvPr>
          <p:cNvSpPr>
            <a:spLocks noChangeArrowheads="1"/>
          </p:cNvSpPr>
          <p:nvPr/>
        </p:nvSpPr>
        <p:spPr bwMode="auto">
          <a:xfrm>
            <a:off x="1704975" y="1781175"/>
            <a:ext cx="65341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484" name="Rectangle 3">
            <a:extLst>
              <a:ext uri="{FF2B5EF4-FFF2-40B4-BE49-F238E27FC236}">
                <a16:creationId xmlns:a16="http://schemas.microsoft.com/office/drawing/2014/main" id="{A369B14C-D4CF-2147-8884-E45D1C1E92F4}"/>
              </a:ext>
            </a:extLst>
          </p:cNvPr>
          <p:cNvSpPr>
            <a:spLocks noChangeArrowheads="1"/>
          </p:cNvSpPr>
          <p:nvPr/>
        </p:nvSpPr>
        <p:spPr bwMode="auto">
          <a:xfrm>
            <a:off x="1638300" y="1847850"/>
            <a:ext cx="6534150" cy="4076700"/>
          </a:xfrm>
          <a:prstGeom prst="rect">
            <a:avLst/>
          </a:prstGeom>
          <a:noFill/>
          <a:ln w="190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139716" name="Rectangle 4">
            <a:extLst>
              <a:ext uri="{FF2B5EF4-FFF2-40B4-BE49-F238E27FC236}">
                <a16:creationId xmlns:a16="http://schemas.microsoft.com/office/drawing/2014/main" id="{9D1637E0-4AD9-574C-94D5-715AC09AE614}"/>
              </a:ext>
            </a:extLst>
          </p:cNvPr>
          <p:cNvSpPr>
            <a:spLocks noGrp="1" noChangeArrowheads="1"/>
          </p:cNvSpPr>
          <p:nvPr>
            <p:ph type="title" idx="4294967295"/>
          </p:nvPr>
        </p:nvSpPr>
        <p:spPr>
          <a:xfrm>
            <a:off x="419100" y="133350"/>
            <a:ext cx="7772400" cy="1143000"/>
          </a:xfrm>
        </p:spPr>
        <p:txBody>
          <a:bodyPr anchor="ctr"/>
          <a:lstStyle/>
          <a:p>
            <a:pPr eaLnBrk="1" hangingPunct="1"/>
            <a:r>
              <a:rPr lang="en-US" altLang="en-US" sz="3800">
                <a:effectLst>
                  <a:outerShdw blurRad="38100" dist="38100" dir="2700000" algn="tl">
                    <a:srgbClr val="C0C0C0"/>
                  </a:outerShdw>
                </a:effectLst>
                <a:ea typeface="ＭＳ Ｐゴシック" panose="020B0600070205080204" pitchFamily="34" charset="-128"/>
              </a:rPr>
              <a:t>The Network Layer in Internet </a:t>
            </a:r>
          </a:p>
        </p:txBody>
      </p:sp>
      <p:grpSp>
        <p:nvGrpSpPr>
          <p:cNvPr id="20486" name="Group 6">
            <a:extLst>
              <a:ext uri="{FF2B5EF4-FFF2-40B4-BE49-F238E27FC236}">
                <a16:creationId xmlns:a16="http://schemas.microsoft.com/office/drawing/2014/main" id="{ADAA7B8E-2ED6-474B-B66A-BA5F5ED58B1F}"/>
              </a:ext>
            </a:extLst>
          </p:cNvPr>
          <p:cNvGrpSpPr>
            <a:grpSpLocks/>
          </p:cNvGrpSpPr>
          <p:nvPr/>
        </p:nvGrpSpPr>
        <p:grpSpPr bwMode="auto">
          <a:xfrm>
            <a:off x="3713163" y="3479800"/>
            <a:ext cx="1354137" cy="1214438"/>
            <a:chOff x="3967" y="2883"/>
            <a:chExt cx="660" cy="765"/>
          </a:xfrm>
        </p:grpSpPr>
        <p:sp>
          <p:nvSpPr>
            <p:cNvPr id="20511" name="Rectangle 7">
              <a:extLst>
                <a:ext uri="{FF2B5EF4-FFF2-40B4-BE49-F238E27FC236}">
                  <a16:creationId xmlns:a16="http://schemas.microsoft.com/office/drawing/2014/main" id="{CF49F373-FEBA-1448-B811-714B5B78777C}"/>
                </a:ext>
              </a:extLst>
            </p:cNvPr>
            <p:cNvSpPr>
              <a:spLocks noChangeArrowheads="1"/>
            </p:cNvSpPr>
            <p:nvPr/>
          </p:nvSpPr>
          <p:spPr bwMode="auto">
            <a:xfrm>
              <a:off x="4023" y="2883"/>
              <a:ext cx="582" cy="738"/>
            </a:xfrm>
            <a:prstGeom prst="rect">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512" name="Rectangle 8">
              <a:extLst>
                <a:ext uri="{FF2B5EF4-FFF2-40B4-BE49-F238E27FC236}">
                  <a16:creationId xmlns:a16="http://schemas.microsoft.com/office/drawing/2014/main" id="{485D104C-2EAA-8A48-98B0-DF98E2E81432}"/>
                </a:ext>
              </a:extLst>
            </p:cNvPr>
            <p:cNvSpPr>
              <a:spLocks noChangeArrowheads="1"/>
            </p:cNvSpPr>
            <p:nvPr/>
          </p:nvSpPr>
          <p:spPr bwMode="auto">
            <a:xfrm>
              <a:off x="3996" y="2910"/>
              <a:ext cx="582" cy="738"/>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513" name="Text Box 9">
              <a:extLst>
                <a:ext uri="{FF2B5EF4-FFF2-40B4-BE49-F238E27FC236}">
                  <a16:creationId xmlns:a16="http://schemas.microsoft.com/office/drawing/2014/main" id="{28ACC3B0-6E97-8942-800D-7301ACE98A1E}"/>
                </a:ext>
              </a:extLst>
            </p:cNvPr>
            <p:cNvSpPr txBox="1">
              <a:spLocks noChangeArrowheads="1"/>
            </p:cNvSpPr>
            <p:nvPr/>
          </p:nvSpPr>
          <p:spPr bwMode="auto">
            <a:xfrm>
              <a:off x="3967" y="3074"/>
              <a:ext cx="660" cy="40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forwarding</a:t>
              </a:r>
            </a:p>
            <a:p>
              <a:pPr eaLnBrk="1" hangingPunct="1"/>
              <a:r>
                <a:rPr lang="en-US" altLang="en-US" sz="1800">
                  <a:latin typeface="Comic Sans MS" panose="030F0902030302020204" pitchFamily="66" charset="0"/>
                </a:rPr>
                <a:t>table</a:t>
              </a:r>
            </a:p>
          </p:txBody>
        </p:sp>
        <p:sp>
          <p:nvSpPr>
            <p:cNvPr id="20514" name="Line 10">
              <a:extLst>
                <a:ext uri="{FF2B5EF4-FFF2-40B4-BE49-F238E27FC236}">
                  <a16:creationId xmlns:a16="http://schemas.microsoft.com/office/drawing/2014/main" id="{0E729923-983F-7F4A-B356-64E799659331}"/>
                </a:ext>
              </a:extLst>
            </p:cNvPr>
            <p:cNvSpPr>
              <a:spLocks noChangeShapeType="1"/>
            </p:cNvSpPr>
            <p:nvPr/>
          </p:nvSpPr>
          <p:spPr bwMode="auto">
            <a:xfrm>
              <a:off x="4065" y="2994"/>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5" name="Line 11">
              <a:extLst>
                <a:ext uri="{FF2B5EF4-FFF2-40B4-BE49-F238E27FC236}">
                  <a16:creationId xmlns:a16="http://schemas.microsoft.com/office/drawing/2014/main" id="{7E749D18-1E31-7C48-BA11-CC552CEBF428}"/>
                </a:ext>
              </a:extLst>
            </p:cNvPr>
            <p:cNvSpPr>
              <a:spLocks noChangeShapeType="1"/>
            </p:cNvSpPr>
            <p:nvPr/>
          </p:nvSpPr>
          <p:spPr bwMode="auto">
            <a:xfrm>
              <a:off x="4071" y="3048"/>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6" name="Line 12">
              <a:extLst>
                <a:ext uri="{FF2B5EF4-FFF2-40B4-BE49-F238E27FC236}">
                  <a16:creationId xmlns:a16="http://schemas.microsoft.com/office/drawing/2014/main" id="{E826B3F8-9968-4C4A-9FFE-AF23D1B72FAC}"/>
                </a:ext>
              </a:extLst>
            </p:cNvPr>
            <p:cNvSpPr>
              <a:spLocks noChangeShapeType="1"/>
            </p:cNvSpPr>
            <p:nvPr/>
          </p:nvSpPr>
          <p:spPr bwMode="auto">
            <a:xfrm>
              <a:off x="4074" y="3102"/>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7" name="Line 13">
              <a:extLst>
                <a:ext uri="{FF2B5EF4-FFF2-40B4-BE49-F238E27FC236}">
                  <a16:creationId xmlns:a16="http://schemas.microsoft.com/office/drawing/2014/main" id="{5E062548-9330-7145-A836-B06A9C24A7A2}"/>
                </a:ext>
              </a:extLst>
            </p:cNvPr>
            <p:cNvSpPr>
              <a:spLocks noChangeShapeType="1"/>
            </p:cNvSpPr>
            <p:nvPr/>
          </p:nvSpPr>
          <p:spPr bwMode="auto">
            <a:xfrm>
              <a:off x="4065" y="3477"/>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8" name="Line 14">
              <a:extLst>
                <a:ext uri="{FF2B5EF4-FFF2-40B4-BE49-F238E27FC236}">
                  <a16:creationId xmlns:a16="http://schemas.microsoft.com/office/drawing/2014/main" id="{F6E92D30-C432-2042-B3BD-A23D493B8298}"/>
                </a:ext>
              </a:extLst>
            </p:cNvPr>
            <p:cNvSpPr>
              <a:spLocks noChangeShapeType="1"/>
            </p:cNvSpPr>
            <p:nvPr/>
          </p:nvSpPr>
          <p:spPr bwMode="auto">
            <a:xfrm>
              <a:off x="4068" y="3528"/>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19" name="Line 15">
              <a:extLst>
                <a:ext uri="{FF2B5EF4-FFF2-40B4-BE49-F238E27FC236}">
                  <a16:creationId xmlns:a16="http://schemas.microsoft.com/office/drawing/2014/main" id="{3B2AF25F-6E57-8B49-BA01-E1D536E47134}"/>
                </a:ext>
              </a:extLst>
            </p:cNvPr>
            <p:cNvSpPr>
              <a:spLocks noChangeShapeType="1"/>
            </p:cNvSpPr>
            <p:nvPr/>
          </p:nvSpPr>
          <p:spPr bwMode="auto">
            <a:xfrm>
              <a:off x="4071" y="3579"/>
              <a:ext cx="43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487" name="Rectangle 16">
            <a:extLst>
              <a:ext uri="{FF2B5EF4-FFF2-40B4-BE49-F238E27FC236}">
                <a16:creationId xmlns:a16="http://schemas.microsoft.com/office/drawing/2014/main" id="{A7CC17B5-59E5-E141-996E-F963FF452ACD}"/>
              </a:ext>
            </a:extLst>
          </p:cNvPr>
          <p:cNvSpPr>
            <a:spLocks noGrp="1" noChangeArrowheads="1"/>
          </p:cNvSpPr>
          <p:nvPr>
            <p:ph type="body" sz="half" idx="4294967295"/>
          </p:nvPr>
        </p:nvSpPr>
        <p:spPr>
          <a:xfrm>
            <a:off x="581025" y="1133475"/>
            <a:ext cx="7534275" cy="438150"/>
          </a:xfrm>
        </p:spPr>
        <p:txBody>
          <a:bodyPr/>
          <a:lstStyle/>
          <a:p>
            <a:pPr eaLnBrk="1" hangingPunct="1">
              <a:buFont typeface="Wingdings" pitchFamily="2" charset="2"/>
              <a:buNone/>
            </a:pPr>
            <a:r>
              <a:rPr lang="en-US" altLang="en-US" sz="2600">
                <a:ea typeface="ＭＳ Ｐゴシック" panose="020B0600070205080204" pitchFamily="34" charset="-128"/>
              </a:rPr>
              <a:t>Host, router network layer functions:</a:t>
            </a:r>
          </a:p>
        </p:txBody>
      </p:sp>
      <p:sp>
        <p:nvSpPr>
          <p:cNvPr id="20488" name="Line 17">
            <a:extLst>
              <a:ext uri="{FF2B5EF4-FFF2-40B4-BE49-F238E27FC236}">
                <a16:creationId xmlns:a16="http://schemas.microsoft.com/office/drawing/2014/main" id="{102184CF-7445-2E4F-9D35-C98C81F81C54}"/>
              </a:ext>
            </a:extLst>
          </p:cNvPr>
          <p:cNvSpPr>
            <a:spLocks noChangeShapeType="1"/>
          </p:cNvSpPr>
          <p:nvPr/>
        </p:nvSpPr>
        <p:spPr bwMode="auto">
          <a:xfrm flipV="1">
            <a:off x="1628775" y="5410200"/>
            <a:ext cx="6505575" cy="952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9" name="Line 18">
            <a:extLst>
              <a:ext uri="{FF2B5EF4-FFF2-40B4-BE49-F238E27FC236}">
                <a16:creationId xmlns:a16="http://schemas.microsoft.com/office/drawing/2014/main" id="{13788D89-A61E-4240-A101-B9A04208EF47}"/>
              </a:ext>
            </a:extLst>
          </p:cNvPr>
          <p:cNvSpPr>
            <a:spLocks noChangeShapeType="1"/>
          </p:cNvSpPr>
          <p:nvPr/>
        </p:nvSpPr>
        <p:spPr bwMode="auto">
          <a:xfrm flipV="1">
            <a:off x="1657350" y="4886325"/>
            <a:ext cx="6524625" cy="952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0490" name="Group 19">
            <a:extLst>
              <a:ext uri="{FF2B5EF4-FFF2-40B4-BE49-F238E27FC236}">
                <a16:creationId xmlns:a16="http://schemas.microsoft.com/office/drawing/2014/main" id="{7604AFEC-500E-294A-A474-E46F3F8C6780}"/>
              </a:ext>
            </a:extLst>
          </p:cNvPr>
          <p:cNvGrpSpPr>
            <a:grpSpLocks/>
          </p:cNvGrpSpPr>
          <p:nvPr/>
        </p:nvGrpSpPr>
        <p:grpSpPr bwMode="auto">
          <a:xfrm>
            <a:off x="1836738" y="2667000"/>
            <a:ext cx="1887537" cy="900113"/>
            <a:chOff x="1175" y="1848"/>
            <a:chExt cx="1189" cy="567"/>
          </a:xfrm>
        </p:grpSpPr>
        <p:sp>
          <p:nvSpPr>
            <p:cNvPr id="20508" name="Rectangle 20">
              <a:extLst>
                <a:ext uri="{FF2B5EF4-FFF2-40B4-BE49-F238E27FC236}">
                  <a16:creationId xmlns:a16="http://schemas.microsoft.com/office/drawing/2014/main" id="{70E07B67-6860-3C4A-ADA1-0E9056A95D21}"/>
                </a:ext>
              </a:extLst>
            </p:cNvPr>
            <p:cNvSpPr>
              <a:spLocks noChangeArrowheads="1"/>
            </p:cNvSpPr>
            <p:nvPr/>
          </p:nvSpPr>
          <p:spPr bwMode="auto">
            <a:xfrm>
              <a:off x="1224" y="1848"/>
              <a:ext cx="1140" cy="516"/>
            </a:xfrm>
            <a:prstGeom prst="rect">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509" name="Rectangle 21">
              <a:extLst>
                <a:ext uri="{FF2B5EF4-FFF2-40B4-BE49-F238E27FC236}">
                  <a16:creationId xmlns:a16="http://schemas.microsoft.com/office/drawing/2014/main" id="{179109E8-803E-0147-8DBE-3B7B62D8D33E}"/>
                </a:ext>
              </a:extLst>
            </p:cNvPr>
            <p:cNvSpPr>
              <a:spLocks noChangeArrowheads="1"/>
            </p:cNvSpPr>
            <p:nvPr/>
          </p:nvSpPr>
          <p:spPr bwMode="auto">
            <a:xfrm>
              <a:off x="1182" y="1890"/>
              <a:ext cx="1140" cy="516"/>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510" name="Text Box 22">
              <a:extLst>
                <a:ext uri="{FF2B5EF4-FFF2-40B4-BE49-F238E27FC236}">
                  <a16:creationId xmlns:a16="http://schemas.microsoft.com/office/drawing/2014/main" id="{F2AB4776-CA16-5046-BADA-CF0DF504947E}"/>
                </a:ext>
              </a:extLst>
            </p:cNvPr>
            <p:cNvSpPr txBox="1">
              <a:spLocks noChangeArrowheads="1"/>
            </p:cNvSpPr>
            <p:nvPr/>
          </p:nvSpPr>
          <p:spPr bwMode="auto">
            <a:xfrm>
              <a:off x="1175" y="1895"/>
              <a:ext cx="1153" cy="5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00FF00"/>
                  </a:solidFill>
                  <a:latin typeface="Comic Sans MS" panose="030F0902030302020204" pitchFamily="66" charset="0"/>
                </a:rPr>
                <a:t>Routing protocols</a:t>
              </a:r>
            </a:p>
            <a:p>
              <a:pPr eaLnBrk="1" hangingPunct="1">
                <a:buFontTx/>
                <a:buChar char="•"/>
              </a:pPr>
              <a:r>
                <a:rPr lang="en-US" altLang="en-US" sz="1600">
                  <a:latin typeface="Comic Sans MS" panose="030F0902030302020204" pitchFamily="66" charset="0"/>
                </a:rPr>
                <a:t>path selection</a:t>
              </a:r>
            </a:p>
            <a:p>
              <a:pPr eaLnBrk="1" hangingPunct="1">
                <a:buFontTx/>
                <a:buChar char="•"/>
              </a:pPr>
              <a:r>
                <a:rPr lang="en-US" altLang="en-US" sz="1600">
                  <a:latin typeface="Comic Sans MS" panose="030F0902030302020204" pitchFamily="66" charset="0"/>
                </a:rPr>
                <a:t>RIP, OSPF, BGP</a:t>
              </a:r>
              <a:endParaRPr lang="en-US" altLang="en-US" sz="1800">
                <a:latin typeface="Comic Sans MS" panose="030F0902030302020204" pitchFamily="66" charset="0"/>
              </a:endParaRPr>
            </a:p>
          </p:txBody>
        </p:sp>
      </p:grpSp>
      <p:sp>
        <p:nvSpPr>
          <p:cNvPr id="20491" name="Freeform 23">
            <a:extLst>
              <a:ext uri="{FF2B5EF4-FFF2-40B4-BE49-F238E27FC236}">
                <a16:creationId xmlns:a16="http://schemas.microsoft.com/office/drawing/2014/main" id="{77FCEC6E-884E-BC48-A150-CDA69A567D95}"/>
              </a:ext>
            </a:extLst>
          </p:cNvPr>
          <p:cNvSpPr>
            <a:spLocks/>
          </p:cNvSpPr>
          <p:nvPr/>
        </p:nvSpPr>
        <p:spPr bwMode="auto">
          <a:xfrm>
            <a:off x="3143250" y="3657600"/>
            <a:ext cx="628650" cy="390525"/>
          </a:xfrm>
          <a:custGeom>
            <a:avLst/>
            <a:gdLst>
              <a:gd name="T0" fmla="*/ 0 w 396"/>
              <a:gd name="T1" fmla="*/ 0 h 246"/>
              <a:gd name="T2" fmla="*/ 2147483647 w 396"/>
              <a:gd name="T3" fmla="*/ 2147483647 h 246"/>
              <a:gd name="T4" fmla="*/ 2147483647 w 396"/>
              <a:gd name="T5" fmla="*/ 2147483647 h 246"/>
              <a:gd name="T6" fmla="*/ 0 60000 65536"/>
              <a:gd name="T7" fmla="*/ 0 60000 65536"/>
              <a:gd name="T8" fmla="*/ 0 60000 65536"/>
              <a:gd name="T9" fmla="*/ 0 w 396"/>
              <a:gd name="T10" fmla="*/ 0 h 246"/>
              <a:gd name="T11" fmla="*/ 396 w 396"/>
              <a:gd name="T12" fmla="*/ 246 h 246"/>
            </a:gdLst>
            <a:ahLst/>
            <a:cxnLst>
              <a:cxn ang="T6">
                <a:pos x="T0" y="T1"/>
              </a:cxn>
              <a:cxn ang="T7">
                <a:pos x="T2" y="T3"/>
              </a:cxn>
              <a:cxn ang="T8">
                <a:pos x="T4" y="T5"/>
              </a:cxn>
            </a:cxnLst>
            <a:rect l="T9" t="T10" r="T11" b="T12"/>
            <a:pathLst>
              <a:path w="396" h="246">
                <a:moveTo>
                  <a:pt x="0" y="0"/>
                </a:moveTo>
                <a:cubicBezTo>
                  <a:pt x="30" y="16"/>
                  <a:pt x="42" y="126"/>
                  <a:pt x="150" y="186"/>
                </a:cubicBezTo>
                <a:cubicBezTo>
                  <a:pt x="258" y="246"/>
                  <a:pt x="345" y="205"/>
                  <a:pt x="396" y="210"/>
                </a:cubicBezTo>
              </a:path>
            </a:pathLst>
          </a:custGeom>
          <a:noFill/>
          <a:ln w="38100">
            <a:solidFill>
              <a:schemeClr val="accent2"/>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0492" name="Group 24">
            <a:extLst>
              <a:ext uri="{FF2B5EF4-FFF2-40B4-BE49-F238E27FC236}">
                <a16:creationId xmlns:a16="http://schemas.microsoft.com/office/drawing/2014/main" id="{F487C793-4E6D-BD4F-8032-C551E2FFB9A7}"/>
              </a:ext>
            </a:extLst>
          </p:cNvPr>
          <p:cNvGrpSpPr>
            <a:grpSpLocks/>
          </p:cNvGrpSpPr>
          <p:nvPr/>
        </p:nvGrpSpPr>
        <p:grpSpPr bwMode="auto">
          <a:xfrm>
            <a:off x="5092700" y="2576513"/>
            <a:ext cx="3000375" cy="1181100"/>
            <a:chOff x="102" y="1272"/>
            <a:chExt cx="1890" cy="744"/>
          </a:xfrm>
        </p:grpSpPr>
        <p:sp>
          <p:nvSpPr>
            <p:cNvPr id="20505" name="Rectangle 25">
              <a:extLst>
                <a:ext uri="{FF2B5EF4-FFF2-40B4-BE49-F238E27FC236}">
                  <a16:creationId xmlns:a16="http://schemas.microsoft.com/office/drawing/2014/main" id="{A0291153-26C2-1F48-8393-E002D0A6A920}"/>
                </a:ext>
              </a:extLst>
            </p:cNvPr>
            <p:cNvSpPr>
              <a:spLocks noChangeArrowheads="1"/>
            </p:cNvSpPr>
            <p:nvPr/>
          </p:nvSpPr>
          <p:spPr bwMode="auto">
            <a:xfrm>
              <a:off x="144" y="1272"/>
              <a:ext cx="1848" cy="690"/>
            </a:xfrm>
            <a:prstGeom prst="rect">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506" name="Rectangle 26">
              <a:extLst>
                <a:ext uri="{FF2B5EF4-FFF2-40B4-BE49-F238E27FC236}">
                  <a16:creationId xmlns:a16="http://schemas.microsoft.com/office/drawing/2014/main" id="{7466E95A-3871-B24C-A6EA-F8CD6D02F72F}"/>
                </a:ext>
              </a:extLst>
            </p:cNvPr>
            <p:cNvSpPr>
              <a:spLocks noChangeArrowheads="1"/>
            </p:cNvSpPr>
            <p:nvPr/>
          </p:nvSpPr>
          <p:spPr bwMode="auto">
            <a:xfrm>
              <a:off x="102" y="1314"/>
              <a:ext cx="1848" cy="702"/>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507" name="Text Box 27">
              <a:extLst>
                <a:ext uri="{FF2B5EF4-FFF2-40B4-BE49-F238E27FC236}">
                  <a16:creationId xmlns:a16="http://schemas.microsoft.com/office/drawing/2014/main" id="{BDE111B9-9FC7-CB49-B0A6-8A5A3286B5C4}"/>
                </a:ext>
              </a:extLst>
            </p:cNvPr>
            <p:cNvSpPr txBox="1">
              <a:spLocks noChangeArrowheads="1"/>
            </p:cNvSpPr>
            <p:nvPr/>
          </p:nvSpPr>
          <p:spPr bwMode="auto">
            <a:xfrm>
              <a:off x="116" y="1319"/>
              <a:ext cx="1820" cy="67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00FF00"/>
                  </a:solidFill>
                  <a:latin typeface="Comic Sans MS" panose="030F0902030302020204" pitchFamily="66" charset="0"/>
                </a:rPr>
                <a:t>IP protocol</a:t>
              </a:r>
            </a:p>
            <a:p>
              <a:pPr eaLnBrk="1" hangingPunct="1">
                <a:buFontTx/>
                <a:buChar char="•"/>
              </a:pPr>
              <a:r>
                <a:rPr lang="en-US" altLang="en-US" sz="1600">
                  <a:latin typeface="Comic Sans MS" panose="030F0902030302020204" pitchFamily="66" charset="0"/>
                </a:rPr>
                <a:t>addressing conventions</a:t>
              </a:r>
            </a:p>
            <a:p>
              <a:pPr eaLnBrk="1" hangingPunct="1">
                <a:buFontTx/>
                <a:buChar char="•"/>
              </a:pPr>
              <a:r>
                <a:rPr lang="en-US" altLang="en-US" sz="1600">
                  <a:latin typeface="Comic Sans MS" panose="030F0902030302020204" pitchFamily="66" charset="0"/>
                </a:rPr>
                <a:t>datagram format</a:t>
              </a:r>
            </a:p>
            <a:p>
              <a:pPr eaLnBrk="1" hangingPunct="1">
                <a:buFontTx/>
                <a:buChar char="•"/>
              </a:pPr>
              <a:r>
                <a:rPr lang="en-US" altLang="en-US" sz="1600">
                  <a:latin typeface="Comic Sans MS" panose="030F0902030302020204" pitchFamily="66" charset="0"/>
                </a:rPr>
                <a:t>packet handling conventions</a:t>
              </a:r>
              <a:endParaRPr lang="en-US" altLang="en-US" sz="1800">
                <a:latin typeface="Comic Sans MS" panose="030F0902030302020204" pitchFamily="66" charset="0"/>
              </a:endParaRPr>
            </a:p>
          </p:txBody>
        </p:sp>
      </p:grpSp>
      <p:grpSp>
        <p:nvGrpSpPr>
          <p:cNvPr id="20493" name="Group 28">
            <a:extLst>
              <a:ext uri="{FF2B5EF4-FFF2-40B4-BE49-F238E27FC236}">
                <a16:creationId xmlns:a16="http://schemas.microsoft.com/office/drawing/2014/main" id="{51840572-A7D0-8346-B809-5E4B0B4326E4}"/>
              </a:ext>
            </a:extLst>
          </p:cNvPr>
          <p:cNvGrpSpPr>
            <a:grpSpLocks/>
          </p:cNvGrpSpPr>
          <p:nvPr/>
        </p:nvGrpSpPr>
        <p:grpSpPr bwMode="auto">
          <a:xfrm>
            <a:off x="5149850" y="3889375"/>
            <a:ext cx="2000250" cy="890588"/>
            <a:chOff x="72" y="1146"/>
            <a:chExt cx="1260" cy="561"/>
          </a:xfrm>
        </p:grpSpPr>
        <p:sp>
          <p:nvSpPr>
            <p:cNvPr id="20502" name="Rectangle 29">
              <a:extLst>
                <a:ext uri="{FF2B5EF4-FFF2-40B4-BE49-F238E27FC236}">
                  <a16:creationId xmlns:a16="http://schemas.microsoft.com/office/drawing/2014/main" id="{22ACAACC-9432-6542-AF2D-B7740EBFD0CF}"/>
                </a:ext>
              </a:extLst>
            </p:cNvPr>
            <p:cNvSpPr>
              <a:spLocks noChangeArrowheads="1"/>
            </p:cNvSpPr>
            <p:nvPr/>
          </p:nvSpPr>
          <p:spPr bwMode="auto">
            <a:xfrm>
              <a:off x="114" y="1146"/>
              <a:ext cx="1218" cy="516"/>
            </a:xfrm>
            <a:prstGeom prst="rect">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503" name="Rectangle 30">
              <a:extLst>
                <a:ext uri="{FF2B5EF4-FFF2-40B4-BE49-F238E27FC236}">
                  <a16:creationId xmlns:a16="http://schemas.microsoft.com/office/drawing/2014/main" id="{E7ECAFD2-AD6C-6241-B7C2-0DB89970FB88}"/>
                </a:ext>
              </a:extLst>
            </p:cNvPr>
            <p:cNvSpPr>
              <a:spLocks noChangeArrowheads="1"/>
            </p:cNvSpPr>
            <p:nvPr/>
          </p:nvSpPr>
          <p:spPr bwMode="auto">
            <a:xfrm>
              <a:off x="72" y="1188"/>
              <a:ext cx="1218" cy="516"/>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504" name="Text Box 31">
              <a:extLst>
                <a:ext uri="{FF2B5EF4-FFF2-40B4-BE49-F238E27FC236}">
                  <a16:creationId xmlns:a16="http://schemas.microsoft.com/office/drawing/2014/main" id="{430DEBEF-36FE-D64D-91C4-D340D91BEC23}"/>
                </a:ext>
              </a:extLst>
            </p:cNvPr>
            <p:cNvSpPr txBox="1">
              <a:spLocks noChangeArrowheads="1"/>
            </p:cNvSpPr>
            <p:nvPr/>
          </p:nvSpPr>
          <p:spPr bwMode="auto">
            <a:xfrm>
              <a:off x="80" y="1187"/>
              <a:ext cx="1197" cy="52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00FF00"/>
                  </a:solidFill>
                  <a:latin typeface="Comic Sans MS" panose="030F0902030302020204" pitchFamily="66" charset="0"/>
                </a:rPr>
                <a:t>ICMP protocol</a:t>
              </a:r>
            </a:p>
            <a:p>
              <a:pPr eaLnBrk="1" hangingPunct="1">
                <a:buFontTx/>
                <a:buChar char="•"/>
              </a:pPr>
              <a:r>
                <a:rPr lang="en-US" altLang="en-US" sz="1600">
                  <a:latin typeface="Comic Sans MS" panose="030F0902030302020204" pitchFamily="66" charset="0"/>
                </a:rPr>
                <a:t>error reporting</a:t>
              </a:r>
            </a:p>
            <a:p>
              <a:pPr eaLnBrk="1" hangingPunct="1">
                <a:buFontTx/>
                <a:buChar char="•"/>
              </a:pPr>
              <a:r>
                <a:rPr lang="en-US" altLang="en-US" sz="1600">
                  <a:latin typeface="Comic Sans MS" panose="030F0902030302020204" pitchFamily="66" charset="0"/>
                </a:rPr>
                <a:t>router </a:t>
              </a:r>
              <a:r>
                <a:rPr lang="ja-JP" altLang="en-US" sz="1600">
                  <a:latin typeface="Comic Sans MS" panose="030F0902030302020204" pitchFamily="66" charset="0"/>
                </a:rPr>
                <a:t>“</a:t>
              </a:r>
              <a:r>
                <a:rPr lang="en-US" altLang="ja-JP" sz="1600">
                  <a:latin typeface="Comic Sans MS" panose="030F0902030302020204" pitchFamily="66" charset="0"/>
                </a:rPr>
                <a:t>signaling</a:t>
              </a:r>
              <a:r>
                <a:rPr lang="ja-JP" altLang="en-US" sz="1600">
                  <a:latin typeface="Comic Sans MS" panose="030F0902030302020204" pitchFamily="66" charset="0"/>
                </a:rPr>
                <a:t>”</a:t>
              </a:r>
              <a:endParaRPr lang="en-US" altLang="en-US" sz="1800">
                <a:latin typeface="Comic Sans MS" panose="030F0902030302020204" pitchFamily="66" charset="0"/>
              </a:endParaRPr>
            </a:p>
          </p:txBody>
        </p:sp>
      </p:grpSp>
      <p:sp>
        <p:nvSpPr>
          <p:cNvPr id="20494" name="Line 32">
            <a:extLst>
              <a:ext uri="{FF2B5EF4-FFF2-40B4-BE49-F238E27FC236}">
                <a16:creationId xmlns:a16="http://schemas.microsoft.com/office/drawing/2014/main" id="{A4969F92-5E35-4644-B1E7-A253BEAB819C}"/>
              </a:ext>
            </a:extLst>
          </p:cNvPr>
          <p:cNvSpPr>
            <a:spLocks noChangeShapeType="1"/>
          </p:cNvSpPr>
          <p:nvPr/>
        </p:nvSpPr>
        <p:spPr bwMode="auto">
          <a:xfrm flipV="1">
            <a:off x="1657350" y="2466975"/>
            <a:ext cx="6524625" cy="952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5" name="Text Box 33">
            <a:extLst>
              <a:ext uri="{FF2B5EF4-FFF2-40B4-BE49-F238E27FC236}">
                <a16:creationId xmlns:a16="http://schemas.microsoft.com/office/drawing/2014/main" id="{45C59050-D8A9-0D48-A11D-E2392B4157D2}"/>
              </a:ext>
            </a:extLst>
          </p:cNvPr>
          <p:cNvSpPr txBox="1">
            <a:spLocks noChangeArrowheads="1"/>
          </p:cNvSpPr>
          <p:nvPr/>
        </p:nvSpPr>
        <p:spPr bwMode="auto">
          <a:xfrm>
            <a:off x="3098800" y="1993900"/>
            <a:ext cx="2992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chemeClr val="bg2"/>
                </a:solidFill>
                <a:latin typeface="Comic Sans MS" panose="030F0902030302020204" pitchFamily="66" charset="0"/>
              </a:rPr>
              <a:t>Transport layer: TCP, UDP</a:t>
            </a:r>
            <a:endParaRPr lang="en-US" altLang="en-US" sz="1800">
              <a:latin typeface="Comic Sans MS" panose="030F0902030302020204" pitchFamily="66" charset="0"/>
            </a:endParaRPr>
          </a:p>
        </p:txBody>
      </p:sp>
      <p:sp>
        <p:nvSpPr>
          <p:cNvPr id="20496" name="Text Box 34">
            <a:extLst>
              <a:ext uri="{FF2B5EF4-FFF2-40B4-BE49-F238E27FC236}">
                <a16:creationId xmlns:a16="http://schemas.microsoft.com/office/drawing/2014/main" id="{BC810210-1D61-C944-8198-375F20ACA925}"/>
              </a:ext>
            </a:extLst>
          </p:cNvPr>
          <p:cNvSpPr txBox="1">
            <a:spLocks noChangeArrowheads="1"/>
          </p:cNvSpPr>
          <p:nvPr/>
        </p:nvSpPr>
        <p:spPr bwMode="auto">
          <a:xfrm>
            <a:off x="4213225" y="4965700"/>
            <a:ext cx="1217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chemeClr val="bg2"/>
                </a:solidFill>
                <a:latin typeface="Comic Sans MS" panose="030F0902030302020204" pitchFamily="66" charset="0"/>
              </a:rPr>
              <a:t>Link layer</a:t>
            </a:r>
            <a:endParaRPr lang="en-US" altLang="en-US" sz="1800">
              <a:latin typeface="Comic Sans MS" panose="030F0902030302020204" pitchFamily="66" charset="0"/>
            </a:endParaRPr>
          </a:p>
        </p:txBody>
      </p:sp>
      <p:sp>
        <p:nvSpPr>
          <p:cNvPr id="20497" name="Text Box 35">
            <a:extLst>
              <a:ext uri="{FF2B5EF4-FFF2-40B4-BE49-F238E27FC236}">
                <a16:creationId xmlns:a16="http://schemas.microsoft.com/office/drawing/2014/main" id="{15D812FF-1321-3845-8F23-F94CE589303A}"/>
              </a:ext>
            </a:extLst>
          </p:cNvPr>
          <p:cNvSpPr txBox="1">
            <a:spLocks noChangeArrowheads="1"/>
          </p:cNvSpPr>
          <p:nvPr/>
        </p:nvSpPr>
        <p:spPr bwMode="auto">
          <a:xfrm>
            <a:off x="4060825" y="5489575"/>
            <a:ext cx="1630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chemeClr val="bg2"/>
                </a:solidFill>
                <a:latin typeface="Comic Sans MS" panose="030F0902030302020204" pitchFamily="66" charset="0"/>
              </a:rPr>
              <a:t>physical layer</a:t>
            </a:r>
            <a:endParaRPr lang="en-US" altLang="en-US" sz="1800">
              <a:latin typeface="Comic Sans MS" panose="030F0902030302020204" pitchFamily="66" charset="0"/>
            </a:endParaRPr>
          </a:p>
        </p:txBody>
      </p:sp>
      <p:sp>
        <p:nvSpPr>
          <p:cNvPr id="20498" name="Text Box 36">
            <a:extLst>
              <a:ext uri="{FF2B5EF4-FFF2-40B4-BE49-F238E27FC236}">
                <a16:creationId xmlns:a16="http://schemas.microsoft.com/office/drawing/2014/main" id="{7EDDDDDA-15CF-C742-87E9-FA94239ED082}"/>
              </a:ext>
            </a:extLst>
          </p:cNvPr>
          <p:cNvSpPr txBox="1">
            <a:spLocks noChangeArrowheads="1"/>
          </p:cNvSpPr>
          <p:nvPr/>
        </p:nvSpPr>
        <p:spPr bwMode="auto">
          <a:xfrm>
            <a:off x="146050" y="3265488"/>
            <a:ext cx="1425575" cy="831850"/>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a:solidFill>
                  <a:srgbClr val="00FF00"/>
                </a:solidFill>
                <a:latin typeface="Comic Sans MS" panose="030F0902030302020204" pitchFamily="66" charset="0"/>
              </a:rPr>
              <a:t>Network</a:t>
            </a:r>
          </a:p>
          <a:p>
            <a:pPr algn="r" eaLnBrk="1" hangingPunct="1"/>
            <a:r>
              <a:rPr lang="en-US" altLang="en-US">
                <a:solidFill>
                  <a:srgbClr val="00FF00"/>
                </a:solidFill>
                <a:latin typeface="Comic Sans MS" panose="030F0902030302020204" pitchFamily="66" charset="0"/>
              </a:rPr>
              <a:t>layer</a:t>
            </a:r>
            <a:endParaRPr lang="en-US" altLang="en-US" sz="1800">
              <a:solidFill>
                <a:srgbClr val="00FF00"/>
              </a:solidFill>
              <a:latin typeface="Comic Sans MS" panose="030F0902030302020204" pitchFamily="66" charset="0"/>
            </a:endParaRPr>
          </a:p>
        </p:txBody>
      </p:sp>
      <p:sp>
        <p:nvSpPr>
          <p:cNvPr id="20499" name="Line 37">
            <a:extLst>
              <a:ext uri="{FF2B5EF4-FFF2-40B4-BE49-F238E27FC236}">
                <a16:creationId xmlns:a16="http://schemas.microsoft.com/office/drawing/2014/main" id="{1D5D0DD9-D194-6542-B683-49285FA48768}"/>
              </a:ext>
            </a:extLst>
          </p:cNvPr>
          <p:cNvSpPr>
            <a:spLocks noChangeShapeType="1"/>
          </p:cNvSpPr>
          <p:nvPr/>
        </p:nvSpPr>
        <p:spPr bwMode="auto">
          <a:xfrm flipV="1">
            <a:off x="1381125" y="2486025"/>
            <a:ext cx="0" cy="742950"/>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0" name="Line 38">
            <a:extLst>
              <a:ext uri="{FF2B5EF4-FFF2-40B4-BE49-F238E27FC236}">
                <a16:creationId xmlns:a16="http://schemas.microsoft.com/office/drawing/2014/main" id="{5040DB99-53F6-1C43-BDE8-11BD3FCC7156}"/>
              </a:ext>
            </a:extLst>
          </p:cNvPr>
          <p:cNvSpPr>
            <a:spLocks noChangeShapeType="1"/>
          </p:cNvSpPr>
          <p:nvPr/>
        </p:nvSpPr>
        <p:spPr bwMode="auto">
          <a:xfrm>
            <a:off x="1381125" y="4152900"/>
            <a:ext cx="0" cy="742950"/>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01" name="Slide Number Placeholder 1">
            <a:extLst>
              <a:ext uri="{FF2B5EF4-FFF2-40B4-BE49-F238E27FC236}">
                <a16:creationId xmlns:a16="http://schemas.microsoft.com/office/drawing/2014/main" id="{8C65E124-EB3A-0C4C-9742-BFBEC40699E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27EDF29-3AB2-BC46-AD58-28F7AC785F9E}" type="slidenum">
              <a:rPr lang="en-US" altLang="en-US" sz="1200">
                <a:latin typeface="Garamond" panose="02020404030301010803" pitchFamily="18" charset="0"/>
              </a:rPr>
              <a:pPr eaLnBrk="1" hangingPunct="1"/>
              <a:t>3</a:t>
            </a:fld>
            <a:endParaRPr lang="en-US" altLang="en-US" sz="1200">
              <a:latin typeface="Garamond" panose="02020404030301010803" pitchFamily="18" charset="0"/>
            </a:endParaRPr>
          </a:p>
        </p:txBody>
      </p:sp>
    </p:spTree>
    <p:extLst>
      <p:ext uri="{BB962C8B-B14F-4D97-AF65-F5344CB8AC3E}">
        <p14:creationId xmlns:p14="http://schemas.microsoft.com/office/powerpoint/2010/main" val="2292264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5B8D4257-B3A1-3548-A485-8D858D887DE5}"/>
              </a:ext>
            </a:extLst>
          </p:cNvPr>
          <p:cNvSpPr>
            <a:spLocks noGrp="1"/>
          </p:cNvSpPr>
          <p:nvPr>
            <p:ph type="title"/>
          </p:nvPr>
        </p:nvSpPr>
        <p:spPr>
          <a:xfrm>
            <a:off x="457200" y="277813"/>
            <a:ext cx="8229600" cy="636587"/>
          </a:xfrm>
        </p:spPr>
        <p:txBody>
          <a:bodyPr/>
          <a:lstStyle/>
          <a:p>
            <a:r>
              <a:rPr lang="en-US" altLang="en-US" sz="3600" dirty="0">
                <a:latin typeface="Arial" panose="020B0604020202020204" pitchFamily="34" charset="0"/>
                <a:ea typeface="ＭＳ Ｐゴシック" panose="020B0600070205080204" pitchFamily="34" charset="-128"/>
              </a:rPr>
              <a:t>Homework#3.6</a:t>
            </a:r>
          </a:p>
        </p:txBody>
      </p:sp>
      <p:sp>
        <p:nvSpPr>
          <p:cNvPr id="53250" name="Content Placeholder 2">
            <a:extLst>
              <a:ext uri="{FF2B5EF4-FFF2-40B4-BE49-F238E27FC236}">
                <a16:creationId xmlns:a16="http://schemas.microsoft.com/office/drawing/2014/main" id="{369A560E-E5A8-A24A-B181-618444542F42}"/>
              </a:ext>
            </a:extLst>
          </p:cNvPr>
          <p:cNvSpPr>
            <a:spLocks noGrp="1"/>
          </p:cNvSpPr>
          <p:nvPr>
            <p:ph idx="1"/>
          </p:nvPr>
        </p:nvSpPr>
        <p:spPr>
          <a:xfrm>
            <a:off x="457200" y="952500"/>
            <a:ext cx="8229600" cy="5114925"/>
          </a:xfrm>
        </p:spPr>
        <p:txBody>
          <a:bodyPr/>
          <a:lstStyle/>
          <a:p>
            <a:r>
              <a:rPr lang="en-US" altLang="en-US" sz="1800">
                <a:latin typeface="Times New Roman" panose="02020603050405020304" pitchFamily="18" charset="0"/>
                <a:ea typeface="ＭＳ Ｐゴシック" panose="020B0600070205080204" pitchFamily="34" charset="-128"/>
              </a:rPr>
              <a:t>Objective 6: Understand Classless InterDomain Routing (CIDR)</a:t>
            </a:r>
          </a:p>
          <a:p>
            <a:r>
              <a:rPr lang="en-US" altLang="en-US" sz="1800">
                <a:latin typeface="Times New Roman" panose="02020603050405020304" pitchFamily="18" charset="0"/>
                <a:ea typeface="ＭＳ Ｐゴシック" panose="020B0600070205080204" pitchFamily="34" charset="-128"/>
              </a:rPr>
              <a:t>Important concepts/knowledge (please elaborate each)</a:t>
            </a:r>
          </a:p>
          <a:p>
            <a:pPr lvl="1"/>
            <a:r>
              <a:rPr lang="en-US" altLang="en-US" sz="1600">
                <a:latin typeface="Times New Roman" panose="02020603050405020304" pitchFamily="18" charset="0"/>
                <a:ea typeface="ＭＳ Ｐゴシック" panose="020B0600070205080204" pitchFamily="34" charset="-128"/>
              </a:rPr>
              <a:t>Rules for CIDR address allocation regarding the size of the block and the beginning of the address</a:t>
            </a:r>
          </a:p>
          <a:p>
            <a:pPr lvl="1"/>
            <a:r>
              <a:rPr lang="en-US" altLang="en-US" sz="1600">
                <a:latin typeface="Times New Roman" panose="02020603050405020304" pitchFamily="18" charset="0"/>
                <a:ea typeface="ＭＳ Ｐゴシック" panose="020B0600070205080204" pitchFamily="34" charset="-128"/>
              </a:rPr>
              <a:t>What it means by “an address falls on the boundary of the block size”, and how to determine it?</a:t>
            </a:r>
          </a:p>
          <a:p>
            <a:pPr lvl="1"/>
            <a:r>
              <a:rPr lang="en-US" altLang="en-US" sz="1600">
                <a:latin typeface="Times New Roman" panose="02020603050405020304" pitchFamily="18" charset="0"/>
                <a:ea typeface="ＭＳ Ｐゴシック" panose="020B0600070205080204" pitchFamily="34" charset="-128"/>
              </a:rPr>
              <a:t>Notation for a CIDR network in w.x.y.z/s format</a:t>
            </a:r>
          </a:p>
          <a:p>
            <a:pPr lvl="1"/>
            <a:r>
              <a:rPr lang="en-US" altLang="en-US" sz="1600">
                <a:latin typeface="Times New Roman" panose="02020603050405020304" pitchFamily="18" charset="0"/>
                <a:ea typeface="ＭＳ Ｐゴシック" panose="020B0600070205080204" pitchFamily="34" charset="-128"/>
              </a:rPr>
              <a:t>How to calculate quickly the CIDR subnet mask</a:t>
            </a:r>
          </a:p>
          <a:p>
            <a:pPr eaLnBrk="1" hangingPunct="1"/>
            <a:r>
              <a:rPr lang="en-US" altLang="en-US" sz="1800">
                <a:latin typeface="Times New Roman" panose="02020603050405020304" pitchFamily="18" charset="0"/>
                <a:ea typeface="ＭＳ Ｐゴシック" panose="020B0600070205080204" pitchFamily="34" charset="-128"/>
              </a:rPr>
              <a:t>Problem: </a:t>
            </a:r>
            <a:r>
              <a:rPr lang="en-US" altLang="en-US" sz="1800">
                <a:ea typeface="ＭＳ Ｐゴシック" panose="020B0600070205080204" pitchFamily="34" charset="-128"/>
              </a:rPr>
              <a:t>According to Classless InterDomain Routing, the remaining IP addresses are allocated in variable-sized blocks, without regard to the classes. However, the starting address must fall on the boundary of the block size allocated. Assuming that a large number of consecutive IP address are available starting at 194.24.0.0. Suppose that three organizations, </a:t>
            </a:r>
            <a:r>
              <a:rPr lang="en-US" altLang="en-US" sz="1800" i="1">
                <a:ea typeface="ＭＳ Ｐゴシック" panose="020B0600070205080204" pitchFamily="34" charset="-128"/>
              </a:rPr>
              <a:t>A</a:t>
            </a:r>
            <a:r>
              <a:rPr lang="en-US" altLang="en-US" sz="1800">
                <a:ea typeface="ＭＳ Ｐゴシック" panose="020B0600070205080204" pitchFamily="34" charset="-128"/>
              </a:rPr>
              <a:t>, </a:t>
            </a:r>
            <a:r>
              <a:rPr lang="en-US" altLang="en-US" sz="1800" i="1">
                <a:ea typeface="ＭＳ Ｐゴシック" panose="020B0600070205080204" pitchFamily="34" charset="-128"/>
              </a:rPr>
              <a:t>B</a:t>
            </a:r>
            <a:r>
              <a:rPr lang="en-US" altLang="en-US" sz="1800">
                <a:ea typeface="ＭＳ Ｐゴシック" panose="020B0600070205080204" pitchFamily="34" charset="-128"/>
              </a:rPr>
              <a:t>, and </a:t>
            </a:r>
            <a:r>
              <a:rPr lang="en-US" altLang="en-US" sz="1800" i="1">
                <a:ea typeface="ＭＳ Ｐゴシック" panose="020B0600070205080204" pitchFamily="34" charset="-128"/>
              </a:rPr>
              <a:t>C</a:t>
            </a:r>
            <a:r>
              <a:rPr lang="en-US" altLang="en-US" sz="1800">
                <a:ea typeface="ＭＳ Ｐゴシック" panose="020B0600070205080204" pitchFamily="34" charset="-128"/>
              </a:rPr>
              <a:t>, request 4000, 1000, and 2000 addresses, respectively, and in that order. For each of these, give the first IP address assigned, the last IP address assigned, both must be in dotted decimal form, and the mask in the </a:t>
            </a:r>
            <a:r>
              <a:rPr lang="en-US" altLang="en-US" sz="1800" i="1">
                <a:ea typeface="ＭＳ Ｐゴシック" panose="020B0600070205080204" pitchFamily="34" charset="-128"/>
              </a:rPr>
              <a:t>w.x.y.z</a:t>
            </a:r>
            <a:r>
              <a:rPr lang="en-US" altLang="en-US" sz="1800">
                <a:ea typeface="ＭＳ Ｐゴシック" panose="020B0600070205080204" pitchFamily="34" charset="-128"/>
              </a:rPr>
              <a:t>/</a:t>
            </a:r>
            <a:r>
              <a:rPr lang="en-US" altLang="en-US" sz="1800" i="1">
                <a:ea typeface="ＭＳ Ｐゴシック" panose="020B0600070205080204" pitchFamily="34" charset="-128"/>
              </a:rPr>
              <a:t>s </a:t>
            </a:r>
            <a:r>
              <a:rPr lang="en-US" altLang="en-US" sz="1800">
                <a:ea typeface="ＭＳ Ｐゴシック" panose="020B0600070205080204" pitchFamily="34" charset="-128"/>
              </a:rPr>
              <a:t>notation.</a:t>
            </a:r>
          </a:p>
          <a:p>
            <a:endParaRPr lang="en-US" altLang="en-US" sz="1800">
              <a:latin typeface="Times New Roman" panose="02020603050405020304" pitchFamily="18" charset="0"/>
              <a:ea typeface="ＭＳ Ｐゴシック" panose="020B0600070205080204" pitchFamily="34" charset="-128"/>
            </a:endParaRPr>
          </a:p>
          <a:p>
            <a:endParaRPr lang="en-US" altLang="en-US" sz="1800">
              <a:latin typeface="Times New Roman" panose="02020603050405020304" pitchFamily="18" charset="0"/>
              <a:ea typeface="ＭＳ Ｐゴシック" panose="020B0600070205080204" pitchFamily="34" charset="-128"/>
            </a:endParaRPr>
          </a:p>
        </p:txBody>
      </p:sp>
      <p:sp>
        <p:nvSpPr>
          <p:cNvPr id="53251" name="Date Placeholder 3">
            <a:extLst>
              <a:ext uri="{FF2B5EF4-FFF2-40B4-BE49-F238E27FC236}">
                <a16:creationId xmlns:a16="http://schemas.microsoft.com/office/drawing/2014/main" id="{B719B465-4C89-AC44-8414-452EB7391B5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D658951-CEBA-AB45-ADAA-922F9EA0C844}"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sp>
        <p:nvSpPr>
          <p:cNvPr id="53253" name="Slide Number Placeholder 1">
            <a:extLst>
              <a:ext uri="{FF2B5EF4-FFF2-40B4-BE49-F238E27FC236}">
                <a16:creationId xmlns:a16="http://schemas.microsoft.com/office/drawing/2014/main" id="{FDDAA493-3C80-F144-9AEC-4421718452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749AD5B-CE28-084A-8211-3B8B8666BB15}" type="slidenum">
              <a:rPr lang="en-US" altLang="en-US" sz="1200">
                <a:latin typeface="Garamond" panose="02020404030301010803" pitchFamily="18" charset="0"/>
              </a:rPr>
              <a:pPr eaLnBrk="1" hangingPunct="1"/>
              <a:t>30</a:t>
            </a:fld>
            <a:endParaRPr lang="en-US" altLang="en-US" sz="1200">
              <a:latin typeface="Garamond" panose="02020404030301010803"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49A6A345-E86B-7649-8076-7758E1145D70}"/>
              </a:ext>
            </a:extLst>
          </p:cNvPr>
          <p:cNvSpPr>
            <a:spLocks noGrp="1"/>
          </p:cNvSpPr>
          <p:nvPr>
            <p:ph type="title"/>
          </p:nvPr>
        </p:nvSpPr>
        <p:spPr>
          <a:xfrm>
            <a:off x="457200" y="277813"/>
            <a:ext cx="8229600" cy="636587"/>
          </a:xfrm>
        </p:spPr>
        <p:txBody>
          <a:bodyPr/>
          <a:lstStyle/>
          <a:p>
            <a:r>
              <a:rPr lang="en-US" altLang="en-US" sz="3600">
                <a:latin typeface="Arial" panose="020B0604020202020204" pitchFamily="34" charset="0"/>
                <a:ea typeface="ＭＳ Ｐゴシック" panose="020B0600070205080204" pitchFamily="34" charset="-128"/>
              </a:rPr>
              <a:t>Homework#3.7</a:t>
            </a:r>
          </a:p>
        </p:txBody>
      </p:sp>
      <p:sp>
        <p:nvSpPr>
          <p:cNvPr id="54274" name="Content Placeholder 2">
            <a:extLst>
              <a:ext uri="{FF2B5EF4-FFF2-40B4-BE49-F238E27FC236}">
                <a16:creationId xmlns:a16="http://schemas.microsoft.com/office/drawing/2014/main" id="{9ED80387-6D58-B447-B1E7-41B5E868AD9C}"/>
              </a:ext>
            </a:extLst>
          </p:cNvPr>
          <p:cNvSpPr>
            <a:spLocks noGrp="1"/>
          </p:cNvSpPr>
          <p:nvPr>
            <p:ph idx="1"/>
          </p:nvPr>
        </p:nvSpPr>
        <p:spPr>
          <a:xfrm>
            <a:off x="457200" y="952500"/>
            <a:ext cx="8229600" cy="5114925"/>
          </a:xfrm>
        </p:spPr>
        <p:txBody>
          <a:bodyPr/>
          <a:lstStyle/>
          <a:p>
            <a:r>
              <a:rPr lang="en-US" altLang="en-US" sz="1800">
                <a:latin typeface="Times New Roman" panose="02020603050405020304" pitchFamily="18" charset="0"/>
                <a:ea typeface="ＭＳ Ｐゴシック" panose="020B0600070205080204" pitchFamily="34" charset="-128"/>
              </a:rPr>
              <a:t>Objective 7: Understand IPv4 Network Address Translation (NAT)</a:t>
            </a:r>
          </a:p>
          <a:p>
            <a:r>
              <a:rPr lang="en-US" altLang="en-US" sz="1800">
                <a:latin typeface="Times New Roman" panose="02020603050405020304" pitchFamily="18" charset="0"/>
                <a:ea typeface="ＭＳ Ｐゴシック" panose="020B0600070205080204" pitchFamily="34" charset="-128"/>
              </a:rPr>
              <a:t>Important concepts/knowledge (please elaborate each)</a:t>
            </a:r>
          </a:p>
          <a:p>
            <a:pPr lvl="1"/>
            <a:r>
              <a:rPr lang="en-US" altLang="en-US" sz="1600">
                <a:latin typeface="Times New Roman" panose="02020603050405020304" pitchFamily="18" charset="0"/>
                <a:ea typeface="ＭＳ Ｐゴシック" panose="020B0600070205080204" pitchFamily="34" charset="-128"/>
              </a:rPr>
              <a:t>Ranges of private IPv4 addresses</a:t>
            </a:r>
          </a:p>
          <a:p>
            <a:pPr lvl="1"/>
            <a:r>
              <a:rPr lang="en-US" altLang="en-US" sz="1600">
                <a:latin typeface="Times New Roman" panose="02020603050405020304" pitchFamily="18" charset="0"/>
                <a:ea typeface="ＭＳ Ｐゴシック" panose="020B0600070205080204" pitchFamily="34" charset="-128"/>
              </a:rPr>
              <a:t>Key ideas behind NAT (what the NAT box would have to do)</a:t>
            </a:r>
          </a:p>
          <a:p>
            <a:pPr lvl="1"/>
            <a:r>
              <a:rPr lang="en-US" altLang="en-US" sz="1600">
                <a:latin typeface="Times New Roman" panose="02020603050405020304" pitchFamily="18" charset="0"/>
                <a:ea typeface="ＭＳ Ｐゴシック" panose="020B0600070205080204" pitchFamily="34" charset="-128"/>
              </a:rPr>
              <a:t>Limitations of NAT</a:t>
            </a:r>
          </a:p>
          <a:p>
            <a:pPr eaLnBrk="1" hangingPunct="1"/>
            <a:r>
              <a:rPr lang="en-US" altLang="en-US" sz="1800">
                <a:latin typeface="Times New Roman" panose="02020603050405020304" pitchFamily="18" charset="0"/>
                <a:ea typeface="ＭＳ Ｐゴシック" panose="020B0600070205080204" pitchFamily="34" charset="-128"/>
              </a:rPr>
              <a:t>Problem: Answer the following questions regarding NAT. (a) What is the maximum number of hosts can be accommodated by a single NAT box? (b) If an application-level protocol embed the sender’s local IP in its playload, what would have to be done by the NAT box?</a:t>
            </a:r>
          </a:p>
          <a:p>
            <a:endParaRPr lang="en-US" altLang="en-US" sz="1800">
              <a:latin typeface="Times New Roman" panose="02020603050405020304" pitchFamily="18" charset="0"/>
              <a:ea typeface="ＭＳ Ｐゴシック" panose="020B0600070205080204" pitchFamily="34" charset="-128"/>
            </a:endParaRPr>
          </a:p>
        </p:txBody>
      </p:sp>
      <p:sp>
        <p:nvSpPr>
          <p:cNvPr id="54275" name="Date Placeholder 3">
            <a:extLst>
              <a:ext uri="{FF2B5EF4-FFF2-40B4-BE49-F238E27FC236}">
                <a16:creationId xmlns:a16="http://schemas.microsoft.com/office/drawing/2014/main" id="{9CF6A145-1242-3540-8A2A-561915BD2D3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BB08AF6-3384-B446-B118-A66062BA7A02}"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sp>
        <p:nvSpPr>
          <p:cNvPr id="54277" name="Slide Number Placeholder 1">
            <a:extLst>
              <a:ext uri="{FF2B5EF4-FFF2-40B4-BE49-F238E27FC236}">
                <a16:creationId xmlns:a16="http://schemas.microsoft.com/office/drawing/2014/main" id="{BCF94274-D32C-0A4C-ACF2-71A6B0AC9E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1C21095-8C9C-4340-8AAE-561CD83E000E}" type="slidenum">
              <a:rPr lang="en-US" altLang="en-US" sz="1200">
                <a:latin typeface="Garamond" panose="02020404030301010803" pitchFamily="18" charset="0"/>
              </a:rPr>
              <a:pPr eaLnBrk="1" hangingPunct="1"/>
              <a:t>31</a:t>
            </a:fld>
            <a:endParaRPr lang="en-US" altLang="en-US" sz="1200">
              <a:latin typeface="Garamond" panose="02020404030301010803"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ate Placeholder 2">
            <a:extLst>
              <a:ext uri="{FF2B5EF4-FFF2-40B4-BE49-F238E27FC236}">
                <a16:creationId xmlns:a16="http://schemas.microsoft.com/office/drawing/2014/main" id="{524A8B72-36C1-E84F-BA6E-4B2AFA77839A}"/>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9981497-1125-E049-A0FF-DE6EF3AA089A}"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1141762" name="Rectangle 2">
            <a:extLst>
              <a:ext uri="{FF2B5EF4-FFF2-40B4-BE49-F238E27FC236}">
                <a16:creationId xmlns:a16="http://schemas.microsoft.com/office/drawing/2014/main" id="{C2ECA323-2244-AA43-A09A-9FA31CC7B81D}"/>
              </a:ext>
            </a:extLst>
          </p:cNvPr>
          <p:cNvSpPr>
            <a:spLocks noGrp="1" noChangeArrowheads="1"/>
          </p:cNvSpPr>
          <p:nvPr>
            <p:ph type="title" idx="4294967295"/>
          </p:nvPr>
        </p:nvSpPr>
        <p:spPr>
          <a:xfrm>
            <a:off x="520700" y="0"/>
            <a:ext cx="7772400" cy="781050"/>
          </a:xfrm>
        </p:spPr>
        <p:txBody>
          <a:bodyPr anchor="ctr"/>
          <a:lstStyle/>
          <a:p>
            <a:pPr eaLnBrk="1" hangingPunct="1">
              <a:defRPr/>
            </a:pPr>
            <a:r>
              <a:rPr lang="en-US" sz="3800" dirty="0">
                <a:effectLst>
                  <a:outerShdw blurRad="38100" dist="38100" dir="2700000" algn="tl">
                    <a:srgbClr val="DDDDDD"/>
                  </a:outerShdw>
                </a:effectLst>
              </a:rPr>
              <a:t>IPv4 Datagram Format</a:t>
            </a:r>
            <a:endParaRPr lang="en-US" dirty="0">
              <a:effectLst>
                <a:outerShdw blurRad="38100" dist="38100" dir="2700000" algn="tl">
                  <a:srgbClr val="DDDDDD"/>
                </a:outerShdw>
              </a:effectLst>
            </a:endParaRPr>
          </a:p>
        </p:txBody>
      </p:sp>
      <p:sp>
        <p:nvSpPr>
          <p:cNvPr id="22532" name="Rectangle 3">
            <a:extLst>
              <a:ext uri="{FF2B5EF4-FFF2-40B4-BE49-F238E27FC236}">
                <a16:creationId xmlns:a16="http://schemas.microsoft.com/office/drawing/2014/main" id="{9F88B983-4B82-424F-8906-D8818352812B}"/>
              </a:ext>
            </a:extLst>
          </p:cNvPr>
          <p:cNvSpPr>
            <a:spLocks noChangeArrowheads="1"/>
          </p:cNvSpPr>
          <p:nvPr/>
        </p:nvSpPr>
        <p:spPr bwMode="auto">
          <a:xfrm>
            <a:off x="3149600" y="1249363"/>
            <a:ext cx="3951288" cy="4824412"/>
          </a:xfrm>
          <a:prstGeom prst="rect">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2533" name="Rectangle 4">
            <a:extLst>
              <a:ext uri="{FF2B5EF4-FFF2-40B4-BE49-F238E27FC236}">
                <a16:creationId xmlns:a16="http://schemas.microsoft.com/office/drawing/2014/main" id="{6A26FC61-7CA0-2447-BF62-4F362EFE75DE}"/>
              </a:ext>
            </a:extLst>
          </p:cNvPr>
          <p:cNvSpPr>
            <a:spLocks noChangeArrowheads="1"/>
          </p:cNvSpPr>
          <p:nvPr/>
        </p:nvSpPr>
        <p:spPr bwMode="auto">
          <a:xfrm>
            <a:off x="3054350" y="1355725"/>
            <a:ext cx="3951288" cy="4805363"/>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latin typeface="Times New Roman" panose="02020603050405020304" pitchFamily="18" charset="0"/>
            </a:endParaRPr>
          </a:p>
        </p:txBody>
      </p:sp>
      <p:sp>
        <p:nvSpPr>
          <p:cNvPr id="22534" name="Text Box 5">
            <a:extLst>
              <a:ext uri="{FF2B5EF4-FFF2-40B4-BE49-F238E27FC236}">
                <a16:creationId xmlns:a16="http://schemas.microsoft.com/office/drawing/2014/main" id="{21538188-6CEB-FD47-A2E4-4CA8E4AA5BAE}"/>
              </a:ext>
            </a:extLst>
          </p:cNvPr>
          <p:cNvSpPr txBox="1">
            <a:spLocks noChangeArrowheads="1"/>
          </p:cNvSpPr>
          <p:nvPr/>
        </p:nvSpPr>
        <p:spPr bwMode="auto">
          <a:xfrm>
            <a:off x="2998788" y="1420813"/>
            <a:ext cx="53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ver</a:t>
            </a:r>
            <a:endParaRPr lang="en-US" altLang="en-US">
              <a:latin typeface="Times New Roman" panose="02020603050405020304" pitchFamily="18" charset="0"/>
            </a:endParaRPr>
          </a:p>
        </p:txBody>
      </p:sp>
      <p:sp>
        <p:nvSpPr>
          <p:cNvPr id="22535" name="Text Box 6">
            <a:extLst>
              <a:ext uri="{FF2B5EF4-FFF2-40B4-BE49-F238E27FC236}">
                <a16:creationId xmlns:a16="http://schemas.microsoft.com/office/drawing/2014/main" id="{01496D71-E697-3A4F-BE43-BC909B216A77}"/>
              </a:ext>
            </a:extLst>
          </p:cNvPr>
          <p:cNvSpPr txBox="1">
            <a:spLocks noChangeArrowheads="1"/>
          </p:cNvSpPr>
          <p:nvPr/>
        </p:nvSpPr>
        <p:spPr bwMode="auto">
          <a:xfrm>
            <a:off x="5491163" y="1296988"/>
            <a:ext cx="8509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Total</a:t>
            </a:r>
          </a:p>
          <a:p>
            <a:pPr eaLnBrk="1" hangingPunct="1"/>
            <a:r>
              <a:rPr lang="en-US" altLang="en-US" sz="1800">
                <a:latin typeface="Comic Sans MS" panose="030F0902030302020204" pitchFamily="66" charset="0"/>
              </a:rPr>
              <a:t>length</a:t>
            </a:r>
            <a:endParaRPr lang="en-US" altLang="en-US" sz="1800">
              <a:latin typeface="Times New Roman" panose="02020603050405020304" pitchFamily="18" charset="0"/>
            </a:endParaRPr>
          </a:p>
        </p:txBody>
      </p:sp>
      <p:sp>
        <p:nvSpPr>
          <p:cNvPr id="22536" name="Line 7">
            <a:extLst>
              <a:ext uri="{FF2B5EF4-FFF2-40B4-BE49-F238E27FC236}">
                <a16:creationId xmlns:a16="http://schemas.microsoft.com/office/drawing/2014/main" id="{FC17A0E9-8A35-8E43-9527-B21B355B5DFB}"/>
              </a:ext>
            </a:extLst>
          </p:cNvPr>
          <p:cNvSpPr>
            <a:spLocks noChangeShapeType="1"/>
          </p:cNvSpPr>
          <p:nvPr/>
        </p:nvSpPr>
        <p:spPr bwMode="auto">
          <a:xfrm>
            <a:off x="3067050" y="1873250"/>
            <a:ext cx="3946525" cy="4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7" name="Line 8">
            <a:extLst>
              <a:ext uri="{FF2B5EF4-FFF2-40B4-BE49-F238E27FC236}">
                <a16:creationId xmlns:a16="http://schemas.microsoft.com/office/drawing/2014/main" id="{D903130E-0789-3240-9D9A-D4BB97E0DECF}"/>
              </a:ext>
            </a:extLst>
          </p:cNvPr>
          <p:cNvSpPr>
            <a:spLocks noChangeShapeType="1"/>
          </p:cNvSpPr>
          <p:nvPr/>
        </p:nvSpPr>
        <p:spPr bwMode="auto">
          <a:xfrm flipH="1" flipV="1">
            <a:off x="5006975" y="1365250"/>
            <a:ext cx="0" cy="5064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8" name="Text Box 9">
            <a:extLst>
              <a:ext uri="{FF2B5EF4-FFF2-40B4-BE49-F238E27FC236}">
                <a16:creationId xmlns:a16="http://schemas.microsoft.com/office/drawing/2014/main" id="{5F22EA55-F380-A14B-8437-45E4A03FBBCB}"/>
              </a:ext>
            </a:extLst>
          </p:cNvPr>
          <p:cNvSpPr txBox="1">
            <a:spLocks noChangeArrowheads="1"/>
          </p:cNvSpPr>
          <p:nvPr/>
        </p:nvSpPr>
        <p:spPr bwMode="auto">
          <a:xfrm>
            <a:off x="4503738" y="839788"/>
            <a:ext cx="949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32 bits</a:t>
            </a:r>
            <a:endParaRPr lang="en-US" altLang="en-US">
              <a:latin typeface="Times New Roman" panose="02020603050405020304" pitchFamily="18" charset="0"/>
            </a:endParaRPr>
          </a:p>
        </p:txBody>
      </p:sp>
      <p:sp>
        <p:nvSpPr>
          <p:cNvPr id="22539" name="Line 10">
            <a:extLst>
              <a:ext uri="{FF2B5EF4-FFF2-40B4-BE49-F238E27FC236}">
                <a16:creationId xmlns:a16="http://schemas.microsoft.com/office/drawing/2014/main" id="{09743E4B-4257-A840-A284-5F26E2A3C265}"/>
              </a:ext>
            </a:extLst>
          </p:cNvPr>
          <p:cNvSpPr>
            <a:spLocks noChangeShapeType="1"/>
          </p:cNvSpPr>
          <p:nvPr/>
        </p:nvSpPr>
        <p:spPr bwMode="auto">
          <a:xfrm>
            <a:off x="5549900" y="1081088"/>
            <a:ext cx="1427163" cy="47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11">
            <a:extLst>
              <a:ext uri="{FF2B5EF4-FFF2-40B4-BE49-F238E27FC236}">
                <a16:creationId xmlns:a16="http://schemas.microsoft.com/office/drawing/2014/main" id="{487AA3AD-58AF-254E-AE7B-9E50FCE63D74}"/>
              </a:ext>
            </a:extLst>
          </p:cNvPr>
          <p:cNvSpPr>
            <a:spLocks noChangeShapeType="1"/>
          </p:cNvSpPr>
          <p:nvPr/>
        </p:nvSpPr>
        <p:spPr bwMode="auto">
          <a:xfrm rot="10800000">
            <a:off x="3041650" y="1092200"/>
            <a:ext cx="134143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1" name="Text Box 12">
            <a:extLst>
              <a:ext uri="{FF2B5EF4-FFF2-40B4-BE49-F238E27FC236}">
                <a16:creationId xmlns:a16="http://schemas.microsoft.com/office/drawing/2014/main" id="{21FD5C0C-C861-AD4A-979F-4D3F4B17711F}"/>
              </a:ext>
            </a:extLst>
          </p:cNvPr>
          <p:cNvSpPr txBox="1">
            <a:spLocks noChangeArrowheads="1"/>
          </p:cNvSpPr>
          <p:nvPr/>
        </p:nvSpPr>
        <p:spPr bwMode="auto">
          <a:xfrm>
            <a:off x="4033838" y="4310063"/>
            <a:ext cx="21748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latin typeface="Comic Sans MS" panose="030F0902030302020204" pitchFamily="66" charset="0"/>
              </a:rPr>
              <a:t>data </a:t>
            </a:r>
          </a:p>
          <a:p>
            <a:pPr eaLnBrk="1" hangingPunct="1"/>
            <a:r>
              <a:rPr lang="en-US" altLang="en-US" sz="2000">
                <a:latin typeface="Comic Sans MS" panose="030F0902030302020204" pitchFamily="66" charset="0"/>
              </a:rPr>
              <a:t>(variable length,</a:t>
            </a:r>
          </a:p>
          <a:p>
            <a:pPr eaLnBrk="1" hangingPunct="1"/>
            <a:r>
              <a:rPr lang="en-US" altLang="en-US" sz="2000">
                <a:latin typeface="Comic Sans MS" panose="030F0902030302020204" pitchFamily="66" charset="0"/>
              </a:rPr>
              <a:t>typically a TCP </a:t>
            </a:r>
          </a:p>
          <a:p>
            <a:pPr eaLnBrk="1" hangingPunct="1"/>
            <a:r>
              <a:rPr lang="en-US" altLang="en-US" sz="2000">
                <a:latin typeface="Comic Sans MS" panose="030F0902030302020204" pitchFamily="66" charset="0"/>
              </a:rPr>
              <a:t>or UDP segment)</a:t>
            </a:r>
            <a:endParaRPr lang="en-US" altLang="en-US">
              <a:latin typeface="Times New Roman" panose="02020603050405020304" pitchFamily="18" charset="0"/>
            </a:endParaRPr>
          </a:p>
        </p:txBody>
      </p:sp>
      <p:sp>
        <p:nvSpPr>
          <p:cNvPr id="22542" name="Text Box 13">
            <a:extLst>
              <a:ext uri="{FF2B5EF4-FFF2-40B4-BE49-F238E27FC236}">
                <a16:creationId xmlns:a16="http://schemas.microsoft.com/office/drawing/2014/main" id="{EDD1CF12-BB37-1044-9879-09C92040AC5C}"/>
              </a:ext>
            </a:extLst>
          </p:cNvPr>
          <p:cNvSpPr txBox="1">
            <a:spLocks noChangeArrowheads="1"/>
          </p:cNvSpPr>
          <p:nvPr/>
        </p:nvSpPr>
        <p:spPr bwMode="auto">
          <a:xfrm>
            <a:off x="2973388" y="1966913"/>
            <a:ext cx="2152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16-bit identifier</a:t>
            </a:r>
            <a:endParaRPr lang="en-US" altLang="en-US" sz="2000">
              <a:latin typeface="Times New Roman" panose="02020603050405020304" pitchFamily="18" charset="0"/>
            </a:endParaRPr>
          </a:p>
        </p:txBody>
      </p:sp>
      <p:sp>
        <p:nvSpPr>
          <p:cNvPr id="22543" name="Line 14">
            <a:extLst>
              <a:ext uri="{FF2B5EF4-FFF2-40B4-BE49-F238E27FC236}">
                <a16:creationId xmlns:a16="http://schemas.microsoft.com/office/drawing/2014/main" id="{795CF9A3-2215-D440-8F0D-C40F5CA9A0CF}"/>
              </a:ext>
            </a:extLst>
          </p:cNvPr>
          <p:cNvSpPr>
            <a:spLocks noChangeShapeType="1"/>
          </p:cNvSpPr>
          <p:nvPr/>
        </p:nvSpPr>
        <p:spPr bwMode="auto">
          <a:xfrm flipV="1">
            <a:off x="3060700" y="3371850"/>
            <a:ext cx="3951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15">
            <a:extLst>
              <a:ext uri="{FF2B5EF4-FFF2-40B4-BE49-F238E27FC236}">
                <a16:creationId xmlns:a16="http://schemas.microsoft.com/office/drawing/2014/main" id="{21956DA7-116A-4742-B034-C95B9B4C612A}"/>
              </a:ext>
            </a:extLst>
          </p:cNvPr>
          <p:cNvSpPr>
            <a:spLocks noChangeShapeType="1"/>
          </p:cNvSpPr>
          <p:nvPr/>
        </p:nvSpPr>
        <p:spPr bwMode="auto">
          <a:xfrm flipV="1">
            <a:off x="3060700" y="3848100"/>
            <a:ext cx="3951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5" name="Text Box 16">
            <a:extLst>
              <a:ext uri="{FF2B5EF4-FFF2-40B4-BE49-F238E27FC236}">
                <a16:creationId xmlns:a16="http://schemas.microsoft.com/office/drawing/2014/main" id="{6ED38847-82FE-EE44-8DE7-19D055BC3F36}"/>
              </a:ext>
            </a:extLst>
          </p:cNvPr>
          <p:cNvSpPr txBox="1">
            <a:spLocks noChangeArrowheads="1"/>
          </p:cNvSpPr>
          <p:nvPr/>
        </p:nvSpPr>
        <p:spPr bwMode="auto">
          <a:xfrm>
            <a:off x="5410200" y="2335213"/>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header</a:t>
            </a:r>
          </a:p>
          <a:p>
            <a:pPr eaLnBrk="1" hangingPunct="1"/>
            <a:r>
              <a:rPr lang="en-US" altLang="en-US" sz="1800">
                <a:latin typeface="Comic Sans MS" panose="030F0902030302020204" pitchFamily="66" charset="0"/>
              </a:rPr>
              <a:t> checksum</a:t>
            </a:r>
            <a:endParaRPr lang="en-US" altLang="en-US" sz="1800">
              <a:latin typeface="Times New Roman" panose="02020603050405020304" pitchFamily="18" charset="0"/>
            </a:endParaRPr>
          </a:p>
        </p:txBody>
      </p:sp>
      <p:sp>
        <p:nvSpPr>
          <p:cNvPr id="22546" name="Text Box 17">
            <a:extLst>
              <a:ext uri="{FF2B5EF4-FFF2-40B4-BE49-F238E27FC236}">
                <a16:creationId xmlns:a16="http://schemas.microsoft.com/office/drawing/2014/main" id="{AC2316F0-764F-4C45-9FAA-4F522FE9BAFC}"/>
              </a:ext>
            </a:extLst>
          </p:cNvPr>
          <p:cNvSpPr txBox="1">
            <a:spLocks noChangeArrowheads="1"/>
          </p:cNvSpPr>
          <p:nvPr/>
        </p:nvSpPr>
        <p:spPr bwMode="auto">
          <a:xfrm>
            <a:off x="3055938" y="2306638"/>
            <a:ext cx="955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time to</a:t>
            </a:r>
          </a:p>
          <a:p>
            <a:pPr eaLnBrk="1" hangingPunct="1"/>
            <a:r>
              <a:rPr lang="en-US" altLang="en-US" sz="1800">
                <a:latin typeface="Comic Sans MS" panose="030F0902030302020204" pitchFamily="66" charset="0"/>
              </a:rPr>
              <a:t>live</a:t>
            </a:r>
            <a:endParaRPr lang="en-US" altLang="en-US" sz="1800">
              <a:latin typeface="Times New Roman" panose="02020603050405020304" pitchFamily="18" charset="0"/>
            </a:endParaRPr>
          </a:p>
        </p:txBody>
      </p:sp>
      <p:sp>
        <p:nvSpPr>
          <p:cNvPr id="22547" name="Text Box 18">
            <a:extLst>
              <a:ext uri="{FF2B5EF4-FFF2-40B4-BE49-F238E27FC236}">
                <a16:creationId xmlns:a16="http://schemas.microsoft.com/office/drawing/2014/main" id="{65FE33A3-6138-0C4B-B124-E75E5631671A}"/>
              </a:ext>
            </a:extLst>
          </p:cNvPr>
          <p:cNvSpPr txBox="1">
            <a:spLocks noChangeArrowheads="1"/>
          </p:cNvSpPr>
          <p:nvPr/>
        </p:nvSpPr>
        <p:spPr bwMode="auto">
          <a:xfrm>
            <a:off x="3578225" y="2986088"/>
            <a:ext cx="2835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32 bit source IP address</a:t>
            </a:r>
            <a:endParaRPr lang="en-US" altLang="en-US">
              <a:latin typeface="Times New Roman" panose="02020603050405020304" pitchFamily="18" charset="0"/>
            </a:endParaRPr>
          </a:p>
        </p:txBody>
      </p:sp>
      <p:sp>
        <p:nvSpPr>
          <p:cNvPr id="22548" name="Text Box 19">
            <a:extLst>
              <a:ext uri="{FF2B5EF4-FFF2-40B4-BE49-F238E27FC236}">
                <a16:creationId xmlns:a16="http://schemas.microsoft.com/office/drawing/2014/main" id="{4946A1A8-C297-D448-8433-75F643D5C783}"/>
              </a:ext>
            </a:extLst>
          </p:cNvPr>
          <p:cNvSpPr txBox="1">
            <a:spLocks noChangeArrowheads="1"/>
          </p:cNvSpPr>
          <p:nvPr/>
        </p:nvSpPr>
        <p:spPr bwMode="auto">
          <a:xfrm>
            <a:off x="549275" y="735013"/>
            <a:ext cx="2206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Comic Sans MS" panose="030F0902030302020204" pitchFamily="66" charset="0"/>
              </a:rPr>
              <a:t>IP protocol version</a:t>
            </a:r>
          </a:p>
          <a:p>
            <a:pPr algn="r" eaLnBrk="1" hangingPunct="1"/>
            <a:r>
              <a:rPr lang="en-US" altLang="en-US" sz="1800">
                <a:latin typeface="Comic Sans MS" panose="030F0902030302020204" pitchFamily="66" charset="0"/>
              </a:rPr>
              <a:t>number</a:t>
            </a:r>
            <a:endParaRPr lang="en-US" altLang="en-US" sz="1000">
              <a:latin typeface="Times New Roman" panose="02020603050405020304" pitchFamily="18" charset="0"/>
            </a:endParaRPr>
          </a:p>
        </p:txBody>
      </p:sp>
      <p:sp>
        <p:nvSpPr>
          <p:cNvPr id="22549" name="Text Box 20">
            <a:extLst>
              <a:ext uri="{FF2B5EF4-FFF2-40B4-BE49-F238E27FC236}">
                <a16:creationId xmlns:a16="http://schemas.microsoft.com/office/drawing/2014/main" id="{DC226288-F18A-F347-9240-1D9E86AB0C8A}"/>
              </a:ext>
            </a:extLst>
          </p:cNvPr>
          <p:cNvSpPr txBox="1">
            <a:spLocks noChangeArrowheads="1"/>
          </p:cNvSpPr>
          <p:nvPr/>
        </p:nvSpPr>
        <p:spPr bwMode="auto">
          <a:xfrm>
            <a:off x="1087438" y="1282700"/>
            <a:ext cx="1663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Comic Sans MS" panose="030F0902030302020204" pitchFamily="66" charset="0"/>
              </a:rPr>
              <a:t>header length</a:t>
            </a:r>
          </a:p>
          <a:p>
            <a:pPr algn="r" eaLnBrk="1" hangingPunct="1"/>
            <a:r>
              <a:rPr lang="en-US" altLang="en-US" sz="1800">
                <a:latin typeface="Comic Sans MS" panose="030F0902030302020204" pitchFamily="66" charset="0"/>
              </a:rPr>
              <a:t> (bytes)</a:t>
            </a:r>
            <a:endParaRPr lang="en-US" altLang="en-US" sz="1000">
              <a:latin typeface="Times New Roman" panose="02020603050405020304" pitchFamily="18" charset="0"/>
            </a:endParaRPr>
          </a:p>
        </p:txBody>
      </p:sp>
      <p:sp>
        <p:nvSpPr>
          <p:cNvPr id="22550" name="Text Box 21">
            <a:extLst>
              <a:ext uri="{FF2B5EF4-FFF2-40B4-BE49-F238E27FC236}">
                <a16:creationId xmlns:a16="http://schemas.microsoft.com/office/drawing/2014/main" id="{C97E25F9-6AE3-D543-882C-6C7D70483F8C}"/>
              </a:ext>
            </a:extLst>
          </p:cNvPr>
          <p:cNvSpPr txBox="1">
            <a:spLocks noChangeArrowheads="1"/>
          </p:cNvSpPr>
          <p:nvPr/>
        </p:nvSpPr>
        <p:spPr bwMode="auto">
          <a:xfrm>
            <a:off x="808038" y="2282825"/>
            <a:ext cx="203358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Comic Sans MS" panose="030F0902030302020204" pitchFamily="66" charset="0"/>
              </a:rPr>
              <a:t>max number</a:t>
            </a:r>
          </a:p>
          <a:p>
            <a:pPr algn="r" eaLnBrk="1" hangingPunct="1"/>
            <a:r>
              <a:rPr lang="en-US" altLang="en-US" sz="1800">
                <a:latin typeface="Comic Sans MS" panose="030F0902030302020204" pitchFamily="66" charset="0"/>
              </a:rPr>
              <a:t>remaining hops</a:t>
            </a:r>
          </a:p>
          <a:p>
            <a:pPr algn="r" eaLnBrk="1" hangingPunct="1"/>
            <a:r>
              <a:rPr lang="en-US" altLang="en-US" sz="1800">
                <a:latin typeface="Comic Sans MS" panose="030F0902030302020204" pitchFamily="66" charset="0"/>
              </a:rPr>
              <a:t>(decremented at </a:t>
            </a:r>
          </a:p>
          <a:p>
            <a:pPr algn="r" eaLnBrk="1" hangingPunct="1"/>
            <a:r>
              <a:rPr lang="en-US" altLang="en-US" sz="1800">
                <a:latin typeface="Comic Sans MS" panose="030F0902030302020204" pitchFamily="66" charset="0"/>
              </a:rPr>
              <a:t>each router)</a:t>
            </a:r>
          </a:p>
        </p:txBody>
      </p:sp>
      <p:sp>
        <p:nvSpPr>
          <p:cNvPr id="22551" name="Line 22">
            <a:extLst>
              <a:ext uri="{FF2B5EF4-FFF2-40B4-BE49-F238E27FC236}">
                <a16:creationId xmlns:a16="http://schemas.microsoft.com/office/drawing/2014/main" id="{7272D5D3-56EF-3B4C-A4EF-985A6CB95EC3}"/>
              </a:ext>
            </a:extLst>
          </p:cNvPr>
          <p:cNvSpPr>
            <a:spLocks noChangeShapeType="1"/>
          </p:cNvSpPr>
          <p:nvPr/>
        </p:nvSpPr>
        <p:spPr bwMode="auto">
          <a:xfrm>
            <a:off x="2652713" y="1060450"/>
            <a:ext cx="528637" cy="46196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2" name="Line 23">
            <a:extLst>
              <a:ext uri="{FF2B5EF4-FFF2-40B4-BE49-F238E27FC236}">
                <a16:creationId xmlns:a16="http://schemas.microsoft.com/office/drawing/2014/main" id="{8A5583C7-8F9C-D24D-89B2-A368DE029869}"/>
              </a:ext>
            </a:extLst>
          </p:cNvPr>
          <p:cNvSpPr>
            <a:spLocks noChangeShapeType="1"/>
          </p:cNvSpPr>
          <p:nvPr/>
        </p:nvSpPr>
        <p:spPr bwMode="auto">
          <a:xfrm>
            <a:off x="2681288" y="1617663"/>
            <a:ext cx="904875" cy="14763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3" name="Text Box 24">
            <a:extLst>
              <a:ext uri="{FF2B5EF4-FFF2-40B4-BE49-F238E27FC236}">
                <a16:creationId xmlns:a16="http://schemas.microsoft.com/office/drawing/2014/main" id="{CA4E91C4-E2AF-824D-801B-BCEA28C169FE}"/>
              </a:ext>
            </a:extLst>
          </p:cNvPr>
          <p:cNvSpPr txBox="1">
            <a:spLocks noChangeArrowheads="1"/>
          </p:cNvSpPr>
          <p:nvPr/>
        </p:nvSpPr>
        <p:spPr bwMode="auto">
          <a:xfrm>
            <a:off x="7319963" y="1663700"/>
            <a:ext cx="18240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for</a:t>
            </a:r>
          </a:p>
          <a:p>
            <a:pPr eaLnBrk="1" hangingPunct="1"/>
            <a:r>
              <a:rPr lang="en-US" altLang="en-US" sz="1800">
                <a:latin typeface="Comic Sans MS" panose="030F0902030302020204" pitchFamily="66" charset="0"/>
              </a:rPr>
              <a:t>fragmentation/</a:t>
            </a:r>
          </a:p>
          <a:p>
            <a:pPr eaLnBrk="1" hangingPunct="1"/>
            <a:r>
              <a:rPr lang="en-US" altLang="en-US" sz="1800">
                <a:latin typeface="Comic Sans MS" panose="030F0902030302020204" pitchFamily="66" charset="0"/>
              </a:rPr>
              <a:t>reassembly</a:t>
            </a:r>
          </a:p>
        </p:txBody>
      </p:sp>
      <p:sp>
        <p:nvSpPr>
          <p:cNvPr id="22554" name="Text Box 25">
            <a:extLst>
              <a:ext uri="{FF2B5EF4-FFF2-40B4-BE49-F238E27FC236}">
                <a16:creationId xmlns:a16="http://schemas.microsoft.com/office/drawing/2014/main" id="{BE4A16E4-FAC5-D64F-A36B-186D0E03F951}"/>
              </a:ext>
            </a:extLst>
          </p:cNvPr>
          <p:cNvSpPr txBox="1">
            <a:spLocks noChangeArrowheads="1"/>
          </p:cNvSpPr>
          <p:nvPr/>
        </p:nvSpPr>
        <p:spPr bwMode="auto">
          <a:xfrm>
            <a:off x="7289800" y="930275"/>
            <a:ext cx="1771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total datagram</a:t>
            </a:r>
          </a:p>
          <a:p>
            <a:pPr eaLnBrk="1" hangingPunct="1"/>
            <a:r>
              <a:rPr lang="en-US" altLang="en-US" sz="1800">
                <a:latin typeface="Comic Sans MS" panose="030F0902030302020204" pitchFamily="66" charset="0"/>
              </a:rPr>
              <a:t>length (bytes)</a:t>
            </a:r>
          </a:p>
        </p:txBody>
      </p:sp>
      <p:sp>
        <p:nvSpPr>
          <p:cNvPr id="22555" name="Text Box 26">
            <a:extLst>
              <a:ext uri="{FF2B5EF4-FFF2-40B4-BE49-F238E27FC236}">
                <a16:creationId xmlns:a16="http://schemas.microsoft.com/office/drawing/2014/main" id="{E864191D-115A-D949-B303-D831BD7A624A}"/>
              </a:ext>
            </a:extLst>
          </p:cNvPr>
          <p:cNvSpPr txBox="1">
            <a:spLocks noChangeArrowheads="1"/>
          </p:cNvSpPr>
          <p:nvPr/>
        </p:nvSpPr>
        <p:spPr bwMode="auto">
          <a:xfrm>
            <a:off x="495300" y="3559175"/>
            <a:ext cx="2371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800">
                <a:latin typeface="Comic Sans MS" panose="030F0902030302020204" pitchFamily="66" charset="0"/>
              </a:rPr>
              <a:t>upper layer protocol</a:t>
            </a:r>
          </a:p>
          <a:p>
            <a:pPr algn="r" eaLnBrk="1" hangingPunct="1"/>
            <a:r>
              <a:rPr lang="en-US" altLang="en-US" sz="1800">
                <a:latin typeface="Comic Sans MS" panose="030F0902030302020204" pitchFamily="66" charset="0"/>
              </a:rPr>
              <a:t>to deliver payload to</a:t>
            </a:r>
          </a:p>
        </p:txBody>
      </p:sp>
      <p:sp>
        <p:nvSpPr>
          <p:cNvPr id="22556" name="Line 27">
            <a:extLst>
              <a:ext uri="{FF2B5EF4-FFF2-40B4-BE49-F238E27FC236}">
                <a16:creationId xmlns:a16="http://schemas.microsoft.com/office/drawing/2014/main" id="{39DB6586-DFA0-5546-94BA-AC43EF18AD2C}"/>
              </a:ext>
            </a:extLst>
          </p:cNvPr>
          <p:cNvSpPr>
            <a:spLocks noChangeShapeType="1"/>
          </p:cNvSpPr>
          <p:nvPr/>
        </p:nvSpPr>
        <p:spPr bwMode="auto">
          <a:xfrm flipV="1">
            <a:off x="2795588" y="2603500"/>
            <a:ext cx="1466850" cy="11239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7" name="Line 28">
            <a:extLst>
              <a:ext uri="{FF2B5EF4-FFF2-40B4-BE49-F238E27FC236}">
                <a16:creationId xmlns:a16="http://schemas.microsoft.com/office/drawing/2014/main" id="{4165325D-75DF-DF49-AA2A-1A8C4298DB0F}"/>
              </a:ext>
            </a:extLst>
          </p:cNvPr>
          <p:cNvSpPr>
            <a:spLocks noChangeShapeType="1"/>
          </p:cNvSpPr>
          <p:nvPr/>
        </p:nvSpPr>
        <p:spPr bwMode="auto">
          <a:xfrm flipH="1">
            <a:off x="5376863" y="2117725"/>
            <a:ext cx="2038350" cy="1905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8" name="Line 29">
            <a:extLst>
              <a:ext uri="{FF2B5EF4-FFF2-40B4-BE49-F238E27FC236}">
                <a16:creationId xmlns:a16="http://schemas.microsoft.com/office/drawing/2014/main" id="{25AC2574-B684-2E4A-A71F-3C144ED6D967}"/>
              </a:ext>
            </a:extLst>
          </p:cNvPr>
          <p:cNvSpPr>
            <a:spLocks noChangeShapeType="1"/>
          </p:cNvSpPr>
          <p:nvPr/>
        </p:nvSpPr>
        <p:spPr bwMode="auto">
          <a:xfrm flipH="1">
            <a:off x="6757988" y="1250950"/>
            <a:ext cx="638175" cy="40957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9" name="Text Box 30">
            <a:extLst>
              <a:ext uri="{FF2B5EF4-FFF2-40B4-BE49-F238E27FC236}">
                <a16:creationId xmlns:a16="http://schemas.microsoft.com/office/drawing/2014/main" id="{EDF038B0-8BB4-1B40-AAE9-5DD33CE749C9}"/>
              </a:ext>
            </a:extLst>
          </p:cNvPr>
          <p:cNvSpPr txBox="1">
            <a:spLocks noChangeArrowheads="1"/>
          </p:cNvSpPr>
          <p:nvPr/>
        </p:nvSpPr>
        <p:spPr bwMode="auto">
          <a:xfrm>
            <a:off x="3511550" y="1416050"/>
            <a:ext cx="611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IHL</a:t>
            </a:r>
            <a:endParaRPr lang="en-US" altLang="en-US">
              <a:latin typeface="Times New Roman" panose="02020603050405020304" pitchFamily="18" charset="0"/>
            </a:endParaRPr>
          </a:p>
        </p:txBody>
      </p:sp>
      <p:sp>
        <p:nvSpPr>
          <p:cNvPr id="22560" name="Text Box 31">
            <a:extLst>
              <a:ext uri="{FF2B5EF4-FFF2-40B4-BE49-F238E27FC236}">
                <a16:creationId xmlns:a16="http://schemas.microsoft.com/office/drawing/2014/main" id="{E65D1A63-C5FD-3447-9AEE-3A98DA1C4C68}"/>
              </a:ext>
            </a:extLst>
          </p:cNvPr>
          <p:cNvSpPr txBox="1">
            <a:spLocks noChangeArrowheads="1"/>
          </p:cNvSpPr>
          <p:nvPr/>
        </p:nvSpPr>
        <p:spPr bwMode="auto">
          <a:xfrm>
            <a:off x="4084638" y="1306513"/>
            <a:ext cx="9636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type of</a:t>
            </a:r>
          </a:p>
          <a:p>
            <a:pPr eaLnBrk="1" hangingPunct="1"/>
            <a:r>
              <a:rPr lang="en-US" altLang="en-US" sz="1800">
                <a:latin typeface="Comic Sans MS" panose="030F0902030302020204" pitchFamily="66" charset="0"/>
              </a:rPr>
              <a:t>service</a:t>
            </a:r>
            <a:endParaRPr lang="en-US" altLang="en-US">
              <a:latin typeface="Times New Roman" panose="02020603050405020304" pitchFamily="18" charset="0"/>
            </a:endParaRPr>
          </a:p>
        </p:txBody>
      </p:sp>
      <p:sp>
        <p:nvSpPr>
          <p:cNvPr id="22561" name="Line 32">
            <a:extLst>
              <a:ext uri="{FF2B5EF4-FFF2-40B4-BE49-F238E27FC236}">
                <a16:creationId xmlns:a16="http://schemas.microsoft.com/office/drawing/2014/main" id="{87F506A1-2E9D-324A-AB38-A25B2502E7AC}"/>
              </a:ext>
            </a:extLst>
          </p:cNvPr>
          <p:cNvSpPr>
            <a:spLocks noChangeShapeType="1"/>
          </p:cNvSpPr>
          <p:nvPr/>
        </p:nvSpPr>
        <p:spPr bwMode="auto">
          <a:xfrm flipH="1" flipV="1">
            <a:off x="4111625" y="1360488"/>
            <a:ext cx="0" cy="5064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2" name="Line 33">
            <a:extLst>
              <a:ext uri="{FF2B5EF4-FFF2-40B4-BE49-F238E27FC236}">
                <a16:creationId xmlns:a16="http://schemas.microsoft.com/office/drawing/2014/main" id="{832F8058-8CD7-8547-B4A2-9D87F7D5B1AA}"/>
              </a:ext>
            </a:extLst>
          </p:cNvPr>
          <p:cNvSpPr>
            <a:spLocks noChangeShapeType="1"/>
          </p:cNvSpPr>
          <p:nvPr/>
        </p:nvSpPr>
        <p:spPr bwMode="auto">
          <a:xfrm flipH="1" flipV="1">
            <a:off x="3497263" y="1370013"/>
            <a:ext cx="0" cy="5064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3" name="Text Box 34">
            <a:extLst>
              <a:ext uri="{FF2B5EF4-FFF2-40B4-BE49-F238E27FC236}">
                <a16:creationId xmlns:a16="http://schemas.microsoft.com/office/drawing/2014/main" id="{99924876-0B88-504E-B369-0A3576BC4C0F}"/>
              </a:ext>
            </a:extLst>
          </p:cNvPr>
          <p:cNvSpPr txBox="1">
            <a:spLocks noChangeArrowheads="1"/>
          </p:cNvSpPr>
          <p:nvPr/>
        </p:nvSpPr>
        <p:spPr bwMode="auto">
          <a:xfrm>
            <a:off x="1039813" y="1835150"/>
            <a:ext cx="175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ja-JP" altLang="en-US" sz="1800">
                <a:latin typeface="Comic Sans MS" panose="030F0902030302020204" pitchFamily="66" charset="0"/>
              </a:rPr>
              <a:t>“</a:t>
            </a:r>
            <a:r>
              <a:rPr lang="en-US" altLang="ja-JP" sz="1800">
                <a:latin typeface="Comic Sans MS" panose="030F0902030302020204" pitchFamily="66" charset="0"/>
              </a:rPr>
              <a:t>type</a:t>
            </a:r>
            <a:r>
              <a:rPr lang="ja-JP" altLang="en-US" sz="1800">
                <a:latin typeface="Comic Sans MS" panose="030F0902030302020204" pitchFamily="66" charset="0"/>
              </a:rPr>
              <a:t>”</a:t>
            </a:r>
            <a:r>
              <a:rPr lang="en-US" altLang="ja-JP" sz="1800">
                <a:latin typeface="Comic Sans MS" panose="030F0902030302020204" pitchFamily="66" charset="0"/>
              </a:rPr>
              <a:t> of data </a:t>
            </a:r>
            <a:endParaRPr lang="en-US" altLang="en-US" sz="1000">
              <a:latin typeface="Times New Roman" panose="02020603050405020304" pitchFamily="18" charset="0"/>
            </a:endParaRPr>
          </a:p>
        </p:txBody>
      </p:sp>
      <p:sp>
        <p:nvSpPr>
          <p:cNvPr id="22564" name="Line 35">
            <a:extLst>
              <a:ext uri="{FF2B5EF4-FFF2-40B4-BE49-F238E27FC236}">
                <a16:creationId xmlns:a16="http://schemas.microsoft.com/office/drawing/2014/main" id="{85A6318B-1F53-6242-B37F-74BF37AB249E}"/>
              </a:ext>
            </a:extLst>
          </p:cNvPr>
          <p:cNvSpPr>
            <a:spLocks noChangeShapeType="1"/>
          </p:cNvSpPr>
          <p:nvPr/>
        </p:nvSpPr>
        <p:spPr bwMode="auto">
          <a:xfrm flipV="1">
            <a:off x="2700338" y="1631950"/>
            <a:ext cx="1533525" cy="414338"/>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5" name="Line 36">
            <a:extLst>
              <a:ext uri="{FF2B5EF4-FFF2-40B4-BE49-F238E27FC236}">
                <a16:creationId xmlns:a16="http://schemas.microsoft.com/office/drawing/2014/main" id="{DE9110FE-FD77-7A48-BBF9-094B8F10C275}"/>
              </a:ext>
            </a:extLst>
          </p:cNvPr>
          <p:cNvSpPr>
            <a:spLocks noChangeShapeType="1"/>
          </p:cNvSpPr>
          <p:nvPr/>
        </p:nvSpPr>
        <p:spPr bwMode="auto">
          <a:xfrm flipH="1" flipV="1">
            <a:off x="5006975" y="1879600"/>
            <a:ext cx="0" cy="5064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6" name="Text Box 37">
            <a:extLst>
              <a:ext uri="{FF2B5EF4-FFF2-40B4-BE49-F238E27FC236}">
                <a16:creationId xmlns:a16="http://schemas.microsoft.com/office/drawing/2014/main" id="{113FD846-2A3A-314C-AD3F-F357221694E2}"/>
              </a:ext>
            </a:extLst>
          </p:cNvPr>
          <p:cNvSpPr txBox="1">
            <a:spLocks noChangeArrowheads="1"/>
          </p:cNvSpPr>
          <p:nvPr/>
        </p:nvSpPr>
        <p:spPr bwMode="auto">
          <a:xfrm>
            <a:off x="4859338" y="1957388"/>
            <a:ext cx="771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flgs</a:t>
            </a:r>
            <a:endParaRPr lang="en-US" altLang="en-US" sz="2000">
              <a:latin typeface="Times New Roman" panose="02020603050405020304" pitchFamily="18" charset="0"/>
            </a:endParaRPr>
          </a:p>
        </p:txBody>
      </p:sp>
      <p:sp>
        <p:nvSpPr>
          <p:cNvPr id="22567" name="Line 38">
            <a:extLst>
              <a:ext uri="{FF2B5EF4-FFF2-40B4-BE49-F238E27FC236}">
                <a16:creationId xmlns:a16="http://schemas.microsoft.com/office/drawing/2014/main" id="{D7078CAA-4CAB-D441-8442-CFA59B6299B2}"/>
              </a:ext>
            </a:extLst>
          </p:cNvPr>
          <p:cNvSpPr>
            <a:spLocks noChangeShapeType="1"/>
          </p:cNvSpPr>
          <p:nvPr/>
        </p:nvSpPr>
        <p:spPr bwMode="auto">
          <a:xfrm flipH="1" flipV="1">
            <a:off x="5473700" y="1870075"/>
            <a:ext cx="0" cy="5064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68" name="Text Box 39">
            <a:extLst>
              <a:ext uri="{FF2B5EF4-FFF2-40B4-BE49-F238E27FC236}">
                <a16:creationId xmlns:a16="http://schemas.microsoft.com/office/drawing/2014/main" id="{1CEDD5B6-D603-584C-A7DF-B93EBF3C7CD2}"/>
              </a:ext>
            </a:extLst>
          </p:cNvPr>
          <p:cNvSpPr txBox="1">
            <a:spLocks noChangeArrowheads="1"/>
          </p:cNvSpPr>
          <p:nvPr/>
        </p:nvSpPr>
        <p:spPr bwMode="auto">
          <a:xfrm>
            <a:off x="5516563" y="1824038"/>
            <a:ext cx="1428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fragment</a:t>
            </a:r>
          </a:p>
          <a:p>
            <a:pPr eaLnBrk="1" hangingPunct="1"/>
            <a:r>
              <a:rPr lang="en-US" altLang="en-US" sz="1800">
                <a:latin typeface="Comic Sans MS" panose="030F0902030302020204" pitchFamily="66" charset="0"/>
              </a:rPr>
              <a:t> offset</a:t>
            </a:r>
            <a:endParaRPr lang="en-US" altLang="en-US" sz="2000">
              <a:latin typeface="Times New Roman" panose="02020603050405020304" pitchFamily="18" charset="0"/>
            </a:endParaRPr>
          </a:p>
        </p:txBody>
      </p:sp>
      <p:sp>
        <p:nvSpPr>
          <p:cNvPr id="22569" name="Line 40">
            <a:extLst>
              <a:ext uri="{FF2B5EF4-FFF2-40B4-BE49-F238E27FC236}">
                <a16:creationId xmlns:a16="http://schemas.microsoft.com/office/drawing/2014/main" id="{056D1E57-D4B3-1D4F-B69D-04082AD542E2}"/>
              </a:ext>
            </a:extLst>
          </p:cNvPr>
          <p:cNvSpPr>
            <a:spLocks noChangeShapeType="1"/>
          </p:cNvSpPr>
          <p:nvPr/>
        </p:nvSpPr>
        <p:spPr bwMode="auto">
          <a:xfrm flipH="1" flipV="1">
            <a:off x="6738938" y="2012950"/>
            <a:ext cx="657225" cy="1143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0" name="Line 41">
            <a:extLst>
              <a:ext uri="{FF2B5EF4-FFF2-40B4-BE49-F238E27FC236}">
                <a16:creationId xmlns:a16="http://schemas.microsoft.com/office/drawing/2014/main" id="{D0D11529-2EF5-EA4A-A0B3-54576F24ADC4}"/>
              </a:ext>
            </a:extLst>
          </p:cNvPr>
          <p:cNvSpPr>
            <a:spLocks noChangeShapeType="1"/>
          </p:cNvSpPr>
          <p:nvPr/>
        </p:nvSpPr>
        <p:spPr bwMode="auto">
          <a:xfrm flipH="1">
            <a:off x="4862513" y="2127250"/>
            <a:ext cx="2514600" cy="5715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1" name="Line 42">
            <a:extLst>
              <a:ext uri="{FF2B5EF4-FFF2-40B4-BE49-F238E27FC236}">
                <a16:creationId xmlns:a16="http://schemas.microsoft.com/office/drawing/2014/main" id="{0FAFC513-8E28-B149-A962-E46C45237DFB}"/>
              </a:ext>
            </a:extLst>
          </p:cNvPr>
          <p:cNvSpPr>
            <a:spLocks noChangeShapeType="1"/>
          </p:cNvSpPr>
          <p:nvPr/>
        </p:nvSpPr>
        <p:spPr bwMode="auto">
          <a:xfrm flipV="1">
            <a:off x="3060700" y="2381250"/>
            <a:ext cx="3951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2" name="Line 43">
            <a:extLst>
              <a:ext uri="{FF2B5EF4-FFF2-40B4-BE49-F238E27FC236}">
                <a16:creationId xmlns:a16="http://schemas.microsoft.com/office/drawing/2014/main" id="{8274AD23-9E18-3D40-B9F4-0583ECEC7ED2}"/>
              </a:ext>
            </a:extLst>
          </p:cNvPr>
          <p:cNvSpPr>
            <a:spLocks noChangeShapeType="1"/>
          </p:cNvSpPr>
          <p:nvPr/>
        </p:nvSpPr>
        <p:spPr bwMode="auto">
          <a:xfrm flipH="1" flipV="1">
            <a:off x="5006975" y="2384425"/>
            <a:ext cx="0" cy="5064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3" name="Line 44">
            <a:extLst>
              <a:ext uri="{FF2B5EF4-FFF2-40B4-BE49-F238E27FC236}">
                <a16:creationId xmlns:a16="http://schemas.microsoft.com/office/drawing/2014/main" id="{2EB0D61A-2373-FF45-8C93-C42DD8C0B25F}"/>
              </a:ext>
            </a:extLst>
          </p:cNvPr>
          <p:cNvSpPr>
            <a:spLocks noChangeShapeType="1"/>
          </p:cNvSpPr>
          <p:nvPr/>
        </p:nvSpPr>
        <p:spPr bwMode="auto">
          <a:xfrm flipV="1">
            <a:off x="3041650" y="2895600"/>
            <a:ext cx="3951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4" name="Text Box 45">
            <a:extLst>
              <a:ext uri="{FF2B5EF4-FFF2-40B4-BE49-F238E27FC236}">
                <a16:creationId xmlns:a16="http://schemas.microsoft.com/office/drawing/2014/main" id="{28D35041-56EC-9942-A236-1ACE430A6A50}"/>
              </a:ext>
            </a:extLst>
          </p:cNvPr>
          <p:cNvSpPr txBox="1">
            <a:spLocks noChangeArrowheads="1"/>
          </p:cNvSpPr>
          <p:nvPr/>
        </p:nvSpPr>
        <p:spPr bwMode="auto">
          <a:xfrm>
            <a:off x="4000500" y="2397125"/>
            <a:ext cx="10652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protocol</a:t>
            </a:r>
            <a:endParaRPr lang="en-US" altLang="en-US" sz="1800">
              <a:latin typeface="Times New Roman" panose="02020603050405020304" pitchFamily="18" charset="0"/>
            </a:endParaRPr>
          </a:p>
        </p:txBody>
      </p:sp>
      <p:sp>
        <p:nvSpPr>
          <p:cNvPr id="22575" name="Line 46">
            <a:extLst>
              <a:ext uri="{FF2B5EF4-FFF2-40B4-BE49-F238E27FC236}">
                <a16:creationId xmlns:a16="http://schemas.microsoft.com/office/drawing/2014/main" id="{854A18C2-13E7-1E4B-938B-D0F7118EE322}"/>
              </a:ext>
            </a:extLst>
          </p:cNvPr>
          <p:cNvSpPr>
            <a:spLocks noChangeShapeType="1"/>
          </p:cNvSpPr>
          <p:nvPr/>
        </p:nvSpPr>
        <p:spPr bwMode="auto">
          <a:xfrm flipH="1" flipV="1">
            <a:off x="4054475" y="2393950"/>
            <a:ext cx="0" cy="50641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6" name="Line 47">
            <a:extLst>
              <a:ext uri="{FF2B5EF4-FFF2-40B4-BE49-F238E27FC236}">
                <a16:creationId xmlns:a16="http://schemas.microsoft.com/office/drawing/2014/main" id="{F209B41D-2C3E-844B-A08E-08AC3F23A683}"/>
              </a:ext>
            </a:extLst>
          </p:cNvPr>
          <p:cNvSpPr>
            <a:spLocks noChangeShapeType="1"/>
          </p:cNvSpPr>
          <p:nvPr/>
        </p:nvSpPr>
        <p:spPr bwMode="auto">
          <a:xfrm>
            <a:off x="2776538" y="2570163"/>
            <a:ext cx="552450" cy="9048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7" name="Text Box 48">
            <a:extLst>
              <a:ext uri="{FF2B5EF4-FFF2-40B4-BE49-F238E27FC236}">
                <a16:creationId xmlns:a16="http://schemas.microsoft.com/office/drawing/2014/main" id="{D71DED8A-92D2-F644-9CF8-B3C01992A057}"/>
              </a:ext>
            </a:extLst>
          </p:cNvPr>
          <p:cNvSpPr txBox="1">
            <a:spLocks noChangeArrowheads="1"/>
          </p:cNvSpPr>
          <p:nvPr/>
        </p:nvSpPr>
        <p:spPr bwMode="auto">
          <a:xfrm>
            <a:off x="3375025" y="3424238"/>
            <a:ext cx="3322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32 bit destination IP address</a:t>
            </a:r>
            <a:endParaRPr lang="en-US" altLang="en-US">
              <a:latin typeface="Times New Roman" panose="02020603050405020304" pitchFamily="18" charset="0"/>
            </a:endParaRPr>
          </a:p>
        </p:txBody>
      </p:sp>
      <p:sp>
        <p:nvSpPr>
          <p:cNvPr id="22578" name="Line 49">
            <a:extLst>
              <a:ext uri="{FF2B5EF4-FFF2-40B4-BE49-F238E27FC236}">
                <a16:creationId xmlns:a16="http://schemas.microsoft.com/office/drawing/2014/main" id="{45BC0C3F-C2A3-974A-B7CE-5EA3CFF0D41E}"/>
              </a:ext>
            </a:extLst>
          </p:cNvPr>
          <p:cNvSpPr>
            <a:spLocks noChangeShapeType="1"/>
          </p:cNvSpPr>
          <p:nvPr/>
        </p:nvSpPr>
        <p:spPr bwMode="auto">
          <a:xfrm flipV="1">
            <a:off x="3060700" y="4295775"/>
            <a:ext cx="39512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9" name="Text Box 50">
            <a:extLst>
              <a:ext uri="{FF2B5EF4-FFF2-40B4-BE49-F238E27FC236}">
                <a16:creationId xmlns:a16="http://schemas.microsoft.com/office/drawing/2014/main" id="{6E4774F8-F5BC-9541-B4DF-DBC64B6A1423}"/>
              </a:ext>
            </a:extLst>
          </p:cNvPr>
          <p:cNvSpPr txBox="1">
            <a:spLocks noChangeArrowheads="1"/>
          </p:cNvSpPr>
          <p:nvPr/>
        </p:nvSpPr>
        <p:spPr bwMode="auto">
          <a:xfrm>
            <a:off x="4070350" y="3890963"/>
            <a:ext cx="1851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Options (if any)</a:t>
            </a:r>
            <a:endParaRPr lang="en-US" altLang="en-US">
              <a:latin typeface="Times New Roman" panose="02020603050405020304" pitchFamily="18" charset="0"/>
            </a:endParaRPr>
          </a:p>
        </p:txBody>
      </p:sp>
      <p:sp>
        <p:nvSpPr>
          <p:cNvPr id="22580" name="Text Box 51">
            <a:extLst>
              <a:ext uri="{FF2B5EF4-FFF2-40B4-BE49-F238E27FC236}">
                <a16:creationId xmlns:a16="http://schemas.microsoft.com/office/drawing/2014/main" id="{C0CE3C37-C44B-7E45-AF2B-BA43FB399231}"/>
              </a:ext>
            </a:extLst>
          </p:cNvPr>
          <p:cNvSpPr txBox="1">
            <a:spLocks noChangeArrowheads="1"/>
          </p:cNvSpPr>
          <p:nvPr/>
        </p:nvSpPr>
        <p:spPr bwMode="auto">
          <a:xfrm>
            <a:off x="7205663" y="3863975"/>
            <a:ext cx="1804987"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Comic Sans MS" panose="030F0902030302020204" pitchFamily="66" charset="0"/>
              </a:rPr>
              <a:t>E.g. timestamp,</a:t>
            </a:r>
          </a:p>
          <a:p>
            <a:pPr eaLnBrk="1" hangingPunct="1"/>
            <a:r>
              <a:rPr lang="en-US" altLang="en-US" sz="1800">
                <a:latin typeface="Comic Sans MS" panose="030F0902030302020204" pitchFamily="66" charset="0"/>
              </a:rPr>
              <a:t>record route</a:t>
            </a:r>
          </a:p>
          <a:p>
            <a:pPr eaLnBrk="1" hangingPunct="1"/>
            <a:r>
              <a:rPr lang="en-US" altLang="en-US" sz="1800">
                <a:latin typeface="Comic Sans MS" panose="030F0902030302020204" pitchFamily="66" charset="0"/>
              </a:rPr>
              <a:t>taken, specify</a:t>
            </a:r>
          </a:p>
          <a:p>
            <a:pPr eaLnBrk="1" hangingPunct="1"/>
            <a:r>
              <a:rPr lang="en-US" altLang="en-US" sz="1800">
                <a:latin typeface="Comic Sans MS" panose="030F0902030302020204" pitchFamily="66" charset="0"/>
              </a:rPr>
              <a:t>list of routers </a:t>
            </a:r>
          </a:p>
          <a:p>
            <a:pPr eaLnBrk="1" hangingPunct="1"/>
            <a:r>
              <a:rPr lang="en-US" altLang="en-US" sz="1800">
                <a:latin typeface="Comic Sans MS" panose="030F0902030302020204" pitchFamily="66" charset="0"/>
              </a:rPr>
              <a:t>to visit.</a:t>
            </a:r>
          </a:p>
        </p:txBody>
      </p:sp>
      <p:sp>
        <p:nvSpPr>
          <p:cNvPr id="22581" name="Line 52">
            <a:extLst>
              <a:ext uri="{FF2B5EF4-FFF2-40B4-BE49-F238E27FC236}">
                <a16:creationId xmlns:a16="http://schemas.microsoft.com/office/drawing/2014/main" id="{0A43BF84-259A-2A47-9425-162935340160}"/>
              </a:ext>
            </a:extLst>
          </p:cNvPr>
          <p:cNvSpPr>
            <a:spLocks noChangeShapeType="1"/>
          </p:cNvSpPr>
          <p:nvPr/>
        </p:nvSpPr>
        <p:spPr bwMode="auto">
          <a:xfrm flipH="1">
            <a:off x="6443663" y="4079875"/>
            <a:ext cx="819150" cy="95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82" name="Rectangle 53">
            <a:extLst>
              <a:ext uri="{FF2B5EF4-FFF2-40B4-BE49-F238E27FC236}">
                <a16:creationId xmlns:a16="http://schemas.microsoft.com/office/drawing/2014/main" id="{1FA1FE9D-41AE-0B4D-94DD-E55527059E39}"/>
              </a:ext>
            </a:extLst>
          </p:cNvPr>
          <p:cNvSpPr>
            <a:spLocks noChangeArrowheads="1"/>
          </p:cNvSpPr>
          <p:nvPr/>
        </p:nvSpPr>
        <p:spPr bwMode="auto">
          <a:xfrm>
            <a:off x="257175" y="4230688"/>
            <a:ext cx="2587625" cy="19669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E2D532"/>
              </a:buClr>
            </a:pPr>
            <a:r>
              <a:rPr lang="en-US" altLang="en-US" sz="2000" u="sng">
                <a:solidFill>
                  <a:srgbClr val="00FF00"/>
                </a:solidFill>
              </a:rPr>
              <a:t>How much overhead with TCP?</a:t>
            </a:r>
            <a:endParaRPr lang="en-US" altLang="en-US" sz="2000">
              <a:solidFill>
                <a:srgbClr val="00FF00"/>
              </a:solidFill>
            </a:endParaRPr>
          </a:p>
          <a:p>
            <a:pPr eaLnBrk="1" hangingPunct="1">
              <a:spcBef>
                <a:spcPct val="20000"/>
              </a:spcBef>
              <a:buClr>
                <a:srgbClr val="E2D532"/>
              </a:buClr>
              <a:buFontTx/>
              <a:buChar char="•"/>
            </a:pPr>
            <a:r>
              <a:rPr lang="en-US" altLang="en-US" sz="1800"/>
              <a:t>20 bytes of TCP</a:t>
            </a:r>
          </a:p>
          <a:p>
            <a:pPr eaLnBrk="1" hangingPunct="1">
              <a:spcBef>
                <a:spcPct val="20000"/>
              </a:spcBef>
              <a:buClr>
                <a:srgbClr val="E2D532"/>
              </a:buClr>
              <a:buFontTx/>
              <a:buChar char="•"/>
            </a:pPr>
            <a:r>
              <a:rPr lang="en-US" altLang="en-US" sz="1800"/>
              <a:t>20 bytes of IP</a:t>
            </a:r>
          </a:p>
          <a:p>
            <a:pPr eaLnBrk="1" hangingPunct="1">
              <a:spcBef>
                <a:spcPct val="20000"/>
              </a:spcBef>
              <a:buClr>
                <a:srgbClr val="E2D532"/>
              </a:buClr>
              <a:buFontTx/>
              <a:buChar char="•"/>
            </a:pPr>
            <a:r>
              <a:rPr lang="en-US" altLang="en-US" sz="1800"/>
              <a:t>= 40 bytes + app layer overhead</a:t>
            </a:r>
          </a:p>
        </p:txBody>
      </p:sp>
      <p:sp>
        <p:nvSpPr>
          <p:cNvPr id="22583" name="Slide Number Placeholder 1">
            <a:extLst>
              <a:ext uri="{FF2B5EF4-FFF2-40B4-BE49-F238E27FC236}">
                <a16:creationId xmlns:a16="http://schemas.microsoft.com/office/drawing/2014/main" id="{0B7F6D1C-7BB1-1E4A-8F4D-70601DE3160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D359D13-A9FC-C644-A19B-A566AF0F4E26}" type="slidenum">
              <a:rPr lang="en-US" altLang="en-US" sz="1200">
                <a:latin typeface="Garamond" panose="02020404030301010803" pitchFamily="18" charset="0"/>
              </a:rPr>
              <a:pPr eaLnBrk="1" hangingPunct="1"/>
              <a:t>4</a:t>
            </a:fld>
            <a:endParaRPr lang="en-US" altLang="en-US" sz="1200">
              <a:latin typeface="Garamond" panose="02020404030301010803" pitchFamily="18" charset="0"/>
            </a:endParaRPr>
          </a:p>
        </p:txBody>
      </p:sp>
    </p:spTree>
    <p:extLst>
      <p:ext uri="{BB962C8B-B14F-4D97-AF65-F5344CB8AC3E}">
        <p14:creationId xmlns:p14="http://schemas.microsoft.com/office/powerpoint/2010/main" val="12220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844E6F-9622-B54C-8885-96A60AB47DC5}"/>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8DA4D5-5D6C-5045-BEC5-E397FB7392A3}"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1142786" name="Rectangle 2">
            <a:extLst>
              <a:ext uri="{FF2B5EF4-FFF2-40B4-BE49-F238E27FC236}">
                <a16:creationId xmlns:a16="http://schemas.microsoft.com/office/drawing/2014/main" id="{D9ADDC48-9391-0B4E-868D-80E02112D7A7}"/>
              </a:ext>
            </a:extLst>
          </p:cNvPr>
          <p:cNvSpPr>
            <a:spLocks noGrp="1" noChangeArrowheads="1"/>
          </p:cNvSpPr>
          <p:nvPr>
            <p:ph type="title" idx="4294967295"/>
          </p:nvPr>
        </p:nvSpPr>
        <p:spPr>
          <a:xfrm>
            <a:off x="571500" y="433388"/>
            <a:ext cx="8093075" cy="577850"/>
          </a:xfrm>
        </p:spPr>
        <p:txBody>
          <a:bodyPr anchor="ctr"/>
          <a:lstStyle/>
          <a:p>
            <a:pPr eaLnBrk="1" hangingPunct="1"/>
            <a:r>
              <a:rPr lang="en-US" altLang="zh-CN">
                <a:effectLst>
                  <a:outerShdw blurRad="38100" dist="38100" dir="2700000" algn="tl">
                    <a:srgbClr val="C0C0C0"/>
                  </a:outerShdw>
                </a:effectLst>
                <a:ea typeface="宋体" panose="02010600030101010101" pitchFamily="2" charset="-122"/>
              </a:rPr>
              <a:t>The IPv4 Header</a:t>
            </a:r>
          </a:p>
        </p:txBody>
      </p:sp>
      <p:sp>
        <p:nvSpPr>
          <p:cNvPr id="24580" name="Rectangle 3">
            <a:extLst>
              <a:ext uri="{FF2B5EF4-FFF2-40B4-BE49-F238E27FC236}">
                <a16:creationId xmlns:a16="http://schemas.microsoft.com/office/drawing/2014/main" id="{EE454813-4CD6-2843-A70B-441246C578FA}"/>
              </a:ext>
            </a:extLst>
          </p:cNvPr>
          <p:cNvSpPr>
            <a:spLocks noGrp="1" noChangeArrowheads="1"/>
          </p:cNvSpPr>
          <p:nvPr>
            <p:ph type="body" idx="4294967295"/>
          </p:nvPr>
        </p:nvSpPr>
        <p:spPr>
          <a:xfrm>
            <a:off x="533400" y="1328738"/>
            <a:ext cx="8153400" cy="4416425"/>
          </a:xfrm>
        </p:spPr>
        <p:txBody>
          <a:bodyPr/>
          <a:lstStyle/>
          <a:p>
            <a:pPr eaLnBrk="1" hangingPunct="1"/>
            <a:r>
              <a:rPr lang="en-US" altLang="zh-CN" sz="2100">
                <a:ea typeface="宋体" panose="02010600030101010101" pitchFamily="2" charset="-122"/>
              </a:rPr>
              <a:t>Version </a:t>
            </a:r>
            <a:r>
              <a:rPr lang="en-US" altLang="zh-CN" sz="2100">
                <a:latin typeface="Comic Sans MS" panose="030F0902030302020204" pitchFamily="66" charset="0"/>
                <a:ea typeface="宋体" panose="02010600030101010101" pitchFamily="2" charset="-122"/>
              </a:rPr>
              <a:t>–</a:t>
            </a:r>
            <a:r>
              <a:rPr lang="en-US" altLang="zh-CN" sz="2100">
                <a:ea typeface="宋体" panose="02010600030101010101" pitchFamily="2" charset="-122"/>
              </a:rPr>
              <a:t> 4</a:t>
            </a:r>
          </a:p>
          <a:p>
            <a:pPr eaLnBrk="1" hangingPunct="1"/>
            <a:r>
              <a:rPr lang="en-US" altLang="zh-CN" sz="2100">
                <a:ea typeface="宋体" panose="02010600030101010101" pitchFamily="2" charset="-122"/>
              </a:rPr>
              <a:t>IHL </a:t>
            </a:r>
            <a:r>
              <a:rPr lang="en-US" altLang="zh-CN" sz="2100">
                <a:latin typeface="Comic Sans MS" panose="030F0902030302020204" pitchFamily="66" charset="0"/>
                <a:ea typeface="宋体" panose="02010600030101010101" pitchFamily="2" charset="-122"/>
              </a:rPr>
              <a:t>–</a:t>
            </a:r>
            <a:r>
              <a:rPr lang="en-US" altLang="zh-CN" sz="2100">
                <a:ea typeface="宋体" panose="02010600030101010101" pitchFamily="2" charset="-122"/>
              </a:rPr>
              <a:t> length of header in 32-bit words</a:t>
            </a:r>
          </a:p>
          <a:p>
            <a:pPr lvl="1" eaLnBrk="1" hangingPunct="1"/>
            <a:r>
              <a:rPr lang="en-US" altLang="zh-CN" sz="2000">
                <a:ea typeface="宋体" panose="02010600030101010101" pitchFamily="2" charset="-122"/>
              </a:rPr>
              <a:t>Min 5, max 15 </a:t>
            </a:r>
            <a:r>
              <a:rPr lang="en-US" altLang="zh-CN" sz="2000">
                <a:latin typeface="Comic Sans MS" panose="030F0902030302020204" pitchFamily="66" charset="0"/>
                <a:ea typeface="宋体" panose="02010600030101010101" pitchFamily="2" charset="-122"/>
              </a:rPr>
              <a:t>–</a:t>
            </a:r>
            <a:r>
              <a:rPr lang="en-US" altLang="zh-CN" sz="2000">
                <a:ea typeface="宋体" panose="02010600030101010101" pitchFamily="2" charset="-122"/>
              </a:rPr>
              <a:t> i.e., 60 bytes</a:t>
            </a:r>
          </a:p>
          <a:p>
            <a:pPr eaLnBrk="1" hangingPunct="1"/>
            <a:r>
              <a:rPr lang="en-US" altLang="zh-CN" sz="2100">
                <a:ea typeface="宋体" panose="02010600030101010101" pitchFamily="2" charset="-122"/>
              </a:rPr>
              <a:t>Type of service - to distinguish different classes of service</a:t>
            </a:r>
          </a:p>
          <a:p>
            <a:pPr lvl="1" eaLnBrk="1" hangingPunct="1"/>
            <a:r>
              <a:rPr lang="en-US" altLang="zh-CN" sz="2000">
                <a:ea typeface="宋体" panose="02010600030101010101" pitchFamily="2" charset="-122"/>
              </a:rPr>
              <a:t>To accommodate differentiated services (which class this packet belongs to)</a:t>
            </a:r>
          </a:p>
          <a:p>
            <a:pPr eaLnBrk="1" hangingPunct="1"/>
            <a:r>
              <a:rPr lang="en-US" altLang="zh-CN" sz="2100">
                <a:ea typeface="宋体" panose="02010600030101010101" pitchFamily="2" charset="-122"/>
              </a:rPr>
              <a:t>Total length </a:t>
            </a:r>
            <a:r>
              <a:rPr lang="en-US" altLang="zh-CN" sz="2100">
                <a:latin typeface="Comic Sans MS" panose="030F0902030302020204" pitchFamily="66" charset="0"/>
                <a:ea typeface="宋体" panose="02010600030101010101" pitchFamily="2" charset="-122"/>
              </a:rPr>
              <a:t>–</a:t>
            </a:r>
            <a:r>
              <a:rPr lang="en-US" altLang="zh-CN" sz="2100">
                <a:ea typeface="宋体" panose="02010600030101010101" pitchFamily="2" charset="-122"/>
              </a:rPr>
              <a:t> header and data </a:t>
            </a:r>
            <a:r>
              <a:rPr lang="en-US" altLang="zh-CN" sz="2100">
                <a:ea typeface="宋体" panose="02010600030101010101" pitchFamily="2" charset="-122"/>
                <a:sym typeface="Symbol" pitchFamily="2" charset="2"/>
              </a:rPr>
              <a:t></a:t>
            </a:r>
            <a:r>
              <a:rPr lang="en-US" altLang="zh-CN" sz="2100">
                <a:ea typeface="宋体" panose="02010600030101010101" pitchFamily="2" charset="-122"/>
              </a:rPr>
              <a:t> 65,535 (2</a:t>
            </a:r>
            <a:r>
              <a:rPr lang="en-US" altLang="zh-CN" sz="2100" baseline="30000">
                <a:ea typeface="宋体" panose="02010600030101010101" pitchFamily="2" charset="-122"/>
              </a:rPr>
              <a:t>16</a:t>
            </a:r>
            <a:r>
              <a:rPr lang="en-US" altLang="zh-CN" sz="2100">
                <a:ea typeface="宋体" panose="02010600030101010101" pitchFamily="2" charset="-122"/>
              </a:rPr>
              <a:t>-1) bytes</a:t>
            </a:r>
          </a:p>
          <a:p>
            <a:pPr eaLnBrk="1" hangingPunct="1"/>
            <a:r>
              <a:rPr lang="en-US" altLang="zh-CN" sz="2100">
                <a:ea typeface="宋体" panose="02010600030101010101" pitchFamily="2" charset="-122"/>
              </a:rPr>
              <a:t>Identification </a:t>
            </a:r>
            <a:r>
              <a:rPr lang="en-US" altLang="zh-CN" sz="2100">
                <a:latin typeface="Comic Sans MS" panose="030F0902030302020204" pitchFamily="66" charset="0"/>
                <a:ea typeface="宋体" panose="02010600030101010101" pitchFamily="2" charset="-122"/>
              </a:rPr>
              <a:t>–</a:t>
            </a:r>
            <a:r>
              <a:rPr lang="en-US" altLang="zh-CN" sz="2100">
                <a:ea typeface="宋体" panose="02010600030101010101" pitchFamily="2" charset="-122"/>
              </a:rPr>
              <a:t> allows destination to determine which datagram a fragment belongs to</a:t>
            </a:r>
          </a:p>
        </p:txBody>
      </p:sp>
      <p:sp>
        <p:nvSpPr>
          <p:cNvPr id="24581" name="Slide Number Placeholder 1">
            <a:extLst>
              <a:ext uri="{FF2B5EF4-FFF2-40B4-BE49-F238E27FC236}">
                <a16:creationId xmlns:a16="http://schemas.microsoft.com/office/drawing/2014/main" id="{1A80B32D-787A-0C44-A0EC-22AB3C85F5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1AFD3A2-7504-1E47-A38C-1F223DF326B7}" type="slidenum">
              <a:rPr lang="en-US" altLang="en-US" sz="1200">
                <a:latin typeface="Garamond" panose="02020404030301010803" pitchFamily="18" charset="0"/>
              </a:rPr>
              <a:pPr eaLnBrk="1" hangingPunct="1"/>
              <a:t>5</a:t>
            </a:fld>
            <a:endParaRPr lang="en-US" altLang="en-US" sz="1200">
              <a:latin typeface="Garamond" panose="02020404030301010803" pitchFamily="18" charset="0"/>
            </a:endParaRPr>
          </a:p>
        </p:txBody>
      </p:sp>
    </p:spTree>
    <p:extLst>
      <p:ext uri="{BB962C8B-B14F-4D97-AF65-F5344CB8AC3E}">
        <p14:creationId xmlns:p14="http://schemas.microsoft.com/office/powerpoint/2010/main" val="22703857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794E864-A444-B64E-814F-75A089D3764E}"/>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11D4991-E9E4-6F46-9283-547910CFF686}"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1143810" name="Rectangle 2">
            <a:extLst>
              <a:ext uri="{FF2B5EF4-FFF2-40B4-BE49-F238E27FC236}">
                <a16:creationId xmlns:a16="http://schemas.microsoft.com/office/drawing/2014/main" id="{8DA6A457-3541-D248-9625-E40DF0847B48}"/>
              </a:ext>
            </a:extLst>
          </p:cNvPr>
          <p:cNvSpPr>
            <a:spLocks noGrp="1" noChangeArrowheads="1"/>
          </p:cNvSpPr>
          <p:nvPr>
            <p:ph type="title" idx="4294967295"/>
          </p:nvPr>
        </p:nvSpPr>
        <p:spPr>
          <a:xfrm>
            <a:off x="457200" y="277813"/>
            <a:ext cx="8229600" cy="865187"/>
          </a:xfrm>
        </p:spPr>
        <p:txBody>
          <a:bodyPr anchor="ctr"/>
          <a:lstStyle/>
          <a:p>
            <a:pPr eaLnBrk="1" hangingPunct="1">
              <a:defRPr/>
            </a:pPr>
            <a:r>
              <a:rPr lang="en-US" altLang="zh-CN">
                <a:effectLst>
                  <a:outerShdw blurRad="38100" dist="38100" dir="2700000" algn="tl">
                    <a:srgbClr val="DDDDDD"/>
                  </a:outerShdw>
                </a:effectLst>
                <a:ea typeface="宋体" charset="0"/>
                <a:cs typeface="宋体" charset="0"/>
              </a:rPr>
              <a:t>The IPv4 Header</a:t>
            </a:r>
            <a:endParaRPr lang="en-US">
              <a:effectLst>
                <a:outerShdw blurRad="38100" dist="38100" dir="2700000" algn="tl">
                  <a:srgbClr val="DDDDDD"/>
                </a:outerShdw>
              </a:effectLst>
              <a:ea typeface="宋体" charset="0"/>
              <a:cs typeface="宋体" charset="0"/>
            </a:endParaRPr>
          </a:p>
        </p:txBody>
      </p:sp>
      <p:sp>
        <p:nvSpPr>
          <p:cNvPr id="25604" name="Rectangle 3">
            <a:extLst>
              <a:ext uri="{FF2B5EF4-FFF2-40B4-BE49-F238E27FC236}">
                <a16:creationId xmlns:a16="http://schemas.microsoft.com/office/drawing/2014/main" id="{600A8561-3021-2142-9BCD-8C44121C05ED}"/>
              </a:ext>
            </a:extLst>
          </p:cNvPr>
          <p:cNvSpPr>
            <a:spLocks noGrp="1" noChangeArrowheads="1"/>
          </p:cNvSpPr>
          <p:nvPr>
            <p:ph type="body" idx="4294967295"/>
          </p:nvPr>
        </p:nvSpPr>
        <p:spPr>
          <a:xfrm>
            <a:off x="457200" y="1281113"/>
            <a:ext cx="8229600" cy="4495800"/>
          </a:xfrm>
        </p:spPr>
        <p:txBody>
          <a:bodyPr/>
          <a:lstStyle/>
          <a:p>
            <a:pPr eaLnBrk="1" hangingPunct="1"/>
            <a:r>
              <a:rPr lang="en-US" altLang="zh-CN" sz="2600">
                <a:ea typeface="宋体" panose="02010600030101010101" pitchFamily="2" charset="-122"/>
              </a:rPr>
              <a:t>Time to live </a:t>
            </a:r>
            <a:r>
              <a:rPr lang="en-US" altLang="zh-CN" sz="2600">
                <a:latin typeface="Comic Sans MS" panose="030F0902030302020204" pitchFamily="66" charset="0"/>
                <a:ea typeface="宋体" panose="02010600030101010101" pitchFamily="2" charset="-122"/>
              </a:rPr>
              <a:t>–</a:t>
            </a:r>
            <a:r>
              <a:rPr lang="en-US" altLang="zh-CN" sz="2600">
                <a:ea typeface="宋体" panose="02010600030101010101" pitchFamily="2" charset="-122"/>
              </a:rPr>
              <a:t> counter to limit packet lifetimes</a:t>
            </a:r>
          </a:p>
          <a:p>
            <a:pPr lvl="1" eaLnBrk="1" hangingPunct="1"/>
            <a:r>
              <a:rPr lang="en-US" altLang="zh-CN" sz="2200">
                <a:ea typeface="宋体" panose="02010600030101010101" pitchFamily="2" charset="-122"/>
              </a:rPr>
              <a:t>Max lifetime 255sec</a:t>
            </a:r>
          </a:p>
          <a:p>
            <a:pPr lvl="1" eaLnBrk="1" hangingPunct="1"/>
            <a:r>
              <a:rPr lang="en-US" altLang="zh-CN" sz="2200">
                <a:ea typeface="宋体" panose="02010600030101010101" pitchFamily="2" charset="-122"/>
              </a:rPr>
              <a:t>Packet is destroyed when counter becomes 0</a:t>
            </a:r>
          </a:p>
          <a:p>
            <a:pPr eaLnBrk="1" hangingPunct="1"/>
            <a:r>
              <a:rPr lang="en-US" altLang="zh-CN" sz="2600">
                <a:ea typeface="宋体" panose="02010600030101010101" pitchFamily="2" charset="-122"/>
              </a:rPr>
              <a:t>Protocol </a:t>
            </a:r>
            <a:r>
              <a:rPr lang="en-US" altLang="zh-CN" sz="2600">
                <a:latin typeface="Comic Sans MS" panose="030F0902030302020204" pitchFamily="66" charset="0"/>
                <a:ea typeface="宋体" panose="02010600030101010101" pitchFamily="2" charset="-122"/>
              </a:rPr>
              <a:t>–</a:t>
            </a:r>
            <a:r>
              <a:rPr lang="en-US" altLang="zh-CN" sz="2600">
                <a:ea typeface="宋体" panose="02010600030101010101" pitchFamily="2" charset="-122"/>
              </a:rPr>
              <a:t> which transport layer protocols being used</a:t>
            </a:r>
          </a:p>
          <a:p>
            <a:pPr eaLnBrk="1" hangingPunct="1"/>
            <a:r>
              <a:rPr lang="en-US" altLang="zh-CN" sz="2600">
                <a:ea typeface="宋体" panose="02010600030101010101" pitchFamily="2" charset="-122"/>
              </a:rPr>
              <a:t>Header checksum </a:t>
            </a:r>
            <a:r>
              <a:rPr lang="en-US" altLang="zh-CN" sz="2600">
                <a:latin typeface="Comic Sans MS" panose="030F0902030302020204" pitchFamily="66" charset="0"/>
                <a:ea typeface="宋体" panose="02010600030101010101" pitchFamily="2" charset="-122"/>
              </a:rPr>
              <a:t>–</a:t>
            </a:r>
            <a:r>
              <a:rPr lang="en-US" altLang="zh-CN" sz="2600">
                <a:ea typeface="宋体" panose="02010600030101010101" pitchFamily="2" charset="-122"/>
              </a:rPr>
              <a:t> verifies header</a:t>
            </a:r>
            <a:endParaRPr lang="en-US" altLang="en-US" sz="2600">
              <a:ea typeface="ＭＳ Ｐゴシック" panose="020B0600070205080204" pitchFamily="34" charset="-128"/>
            </a:endParaRPr>
          </a:p>
        </p:txBody>
      </p:sp>
      <p:sp>
        <p:nvSpPr>
          <p:cNvPr id="25605" name="Slide Number Placeholder 1">
            <a:extLst>
              <a:ext uri="{FF2B5EF4-FFF2-40B4-BE49-F238E27FC236}">
                <a16:creationId xmlns:a16="http://schemas.microsoft.com/office/drawing/2014/main" id="{DAC1AA8E-8687-4443-9569-A1DF98F7716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91D102C-17BB-9742-B4C3-6F704FFE010B}" type="slidenum">
              <a:rPr lang="en-US" altLang="en-US" sz="1200">
                <a:latin typeface="Garamond" panose="02020404030301010803" pitchFamily="18" charset="0"/>
              </a:rPr>
              <a:pPr eaLnBrk="1" hangingPunct="1"/>
              <a:t>6</a:t>
            </a:fld>
            <a:endParaRPr lang="en-US" altLang="en-US" sz="1200">
              <a:latin typeface="Garamond" panose="02020404030301010803" pitchFamily="18" charset="0"/>
            </a:endParaRPr>
          </a:p>
        </p:txBody>
      </p:sp>
    </p:spTree>
    <p:extLst>
      <p:ext uri="{BB962C8B-B14F-4D97-AF65-F5344CB8AC3E}">
        <p14:creationId xmlns:p14="http://schemas.microsoft.com/office/powerpoint/2010/main" val="2572282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01537EE-8D02-1B4F-93FC-6685E0EE0D30}"/>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F8F4D12-4591-F04C-BB4B-68D0FE65BB00}"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1144834" name="Rectangle 2">
            <a:extLst>
              <a:ext uri="{FF2B5EF4-FFF2-40B4-BE49-F238E27FC236}">
                <a16:creationId xmlns:a16="http://schemas.microsoft.com/office/drawing/2014/main" id="{A4349A32-BFC6-FF48-A380-5EC9A70EBDB5}"/>
              </a:ext>
            </a:extLst>
          </p:cNvPr>
          <p:cNvSpPr>
            <a:spLocks noGrp="1" noChangeArrowheads="1"/>
          </p:cNvSpPr>
          <p:nvPr>
            <p:ph type="title" idx="4294967295"/>
          </p:nvPr>
        </p:nvSpPr>
        <p:spPr/>
        <p:txBody>
          <a:bodyPr anchor="ctr"/>
          <a:lstStyle/>
          <a:p>
            <a:pPr eaLnBrk="1" hangingPunct="1"/>
            <a:r>
              <a:rPr lang="en-US" altLang="zh-CN">
                <a:effectLst>
                  <a:outerShdw blurRad="38100" dist="38100" dir="2700000" algn="tl">
                    <a:srgbClr val="C0C0C0"/>
                  </a:outerShdw>
                </a:effectLst>
                <a:ea typeface="宋体" panose="02010600030101010101" pitchFamily="2" charset="-122"/>
              </a:rPr>
              <a:t>The IPv4 Header</a:t>
            </a:r>
          </a:p>
        </p:txBody>
      </p:sp>
      <p:sp>
        <p:nvSpPr>
          <p:cNvPr id="26628" name="Rectangle 3">
            <a:extLst>
              <a:ext uri="{FF2B5EF4-FFF2-40B4-BE49-F238E27FC236}">
                <a16:creationId xmlns:a16="http://schemas.microsoft.com/office/drawing/2014/main" id="{9B53C5D3-0E12-CD46-B2C5-B1E6A39F152A}"/>
              </a:ext>
            </a:extLst>
          </p:cNvPr>
          <p:cNvSpPr>
            <a:spLocks noGrp="1" noChangeArrowheads="1"/>
          </p:cNvSpPr>
          <p:nvPr>
            <p:ph type="body" idx="4294967295"/>
          </p:nvPr>
        </p:nvSpPr>
        <p:spPr/>
        <p:txBody>
          <a:bodyPr/>
          <a:lstStyle/>
          <a:p>
            <a:pPr eaLnBrk="1" hangingPunct="1"/>
            <a:r>
              <a:rPr lang="en-US" altLang="zh-CN" sz="2600">
                <a:ea typeface="宋体" panose="02010600030101010101" pitchFamily="2" charset="-122"/>
              </a:rPr>
              <a:t>Options </a:t>
            </a:r>
            <a:r>
              <a:rPr lang="en-US" altLang="zh-CN" sz="2600">
                <a:latin typeface="Comic Sans MS" panose="030F0902030302020204" pitchFamily="66" charset="0"/>
                <a:ea typeface="宋体" panose="02010600030101010101" pitchFamily="2" charset="-122"/>
              </a:rPr>
              <a:t>–</a:t>
            </a:r>
            <a:r>
              <a:rPr lang="en-US" altLang="zh-CN" sz="2600">
                <a:ea typeface="宋体" panose="02010600030101010101" pitchFamily="2" charset="-122"/>
              </a:rPr>
              <a:t> security, error reporting, etc.</a:t>
            </a:r>
          </a:p>
          <a:p>
            <a:pPr lvl="1" eaLnBrk="1" hangingPunct="1"/>
            <a:r>
              <a:rPr lang="en-US" altLang="zh-CN" sz="2200">
                <a:ea typeface="宋体" panose="02010600030101010101" pitchFamily="2" charset="-122"/>
              </a:rPr>
              <a:t>Some of the IP options</a:t>
            </a:r>
          </a:p>
          <a:p>
            <a:pPr algn="ctr" eaLnBrk="1" hangingPunct="1">
              <a:buFont typeface="Wingdings" pitchFamily="2" charset="2"/>
              <a:buNone/>
            </a:pPr>
            <a:endParaRPr lang="en-US" altLang="zh-CN" sz="2600">
              <a:ea typeface="宋体" panose="02010600030101010101" pitchFamily="2" charset="-122"/>
            </a:endParaRPr>
          </a:p>
        </p:txBody>
      </p:sp>
      <p:pic>
        <p:nvPicPr>
          <p:cNvPr id="26629" name="Picture 4" descr="5-54">
            <a:extLst>
              <a:ext uri="{FF2B5EF4-FFF2-40B4-BE49-F238E27FC236}">
                <a16:creationId xmlns:a16="http://schemas.microsoft.com/office/drawing/2014/main" id="{1343AFF9-FD70-0347-9464-C689852F7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2794000"/>
            <a:ext cx="748188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Slide Number Placeholder 1">
            <a:extLst>
              <a:ext uri="{FF2B5EF4-FFF2-40B4-BE49-F238E27FC236}">
                <a16:creationId xmlns:a16="http://schemas.microsoft.com/office/drawing/2014/main" id="{D68F877F-306E-EC49-A69B-A9083568FE4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2C27635-BD8B-EB4E-8BDB-3C43BA05D3FF}" type="slidenum">
              <a:rPr lang="en-US" altLang="en-US" sz="1200">
                <a:latin typeface="Garamond" panose="02020404030301010803" pitchFamily="18" charset="0"/>
              </a:rPr>
              <a:pPr eaLnBrk="1" hangingPunct="1"/>
              <a:t>7</a:t>
            </a:fld>
            <a:endParaRPr lang="en-US" altLang="en-US" sz="1200">
              <a:latin typeface="Garamond" panose="02020404030301010803" pitchFamily="18" charset="0"/>
            </a:endParaRPr>
          </a:p>
        </p:txBody>
      </p:sp>
    </p:spTree>
    <p:extLst>
      <p:ext uri="{BB962C8B-B14F-4D97-AF65-F5344CB8AC3E}">
        <p14:creationId xmlns:p14="http://schemas.microsoft.com/office/powerpoint/2010/main" val="2536381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DFA02D9-CD68-7C4B-8C2F-0D0F84D5FD29}"/>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496F9BF-647E-CD46-A09B-AF28AB25492E}"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0DCE234F-4EC1-1748-88F6-3B00E9E46B34}"/>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70434" name="Rectangle 2">
            <a:extLst>
              <a:ext uri="{FF2B5EF4-FFF2-40B4-BE49-F238E27FC236}">
                <a16:creationId xmlns:a16="http://schemas.microsoft.com/office/drawing/2014/main" id="{84D1B818-8CC0-E64F-B6DE-E5918B094AF9}"/>
              </a:ext>
            </a:extLst>
          </p:cNvPr>
          <p:cNvSpPr>
            <a:spLocks noGrp="1" noChangeArrowheads="1"/>
          </p:cNvSpPr>
          <p:nvPr>
            <p:ph type="title" idx="4294967295"/>
          </p:nvPr>
        </p:nvSpPr>
        <p:spPr/>
        <p:txBody>
          <a:bodyPr anchor="ctr"/>
          <a:lstStyle/>
          <a:p>
            <a:pPr eaLnBrk="1" hangingPunct="1">
              <a:defRPr/>
            </a:pPr>
            <a:r>
              <a:rPr lang="en-US" altLang="zh-CN" dirty="0">
                <a:effectLst>
                  <a:outerShdw blurRad="38100" dist="38100" dir="2700000" algn="tl">
                    <a:srgbClr val="DDDDDD"/>
                  </a:outerShdw>
                </a:effectLst>
                <a:ea typeface="宋体" charset="0"/>
                <a:cs typeface="宋体" charset="0"/>
              </a:rPr>
              <a:t>IPv4 Addresses</a:t>
            </a:r>
            <a:endParaRPr lang="en-US" dirty="0">
              <a:effectLst>
                <a:outerShdw blurRad="38100" dist="38100" dir="2700000" algn="tl">
                  <a:srgbClr val="DDDDDD"/>
                </a:outerShdw>
              </a:effectLst>
              <a:ea typeface="宋体" charset="0"/>
              <a:cs typeface="宋体" charset="0"/>
            </a:endParaRPr>
          </a:p>
        </p:txBody>
      </p:sp>
      <p:pic>
        <p:nvPicPr>
          <p:cNvPr id="27653" name="Picture 3" descr="5-55">
            <a:extLst>
              <a:ext uri="{FF2B5EF4-FFF2-40B4-BE49-F238E27FC236}">
                <a16:creationId xmlns:a16="http://schemas.microsoft.com/office/drawing/2014/main" id="{560A3475-4147-3949-92F9-A0FF0679AFB5}"/>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563563" y="1374775"/>
            <a:ext cx="8015287" cy="3833813"/>
          </a:xfrm>
          <a:noFill/>
        </p:spPr>
      </p:pic>
    </p:spTree>
    <p:extLst>
      <p:ext uri="{BB962C8B-B14F-4D97-AF65-F5344CB8AC3E}">
        <p14:creationId xmlns:p14="http://schemas.microsoft.com/office/powerpoint/2010/main" val="2176206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0E20786-B804-E04B-992D-99D9414538BA}"/>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450C5AD-9A5F-9747-9F3D-17AF0A9F1C7F}"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7" name="Slide Number Placeholder 5">
            <a:extLst>
              <a:ext uri="{FF2B5EF4-FFF2-40B4-BE49-F238E27FC236}">
                <a16:creationId xmlns:a16="http://schemas.microsoft.com/office/drawing/2014/main" id="{A8E873F2-77D3-704A-9895-6298C6F58490}"/>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171458" name="Rectangle 2">
            <a:extLst>
              <a:ext uri="{FF2B5EF4-FFF2-40B4-BE49-F238E27FC236}">
                <a16:creationId xmlns:a16="http://schemas.microsoft.com/office/drawing/2014/main" id="{4C6A7506-8423-8A46-B857-0290ADD03218}"/>
              </a:ext>
            </a:extLst>
          </p:cNvPr>
          <p:cNvSpPr>
            <a:spLocks noGrp="1" noChangeArrowheads="1"/>
          </p:cNvSpPr>
          <p:nvPr>
            <p:ph type="title" idx="4294967295"/>
          </p:nvPr>
        </p:nvSpPr>
        <p:spPr>
          <a:xfrm>
            <a:off x="587375" y="355600"/>
            <a:ext cx="8093075" cy="577850"/>
          </a:xfrm>
        </p:spPr>
        <p:txBody>
          <a:bodyPr anchor="ctr"/>
          <a:lstStyle/>
          <a:p>
            <a:pPr eaLnBrk="1" hangingPunct="1"/>
            <a:r>
              <a:rPr lang="en-US" altLang="zh-CN">
                <a:effectLst>
                  <a:outerShdw blurRad="38100" dist="38100" dir="2700000" algn="tl">
                    <a:srgbClr val="C0C0C0"/>
                  </a:outerShdw>
                </a:effectLst>
                <a:ea typeface="宋体" panose="02010600030101010101" pitchFamily="2" charset="-122"/>
              </a:rPr>
              <a:t>IPv4 Addresses</a:t>
            </a:r>
          </a:p>
        </p:txBody>
      </p:sp>
      <p:pic>
        <p:nvPicPr>
          <p:cNvPr id="28677" name="Picture 3" descr="5-56">
            <a:extLst>
              <a:ext uri="{FF2B5EF4-FFF2-40B4-BE49-F238E27FC236}">
                <a16:creationId xmlns:a16="http://schemas.microsoft.com/office/drawing/2014/main" id="{5FB69961-158D-0B4D-829B-B30FCA530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3167063"/>
            <a:ext cx="841057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4">
            <a:extLst>
              <a:ext uri="{FF2B5EF4-FFF2-40B4-BE49-F238E27FC236}">
                <a16:creationId xmlns:a16="http://schemas.microsoft.com/office/drawing/2014/main" id="{CFF172C7-4882-2343-B02E-AD8DE77B5EED}"/>
              </a:ext>
            </a:extLst>
          </p:cNvPr>
          <p:cNvSpPr>
            <a:spLocks noGrp="1" noChangeArrowheads="1"/>
          </p:cNvSpPr>
          <p:nvPr>
            <p:ph type="body" idx="4294967295"/>
          </p:nvPr>
        </p:nvSpPr>
        <p:spPr>
          <a:xfrm>
            <a:off x="520700" y="1147763"/>
            <a:ext cx="8153400" cy="4346575"/>
          </a:xfrm>
        </p:spPr>
        <p:txBody>
          <a:bodyPr/>
          <a:lstStyle/>
          <a:p>
            <a:pPr eaLnBrk="1" hangingPunct="1"/>
            <a:r>
              <a:rPr lang="en-US" altLang="zh-CN" sz="2100">
                <a:ea typeface="宋体" panose="02010600030101010101" pitchFamily="2" charset="-122"/>
              </a:rPr>
              <a:t>IP address are usually written in </a:t>
            </a:r>
            <a:r>
              <a:rPr lang="en-US" altLang="zh-CN" sz="2100" b="1">
                <a:ea typeface="宋体" panose="02010600030101010101" pitchFamily="2" charset="-122"/>
              </a:rPr>
              <a:t>dotted decimal notation</a:t>
            </a:r>
          </a:p>
          <a:p>
            <a:pPr lvl="1" eaLnBrk="1" hangingPunct="1"/>
            <a:r>
              <a:rPr lang="en-US" altLang="zh-CN" sz="2000">
                <a:ea typeface="宋体" panose="02010600030101010101" pitchFamily="2" charset="-122"/>
              </a:rPr>
              <a:t>Each of the 4 bytes is written in decimal, from 0 to 255</a:t>
            </a:r>
          </a:p>
          <a:p>
            <a:pPr lvl="1" eaLnBrk="1" hangingPunct="1"/>
            <a:r>
              <a:rPr lang="en-US" altLang="zh-CN" sz="2000">
                <a:ea typeface="宋体" panose="02010600030101010101" pitchFamily="2" charset="-122"/>
              </a:rPr>
              <a:t>Lowest IP 0.0.0.0, highest 255.255.255.255</a:t>
            </a:r>
          </a:p>
          <a:p>
            <a:pPr eaLnBrk="1" hangingPunct="1"/>
            <a:r>
              <a:rPr lang="en-US" altLang="zh-CN" sz="2100">
                <a:ea typeface="宋体" panose="02010600030101010101" pitchFamily="2" charset="-122"/>
              </a:rPr>
              <a:t>Special IP addresses</a:t>
            </a:r>
          </a:p>
        </p:txBody>
      </p:sp>
    </p:spTree>
    <p:extLst>
      <p:ext uri="{BB962C8B-B14F-4D97-AF65-F5344CB8AC3E}">
        <p14:creationId xmlns:p14="http://schemas.microsoft.com/office/powerpoint/2010/main" val="3697800473"/>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9117</TotalTime>
  <Words>2716</Words>
  <Application>Microsoft Macintosh PowerPoint</Application>
  <PresentationFormat>On-screen Show (4:3)</PresentationFormat>
  <Paragraphs>355</Paragraphs>
  <Slides>31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Comic Sans MS</vt:lpstr>
      <vt:lpstr>Garamond</vt:lpstr>
      <vt:lpstr>Tahoma</vt:lpstr>
      <vt:lpstr>Times New Roman</vt:lpstr>
      <vt:lpstr>Wingdings</vt:lpstr>
      <vt:lpstr>Edge</vt:lpstr>
      <vt:lpstr>CIS454/554 Data Comm. Networks</vt:lpstr>
      <vt:lpstr>Outline</vt:lpstr>
      <vt:lpstr>The Network Layer in Internet </vt:lpstr>
      <vt:lpstr>IPv4 Datagram Format</vt:lpstr>
      <vt:lpstr>The IPv4 Header</vt:lpstr>
      <vt:lpstr>The IPv4 Header</vt:lpstr>
      <vt:lpstr>The IPv4 Header</vt:lpstr>
      <vt:lpstr>IPv4 Addresses</vt:lpstr>
      <vt:lpstr>IPv4 Addresses</vt:lpstr>
      <vt:lpstr>Subnets</vt:lpstr>
      <vt:lpstr>Subnets</vt:lpstr>
      <vt:lpstr>Problems with Classful Addressing</vt:lpstr>
      <vt:lpstr>CIDR – Classless InterDomain Routing</vt:lpstr>
      <vt:lpstr>Classless Allocation – Example</vt:lpstr>
      <vt:lpstr>Classless Allocation – Example</vt:lpstr>
      <vt:lpstr>Classless Allocation – Example</vt:lpstr>
      <vt:lpstr>Classless InterDomain Routing</vt:lpstr>
      <vt:lpstr>CIDR Routing: Example</vt:lpstr>
      <vt:lpstr>NAT – Network Address Translation</vt:lpstr>
      <vt:lpstr>NAT – Network Address Translation</vt:lpstr>
      <vt:lpstr>NAT – What about the Incoming Traffic?</vt:lpstr>
      <vt:lpstr>NAT in Action</vt:lpstr>
      <vt:lpstr>Drawback of NAT</vt:lpstr>
      <vt:lpstr>Internet Control Message Protocol</vt:lpstr>
      <vt:lpstr>Internet Control Message Protocol</vt:lpstr>
      <vt:lpstr>Homework#3.2</vt:lpstr>
      <vt:lpstr>Homework#3.3</vt:lpstr>
      <vt:lpstr>Homework#3.4</vt:lpstr>
      <vt:lpstr>Homework#3.5</vt:lpstr>
      <vt:lpstr>Homework#3.6</vt:lpstr>
      <vt:lpstr>Homework#3.7</vt:lpstr>
    </vt:vector>
  </TitlesOfParts>
  <Company>Cleveland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 682/782</dc:title>
  <dc:creator>Wenbing Zhao</dc:creator>
  <cp:lastModifiedBy>Wenbing Zhao</cp:lastModifiedBy>
  <cp:revision>1104</cp:revision>
  <cp:lastPrinted>1601-01-01T00:00:00Z</cp:lastPrinted>
  <dcterms:created xsi:type="dcterms:W3CDTF">2000-05-10T09:19:33Z</dcterms:created>
  <dcterms:modified xsi:type="dcterms:W3CDTF">2023-05-11T01:50:28Z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3</vt:i4>
  </property>
  <property fmtid="{D5CDD505-2E9C-101B-9397-08002B2CF9AE}" pid="7" name="MailAddress">
    <vt:lpwstr>maraz@csd.uoc.gr</vt:lpwstr>
  </property>
  <property fmtid="{D5CDD505-2E9C-101B-9397-08002B2CF9AE}" pid="8" name="HomePage">
    <vt:lpwstr>http://www.csd.uoc.gr/~maraz</vt:lpwstr>
  </property>
  <property fmtid="{D5CDD505-2E9C-101B-9397-08002B2CF9AE}" pid="9" name="Other">
    <vt:lpwstr>Manolis Marazakis_x000d_
Department of Computer Science, University of Crete, Heraklion, Greece._x000d_
_x000d_
CS556: Distributed Systems_x000d_
Fall Semester 2001_x000d_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E:\UserSpace\maraz\misc\edu\scratch</vt:lpwstr>
  </property>
</Properties>
</file>