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28" r:id="rId1"/>
  </p:sldMasterIdLst>
  <p:notesMasterIdLst>
    <p:notesMasterId r:id="rId30"/>
  </p:notesMasterIdLst>
  <p:handoutMasterIdLst>
    <p:handoutMasterId r:id="rId31"/>
  </p:handoutMasterIdLst>
  <p:sldIdLst>
    <p:sldId id="256" r:id="rId2"/>
    <p:sldId id="294" r:id="rId3"/>
    <p:sldId id="338" r:id="rId4"/>
    <p:sldId id="339" r:id="rId5"/>
    <p:sldId id="306" r:id="rId6"/>
    <p:sldId id="307" r:id="rId7"/>
    <p:sldId id="308" r:id="rId8"/>
    <p:sldId id="310" r:id="rId9"/>
    <p:sldId id="340" r:id="rId10"/>
    <p:sldId id="316" r:id="rId11"/>
    <p:sldId id="317" r:id="rId12"/>
    <p:sldId id="313" r:id="rId13"/>
    <p:sldId id="341" r:id="rId14"/>
    <p:sldId id="342" r:id="rId15"/>
    <p:sldId id="343" r:id="rId16"/>
    <p:sldId id="344" r:id="rId17"/>
    <p:sldId id="345" r:id="rId18"/>
    <p:sldId id="346" r:id="rId19"/>
    <p:sldId id="347" r:id="rId20"/>
    <p:sldId id="351" r:id="rId21"/>
    <p:sldId id="352" r:id="rId22"/>
    <p:sldId id="353" r:id="rId23"/>
    <p:sldId id="354" r:id="rId24"/>
    <p:sldId id="355" r:id="rId25"/>
    <p:sldId id="356" r:id="rId26"/>
    <p:sldId id="357" r:id="rId27"/>
    <p:sldId id="358" r:id="rId28"/>
    <p:sldId id="359" r:id="rId29"/>
  </p:sldIdLst>
  <p:sldSz cx="9144000" cy="6858000" type="screen4x3"/>
  <p:notesSz cx="9240838" cy="6954838"/>
  <p:defaultTextStyle>
    <a:defPPr>
      <a:defRPr lang="en-US"/>
    </a:defPPr>
    <a:lvl1pPr algn="ctr"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ctr"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ctr"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91">
          <p15:clr>
            <a:srgbClr val="A4A3A4"/>
          </p15:clr>
        </p15:guide>
        <p15:guide id="2" pos="291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190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napToGrid="0">
      <p:cViewPr varScale="1">
        <p:scale>
          <a:sx n="64" d="100"/>
          <a:sy n="64" d="100"/>
        </p:scale>
        <p:origin x="-2466" y="-96"/>
      </p:cViewPr>
      <p:guideLst>
        <p:guide orient="horz" pos="2191"/>
        <p:guide pos="291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42" name="Rectangle 2">
            <a:extLst>
              <a:ext uri="{FF2B5EF4-FFF2-40B4-BE49-F238E27FC236}">
                <a16:creationId xmlns:a16="http://schemas.microsoft.com/office/drawing/2014/main" id="{992E54C9-509E-4147-8D00-D715FED11016}"/>
              </a:ext>
            </a:extLst>
          </p:cNvPr>
          <p:cNvSpPr>
            <a:spLocks noGrp="1" noChangeArrowheads="1"/>
          </p:cNvSpPr>
          <p:nvPr>
            <p:ph type="hdr" sz="quarter"/>
          </p:nvPr>
        </p:nvSpPr>
        <p:spPr bwMode="auto">
          <a:xfrm>
            <a:off x="0" y="0"/>
            <a:ext cx="4005263" cy="347663"/>
          </a:xfrm>
          <a:prstGeom prst="rect">
            <a:avLst/>
          </a:prstGeom>
          <a:noFill/>
          <a:ln w="9525">
            <a:noFill/>
            <a:miter lim="800000"/>
            <a:headEnd/>
            <a:tailEnd/>
          </a:ln>
          <a:effectLst/>
        </p:spPr>
        <p:txBody>
          <a:bodyPr vert="horz" wrap="square" lIns="92297" tIns="46149" rIns="92297" bIns="46149" numCol="1" anchor="t" anchorCtr="0" compatLnSpc="1">
            <a:prstTxWarp prst="textNoShape">
              <a:avLst/>
            </a:prstTxWarp>
          </a:bodyPr>
          <a:lstStyle>
            <a:lvl1pPr algn="l" defTabSz="922338">
              <a:defRPr sz="1200">
                <a:latin typeface="Comic Sans MS" charset="0"/>
                <a:ea typeface="宋体" charset="0"/>
                <a:cs typeface="宋体" charset="0"/>
              </a:defRPr>
            </a:lvl1pPr>
          </a:lstStyle>
          <a:p>
            <a:pPr>
              <a:defRPr/>
            </a:pPr>
            <a:endParaRPr lang="en-US" altLang="zh-CN"/>
          </a:p>
        </p:txBody>
      </p:sp>
      <p:sp>
        <p:nvSpPr>
          <p:cNvPr id="215043" name="Rectangle 3">
            <a:extLst>
              <a:ext uri="{FF2B5EF4-FFF2-40B4-BE49-F238E27FC236}">
                <a16:creationId xmlns:a16="http://schemas.microsoft.com/office/drawing/2014/main" id="{ECBB0058-E095-C048-BC4C-2F112BAF6BC8}"/>
              </a:ext>
            </a:extLst>
          </p:cNvPr>
          <p:cNvSpPr>
            <a:spLocks noGrp="1" noChangeArrowheads="1"/>
          </p:cNvSpPr>
          <p:nvPr>
            <p:ph type="dt" sz="quarter" idx="1"/>
          </p:nvPr>
        </p:nvSpPr>
        <p:spPr bwMode="auto">
          <a:xfrm>
            <a:off x="5235575" y="0"/>
            <a:ext cx="4005263" cy="347663"/>
          </a:xfrm>
          <a:prstGeom prst="rect">
            <a:avLst/>
          </a:prstGeom>
          <a:noFill/>
          <a:ln w="9525">
            <a:noFill/>
            <a:miter lim="800000"/>
            <a:headEnd/>
            <a:tailEnd/>
          </a:ln>
          <a:effectLst/>
        </p:spPr>
        <p:txBody>
          <a:bodyPr vert="horz" wrap="square" lIns="92297" tIns="46149" rIns="92297" bIns="46149" numCol="1" anchor="t" anchorCtr="0" compatLnSpc="1">
            <a:prstTxWarp prst="textNoShape">
              <a:avLst/>
            </a:prstTxWarp>
          </a:bodyPr>
          <a:lstStyle>
            <a:lvl1pPr algn="r" defTabSz="922338">
              <a:defRPr sz="1200">
                <a:latin typeface="Comic Sans MS" charset="0"/>
                <a:ea typeface="宋体" charset="0"/>
                <a:cs typeface="宋体" charset="0"/>
              </a:defRPr>
            </a:lvl1pPr>
          </a:lstStyle>
          <a:p>
            <a:pPr>
              <a:defRPr/>
            </a:pPr>
            <a:endParaRPr lang="en-US" altLang="zh-CN"/>
          </a:p>
        </p:txBody>
      </p:sp>
      <p:sp>
        <p:nvSpPr>
          <p:cNvPr id="215044" name="Rectangle 4">
            <a:extLst>
              <a:ext uri="{FF2B5EF4-FFF2-40B4-BE49-F238E27FC236}">
                <a16:creationId xmlns:a16="http://schemas.microsoft.com/office/drawing/2014/main" id="{8BB73EB1-B327-9347-81A3-BB7DE1F251C1}"/>
              </a:ext>
            </a:extLst>
          </p:cNvPr>
          <p:cNvSpPr>
            <a:spLocks noGrp="1" noChangeArrowheads="1"/>
          </p:cNvSpPr>
          <p:nvPr>
            <p:ph type="ftr" sz="quarter" idx="2"/>
          </p:nvPr>
        </p:nvSpPr>
        <p:spPr bwMode="auto">
          <a:xfrm>
            <a:off x="0" y="6607175"/>
            <a:ext cx="4005263" cy="347663"/>
          </a:xfrm>
          <a:prstGeom prst="rect">
            <a:avLst/>
          </a:prstGeom>
          <a:noFill/>
          <a:ln w="9525">
            <a:noFill/>
            <a:miter lim="800000"/>
            <a:headEnd/>
            <a:tailEnd/>
          </a:ln>
          <a:effectLst/>
        </p:spPr>
        <p:txBody>
          <a:bodyPr vert="horz" wrap="square" lIns="92297" tIns="46149" rIns="92297" bIns="46149" numCol="1" anchor="b" anchorCtr="0" compatLnSpc="1">
            <a:prstTxWarp prst="textNoShape">
              <a:avLst/>
            </a:prstTxWarp>
          </a:bodyPr>
          <a:lstStyle>
            <a:lvl1pPr algn="l" defTabSz="922338">
              <a:defRPr sz="1200">
                <a:latin typeface="Comic Sans MS" charset="0"/>
                <a:ea typeface="宋体" charset="0"/>
                <a:cs typeface="宋体" charset="0"/>
              </a:defRPr>
            </a:lvl1pPr>
          </a:lstStyle>
          <a:p>
            <a:pPr>
              <a:defRPr/>
            </a:pPr>
            <a:endParaRPr lang="en-US" altLang="zh-CN"/>
          </a:p>
        </p:txBody>
      </p:sp>
      <p:sp>
        <p:nvSpPr>
          <p:cNvPr id="215045" name="Rectangle 5">
            <a:extLst>
              <a:ext uri="{FF2B5EF4-FFF2-40B4-BE49-F238E27FC236}">
                <a16:creationId xmlns:a16="http://schemas.microsoft.com/office/drawing/2014/main" id="{26A69BAD-679F-E340-BEE7-9DCCA243825D}"/>
              </a:ext>
            </a:extLst>
          </p:cNvPr>
          <p:cNvSpPr>
            <a:spLocks noGrp="1" noChangeArrowheads="1"/>
          </p:cNvSpPr>
          <p:nvPr>
            <p:ph type="sldNum" sz="quarter" idx="3"/>
          </p:nvPr>
        </p:nvSpPr>
        <p:spPr bwMode="auto">
          <a:xfrm>
            <a:off x="5235575" y="6607175"/>
            <a:ext cx="4005263" cy="347663"/>
          </a:xfrm>
          <a:prstGeom prst="rect">
            <a:avLst/>
          </a:prstGeom>
          <a:noFill/>
          <a:ln w="9525">
            <a:noFill/>
            <a:miter lim="800000"/>
            <a:headEnd/>
            <a:tailEnd/>
          </a:ln>
          <a:effectLst/>
        </p:spPr>
        <p:txBody>
          <a:bodyPr vert="horz" wrap="square" lIns="92297" tIns="46149" rIns="92297" bIns="46149" numCol="1" anchor="b" anchorCtr="0" compatLnSpc="1">
            <a:prstTxWarp prst="textNoShape">
              <a:avLst/>
            </a:prstTxWarp>
          </a:bodyPr>
          <a:lstStyle>
            <a:lvl1pPr algn="r" defTabSz="922338">
              <a:defRPr sz="1200">
                <a:latin typeface="Comic Sans MS" panose="030F0902030302020204" pitchFamily="66" charset="0"/>
                <a:ea typeface="宋体" panose="02010600030101010101" pitchFamily="2" charset="-122"/>
              </a:defRPr>
            </a:lvl1pPr>
          </a:lstStyle>
          <a:p>
            <a:fld id="{29800D88-7448-CF46-BA5E-DD43AC8C3C50}" type="slidenum">
              <a:rPr lang="zh-CN" altLang="en-US"/>
              <a:pPr/>
              <a:t>‹#›</a:t>
            </a:fld>
            <a:endParaRPr lang="en-US" altLang="zh-CN"/>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BCE686BC-03BF-DF46-86E8-B3A8D9F4592C}"/>
              </a:ext>
            </a:extLst>
          </p:cNvPr>
          <p:cNvSpPr>
            <a:spLocks noGrp="1" noChangeArrowheads="1"/>
          </p:cNvSpPr>
          <p:nvPr>
            <p:ph type="hdr" sz="quarter"/>
          </p:nvPr>
        </p:nvSpPr>
        <p:spPr bwMode="auto">
          <a:xfrm>
            <a:off x="0" y="0"/>
            <a:ext cx="4005263" cy="347663"/>
          </a:xfrm>
          <a:prstGeom prst="rect">
            <a:avLst/>
          </a:prstGeom>
          <a:noFill/>
          <a:ln w="38100">
            <a:noFill/>
            <a:miter lim="800000"/>
            <a:headEnd/>
            <a:tailEnd/>
          </a:ln>
          <a:effectLst/>
        </p:spPr>
        <p:txBody>
          <a:bodyPr vert="horz" wrap="none" lIns="92297" tIns="46149" rIns="92297" bIns="46149" numCol="1" anchor="t" anchorCtr="0" compatLnSpc="1">
            <a:prstTxWarp prst="textNoShape">
              <a:avLst/>
            </a:prstTxWarp>
          </a:bodyPr>
          <a:lstStyle>
            <a:lvl1pPr algn="l" defTabSz="922338">
              <a:defRPr sz="1200">
                <a:latin typeface="Tahoma" charset="0"/>
                <a:ea typeface="宋体" charset="0"/>
                <a:cs typeface="宋体" charset="0"/>
              </a:defRPr>
            </a:lvl1pPr>
          </a:lstStyle>
          <a:p>
            <a:pPr>
              <a:defRPr/>
            </a:pPr>
            <a:endParaRPr lang="en-US" altLang="zh-CN"/>
          </a:p>
        </p:txBody>
      </p:sp>
      <p:sp>
        <p:nvSpPr>
          <p:cNvPr id="63491" name="Rectangle 3">
            <a:extLst>
              <a:ext uri="{FF2B5EF4-FFF2-40B4-BE49-F238E27FC236}">
                <a16:creationId xmlns:a16="http://schemas.microsoft.com/office/drawing/2014/main" id="{A777A495-4590-804A-88BC-CD970026CBC7}"/>
              </a:ext>
            </a:extLst>
          </p:cNvPr>
          <p:cNvSpPr>
            <a:spLocks noGrp="1" noChangeArrowheads="1"/>
          </p:cNvSpPr>
          <p:nvPr>
            <p:ph type="dt" idx="1"/>
          </p:nvPr>
        </p:nvSpPr>
        <p:spPr bwMode="auto">
          <a:xfrm>
            <a:off x="5235575" y="0"/>
            <a:ext cx="4005263" cy="347663"/>
          </a:xfrm>
          <a:prstGeom prst="rect">
            <a:avLst/>
          </a:prstGeom>
          <a:noFill/>
          <a:ln w="38100">
            <a:noFill/>
            <a:miter lim="800000"/>
            <a:headEnd/>
            <a:tailEnd/>
          </a:ln>
          <a:effectLst/>
        </p:spPr>
        <p:txBody>
          <a:bodyPr vert="horz" wrap="none" lIns="92297" tIns="46149" rIns="92297" bIns="46149" numCol="1" anchor="t" anchorCtr="0" compatLnSpc="1">
            <a:prstTxWarp prst="textNoShape">
              <a:avLst/>
            </a:prstTxWarp>
          </a:bodyPr>
          <a:lstStyle>
            <a:lvl1pPr algn="r" defTabSz="922338">
              <a:defRPr sz="1200">
                <a:latin typeface="Tahoma" charset="0"/>
                <a:ea typeface="宋体" charset="0"/>
                <a:cs typeface="宋体" charset="0"/>
              </a:defRPr>
            </a:lvl1pPr>
          </a:lstStyle>
          <a:p>
            <a:pPr>
              <a:defRPr/>
            </a:pPr>
            <a:endParaRPr lang="en-US" altLang="zh-CN"/>
          </a:p>
        </p:txBody>
      </p:sp>
      <p:sp>
        <p:nvSpPr>
          <p:cNvPr id="14340" name="Rectangle 4">
            <a:extLst>
              <a:ext uri="{FF2B5EF4-FFF2-40B4-BE49-F238E27FC236}">
                <a16:creationId xmlns:a16="http://schemas.microsoft.com/office/drawing/2014/main" id="{166EE0F6-FA8F-A741-AD70-6543A8537BC5}"/>
              </a:ext>
            </a:extLst>
          </p:cNvPr>
          <p:cNvSpPr>
            <a:spLocks noGrp="1" noRot="1" noChangeAspect="1" noChangeArrowheads="1" noTextEdit="1"/>
          </p:cNvSpPr>
          <p:nvPr>
            <p:ph type="sldImg" idx="2"/>
          </p:nvPr>
        </p:nvSpPr>
        <p:spPr bwMode="auto">
          <a:xfrm>
            <a:off x="2882900" y="522288"/>
            <a:ext cx="3475038" cy="2606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3" name="Rectangle 5">
            <a:extLst>
              <a:ext uri="{FF2B5EF4-FFF2-40B4-BE49-F238E27FC236}">
                <a16:creationId xmlns:a16="http://schemas.microsoft.com/office/drawing/2014/main" id="{A530A847-8463-F741-BAF2-C9EC591B5CC9}"/>
              </a:ext>
            </a:extLst>
          </p:cNvPr>
          <p:cNvSpPr>
            <a:spLocks noGrp="1" noChangeArrowheads="1"/>
          </p:cNvSpPr>
          <p:nvPr>
            <p:ph type="body" sz="quarter" idx="3"/>
          </p:nvPr>
        </p:nvSpPr>
        <p:spPr bwMode="auto">
          <a:xfrm>
            <a:off x="1233488" y="3302000"/>
            <a:ext cx="6773862" cy="3130550"/>
          </a:xfrm>
          <a:prstGeom prst="rect">
            <a:avLst/>
          </a:prstGeom>
          <a:noFill/>
          <a:ln w="38100">
            <a:noFill/>
            <a:miter lim="800000"/>
            <a:headEnd/>
            <a:tailEnd/>
          </a:ln>
          <a:effectLst/>
        </p:spPr>
        <p:txBody>
          <a:bodyPr vert="horz" wrap="none" lIns="92297" tIns="46149" rIns="92297" bIns="46149"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p>
        </p:txBody>
      </p:sp>
      <p:sp>
        <p:nvSpPr>
          <p:cNvPr id="63494" name="Rectangle 6">
            <a:extLst>
              <a:ext uri="{FF2B5EF4-FFF2-40B4-BE49-F238E27FC236}">
                <a16:creationId xmlns:a16="http://schemas.microsoft.com/office/drawing/2014/main" id="{630F2F28-04EE-D047-B68B-A5F85B7FAE6B}"/>
              </a:ext>
            </a:extLst>
          </p:cNvPr>
          <p:cNvSpPr>
            <a:spLocks noGrp="1" noChangeArrowheads="1"/>
          </p:cNvSpPr>
          <p:nvPr>
            <p:ph type="ftr" sz="quarter" idx="4"/>
          </p:nvPr>
        </p:nvSpPr>
        <p:spPr bwMode="auto">
          <a:xfrm>
            <a:off x="0" y="6607175"/>
            <a:ext cx="4005263" cy="347663"/>
          </a:xfrm>
          <a:prstGeom prst="rect">
            <a:avLst/>
          </a:prstGeom>
          <a:noFill/>
          <a:ln w="38100">
            <a:noFill/>
            <a:miter lim="800000"/>
            <a:headEnd/>
            <a:tailEnd/>
          </a:ln>
          <a:effectLst/>
        </p:spPr>
        <p:txBody>
          <a:bodyPr vert="horz" wrap="none" lIns="92297" tIns="46149" rIns="92297" bIns="46149" numCol="1" anchor="b" anchorCtr="0" compatLnSpc="1">
            <a:prstTxWarp prst="textNoShape">
              <a:avLst/>
            </a:prstTxWarp>
          </a:bodyPr>
          <a:lstStyle>
            <a:lvl1pPr algn="l" defTabSz="922338">
              <a:defRPr sz="1200">
                <a:latin typeface="Tahoma" charset="0"/>
                <a:ea typeface="宋体" charset="0"/>
                <a:cs typeface="宋体" charset="0"/>
              </a:defRPr>
            </a:lvl1pPr>
          </a:lstStyle>
          <a:p>
            <a:pPr>
              <a:defRPr/>
            </a:pPr>
            <a:endParaRPr lang="en-US" altLang="zh-CN"/>
          </a:p>
        </p:txBody>
      </p:sp>
      <p:sp>
        <p:nvSpPr>
          <p:cNvPr id="63495" name="Rectangle 7">
            <a:extLst>
              <a:ext uri="{FF2B5EF4-FFF2-40B4-BE49-F238E27FC236}">
                <a16:creationId xmlns:a16="http://schemas.microsoft.com/office/drawing/2014/main" id="{58DB0EAD-2B8A-214A-A75F-D8C542CE4FE4}"/>
              </a:ext>
            </a:extLst>
          </p:cNvPr>
          <p:cNvSpPr>
            <a:spLocks noGrp="1" noChangeArrowheads="1"/>
          </p:cNvSpPr>
          <p:nvPr>
            <p:ph type="sldNum" sz="quarter" idx="5"/>
          </p:nvPr>
        </p:nvSpPr>
        <p:spPr bwMode="auto">
          <a:xfrm>
            <a:off x="5235575" y="6607175"/>
            <a:ext cx="4005263" cy="347663"/>
          </a:xfrm>
          <a:prstGeom prst="rect">
            <a:avLst/>
          </a:prstGeom>
          <a:noFill/>
          <a:ln w="38100">
            <a:noFill/>
            <a:miter lim="800000"/>
            <a:headEnd/>
            <a:tailEnd/>
          </a:ln>
          <a:effectLst/>
        </p:spPr>
        <p:txBody>
          <a:bodyPr vert="horz" wrap="none" lIns="92297" tIns="46149" rIns="92297" bIns="46149" numCol="1" anchor="b" anchorCtr="0" compatLnSpc="1">
            <a:prstTxWarp prst="textNoShape">
              <a:avLst/>
            </a:prstTxWarp>
          </a:bodyPr>
          <a:lstStyle>
            <a:lvl1pPr algn="r" defTabSz="922338">
              <a:defRPr sz="1200">
                <a:latin typeface="Tahoma" panose="020B0604030504040204" pitchFamily="34" charset="0"/>
                <a:ea typeface="宋体" panose="02010600030101010101" pitchFamily="2" charset="-122"/>
              </a:defRPr>
            </a:lvl1pPr>
          </a:lstStyle>
          <a:p>
            <a:fld id="{193F4C00-3252-1E44-A63E-6EF75932AC4E}" type="slidenum">
              <a:rPr lang="zh-CN" altLang="en-US"/>
              <a:pPr/>
              <a:t>‹#›</a:t>
            </a:fld>
            <a:endParaRPr lang="en-US" altLang="zh-CN"/>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0"/>
        <a:cs typeface="Arial" charset="0"/>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Arial" charset="0"/>
        <a:cs typeface="Arial" charset="0"/>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Arial" charset="0"/>
        <a:cs typeface="Arial" charset="0"/>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8" Type="http://schemas.openxmlformats.org/officeDocument/2006/relationships/hyperlink" Target="http://en.wikipedia.org/wiki/Collision_(telecommunications)" TargetMode="External"/><Relationship Id="rId3" Type="http://schemas.openxmlformats.org/officeDocument/2006/relationships/hyperlink" Target="http://en.wikipedia.org/wiki/Telecommunication" TargetMode="External"/><Relationship Id="rId7" Type="http://schemas.openxmlformats.org/officeDocument/2006/relationships/hyperlink" Target="http://en.wikipedia.org/wiki/Ethernet"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en.wikipedia.org/wiki/Carrier_sense_multiple_access_with_collision_detection" TargetMode="External"/><Relationship Id="rId5" Type="http://schemas.openxmlformats.org/officeDocument/2006/relationships/hyperlink" Target="http://en.wikipedia.org/wiki/32-bit" TargetMode="External"/><Relationship Id="rId4" Type="http://schemas.openxmlformats.org/officeDocument/2006/relationships/hyperlink" Target="http://en.wikipedia.org/wiki/Signalling_(telecommunications)"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en.wikipedia.org/wiki/IBM_token_ring"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a:extLst>
              <a:ext uri="{FF2B5EF4-FFF2-40B4-BE49-F238E27FC236}">
                <a16:creationId xmlns:a16="http://schemas.microsoft.com/office/drawing/2014/main" id="{C7420E95-0F57-3241-918F-C9630158CCD9}"/>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defTabSz="922338"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22338"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22338"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22338"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22338"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57180F7-E7C0-DC41-B6BA-83F06048FAEA}" type="slidenum">
              <a:rPr lang="zh-CN" altLang="en-US" sz="1200">
                <a:latin typeface="Tahoma" panose="020B0604030504040204" pitchFamily="34" charset="0"/>
                <a:ea typeface="宋体" panose="02010600030101010101" pitchFamily="2" charset="-122"/>
              </a:rPr>
              <a:pPr eaLnBrk="1" hangingPunct="1"/>
              <a:t>1</a:t>
            </a:fld>
            <a:endParaRPr lang="en-US" altLang="zh-CN" sz="1200">
              <a:latin typeface="Tahoma" panose="020B0604030504040204" pitchFamily="34" charset="0"/>
              <a:ea typeface="宋体" panose="02010600030101010101" pitchFamily="2" charset="-122"/>
            </a:endParaRPr>
          </a:p>
        </p:txBody>
      </p:sp>
      <p:sp>
        <p:nvSpPr>
          <p:cNvPr id="16386" name="Rectangle 2">
            <a:extLst>
              <a:ext uri="{FF2B5EF4-FFF2-40B4-BE49-F238E27FC236}">
                <a16:creationId xmlns:a16="http://schemas.microsoft.com/office/drawing/2014/main" id="{56DA8434-FFDA-0F46-BBA9-D8F57A067D26}"/>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11A2F354-1D21-4447-91C4-D811E409D154}"/>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a:extLst>
              <a:ext uri="{FF2B5EF4-FFF2-40B4-BE49-F238E27FC236}">
                <a16:creationId xmlns:a16="http://schemas.microsoft.com/office/drawing/2014/main" id="{1A963D90-B16C-1049-AD47-1976178D889C}"/>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defTabSz="922338"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22338"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22338"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22338"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22338"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7F1EB0E-396A-D943-986C-3DC5D0D04D95}" type="slidenum">
              <a:rPr lang="en-US" altLang="en-US" sz="1200">
                <a:latin typeface="Tahoma" panose="020B0604030504040204" pitchFamily="34" charset="0"/>
              </a:rPr>
              <a:pPr eaLnBrk="1" hangingPunct="1"/>
              <a:t>11</a:t>
            </a:fld>
            <a:endParaRPr lang="en-US" altLang="en-US" sz="1200">
              <a:latin typeface="Tahoma" panose="020B0604030504040204" pitchFamily="34" charset="0"/>
            </a:endParaRPr>
          </a:p>
        </p:txBody>
      </p:sp>
      <p:sp>
        <p:nvSpPr>
          <p:cNvPr id="35842" name="Rectangle 2">
            <a:extLst>
              <a:ext uri="{FF2B5EF4-FFF2-40B4-BE49-F238E27FC236}">
                <a16:creationId xmlns:a16="http://schemas.microsoft.com/office/drawing/2014/main" id="{66850B18-0201-D441-9C7D-C07D165E46DF}"/>
              </a:ext>
            </a:extLst>
          </p:cNvPr>
          <p:cNvSpPr>
            <a:spLocks noGrp="1" noRot="1" noChangeAspect="1" noChangeArrowheads="1" noTextEdit="1"/>
          </p:cNvSpPr>
          <p:nvPr>
            <p:ph type="sldImg"/>
          </p:nvPr>
        </p:nvSpPr>
        <p:spPr>
          <a:ln/>
        </p:spPr>
      </p:sp>
      <p:sp>
        <p:nvSpPr>
          <p:cNvPr id="35843" name="Rectangle 3">
            <a:extLst>
              <a:ext uri="{FF2B5EF4-FFF2-40B4-BE49-F238E27FC236}">
                <a16:creationId xmlns:a16="http://schemas.microsoft.com/office/drawing/2014/main" id="{7158A746-EB6B-DA41-BBD0-5BA4A306B787}"/>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ea typeface="ＭＳ Ｐゴシック" panose="020B0600070205080204" pitchFamily="34" charset="-128"/>
                <a:cs typeface="ＭＳ Ｐゴシック" panose="020B0600070205080204" pitchFamily="34" charset="-128"/>
              </a:rPr>
              <a:t>In </a:t>
            </a:r>
            <a:r>
              <a:rPr lang="en-US" altLang="en-US">
                <a:ea typeface="ＭＳ Ｐゴシック" panose="020B0600070205080204" pitchFamily="34" charset="-128"/>
                <a:cs typeface="ＭＳ Ｐゴシック" panose="020B0600070205080204" pitchFamily="34" charset="-128"/>
                <a:hlinkClick r:id="rId3" tooltip="Telecommunication"/>
              </a:rPr>
              <a:t>telecommunications</a:t>
            </a:r>
            <a:r>
              <a:rPr lang="en-US" altLang="en-US">
                <a:ea typeface="ＭＳ Ｐゴシック" panose="020B0600070205080204" pitchFamily="34" charset="-128"/>
                <a:cs typeface="ＭＳ Ｐゴシック" panose="020B0600070205080204" pitchFamily="34" charset="-128"/>
              </a:rPr>
              <a:t>, a </a:t>
            </a:r>
            <a:r>
              <a:rPr lang="en-US" altLang="en-US" b="1">
                <a:ea typeface="ＭＳ Ｐゴシック" panose="020B0600070205080204" pitchFamily="34" charset="-128"/>
                <a:cs typeface="ＭＳ Ｐゴシック" panose="020B0600070205080204" pitchFamily="34" charset="-128"/>
              </a:rPr>
              <a:t>jam signal</a:t>
            </a:r>
            <a:r>
              <a:rPr lang="en-US" altLang="en-US">
                <a:ea typeface="ＭＳ Ｐゴシック" panose="020B0600070205080204" pitchFamily="34" charset="-128"/>
                <a:cs typeface="ＭＳ Ｐゴシック" panose="020B0600070205080204" pitchFamily="34" charset="-128"/>
              </a:rPr>
              <a:t> is a </a:t>
            </a:r>
            <a:r>
              <a:rPr lang="en-US" altLang="en-US">
                <a:ea typeface="ＭＳ Ｐゴシック" panose="020B0600070205080204" pitchFamily="34" charset="-128"/>
                <a:cs typeface="ＭＳ Ｐゴシック" panose="020B0600070205080204" pitchFamily="34" charset="-128"/>
                <a:hlinkClick r:id="rId4" tooltip="Signalling (telecommunications)"/>
              </a:rPr>
              <a:t>signal</a:t>
            </a:r>
            <a:r>
              <a:rPr lang="en-US" altLang="en-US">
                <a:ea typeface="ＭＳ Ｐゴシック" panose="020B0600070205080204" pitchFamily="34" charset="-128"/>
                <a:cs typeface="ＭＳ Ｐゴシック" panose="020B0600070205080204" pitchFamily="34" charset="-128"/>
              </a:rPr>
              <a:t> that carries a </a:t>
            </a:r>
            <a:r>
              <a:rPr lang="en-US" altLang="en-US">
                <a:ea typeface="ＭＳ Ｐゴシック" panose="020B0600070205080204" pitchFamily="34" charset="-128"/>
                <a:cs typeface="ＭＳ Ｐゴシック" panose="020B0600070205080204" pitchFamily="34" charset="-128"/>
                <a:hlinkClick r:id="rId5" tooltip="32-bit"/>
              </a:rPr>
              <a:t>32-bit</a:t>
            </a:r>
            <a:r>
              <a:rPr lang="en-US" altLang="en-US">
                <a:ea typeface="ＭＳ Ｐゴシック" panose="020B0600070205080204" pitchFamily="34" charset="-128"/>
                <a:cs typeface="ＭＳ Ｐゴシック" panose="020B0600070205080204" pitchFamily="34" charset="-128"/>
              </a:rPr>
              <a:t> binary pattern sent by a data station to inform the other stations that they must not transmit.</a:t>
            </a:r>
          </a:p>
          <a:p>
            <a:pPr eaLnBrk="1" hangingPunct="1"/>
            <a:r>
              <a:rPr lang="en-US" altLang="en-US">
                <a:ea typeface="ＭＳ Ｐゴシック" panose="020B0600070205080204" pitchFamily="34" charset="-128"/>
                <a:cs typeface="ＭＳ Ｐゴシック" panose="020B0600070205080204" pitchFamily="34" charset="-128"/>
              </a:rPr>
              <a:t>In </a:t>
            </a:r>
            <a:r>
              <a:rPr lang="en-US" altLang="en-US">
                <a:ea typeface="ＭＳ Ｐゴシック" panose="020B0600070205080204" pitchFamily="34" charset="-128"/>
                <a:cs typeface="ＭＳ Ｐゴシック" panose="020B0600070205080204" pitchFamily="34" charset="-128"/>
                <a:hlinkClick r:id="rId6" tooltip="Carrier sense multiple access with collision detection"/>
              </a:rPr>
              <a:t>CSMA/CD</a:t>
            </a:r>
            <a:r>
              <a:rPr lang="en-US" altLang="en-US">
                <a:ea typeface="ＭＳ Ｐゴシック" panose="020B0600070205080204" pitchFamily="34" charset="-128"/>
                <a:cs typeface="ＭＳ Ｐゴシック" panose="020B0600070205080204" pitchFamily="34" charset="-128"/>
              </a:rPr>
              <a:t> the maximum jam-time is calculated as follows: The maximum allowed diameter of an </a:t>
            </a:r>
            <a:r>
              <a:rPr lang="en-US" altLang="en-US">
                <a:ea typeface="ＭＳ Ｐゴシック" panose="020B0600070205080204" pitchFamily="34" charset="-128"/>
                <a:cs typeface="ＭＳ Ｐゴシック" panose="020B0600070205080204" pitchFamily="34" charset="-128"/>
                <a:hlinkClick r:id="rId7" tooltip="Ethernet"/>
              </a:rPr>
              <a:t>Ethernet</a:t>
            </a:r>
            <a:r>
              <a:rPr lang="en-US" altLang="en-US">
                <a:ea typeface="ＭＳ Ｐゴシック" panose="020B0600070205080204" pitchFamily="34" charset="-128"/>
                <a:cs typeface="ＭＳ Ｐゴシック" panose="020B0600070205080204" pitchFamily="34" charset="-128"/>
              </a:rPr>
              <a:t> installation is limited to 232 bits. This makes a round-trip-time of 464 bits. As the slot time in Ethernet is 512 bits, the difference between slot time and RTD is 48 bits (6 bytes), which is the maximum "jam-time".</a:t>
            </a:r>
          </a:p>
          <a:p>
            <a:pPr eaLnBrk="1" hangingPunct="1"/>
            <a:r>
              <a:rPr lang="en-US" altLang="en-US">
                <a:ea typeface="ＭＳ Ｐゴシック" panose="020B0600070205080204" pitchFamily="34" charset="-128"/>
                <a:cs typeface="ＭＳ Ｐゴシック" panose="020B0600070205080204" pitchFamily="34" charset="-128"/>
              </a:rPr>
              <a:t>This in turn means: A station noting a </a:t>
            </a:r>
            <a:r>
              <a:rPr lang="en-US" altLang="en-US">
                <a:ea typeface="ＭＳ Ｐゴシック" panose="020B0600070205080204" pitchFamily="34" charset="-128"/>
                <a:cs typeface="ＭＳ Ｐゴシック" panose="020B0600070205080204" pitchFamily="34" charset="-128"/>
                <a:hlinkClick r:id="rId8" tooltip="Collision (telecommunications)"/>
              </a:rPr>
              <a:t>collision</a:t>
            </a:r>
            <a:r>
              <a:rPr lang="en-US" altLang="en-US">
                <a:ea typeface="ＭＳ Ｐゴシック" panose="020B0600070205080204" pitchFamily="34" charset="-128"/>
                <a:cs typeface="ＭＳ Ｐゴシック" panose="020B0600070205080204" pitchFamily="34" charset="-128"/>
              </a:rPr>
              <a:t> has occurred is sending a 4 to 6 byte long pattern composed of 16 1-0 bit combinations. Note: The size of this jam signal is clearly beyond the minimum allowed frame-size of 64 bytes.</a:t>
            </a:r>
          </a:p>
          <a:p>
            <a:pPr eaLnBrk="1" hangingPunct="1"/>
            <a:r>
              <a:rPr lang="en-US" altLang="en-US">
                <a:ea typeface="ＭＳ Ｐゴシック" panose="020B0600070205080204" pitchFamily="34" charset="-128"/>
                <a:cs typeface="ＭＳ Ｐゴシック" panose="020B0600070205080204" pitchFamily="34" charset="-128"/>
              </a:rPr>
              <a:t>The purpose of this is to ensure that any other node which may currently be receiving a frame will receive the jam signal in place of the correct 32-bit MAC CRC, this causes the other receivers to discard the frame due to a CRC error.</a:t>
            </a:r>
          </a:p>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a:extLst>
              <a:ext uri="{FF2B5EF4-FFF2-40B4-BE49-F238E27FC236}">
                <a16:creationId xmlns:a16="http://schemas.microsoft.com/office/drawing/2014/main" id="{9857F8EC-3E35-414C-A3E7-D00BBBBAAC71}"/>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defTabSz="922338"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22338"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22338"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22338"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22338"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4089B95-7C2A-BE4F-AC7C-7AD43D74B96C}" type="slidenum">
              <a:rPr lang="en-US" altLang="en-US" sz="1200">
                <a:latin typeface="Tahoma" panose="020B0604030504040204" pitchFamily="34" charset="0"/>
              </a:rPr>
              <a:pPr eaLnBrk="1" hangingPunct="1"/>
              <a:t>13</a:t>
            </a:fld>
            <a:endParaRPr lang="en-US" altLang="en-US" sz="1200">
              <a:latin typeface="Tahoma" panose="020B0604030504040204" pitchFamily="34" charset="0"/>
            </a:endParaRPr>
          </a:p>
        </p:txBody>
      </p:sp>
      <p:sp>
        <p:nvSpPr>
          <p:cNvPr id="38914" name="Rectangle 2">
            <a:extLst>
              <a:ext uri="{FF2B5EF4-FFF2-40B4-BE49-F238E27FC236}">
                <a16:creationId xmlns:a16="http://schemas.microsoft.com/office/drawing/2014/main" id="{C9F69084-4EB7-3540-BFB7-9E0394EECF74}"/>
              </a:ext>
            </a:extLst>
          </p:cNvPr>
          <p:cNvSpPr>
            <a:spLocks noGrp="1" noRot="1" noChangeAspect="1" noChangeArrowheads="1" noTextEdit="1"/>
          </p:cNvSpPr>
          <p:nvPr>
            <p:ph type="sldImg"/>
          </p:nvPr>
        </p:nvSpPr>
        <p:spPr>
          <a:ln/>
        </p:spPr>
      </p:sp>
      <p:sp>
        <p:nvSpPr>
          <p:cNvPr id="38915" name="Rectangle 3">
            <a:extLst>
              <a:ext uri="{FF2B5EF4-FFF2-40B4-BE49-F238E27FC236}">
                <a16:creationId xmlns:a16="http://schemas.microsoft.com/office/drawing/2014/main" id="{847E81B8-3EF2-3047-AFA2-DCAA9C15776C}"/>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a:extLst>
              <a:ext uri="{FF2B5EF4-FFF2-40B4-BE49-F238E27FC236}">
                <a16:creationId xmlns:a16="http://schemas.microsoft.com/office/drawing/2014/main" id="{35DB0395-C646-4E4E-83A5-563EE6EE1559}"/>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defTabSz="922338"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22338"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22338"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22338"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22338"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41F5CB9-F1C9-1348-8AA4-738A0D40566C}" type="slidenum">
              <a:rPr lang="en-US" altLang="en-US" sz="1200">
                <a:latin typeface="Tahoma" panose="020B0604030504040204" pitchFamily="34" charset="0"/>
              </a:rPr>
              <a:pPr eaLnBrk="1" hangingPunct="1"/>
              <a:t>14</a:t>
            </a:fld>
            <a:endParaRPr lang="en-US" altLang="en-US" sz="1200">
              <a:latin typeface="Tahoma" panose="020B0604030504040204" pitchFamily="34" charset="0"/>
            </a:endParaRPr>
          </a:p>
        </p:txBody>
      </p:sp>
      <p:sp>
        <p:nvSpPr>
          <p:cNvPr id="40962" name="Rectangle 2">
            <a:extLst>
              <a:ext uri="{FF2B5EF4-FFF2-40B4-BE49-F238E27FC236}">
                <a16:creationId xmlns:a16="http://schemas.microsoft.com/office/drawing/2014/main" id="{03AF6D76-C7E7-F046-A1B7-5FE219856835}"/>
              </a:ext>
            </a:extLst>
          </p:cNvPr>
          <p:cNvSpPr>
            <a:spLocks noGrp="1" noRot="1" noChangeAspect="1" noChangeArrowheads="1" noTextEdit="1"/>
          </p:cNvSpPr>
          <p:nvPr>
            <p:ph type="sldImg"/>
          </p:nvPr>
        </p:nvSpPr>
        <p:spPr>
          <a:ln/>
        </p:spPr>
      </p:sp>
      <p:sp>
        <p:nvSpPr>
          <p:cNvPr id="40963" name="Rectangle 3">
            <a:extLst>
              <a:ext uri="{FF2B5EF4-FFF2-40B4-BE49-F238E27FC236}">
                <a16:creationId xmlns:a16="http://schemas.microsoft.com/office/drawing/2014/main" id="{C818C7D7-CED0-6F4F-AC61-9A34BD7A8A56}"/>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a:extLst>
              <a:ext uri="{FF2B5EF4-FFF2-40B4-BE49-F238E27FC236}">
                <a16:creationId xmlns:a16="http://schemas.microsoft.com/office/drawing/2014/main" id="{7E264D71-61F1-3749-8A5F-908FB76FACF1}"/>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defTabSz="922338"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22338"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22338"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22338"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22338"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459BECC-09CA-414F-BD02-2CA4794B5945}" type="slidenum">
              <a:rPr lang="en-US" altLang="en-US" sz="1200">
                <a:latin typeface="Tahoma" panose="020B0604030504040204" pitchFamily="34" charset="0"/>
              </a:rPr>
              <a:pPr eaLnBrk="1" hangingPunct="1"/>
              <a:t>15</a:t>
            </a:fld>
            <a:endParaRPr lang="en-US" altLang="en-US" sz="1200">
              <a:latin typeface="Tahoma" panose="020B0604030504040204" pitchFamily="34" charset="0"/>
            </a:endParaRPr>
          </a:p>
        </p:txBody>
      </p:sp>
      <p:sp>
        <p:nvSpPr>
          <p:cNvPr id="43010" name="Rectangle 2">
            <a:extLst>
              <a:ext uri="{FF2B5EF4-FFF2-40B4-BE49-F238E27FC236}">
                <a16:creationId xmlns:a16="http://schemas.microsoft.com/office/drawing/2014/main" id="{891E0B7B-BB81-EF48-98F5-00C3AAF76CB0}"/>
              </a:ext>
            </a:extLst>
          </p:cNvPr>
          <p:cNvSpPr>
            <a:spLocks noGrp="1" noRot="1" noChangeAspect="1" noChangeArrowheads="1" noTextEdit="1"/>
          </p:cNvSpPr>
          <p:nvPr>
            <p:ph type="sldImg"/>
          </p:nvPr>
        </p:nvSpPr>
        <p:spPr>
          <a:ln/>
        </p:spPr>
      </p:sp>
      <p:sp>
        <p:nvSpPr>
          <p:cNvPr id="43011" name="Rectangle 3">
            <a:extLst>
              <a:ext uri="{FF2B5EF4-FFF2-40B4-BE49-F238E27FC236}">
                <a16:creationId xmlns:a16="http://schemas.microsoft.com/office/drawing/2014/main" id="{7F137CB2-4417-2D44-8A17-D9DAC86641C5}"/>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ea typeface="ＭＳ Ｐゴシック" panose="020B0600070205080204" pitchFamily="34" charset="-128"/>
                <a:cs typeface="ＭＳ Ｐゴシック" panose="020B0600070205080204" pitchFamily="34" charset="-128"/>
              </a:rPr>
              <a:t>Analogy:</a:t>
            </a:r>
          </a:p>
          <a:p>
            <a:pPr eaLnBrk="1" hangingPunct="1">
              <a:buFont typeface="ZapfDingbats" pitchFamily="82" charset="2"/>
              <a:buNone/>
            </a:pPr>
            <a:r>
              <a:rPr lang="en-US" altLang="en-US">
                <a:ea typeface="ＭＳ Ｐゴシック" panose="020B0600070205080204" pitchFamily="34" charset="-128"/>
                <a:cs typeface="ＭＳ Ｐゴシック" panose="020B0600070205080204" pitchFamily="34" charset="-128"/>
              </a:rPr>
              <a:t>         (a) MAC address: like Social Security Number</a:t>
            </a:r>
          </a:p>
          <a:p>
            <a:pPr eaLnBrk="1" hangingPunct="1">
              <a:buFont typeface="ZapfDingbats" pitchFamily="82" charset="2"/>
              <a:buNone/>
            </a:pPr>
            <a:r>
              <a:rPr lang="en-US" altLang="en-US">
                <a:ea typeface="ＭＳ Ｐゴシック" panose="020B0600070205080204" pitchFamily="34" charset="-128"/>
                <a:cs typeface="ＭＳ Ｐゴシック" panose="020B0600070205080204" pitchFamily="34" charset="-128"/>
              </a:rPr>
              <a:t>         (b) IP address: like postal address</a:t>
            </a:r>
          </a:p>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a:extLst>
              <a:ext uri="{FF2B5EF4-FFF2-40B4-BE49-F238E27FC236}">
                <a16:creationId xmlns:a16="http://schemas.microsoft.com/office/drawing/2014/main" id="{08D39EE6-45D5-164B-A344-80586B2D2F41}"/>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defTabSz="922338"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22338"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22338"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22338"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22338"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346FE2B-F666-A74F-A848-A220C458B1D2}" type="slidenum">
              <a:rPr lang="en-US" altLang="en-US" sz="1200">
                <a:latin typeface="Tahoma" panose="020B0604030504040204" pitchFamily="34" charset="0"/>
              </a:rPr>
              <a:pPr eaLnBrk="1" hangingPunct="1"/>
              <a:t>16</a:t>
            </a:fld>
            <a:endParaRPr lang="en-US" altLang="en-US" sz="1200">
              <a:latin typeface="Tahoma" panose="020B0604030504040204" pitchFamily="34" charset="0"/>
            </a:endParaRPr>
          </a:p>
        </p:txBody>
      </p:sp>
      <p:sp>
        <p:nvSpPr>
          <p:cNvPr id="45058" name="Rectangle 2">
            <a:extLst>
              <a:ext uri="{FF2B5EF4-FFF2-40B4-BE49-F238E27FC236}">
                <a16:creationId xmlns:a16="http://schemas.microsoft.com/office/drawing/2014/main" id="{930526E5-7D74-B74D-9A22-15459D9CF5D7}"/>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68ADB57B-316E-4D42-9864-EAD33BD4B20F}"/>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a:extLst>
              <a:ext uri="{FF2B5EF4-FFF2-40B4-BE49-F238E27FC236}">
                <a16:creationId xmlns:a16="http://schemas.microsoft.com/office/drawing/2014/main" id="{65BE174E-1254-0344-BBD5-121DC3B62B49}"/>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defTabSz="922338"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22338"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22338"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22338"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22338"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CC103CC-EDFC-E74D-8D11-B290E445987F}" type="slidenum">
              <a:rPr lang="en-US" altLang="en-US" sz="1200">
                <a:latin typeface="Tahoma" panose="020B0604030504040204" pitchFamily="34" charset="0"/>
              </a:rPr>
              <a:pPr eaLnBrk="1" hangingPunct="1"/>
              <a:t>17</a:t>
            </a:fld>
            <a:endParaRPr lang="en-US" altLang="en-US" sz="1200">
              <a:latin typeface="Tahoma" panose="020B0604030504040204" pitchFamily="34" charset="0"/>
            </a:endParaRPr>
          </a:p>
        </p:txBody>
      </p:sp>
      <p:sp>
        <p:nvSpPr>
          <p:cNvPr id="47106" name="Rectangle 2">
            <a:extLst>
              <a:ext uri="{FF2B5EF4-FFF2-40B4-BE49-F238E27FC236}">
                <a16:creationId xmlns:a16="http://schemas.microsoft.com/office/drawing/2014/main" id="{3B8EE1C3-F5BD-8649-AE58-FAEA1B2BBEE5}"/>
              </a:ext>
            </a:extLst>
          </p:cNvPr>
          <p:cNvSpPr>
            <a:spLocks noGrp="1" noRot="1" noChangeAspect="1" noChangeArrowheads="1" noTextEdit="1"/>
          </p:cNvSpPr>
          <p:nvPr>
            <p:ph type="sldImg"/>
          </p:nvPr>
        </p:nvSpPr>
        <p:spPr>
          <a:ln/>
        </p:spPr>
      </p:sp>
      <p:sp>
        <p:nvSpPr>
          <p:cNvPr id="47107" name="Rectangle 3">
            <a:extLst>
              <a:ext uri="{FF2B5EF4-FFF2-40B4-BE49-F238E27FC236}">
                <a16:creationId xmlns:a16="http://schemas.microsoft.com/office/drawing/2014/main" id="{912D9554-C009-6D42-8895-C495ADE00D26}"/>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a:extLst>
              <a:ext uri="{FF2B5EF4-FFF2-40B4-BE49-F238E27FC236}">
                <a16:creationId xmlns:a16="http://schemas.microsoft.com/office/drawing/2014/main" id="{500DE6A6-F515-AC4F-9611-8009D9378E62}"/>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defTabSz="922338"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22338"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22338"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22338"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22338"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21115E8-7AB8-3B4B-AD83-3C9AA9DF04CB}" type="slidenum">
              <a:rPr lang="en-US" altLang="en-US" sz="1200">
                <a:latin typeface="Tahoma" panose="020B0604030504040204" pitchFamily="34" charset="0"/>
              </a:rPr>
              <a:pPr eaLnBrk="1" hangingPunct="1"/>
              <a:t>18</a:t>
            </a:fld>
            <a:endParaRPr lang="en-US" altLang="en-US" sz="1200">
              <a:latin typeface="Tahoma" panose="020B0604030504040204" pitchFamily="34" charset="0"/>
            </a:endParaRPr>
          </a:p>
        </p:txBody>
      </p:sp>
      <p:sp>
        <p:nvSpPr>
          <p:cNvPr id="49154" name="Rectangle 2">
            <a:extLst>
              <a:ext uri="{FF2B5EF4-FFF2-40B4-BE49-F238E27FC236}">
                <a16:creationId xmlns:a16="http://schemas.microsoft.com/office/drawing/2014/main" id="{D15CCC3B-1342-1E4B-AD12-D35282FEAB14}"/>
              </a:ext>
            </a:extLst>
          </p:cNvPr>
          <p:cNvSpPr>
            <a:spLocks noGrp="1" noRot="1" noChangeAspect="1" noChangeArrowheads="1" noTextEdit="1"/>
          </p:cNvSpPr>
          <p:nvPr>
            <p:ph type="sldImg"/>
          </p:nvPr>
        </p:nvSpPr>
        <p:spPr>
          <a:ln/>
        </p:spPr>
      </p:sp>
      <p:sp>
        <p:nvSpPr>
          <p:cNvPr id="49155" name="Rectangle 3">
            <a:extLst>
              <a:ext uri="{FF2B5EF4-FFF2-40B4-BE49-F238E27FC236}">
                <a16:creationId xmlns:a16="http://schemas.microsoft.com/office/drawing/2014/main" id="{B307C0E4-8B3C-AB42-8D57-42921657E30C}"/>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a:extLst>
              <a:ext uri="{FF2B5EF4-FFF2-40B4-BE49-F238E27FC236}">
                <a16:creationId xmlns:a16="http://schemas.microsoft.com/office/drawing/2014/main" id="{68501363-67D5-A444-85A0-4BCB3BAB52A5}"/>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defTabSz="922338"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22338"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22338"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22338"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22338"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FF0D440F-278B-B14A-B77B-E69BB7585220}" type="slidenum">
              <a:rPr lang="en-US" altLang="en-US" sz="1200">
                <a:latin typeface="Tahoma" panose="020B0604030504040204" pitchFamily="34" charset="0"/>
              </a:rPr>
              <a:pPr eaLnBrk="1" hangingPunct="1"/>
              <a:t>19</a:t>
            </a:fld>
            <a:endParaRPr lang="en-US" altLang="en-US" sz="1200">
              <a:latin typeface="Tahoma" panose="020B0604030504040204" pitchFamily="34" charset="0"/>
            </a:endParaRPr>
          </a:p>
        </p:txBody>
      </p:sp>
      <p:sp>
        <p:nvSpPr>
          <p:cNvPr id="51202" name="Rectangle 2">
            <a:extLst>
              <a:ext uri="{FF2B5EF4-FFF2-40B4-BE49-F238E27FC236}">
                <a16:creationId xmlns:a16="http://schemas.microsoft.com/office/drawing/2014/main" id="{87BE95FE-1943-E843-B760-05CB35CD54B6}"/>
              </a:ext>
            </a:extLst>
          </p:cNvPr>
          <p:cNvSpPr>
            <a:spLocks noGrp="1" noRot="1" noChangeAspect="1" noChangeArrowheads="1" noTextEdit="1"/>
          </p:cNvSpPr>
          <p:nvPr>
            <p:ph type="sldImg"/>
          </p:nvPr>
        </p:nvSpPr>
        <p:spPr>
          <a:ln/>
        </p:spPr>
      </p:sp>
      <p:sp>
        <p:nvSpPr>
          <p:cNvPr id="51203" name="Rectangle 3">
            <a:extLst>
              <a:ext uri="{FF2B5EF4-FFF2-40B4-BE49-F238E27FC236}">
                <a16:creationId xmlns:a16="http://schemas.microsoft.com/office/drawing/2014/main" id="{863A2448-4EB7-D94E-8463-BC0721EE4222}"/>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a:extLst>
              <a:ext uri="{FF2B5EF4-FFF2-40B4-BE49-F238E27FC236}">
                <a16:creationId xmlns:a16="http://schemas.microsoft.com/office/drawing/2014/main" id="{58A422A6-25EB-6E47-97DF-DAB0EBD412D8}"/>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defTabSz="922338"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22338"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22338"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22338"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22338"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371D076-0EF8-E544-BFFB-E05D27A94EE9}" type="slidenum">
              <a:rPr lang="zh-CN" altLang="en-US" sz="1200">
                <a:latin typeface="Tahoma" panose="020B0604030504040204" pitchFamily="34" charset="0"/>
                <a:ea typeface="宋体" panose="02010600030101010101" pitchFamily="2" charset="-122"/>
              </a:rPr>
              <a:pPr eaLnBrk="1" hangingPunct="1"/>
              <a:t>21</a:t>
            </a:fld>
            <a:endParaRPr lang="en-US" altLang="zh-CN" sz="1200">
              <a:latin typeface="Tahoma" panose="020B0604030504040204" pitchFamily="34" charset="0"/>
              <a:ea typeface="宋体" panose="02010600030101010101" pitchFamily="2" charset="-122"/>
            </a:endParaRPr>
          </a:p>
        </p:txBody>
      </p:sp>
      <p:sp>
        <p:nvSpPr>
          <p:cNvPr id="54274" name="Rectangle 2">
            <a:extLst>
              <a:ext uri="{FF2B5EF4-FFF2-40B4-BE49-F238E27FC236}">
                <a16:creationId xmlns:a16="http://schemas.microsoft.com/office/drawing/2014/main" id="{A4FDF7E0-1EEA-3145-8466-0F88451D0E2E}"/>
              </a:ext>
            </a:extLst>
          </p:cNvPr>
          <p:cNvSpPr>
            <a:spLocks noGrp="1" noRot="1" noChangeAspect="1" noChangeArrowheads="1" noTextEdit="1"/>
          </p:cNvSpPr>
          <p:nvPr>
            <p:ph type="sldImg"/>
          </p:nvPr>
        </p:nvSpPr>
        <p:spPr>
          <a:ln/>
        </p:spPr>
      </p:sp>
      <p:sp>
        <p:nvSpPr>
          <p:cNvPr id="54275" name="Rectangle 3">
            <a:extLst>
              <a:ext uri="{FF2B5EF4-FFF2-40B4-BE49-F238E27FC236}">
                <a16:creationId xmlns:a16="http://schemas.microsoft.com/office/drawing/2014/main" id="{994AF59F-41B3-CE49-96C7-66C2E295A2EF}"/>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ea typeface="宋体" panose="02010600030101010101" pitchFamily="2" charset="-122"/>
                <a:cs typeface="ＭＳ Ｐゴシック" panose="020B0600070205080204" pitchFamily="34" charset="-128"/>
              </a:rPr>
              <a:t>DHCP has largely replaced RARP and BOOTP</a:t>
            </a:r>
          </a:p>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a:extLst>
              <a:ext uri="{FF2B5EF4-FFF2-40B4-BE49-F238E27FC236}">
                <a16:creationId xmlns:a16="http://schemas.microsoft.com/office/drawing/2014/main" id="{42620295-648B-F94E-BB61-ABC1477AB151}"/>
              </a:ext>
            </a:extLst>
          </p:cNvPr>
          <p:cNvSpPr>
            <a:spLocks noGrp="1" noRot="1" noChangeAspect="1" noChangeArrowheads="1" noTextEdit="1"/>
          </p:cNvSpPr>
          <p:nvPr>
            <p:ph type="sldImg"/>
          </p:nvPr>
        </p:nvSpPr>
        <p:spPr>
          <a:xfrm>
            <a:off x="2881313" y="520700"/>
            <a:ext cx="3478212" cy="2608263"/>
          </a:xfrm>
          <a:ln/>
        </p:spPr>
      </p:sp>
      <p:sp>
        <p:nvSpPr>
          <p:cNvPr id="19458" name="Rectangle 3">
            <a:extLst>
              <a:ext uri="{FF2B5EF4-FFF2-40B4-BE49-F238E27FC236}">
                <a16:creationId xmlns:a16="http://schemas.microsoft.com/office/drawing/2014/main" id="{A5191071-A230-3745-BD95-DFEEFA763CA3}"/>
              </a:ext>
            </a:extLst>
          </p:cNvPr>
          <p:cNvSpPr>
            <a:spLocks noGrp="1" noChangeArrowheads="1"/>
          </p:cNvSpPr>
          <p:nvPr>
            <p:ph type="body" idx="1"/>
          </p:nvPr>
        </p:nvSpPr>
        <p:spPr>
          <a:xfrm>
            <a:off x="1231900" y="3303588"/>
            <a:ext cx="6777038" cy="313055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34E51619-9801-644D-8302-789E1978B0E6}"/>
              </a:ext>
            </a:extLst>
          </p:cNvPr>
          <p:cNvSpPr>
            <a:spLocks noGrp="1" noRot="1" noChangeAspect="1" noChangeArrowheads="1" noTextEdit="1"/>
          </p:cNvSpPr>
          <p:nvPr>
            <p:ph type="sldImg"/>
          </p:nvPr>
        </p:nvSpPr>
        <p:spPr>
          <a:xfrm>
            <a:off x="2881313" y="520700"/>
            <a:ext cx="3478212" cy="2608263"/>
          </a:xfrm>
          <a:ln/>
        </p:spPr>
      </p:sp>
      <p:sp>
        <p:nvSpPr>
          <p:cNvPr id="21506" name="Rectangle 3">
            <a:extLst>
              <a:ext uri="{FF2B5EF4-FFF2-40B4-BE49-F238E27FC236}">
                <a16:creationId xmlns:a16="http://schemas.microsoft.com/office/drawing/2014/main" id="{B9BCC737-BEA7-1848-8518-424115611992}"/>
              </a:ext>
            </a:extLst>
          </p:cNvPr>
          <p:cNvSpPr>
            <a:spLocks noGrp="1" noChangeArrowheads="1"/>
          </p:cNvSpPr>
          <p:nvPr>
            <p:ph type="body" idx="1"/>
          </p:nvPr>
        </p:nvSpPr>
        <p:spPr>
          <a:xfrm>
            <a:off x="1231900" y="3303588"/>
            <a:ext cx="6777038" cy="313055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a:extLst>
              <a:ext uri="{FF2B5EF4-FFF2-40B4-BE49-F238E27FC236}">
                <a16:creationId xmlns:a16="http://schemas.microsoft.com/office/drawing/2014/main" id="{59F4A60A-6DFA-8B46-B443-7E803219D941}"/>
              </a:ext>
            </a:extLst>
          </p:cNvPr>
          <p:cNvSpPr>
            <a:spLocks noGrp="1" noRot="1" noChangeAspect="1" noTextEdit="1"/>
          </p:cNvSpPr>
          <p:nvPr>
            <p:ph type="sldImg"/>
          </p:nvPr>
        </p:nvSpPr>
        <p:spPr>
          <a:ln/>
        </p:spPr>
      </p:sp>
      <p:sp>
        <p:nvSpPr>
          <p:cNvPr id="23554" name="Notes Placeholder 2">
            <a:extLst>
              <a:ext uri="{FF2B5EF4-FFF2-40B4-BE49-F238E27FC236}">
                <a16:creationId xmlns:a16="http://schemas.microsoft.com/office/drawing/2014/main" id="{3C87BA1F-FA87-704A-B424-31FFEB0651FE}"/>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ea typeface="宋体" panose="02010600030101010101" pitchFamily="2" charset="-122"/>
                <a:cs typeface="ＭＳ Ｐゴシック" panose="020B0600070205080204" pitchFamily="34" charset="-128"/>
              </a:rPr>
              <a:t>Manchester enco</a:t>
            </a:r>
          </a:p>
          <a:p>
            <a:pPr eaLnBrk="1" hangingPunct="1"/>
            <a:r>
              <a:rPr lang="en-US" altLang="en-US">
                <a:ea typeface="ＭＳ Ｐゴシック" panose="020B0600070205080204" pitchFamily="34" charset="-128"/>
                <a:cs typeface="ＭＳ Ｐゴシック" panose="020B0600070205080204" pitchFamily="34" charset="-128"/>
              </a:rPr>
              <a:t>Differential Manchester is specified in the </a:t>
            </a:r>
            <a:r>
              <a:rPr lang="en-US" altLang="en-US">
                <a:ea typeface="ＭＳ Ｐゴシック" panose="020B0600070205080204" pitchFamily="34" charset="-128"/>
                <a:cs typeface="ＭＳ Ｐゴシック" panose="020B0600070205080204" pitchFamily="34" charset="-128"/>
                <a:hlinkClick r:id="rId3" tooltip="IBM token ring"/>
              </a:rPr>
              <a:t>IEEE 802.5</a:t>
            </a:r>
            <a:r>
              <a:rPr lang="en-US" altLang="en-US">
                <a:ea typeface="ＭＳ Ｐゴシック" panose="020B0600070205080204" pitchFamily="34" charset="-128"/>
                <a:cs typeface="ＭＳ Ｐゴシック" panose="020B0600070205080204" pitchFamily="34" charset="-128"/>
              </a:rPr>
              <a:t> standard for token ring LANs, and is used for many other applications, including magnetic and optical storage.</a:t>
            </a:r>
            <a:r>
              <a:rPr lang="en-US" altLang="zh-CN">
                <a:ea typeface="宋体" panose="02010600030101010101" pitchFamily="2" charset="-122"/>
                <a:cs typeface="ＭＳ Ｐゴシック" panose="020B0600070205080204" pitchFamily="34" charset="-128"/>
              </a:rPr>
              <a:t>ding </a:t>
            </a:r>
            <a:r>
              <a:rPr lang="en-US" altLang="en-US">
                <a:ea typeface="ＭＳ Ｐゴシック" panose="020B0600070205080204" pitchFamily="34" charset="-128"/>
                <a:cs typeface="ＭＳ Ｐゴシック" panose="020B0600070205080204" pitchFamily="34" charset="-128"/>
              </a:rPr>
              <a:t>used in 10BaseT</a:t>
            </a:r>
          </a:p>
        </p:txBody>
      </p:sp>
      <p:sp>
        <p:nvSpPr>
          <p:cNvPr id="23555" name="Slide Number Placeholder 3">
            <a:extLst>
              <a:ext uri="{FF2B5EF4-FFF2-40B4-BE49-F238E27FC236}">
                <a16:creationId xmlns:a16="http://schemas.microsoft.com/office/drawing/2014/main" id="{5C6682EB-AD6D-814E-9ED2-9C2BCE215D65}"/>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defTabSz="922338"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22338"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22338"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22338"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22338"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BBF4C28-0ECD-554E-A495-2EBCFC344819}" type="slidenum">
              <a:rPr lang="zh-CN" altLang="en-US" sz="1200">
                <a:latin typeface="Tahoma" panose="020B0604030504040204" pitchFamily="34" charset="0"/>
                <a:ea typeface="宋体" panose="02010600030101010101" pitchFamily="2" charset="-122"/>
              </a:rPr>
              <a:pPr eaLnBrk="1" hangingPunct="1"/>
              <a:t>5</a:t>
            </a:fld>
            <a:endParaRPr lang="en-US" altLang="zh-CN" sz="1200">
              <a:latin typeface="Tahoma" panose="020B0604030504040204" pitchFamily="34" charset="0"/>
              <a:ea typeface="宋体" panose="0201060003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a:extLst>
              <a:ext uri="{FF2B5EF4-FFF2-40B4-BE49-F238E27FC236}">
                <a16:creationId xmlns:a16="http://schemas.microsoft.com/office/drawing/2014/main" id="{B33EDC57-326D-9E4D-B408-92A1004CFCB6}"/>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defTabSz="922338"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22338"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22338"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22338"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22338"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3ECCEEC-8870-A540-A75B-D5616ECB465A}" type="slidenum">
              <a:rPr lang="zh-CN" altLang="en-US" sz="1200">
                <a:latin typeface="Tahoma" panose="020B0604030504040204" pitchFamily="34" charset="0"/>
                <a:ea typeface="宋体" panose="02010600030101010101" pitchFamily="2" charset="-122"/>
              </a:rPr>
              <a:pPr eaLnBrk="1" hangingPunct="1"/>
              <a:t>6</a:t>
            </a:fld>
            <a:endParaRPr lang="en-US" altLang="zh-CN" sz="1200">
              <a:latin typeface="Tahoma" panose="020B0604030504040204" pitchFamily="34" charset="0"/>
              <a:ea typeface="宋体" panose="02010600030101010101" pitchFamily="2" charset="-122"/>
            </a:endParaRPr>
          </a:p>
        </p:txBody>
      </p:sp>
      <p:sp>
        <p:nvSpPr>
          <p:cNvPr id="25602" name="Rectangle 2">
            <a:extLst>
              <a:ext uri="{FF2B5EF4-FFF2-40B4-BE49-F238E27FC236}">
                <a16:creationId xmlns:a16="http://schemas.microsoft.com/office/drawing/2014/main" id="{7227D861-3DB7-2B4C-834B-C3C91A379758}"/>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A5AF3BE8-0264-2E4F-89E3-BD1896AF645E}"/>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ea typeface="ＭＳ Ｐゴシック" panose="020B0600070205080204" pitchFamily="34" charset="-128"/>
                <a:cs typeface="ＭＳ Ｐゴシック" panose="020B0600070205080204" pitchFamily="34" charset="-128"/>
              </a:rPr>
              <a:t>6</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a:extLst>
              <a:ext uri="{FF2B5EF4-FFF2-40B4-BE49-F238E27FC236}">
                <a16:creationId xmlns:a16="http://schemas.microsoft.com/office/drawing/2014/main" id="{CD8B5104-F5E6-F449-B337-E497D44B9E40}"/>
              </a:ext>
            </a:extLst>
          </p:cNvPr>
          <p:cNvSpPr>
            <a:spLocks noGrp="1" noRot="1" noChangeAspect="1" noTextEdit="1"/>
          </p:cNvSpPr>
          <p:nvPr>
            <p:ph type="sldImg"/>
          </p:nvPr>
        </p:nvSpPr>
        <p:spPr>
          <a:ln/>
        </p:spPr>
      </p:sp>
      <p:sp>
        <p:nvSpPr>
          <p:cNvPr id="27650" name="Notes Placeholder 2">
            <a:extLst>
              <a:ext uri="{FF2B5EF4-FFF2-40B4-BE49-F238E27FC236}">
                <a16:creationId xmlns:a16="http://schemas.microsoft.com/office/drawing/2014/main" id="{8C26A818-D403-8044-9C9C-B289B5E1FF3F}"/>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ea typeface="ＭＳ Ｐゴシック" panose="020B0600070205080204" pitchFamily="34" charset="-128"/>
                <a:cs typeface="ＭＳ Ｐゴシック" panose="020B0600070205080204" pitchFamily="34" charset="-128"/>
              </a:rPr>
              <a:t>From http://www.informit.com/articles/article.aspx?p=21320&amp;seqNum=4</a:t>
            </a:r>
          </a:p>
          <a:p>
            <a:pPr eaLnBrk="1" hangingPunct="1"/>
            <a:endParaRPr lang="en-US" altLang="en-US">
              <a:ea typeface="ＭＳ Ｐゴシック" panose="020B0600070205080204" pitchFamily="34" charset="-128"/>
              <a:cs typeface="ＭＳ Ｐゴシック" panose="020B0600070205080204" pitchFamily="34" charset="-128"/>
            </a:endParaRPr>
          </a:p>
          <a:p>
            <a:pPr eaLnBrk="1" hangingPunct="1"/>
            <a:r>
              <a:rPr lang="en-US" altLang="en-US">
                <a:ea typeface="ＭＳ Ｐゴシック" panose="020B0600070205080204" pitchFamily="34" charset="-128"/>
                <a:cs typeface="ＭＳ Ｐゴシック" panose="020B0600070205080204" pitchFamily="34" charset="-128"/>
              </a:rPr>
              <a:t>A Length/Type field two octets long. If the value in this field is 1500 (0x05dc hex) or less, it indicates the number of octets to follow in the data field. Network engineers know this as the original Ethernet 2.0 (Ethernet II) frame type. If the value is 1536 (0x0600 hex) or greater, it indicates the network-layer protocol. In most networks today, this value will be 2048 (0x0800 hex), which is the assigned protocol type for IP. The other most commonly found protocol type values are 33079 and 33080 (0x8137, 0x8138 hex), which is for Novell IPX.</a:t>
            </a:r>
          </a:p>
        </p:txBody>
      </p:sp>
      <p:sp>
        <p:nvSpPr>
          <p:cNvPr id="27651" name="Slide Number Placeholder 3">
            <a:extLst>
              <a:ext uri="{FF2B5EF4-FFF2-40B4-BE49-F238E27FC236}">
                <a16:creationId xmlns:a16="http://schemas.microsoft.com/office/drawing/2014/main" id="{873BCDB5-C668-1E45-856C-74A407723330}"/>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defTabSz="922338"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22338"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22338"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22338"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22338"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C670800-2A70-384E-8C4D-B98453D64A59}" type="slidenum">
              <a:rPr lang="zh-CN" altLang="en-US" sz="1200">
                <a:latin typeface="Tahoma" panose="020B0604030504040204" pitchFamily="34" charset="0"/>
                <a:ea typeface="宋体" panose="02010600030101010101" pitchFamily="2" charset="-122"/>
              </a:rPr>
              <a:pPr eaLnBrk="1" hangingPunct="1"/>
              <a:t>7</a:t>
            </a:fld>
            <a:endParaRPr lang="en-US" altLang="zh-CN" sz="1200">
              <a:latin typeface="Tahoma" panose="020B0604030504040204" pitchFamily="34" charset="0"/>
              <a:ea typeface="宋体" panose="02010600030101010101" pitchFamily="2"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a:extLst>
              <a:ext uri="{FF2B5EF4-FFF2-40B4-BE49-F238E27FC236}">
                <a16:creationId xmlns:a16="http://schemas.microsoft.com/office/drawing/2014/main" id="{B1239E05-C924-F34F-9C06-56B0A2E67CF9}"/>
              </a:ext>
            </a:extLst>
          </p:cNvPr>
          <p:cNvSpPr>
            <a:spLocks noGrp="1" noRot="1" noChangeAspect="1" noTextEdit="1"/>
          </p:cNvSpPr>
          <p:nvPr>
            <p:ph type="sldImg"/>
          </p:nvPr>
        </p:nvSpPr>
        <p:spPr>
          <a:ln/>
        </p:spPr>
      </p:sp>
      <p:sp>
        <p:nvSpPr>
          <p:cNvPr id="29698" name="Notes Placeholder 2">
            <a:extLst>
              <a:ext uri="{FF2B5EF4-FFF2-40B4-BE49-F238E27FC236}">
                <a16:creationId xmlns:a16="http://schemas.microsoft.com/office/drawing/2014/main" id="{F11B6FC3-5D99-CA43-8C9A-68E3ADF3AE5A}"/>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ea typeface="ＭＳ Ｐゴシック" panose="020B0600070205080204" pitchFamily="34" charset="-128"/>
                <a:cs typeface="ＭＳ Ｐゴシック" panose="020B0600070205080204" pitchFamily="34" charset="-128"/>
              </a:rPr>
              <a:t>Ethernet requires that valid frames must be at least 64 bytes long, from destination address to checksum, including both. If the data portion of a frame is less than 46 bytes, the </a:t>
            </a:r>
            <a:r>
              <a:rPr lang="en-US" altLang="en-US" i="1">
                <a:ea typeface="ＭＳ Ｐゴシック" panose="020B0600070205080204" pitchFamily="34" charset="-128"/>
                <a:cs typeface="ＭＳ Ｐゴシック" panose="020B0600070205080204" pitchFamily="34" charset="-128"/>
              </a:rPr>
              <a:t>Pad </a:t>
            </a:r>
            <a:r>
              <a:rPr lang="en-US" altLang="en-US">
                <a:ea typeface="ＭＳ Ｐゴシック" panose="020B0600070205080204" pitchFamily="34" charset="-128"/>
                <a:cs typeface="ＭＳ Ｐゴシック" panose="020B0600070205080204" pitchFamily="34" charset="-128"/>
              </a:rPr>
              <a:t>field is used to fill out the frame to the minimum size.</a:t>
            </a:r>
          </a:p>
          <a:p>
            <a:pPr eaLnBrk="1" hangingPunct="1">
              <a:lnSpc>
                <a:spcPct val="90000"/>
              </a:lnSpc>
            </a:pPr>
            <a:endParaRPr lang="en-US" altLang="zh-CN">
              <a:solidFill>
                <a:srgbClr val="00FF00"/>
              </a:solidFill>
              <a:ea typeface="宋体" panose="02010600030101010101" pitchFamily="2" charset="-122"/>
              <a:cs typeface="ＭＳ Ｐゴシック" panose="020B0600070205080204" pitchFamily="34" charset="-128"/>
            </a:endParaRPr>
          </a:p>
          <a:p>
            <a:pPr eaLnBrk="1" hangingPunct="1"/>
            <a:r>
              <a:rPr lang="en-US" altLang="en-US">
                <a:ea typeface="ＭＳ Ｐゴシック" panose="020B0600070205080204" pitchFamily="34" charset="-128"/>
                <a:cs typeface="ＭＳ Ｐゴシック" panose="020B0600070205080204" pitchFamily="34" charset="-128"/>
              </a:rPr>
              <a:t>For 10Mbps and 100Mbps Ethernet, the slot time is 512 bit times, which not coincidentally happens to be the minimum length of an Ethernet packet (64 octets is 512 bits). For gigabit Ethernet, the slot time is 4096 bit times.</a:t>
            </a:r>
          </a:p>
          <a:p>
            <a:pPr eaLnBrk="1" hangingPunct="1"/>
            <a:endParaRPr lang="en-US" altLang="en-US">
              <a:ea typeface="ＭＳ Ｐゴシック" panose="020B0600070205080204" pitchFamily="34" charset="-128"/>
              <a:cs typeface="ＭＳ Ｐゴシック" panose="020B0600070205080204" pitchFamily="34" charset="-128"/>
            </a:endParaRPr>
          </a:p>
        </p:txBody>
      </p:sp>
      <p:sp>
        <p:nvSpPr>
          <p:cNvPr id="29699" name="Slide Number Placeholder 3">
            <a:extLst>
              <a:ext uri="{FF2B5EF4-FFF2-40B4-BE49-F238E27FC236}">
                <a16:creationId xmlns:a16="http://schemas.microsoft.com/office/drawing/2014/main" id="{6C8472F8-B3D4-0B4C-BDF8-1A1569662B4F}"/>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defTabSz="922338"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22338"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22338"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22338"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22338"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3E3203C-56BA-6F4E-8BB3-6783BE27F602}" type="slidenum">
              <a:rPr lang="zh-CN" altLang="en-US" sz="1200">
                <a:latin typeface="Tahoma" panose="020B0604030504040204" pitchFamily="34" charset="0"/>
                <a:ea typeface="宋体" panose="02010600030101010101" pitchFamily="2" charset="-122"/>
              </a:rPr>
              <a:pPr eaLnBrk="1" hangingPunct="1"/>
              <a:t>8</a:t>
            </a:fld>
            <a:endParaRPr lang="en-US" altLang="zh-CN" sz="1200">
              <a:latin typeface="Tahoma" panose="020B0604030504040204" pitchFamily="34" charset="0"/>
              <a:ea typeface="宋体" panose="02010600030101010101" pitchFamily="2"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a:extLst>
              <a:ext uri="{FF2B5EF4-FFF2-40B4-BE49-F238E27FC236}">
                <a16:creationId xmlns:a16="http://schemas.microsoft.com/office/drawing/2014/main" id="{AE93F444-C916-E44B-9260-F106501D04E9}"/>
              </a:ext>
            </a:extLst>
          </p:cNvPr>
          <p:cNvSpPr txBox="1">
            <a:spLocks noGrp="1" noChangeArrowheads="1"/>
          </p:cNvSpPr>
          <p:nvPr/>
        </p:nvSpPr>
        <p:spPr bwMode="auto">
          <a:xfrm>
            <a:off x="5235575" y="6607175"/>
            <a:ext cx="4005263"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2297" tIns="46149" rIns="92297" bIns="46149" anchor="b"/>
          <a:lstStyle>
            <a:lvl1pPr defTabSz="922338"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22338"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22338"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22338"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22338"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5D4B5B9C-DCCD-434C-901B-398F328C64D0}" type="slidenum">
              <a:rPr lang="zh-CN" altLang="en-US" sz="1200">
                <a:latin typeface="Tahoma" panose="020B0604030504040204" pitchFamily="34" charset="0"/>
                <a:ea typeface="宋体" panose="02010600030101010101" pitchFamily="2" charset="-122"/>
              </a:rPr>
              <a:pPr algn="r" eaLnBrk="1" hangingPunct="1"/>
              <a:t>9</a:t>
            </a:fld>
            <a:endParaRPr lang="en-US" altLang="zh-CN" sz="1200">
              <a:latin typeface="Tahoma" panose="020B0604030504040204" pitchFamily="34" charset="0"/>
              <a:ea typeface="宋体" panose="02010600030101010101" pitchFamily="2" charset="-122"/>
            </a:endParaRPr>
          </a:p>
        </p:txBody>
      </p:sp>
      <p:sp>
        <p:nvSpPr>
          <p:cNvPr id="31746" name="Rectangle 2">
            <a:extLst>
              <a:ext uri="{FF2B5EF4-FFF2-40B4-BE49-F238E27FC236}">
                <a16:creationId xmlns:a16="http://schemas.microsoft.com/office/drawing/2014/main" id="{37588B71-D504-BB4A-9030-F9F857C736B3}"/>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3CD64368-9CD5-5541-B2EE-882718876E09}"/>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a:extLst>
              <a:ext uri="{FF2B5EF4-FFF2-40B4-BE49-F238E27FC236}">
                <a16:creationId xmlns:a16="http://schemas.microsoft.com/office/drawing/2014/main" id="{E7246825-FAC5-8C4A-A0F4-0BCC272112C1}"/>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defTabSz="922338"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22338"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22338"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22338"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22338"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defTabSz="9223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6516445-1F07-BE47-9E45-EE9F660222D0}" type="slidenum">
              <a:rPr lang="en-US" altLang="en-US" sz="1200">
                <a:latin typeface="Tahoma" panose="020B0604030504040204" pitchFamily="34" charset="0"/>
              </a:rPr>
              <a:pPr eaLnBrk="1" hangingPunct="1"/>
              <a:t>10</a:t>
            </a:fld>
            <a:endParaRPr lang="en-US" altLang="en-US" sz="1200">
              <a:latin typeface="Tahoma" panose="020B0604030504040204" pitchFamily="34" charset="0"/>
            </a:endParaRPr>
          </a:p>
        </p:txBody>
      </p:sp>
      <p:sp>
        <p:nvSpPr>
          <p:cNvPr id="33794" name="Rectangle 2">
            <a:extLst>
              <a:ext uri="{FF2B5EF4-FFF2-40B4-BE49-F238E27FC236}">
                <a16:creationId xmlns:a16="http://schemas.microsoft.com/office/drawing/2014/main" id="{4E0D80A6-086D-FE40-96D9-B9451538F171}"/>
              </a:ext>
            </a:extLst>
          </p:cNvPr>
          <p:cNvSpPr>
            <a:spLocks noGrp="1" noRot="1" noChangeAspect="1" noChangeArrowheads="1" noTextEdit="1"/>
          </p:cNvSpPr>
          <p:nvPr>
            <p:ph type="sldImg"/>
          </p:nvPr>
        </p:nvSpPr>
        <p:spPr>
          <a:ln/>
        </p:spPr>
      </p:sp>
      <p:sp>
        <p:nvSpPr>
          <p:cNvPr id="33795" name="Rectangle 3">
            <a:extLst>
              <a:ext uri="{FF2B5EF4-FFF2-40B4-BE49-F238E27FC236}">
                <a16:creationId xmlns:a16="http://schemas.microsoft.com/office/drawing/2014/main" id="{611021F1-C307-7241-AA2F-69E043FBE8C7}"/>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6D8372E7-905F-BD48-8CB3-469C6FBA8A11}"/>
              </a:ext>
            </a:extLst>
          </p:cNvPr>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D7592D16-59EB-CF42-88AB-B3AF8149EBA2}"/>
              </a:ext>
            </a:extLst>
          </p:cNvPr>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7586" name="Rectangle 2"/>
          <p:cNvSpPr>
            <a:spLocks noGrp="1" noChangeArrowheads="1"/>
          </p:cNvSpPr>
          <p:nvPr>
            <p:ph type="ctrTitle"/>
          </p:nvPr>
        </p:nvSpPr>
        <p:spPr>
          <a:xfrm>
            <a:off x="914400" y="1524000"/>
            <a:ext cx="7623175" cy="1752600"/>
          </a:xfrm>
        </p:spPr>
        <p:txBody>
          <a:bodyPr/>
          <a:lstStyle>
            <a:lvl1pPr>
              <a:defRPr sz="5000"/>
            </a:lvl1pPr>
          </a:lstStyle>
          <a:p>
            <a:r>
              <a:rPr lang="en-US"/>
              <a:t>Click to edit Master title style</a:t>
            </a:r>
          </a:p>
        </p:txBody>
      </p:sp>
      <p:sp>
        <p:nvSpPr>
          <p:cNvPr id="67587" name="Rectangle 3"/>
          <p:cNvSpPr>
            <a:spLocks noGrp="1" noChangeArrowheads="1"/>
          </p:cNvSpPr>
          <p:nvPr>
            <p:ph type="subTitle" idx="1"/>
          </p:nvPr>
        </p:nvSpPr>
        <p:spPr>
          <a:xfrm>
            <a:off x="1981200" y="3962400"/>
            <a:ext cx="6553200" cy="1752600"/>
          </a:xfrm>
        </p:spPr>
        <p:txBody>
          <a:bodyPr/>
          <a:lstStyle>
            <a:lvl1pPr marL="0" indent="0">
              <a:buFont typeface="Wingdings" charset="2"/>
              <a:buNone/>
              <a:defRPr sz="2800"/>
            </a:lvl1pPr>
          </a:lstStyle>
          <a:p>
            <a:r>
              <a:rPr lang="en-US"/>
              <a:t>Click to edit Master subtitle style</a:t>
            </a:r>
          </a:p>
        </p:txBody>
      </p:sp>
      <p:sp>
        <p:nvSpPr>
          <p:cNvPr id="6" name="Rectangle 4">
            <a:extLst>
              <a:ext uri="{FF2B5EF4-FFF2-40B4-BE49-F238E27FC236}">
                <a16:creationId xmlns:a16="http://schemas.microsoft.com/office/drawing/2014/main" id="{93A79A85-CCE6-1C43-9C4C-8D53A1EA8EA5}"/>
              </a:ext>
            </a:extLst>
          </p:cNvPr>
          <p:cNvSpPr>
            <a:spLocks noGrp="1" noChangeArrowheads="1"/>
          </p:cNvSpPr>
          <p:nvPr>
            <p:ph type="dt" sz="half" idx="10"/>
          </p:nvPr>
        </p:nvSpPr>
        <p:spPr/>
        <p:txBody>
          <a:bodyPr/>
          <a:lstStyle>
            <a:lvl1pPr>
              <a:defRPr/>
            </a:lvl1pPr>
          </a:lstStyle>
          <a:p>
            <a:fld id="{872890ED-DD70-8746-BA14-3F731B2FE80B}" type="datetime1">
              <a:rPr lang="en-US" altLang="en-US"/>
              <a:pPr/>
              <a:t>5/10/23</a:t>
            </a:fld>
            <a:endParaRPr lang="en-US" altLang="en-US"/>
          </a:p>
        </p:txBody>
      </p:sp>
      <p:sp>
        <p:nvSpPr>
          <p:cNvPr id="7" name="Rectangle 5">
            <a:extLst>
              <a:ext uri="{FF2B5EF4-FFF2-40B4-BE49-F238E27FC236}">
                <a16:creationId xmlns:a16="http://schemas.microsoft.com/office/drawing/2014/main" id="{A9402A59-574D-EB4C-87DA-772FA581E55C}"/>
              </a:ext>
            </a:extLst>
          </p:cNvPr>
          <p:cNvSpPr>
            <a:spLocks noGrp="1" noChangeArrowheads="1"/>
          </p:cNvSpPr>
          <p:nvPr>
            <p:ph type="ftr" sz="quarter" idx="11"/>
          </p:nvPr>
        </p:nvSpPr>
        <p:spPr>
          <a:xfrm>
            <a:off x="3124200" y="6243638"/>
            <a:ext cx="2895600" cy="457200"/>
          </a:xfrm>
        </p:spPr>
        <p:txBody>
          <a:bodyPr/>
          <a:lstStyle>
            <a:lvl1pPr>
              <a:defRPr smtClean="0"/>
            </a:lvl1pPr>
          </a:lstStyle>
          <a:p>
            <a:pPr>
              <a:defRPr/>
            </a:pPr>
            <a:r>
              <a:rPr lang="en-US"/>
              <a:t>EEC-484/584: Computer Networks</a:t>
            </a:r>
          </a:p>
        </p:txBody>
      </p:sp>
      <p:sp>
        <p:nvSpPr>
          <p:cNvPr id="8" name="Rectangle 6">
            <a:extLst>
              <a:ext uri="{FF2B5EF4-FFF2-40B4-BE49-F238E27FC236}">
                <a16:creationId xmlns:a16="http://schemas.microsoft.com/office/drawing/2014/main" id="{33520E9F-8F1F-C24D-B581-80AB2E8B91CF}"/>
              </a:ext>
            </a:extLst>
          </p:cNvPr>
          <p:cNvSpPr>
            <a:spLocks noGrp="1" noChangeArrowheads="1"/>
          </p:cNvSpPr>
          <p:nvPr>
            <p:ph type="sldNum" sz="quarter" idx="12"/>
          </p:nvPr>
        </p:nvSpPr>
        <p:spPr/>
        <p:txBody>
          <a:bodyPr/>
          <a:lstStyle>
            <a:lvl1pPr>
              <a:defRPr/>
            </a:lvl1pPr>
          </a:lstStyle>
          <a:p>
            <a:fld id="{43C3AAF4-4674-484A-93BF-BA029F09E3CB}" type="slidenum">
              <a:rPr lang="en-US" altLang="en-US"/>
              <a:pPr/>
              <a:t>‹#›</a:t>
            </a:fld>
            <a:endParaRPr lang="en-US" altLang="en-US"/>
          </a:p>
        </p:txBody>
      </p:sp>
    </p:spTree>
    <p:extLst>
      <p:ext uri="{BB962C8B-B14F-4D97-AF65-F5344CB8AC3E}">
        <p14:creationId xmlns:p14="http://schemas.microsoft.com/office/powerpoint/2010/main" val="1320539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611B1-E973-2247-BDF8-0CFEA97BCE12}"/>
              </a:ext>
            </a:extLst>
          </p:cNvPr>
          <p:cNvSpPr>
            <a:spLocks noGrp="1" noChangeArrowheads="1"/>
          </p:cNvSpPr>
          <p:nvPr>
            <p:ph type="dt" sz="half" idx="10"/>
          </p:nvPr>
        </p:nvSpPr>
        <p:spPr>
          <a:ln/>
        </p:spPr>
        <p:txBody>
          <a:bodyPr/>
          <a:lstStyle>
            <a:lvl1pPr>
              <a:defRPr/>
            </a:lvl1pPr>
          </a:lstStyle>
          <a:p>
            <a:fld id="{3EA646AA-6820-124F-ACF2-E6E852ACA881}" type="datetime1">
              <a:rPr lang="en-US" altLang="en-US"/>
              <a:pPr/>
              <a:t>5/10/23</a:t>
            </a:fld>
            <a:endParaRPr lang="en-US" altLang="en-US"/>
          </a:p>
        </p:txBody>
      </p:sp>
      <p:sp>
        <p:nvSpPr>
          <p:cNvPr id="5" name="Rectangle 5">
            <a:extLst>
              <a:ext uri="{FF2B5EF4-FFF2-40B4-BE49-F238E27FC236}">
                <a16:creationId xmlns:a16="http://schemas.microsoft.com/office/drawing/2014/main" id="{14AA115A-E190-9241-B7DB-C9FFA62F0AD8}"/>
              </a:ext>
            </a:extLst>
          </p:cNvPr>
          <p:cNvSpPr>
            <a:spLocks noGrp="1" noChangeArrowheads="1"/>
          </p:cNvSpPr>
          <p:nvPr>
            <p:ph type="ftr" sz="quarter" idx="11"/>
          </p:nvPr>
        </p:nvSpPr>
        <p:spPr>
          <a:ln/>
        </p:spPr>
        <p:txBody>
          <a:bodyPr/>
          <a:lstStyle>
            <a:lvl1pPr>
              <a:defRPr/>
            </a:lvl1pPr>
          </a:lstStyle>
          <a:p>
            <a:pPr>
              <a:defRPr/>
            </a:pPr>
            <a:r>
              <a:rPr lang="en-US"/>
              <a:t>EEC-484/584: Computer Networks</a:t>
            </a:r>
          </a:p>
        </p:txBody>
      </p:sp>
      <p:sp>
        <p:nvSpPr>
          <p:cNvPr id="6" name="Rectangle 6">
            <a:extLst>
              <a:ext uri="{FF2B5EF4-FFF2-40B4-BE49-F238E27FC236}">
                <a16:creationId xmlns:a16="http://schemas.microsoft.com/office/drawing/2014/main" id="{072F71C7-95E5-EE41-9241-94515D8C518C}"/>
              </a:ext>
            </a:extLst>
          </p:cNvPr>
          <p:cNvSpPr>
            <a:spLocks noGrp="1" noChangeArrowheads="1"/>
          </p:cNvSpPr>
          <p:nvPr>
            <p:ph type="sldNum" sz="quarter" idx="12"/>
          </p:nvPr>
        </p:nvSpPr>
        <p:spPr>
          <a:ln/>
        </p:spPr>
        <p:txBody>
          <a:bodyPr/>
          <a:lstStyle>
            <a:lvl1pPr>
              <a:defRPr/>
            </a:lvl1pPr>
          </a:lstStyle>
          <a:p>
            <a:fld id="{E6D4DC1C-9152-C543-976B-CBEB8A990EDA}" type="slidenum">
              <a:rPr lang="en-US" altLang="en-US"/>
              <a:pPr/>
              <a:t>‹#›</a:t>
            </a:fld>
            <a:endParaRPr lang="en-US" altLang="en-US"/>
          </a:p>
        </p:txBody>
      </p:sp>
    </p:spTree>
    <p:extLst>
      <p:ext uri="{BB962C8B-B14F-4D97-AF65-F5344CB8AC3E}">
        <p14:creationId xmlns:p14="http://schemas.microsoft.com/office/powerpoint/2010/main" val="160326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5734CB-FE05-944E-9EEA-EA7E116838FA}"/>
              </a:ext>
            </a:extLst>
          </p:cNvPr>
          <p:cNvSpPr>
            <a:spLocks noGrp="1" noChangeArrowheads="1"/>
          </p:cNvSpPr>
          <p:nvPr>
            <p:ph type="dt" sz="half" idx="10"/>
          </p:nvPr>
        </p:nvSpPr>
        <p:spPr>
          <a:ln/>
        </p:spPr>
        <p:txBody>
          <a:bodyPr/>
          <a:lstStyle>
            <a:lvl1pPr>
              <a:defRPr/>
            </a:lvl1pPr>
          </a:lstStyle>
          <a:p>
            <a:fld id="{534A1862-893A-FA4F-95D5-D2AECAEF04DF}" type="datetime1">
              <a:rPr lang="en-US" altLang="en-US"/>
              <a:pPr/>
              <a:t>5/10/23</a:t>
            </a:fld>
            <a:endParaRPr lang="en-US" altLang="en-US"/>
          </a:p>
        </p:txBody>
      </p:sp>
      <p:sp>
        <p:nvSpPr>
          <p:cNvPr id="5" name="Rectangle 5">
            <a:extLst>
              <a:ext uri="{FF2B5EF4-FFF2-40B4-BE49-F238E27FC236}">
                <a16:creationId xmlns:a16="http://schemas.microsoft.com/office/drawing/2014/main" id="{8CCAFD0C-5A17-6B4A-91A4-29C2656B2C23}"/>
              </a:ext>
            </a:extLst>
          </p:cNvPr>
          <p:cNvSpPr>
            <a:spLocks noGrp="1" noChangeArrowheads="1"/>
          </p:cNvSpPr>
          <p:nvPr>
            <p:ph type="ftr" sz="quarter" idx="11"/>
          </p:nvPr>
        </p:nvSpPr>
        <p:spPr>
          <a:ln/>
        </p:spPr>
        <p:txBody>
          <a:bodyPr/>
          <a:lstStyle>
            <a:lvl1pPr>
              <a:defRPr/>
            </a:lvl1pPr>
          </a:lstStyle>
          <a:p>
            <a:pPr>
              <a:defRPr/>
            </a:pPr>
            <a:r>
              <a:rPr lang="en-US"/>
              <a:t>EEC-484/584: Computer Networks</a:t>
            </a:r>
          </a:p>
        </p:txBody>
      </p:sp>
      <p:sp>
        <p:nvSpPr>
          <p:cNvPr id="6" name="Rectangle 6">
            <a:extLst>
              <a:ext uri="{FF2B5EF4-FFF2-40B4-BE49-F238E27FC236}">
                <a16:creationId xmlns:a16="http://schemas.microsoft.com/office/drawing/2014/main" id="{62BB5961-12D4-044A-82D1-26D8A75AA787}"/>
              </a:ext>
            </a:extLst>
          </p:cNvPr>
          <p:cNvSpPr>
            <a:spLocks noGrp="1" noChangeArrowheads="1"/>
          </p:cNvSpPr>
          <p:nvPr>
            <p:ph type="sldNum" sz="quarter" idx="12"/>
          </p:nvPr>
        </p:nvSpPr>
        <p:spPr>
          <a:ln/>
        </p:spPr>
        <p:txBody>
          <a:bodyPr/>
          <a:lstStyle>
            <a:lvl1pPr>
              <a:defRPr/>
            </a:lvl1pPr>
          </a:lstStyle>
          <a:p>
            <a:fld id="{7AAF4755-CEA7-FC4B-BF00-4E0E372FE41E}" type="slidenum">
              <a:rPr lang="en-US" altLang="en-US"/>
              <a:pPr/>
              <a:t>‹#›</a:t>
            </a:fld>
            <a:endParaRPr lang="en-US" altLang="en-US"/>
          </a:p>
        </p:txBody>
      </p:sp>
    </p:spTree>
    <p:extLst>
      <p:ext uri="{BB962C8B-B14F-4D97-AF65-F5344CB8AC3E}">
        <p14:creationId xmlns:p14="http://schemas.microsoft.com/office/powerpoint/2010/main" val="824689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FAFEFCC-BF3F-4649-B7B2-724D5DFB79A9}"/>
              </a:ext>
            </a:extLst>
          </p:cNvPr>
          <p:cNvSpPr>
            <a:spLocks noGrp="1" noChangeArrowheads="1"/>
          </p:cNvSpPr>
          <p:nvPr>
            <p:ph type="dt" sz="half" idx="10"/>
          </p:nvPr>
        </p:nvSpPr>
        <p:spPr>
          <a:ln/>
        </p:spPr>
        <p:txBody>
          <a:bodyPr/>
          <a:lstStyle>
            <a:lvl1pPr>
              <a:defRPr/>
            </a:lvl1pPr>
          </a:lstStyle>
          <a:p>
            <a:fld id="{C2747BDC-C7C8-2546-BF82-AE4489A18227}" type="datetime1">
              <a:rPr lang="en-US" altLang="en-US"/>
              <a:pPr/>
              <a:t>5/10/23</a:t>
            </a:fld>
            <a:endParaRPr lang="en-US" altLang="en-US"/>
          </a:p>
        </p:txBody>
      </p:sp>
      <p:sp>
        <p:nvSpPr>
          <p:cNvPr id="5" name="Rectangle 5">
            <a:extLst>
              <a:ext uri="{FF2B5EF4-FFF2-40B4-BE49-F238E27FC236}">
                <a16:creationId xmlns:a16="http://schemas.microsoft.com/office/drawing/2014/main" id="{AC787A2E-6BDE-1146-B092-3D386549B3EA}"/>
              </a:ext>
            </a:extLst>
          </p:cNvPr>
          <p:cNvSpPr>
            <a:spLocks noGrp="1" noChangeArrowheads="1"/>
          </p:cNvSpPr>
          <p:nvPr>
            <p:ph type="ftr" sz="quarter" idx="11"/>
          </p:nvPr>
        </p:nvSpPr>
        <p:spPr>
          <a:ln/>
        </p:spPr>
        <p:txBody>
          <a:bodyPr/>
          <a:lstStyle>
            <a:lvl1pPr>
              <a:defRPr/>
            </a:lvl1pPr>
          </a:lstStyle>
          <a:p>
            <a:pPr>
              <a:defRPr/>
            </a:pPr>
            <a:r>
              <a:rPr lang="en-US"/>
              <a:t>EEC-484/584: Computer Networks</a:t>
            </a:r>
          </a:p>
        </p:txBody>
      </p:sp>
      <p:sp>
        <p:nvSpPr>
          <p:cNvPr id="6" name="Rectangle 6">
            <a:extLst>
              <a:ext uri="{FF2B5EF4-FFF2-40B4-BE49-F238E27FC236}">
                <a16:creationId xmlns:a16="http://schemas.microsoft.com/office/drawing/2014/main" id="{8114F5EC-2192-2546-9565-ACC308642695}"/>
              </a:ext>
            </a:extLst>
          </p:cNvPr>
          <p:cNvSpPr>
            <a:spLocks noGrp="1" noChangeArrowheads="1"/>
          </p:cNvSpPr>
          <p:nvPr>
            <p:ph type="sldNum" sz="quarter" idx="12"/>
          </p:nvPr>
        </p:nvSpPr>
        <p:spPr>
          <a:ln/>
        </p:spPr>
        <p:txBody>
          <a:bodyPr/>
          <a:lstStyle>
            <a:lvl1pPr>
              <a:defRPr/>
            </a:lvl1pPr>
          </a:lstStyle>
          <a:p>
            <a:fld id="{83B50242-93C9-4949-9E20-5C92D3CFF25F}" type="slidenum">
              <a:rPr lang="en-US" altLang="en-US"/>
              <a:pPr/>
              <a:t>‹#›</a:t>
            </a:fld>
            <a:endParaRPr lang="en-US" altLang="en-US"/>
          </a:p>
        </p:txBody>
      </p:sp>
    </p:spTree>
    <p:extLst>
      <p:ext uri="{BB962C8B-B14F-4D97-AF65-F5344CB8AC3E}">
        <p14:creationId xmlns:p14="http://schemas.microsoft.com/office/powerpoint/2010/main" val="327716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97D1B0F-5C21-0D47-BF6F-F327BEE70AF5}"/>
              </a:ext>
            </a:extLst>
          </p:cNvPr>
          <p:cNvSpPr>
            <a:spLocks noGrp="1" noChangeArrowheads="1"/>
          </p:cNvSpPr>
          <p:nvPr>
            <p:ph type="dt" sz="half" idx="10"/>
          </p:nvPr>
        </p:nvSpPr>
        <p:spPr>
          <a:ln/>
        </p:spPr>
        <p:txBody>
          <a:bodyPr/>
          <a:lstStyle>
            <a:lvl1pPr>
              <a:defRPr/>
            </a:lvl1pPr>
          </a:lstStyle>
          <a:p>
            <a:fld id="{94E4708E-43D3-2741-8298-893EC59D06A2}" type="datetime1">
              <a:rPr lang="en-US" altLang="en-US"/>
              <a:pPr/>
              <a:t>5/10/23</a:t>
            </a:fld>
            <a:endParaRPr lang="en-US" altLang="en-US"/>
          </a:p>
        </p:txBody>
      </p:sp>
      <p:sp>
        <p:nvSpPr>
          <p:cNvPr id="5" name="Rectangle 5">
            <a:extLst>
              <a:ext uri="{FF2B5EF4-FFF2-40B4-BE49-F238E27FC236}">
                <a16:creationId xmlns:a16="http://schemas.microsoft.com/office/drawing/2014/main" id="{E4951754-A296-8647-A611-56EC2C976E12}"/>
              </a:ext>
            </a:extLst>
          </p:cNvPr>
          <p:cNvSpPr>
            <a:spLocks noGrp="1" noChangeArrowheads="1"/>
          </p:cNvSpPr>
          <p:nvPr>
            <p:ph type="ftr" sz="quarter" idx="11"/>
          </p:nvPr>
        </p:nvSpPr>
        <p:spPr>
          <a:ln/>
        </p:spPr>
        <p:txBody>
          <a:bodyPr/>
          <a:lstStyle>
            <a:lvl1pPr>
              <a:defRPr/>
            </a:lvl1pPr>
          </a:lstStyle>
          <a:p>
            <a:pPr>
              <a:defRPr/>
            </a:pPr>
            <a:r>
              <a:rPr lang="en-US"/>
              <a:t>EEC-484/584: Computer Networks</a:t>
            </a:r>
          </a:p>
        </p:txBody>
      </p:sp>
      <p:sp>
        <p:nvSpPr>
          <p:cNvPr id="6" name="Rectangle 6">
            <a:extLst>
              <a:ext uri="{FF2B5EF4-FFF2-40B4-BE49-F238E27FC236}">
                <a16:creationId xmlns:a16="http://schemas.microsoft.com/office/drawing/2014/main" id="{FF3C5EE6-F4E4-8141-B867-57EC34A42A2A}"/>
              </a:ext>
            </a:extLst>
          </p:cNvPr>
          <p:cNvSpPr>
            <a:spLocks noGrp="1" noChangeArrowheads="1"/>
          </p:cNvSpPr>
          <p:nvPr>
            <p:ph type="sldNum" sz="quarter" idx="12"/>
          </p:nvPr>
        </p:nvSpPr>
        <p:spPr>
          <a:ln/>
        </p:spPr>
        <p:txBody>
          <a:bodyPr/>
          <a:lstStyle>
            <a:lvl1pPr>
              <a:defRPr/>
            </a:lvl1pPr>
          </a:lstStyle>
          <a:p>
            <a:fld id="{95CB93E5-89E2-1048-B2BB-E2813BA3DA0C}" type="slidenum">
              <a:rPr lang="en-US" altLang="en-US"/>
              <a:pPr/>
              <a:t>‹#›</a:t>
            </a:fld>
            <a:endParaRPr lang="en-US" altLang="en-US"/>
          </a:p>
        </p:txBody>
      </p:sp>
    </p:spTree>
    <p:extLst>
      <p:ext uri="{BB962C8B-B14F-4D97-AF65-F5344CB8AC3E}">
        <p14:creationId xmlns:p14="http://schemas.microsoft.com/office/powerpoint/2010/main" val="1208773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ADA223C-DC54-0247-86F1-FB2779833EAC}"/>
              </a:ext>
            </a:extLst>
          </p:cNvPr>
          <p:cNvSpPr>
            <a:spLocks noGrp="1" noChangeArrowheads="1"/>
          </p:cNvSpPr>
          <p:nvPr>
            <p:ph type="dt" sz="half" idx="10"/>
          </p:nvPr>
        </p:nvSpPr>
        <p:spPr>
          <a:ln/>
        </p:spPr>
        <p:txBody>
          <a:bodyPr/>
          <a:lstStyle>
            <a:lvl1pPr>
              <a:defRPr/>
            </a:lvl1pPr>
          </a:lstStyle>
          <a:p>
            <a:fld id="{BC619370-BFF1-D64D-874A-845DDAF8FAF8}" type="datetime1">
              <a:rPr lang="en-US" altLang="en-US"/>
              <a:pPr/>
              <a:t>5/10/23</a:t>
            </a:fld>
            <a:endParaRPr lang="en-US" altLang="en-US"/>
          </a:p>
        </p:txBody>
      </p:sp>
      <p:sp>
        <p:nvSpPr>
          <p:cNvPr id="6" name="Rectangle 5">
            <a:extLst>
              <a:ext uri="{FF2B5EF4-FFF2-40B4-BE49-F238E27FC236}">
                <a16:creationId xmlns:a16="http://schemas.microsoft.com/office/drawing/2014/main" id="{87BE5185-7A7B-DD4A-A2FC-AEEE9BF5CE6D}"/>
              </a:ext>
            </a:extLst>
          </p:cNvPr>
          <p:cNvSpPr>
            <a:spLocks noGrp="1" noChangeArrowheads="1"/>
          </p:cNvSpPr>
          <p:nvPr>
            <p:ph type="ftr" sz="quarter" idx="11"/>
          </p:nvPr>
        </p:nvSpPr>
        <p:spPr>
          <a:ln/>
        </p:spPr>
        <p:txBody>
          <a:bodyPr/>
          <a:lstStyle>
            <a:lvl1pPr>
              <a:defRPr/>
            </a:lvl1pPr>
          </a:lstStyle>
          <a:p>
            <a:pPr>
              <a:defRPr/>
            </a:pPr>
            <a:r>
              <a:rPr lang="en-US"/>
              <a:t>EEC-484/584: Computer Networks</a:t>
            </a:r>
          </a:p>
        </p:txBody>
      </p:sp>
      <p:sp>
        <p:nvSpPr>
          <p:cNvPr id="7" name="Rectangle 6">
            <a:extLst>
              <a:ext uri="{FF2B5EF4-FFF2-40B4-BE49-F238E27FC236}">
                <a16:creationId xmlns:a16="http://schemas.microsoft.com/office/drawing/2014/main" id="{ED1F25A8-053C-B74E-95A2-1ABA08E411F6}"/>
              </a:ext>
            </a:extLst>
          </p:cNvPr>
          <p:cNvSpPr>
            <a:spLocks noGrp="1" noChangeArrowheads="1"/>
          </p:cNvSpPr>
          <p:nvPr>
            <p:ph type="sldNum" sz="quarter" idx="12"/>
          </p:nvPr>
        </p:nvSpPr>
        <p:spPr>
          <a:ln/>
        </p:spPr>
        <p:txBody>
          <a:bodyPr/>
          <a:lstStyle>
            <a:lvl1pPr>
              <a:defRPr/>
            </a:lvl1pPr>
          </a:lstStyle>
          <a:p>
            <a:fld id="{37BA4834-A3FD-6049-B37B-3E13B62CD56E}" type="slidenum">
              <a:rPr lang="en-US" altLang="en-US"/>
              <a:pPr/>
              <a:t>‹#›</a:t>
            </a:fld>
            <a:endParaRPr lang="en-US" altLang="en-US"/>
          </a:p>
        </p:txBody>
      </p:sp>
    </p:spTree>
    <p:extLst>
      <p:ext uri="{BB962C8B-B14F-4D97-AF65-F5344CB8AC3E}">
        <p14:creationId xmlns:p14="http://schemas.microsoft.com/office/powerpoint/2010/main" val="3046738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D4F0341-FDCF-5A46-AC39-E2928DED88CD}"/>
              </a:ext>
            </a:extLst>
          </p:cNvPr>
          <p:cNvSpPr>
            <a:spLocks noGrp="1" noChangeArrowheads="1"/>
          </p:cNvSpPr>
          <p:nvPr>
            <p:ph type="dt" sz="half" idx="10"/>
          </p:nvPr>
        </p:nvSpPr>
        <p:spPr>
          <a:ln/>
        </p:spPr>
        <p:txBody>
          <a:bodyPr/>
          <a:lstStyle>
            <a:lvl1pPr>
              <a:defRPr/>
            </a:lvl1pPr>
          </a:lstStyle>
          <a:p>
            <a:fld id="{162FCE96-4A2E-1A4F-8B23-8A7D0E4522EE}" type="datetime1">
              <a:rPr lang="en-US" altLang="en-US"/>
              <a:pPr/>
              <a:t>5/10/23</a:t>
            </a:fld>
            <a:endParaRPr lang="en-US" altLang="en-US"/>
          </a:p>
        </p:txBody>
      </p:sp>
      <p:sp>
        <p:nvSpPr>
          <p:cNvPr id="8" name="Rectangle 5">
            <a:extLst>
              <a:ext uri="{FF2B5EF4-FFF2-40B4-BE49-F238E27FC236}">
                <a16:creationId xmlns:a16="http://schemas.microsoft.com/office/drawing/2014/main" id="{59A703B9-684E-BA4C-BAEC-48238835133C}"/>
              </a:ext>
            </a:extLst>
          </p:cNvPr>
          <p:cNvSpPr>
            <a:spLocks noGrp="1" noChangeArrowheads="1"/>
          </p:cNvSpPr>
          <p:nvPr>
            <p:ph type="ftr" sz="quarter" idx="11"/>
          </p:nvPr>
        </p:nvSpPr>
        <p:spPr>
          <a:ln/>
        </p:spPr>
        <p:txBody>
          <a:bodyPr/>
          <a:lstStyle>
            <a:lvl1pPr>
              <a:defRPr/>
            </a:lvl1pPr>
          </a:lstStyle>
          <a:p>
            <a:pPr>
              <a:defRPr/>
            </a:pPr>
            <a:r>
              <a:rPr lang="en-US"/>
              <a:t>EEC-484/584: Computer Networks</a:t>
            </a:r>
          </a:p>
        </p:txBody>
      </p:sp>
      <p:sp>
        <p:nvSpPr>
          <p:cNvPr id="9" name="Rectangle 6">
            <a:extLst>
              <a:ext uri="{FF2B5EF4-FFF2-40B4-BE49-F238E27FC236}">
                <a16:creationId xmlns:a16="http://schemas.microsoft.com/office/drawing/2014/main" id="{FE6E6048-2258-1144-8129-C1A418A123BC}"/>
              </a:ext>
            </a:extLst>
          </p:cNvPr>
          <p:cNvSpPr>
            <a:spLocks noGrp="1" noChangeArrowheads="1"/>
          </p:cNvSpPr>
          <p:nvPr>
            <p:ph type="sldNum" sz="quarter" idx="12"/>
          </p:nvPr>
        </p:nvSpPr>
        <p:spPr>
          <a:ln/>
        </p:spPr>
        <p:txBody>
          <a:bodyPr/>
          <a:lstStyle>
            <a:lvl1pPr>
              <a:defRPr/>
            </a:lvl1pPr>
          </a:lstStyle>
          <a:p>
            <a:fld id="{A46B0EE7-1BBC-594C-ADBF-020720D9843D}" type="slidenum">
              <a:rPr lang="en-US" altLang="en-US"/>
              <a:pPr/>
              <a:t>‹#›</a:t>
            </a:fld>
            <a:endParaRPr lang="en-US" altLang="en-US"/>
          </a:p>
        </p:txBody>
      </p:sp>
    </p:spTree>
    <p:extLst>
      <p:ext uri="{BB962C8B-B14F-4D97-AF65-F5344CB8AC3E}">
        <p14:creationId xmlns:p14="http://schemas.microsoft.com/office/powerpoint/2010/main" val="1715524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B580C97-E6EB-D94C-A767-1335BDD94CC2}"/>
              </a:ext>
            </a:extLst>
          </p:cNvPr>
          <p:cNvSpPr>
            <a:spLocks noGrp="1" noChangeArrowheads="1"/>
          </p:cNvSpPr>
          <p:nvPr>
            <p:ph type="dt" sz="half" idx="10"/>
          </p:nvPr>
        </p:nvSpPr>
        <p:spPr>
          <a:ln/>
        </p:spPr>
        <p:txBody>
          <a:bodyPr/>
          <a:lstStyle>
            <a:lvl1pPr>
              <a:defRPr/>
            </a:lvl1pPr>
          </a:lstStyle>
          <a:p>
            <a:fld id="{08D4A63F-0298-7342-BC5C-C56735167CE4}" type="datetime1">
              <a:rPr lang="en-US" altLang="en-US"/>
              <a:pPr/>
              <a:t>5/10/23</a:t>
            </a:fld>
            <a:endParaRPr lang="en-US" altLang="en-US"/>
          </a:p>
        </p:txBody>
      </p:sp>
      <p:sp>
        <p:nvSpPr>
          <p:cNvPr id="4" name="Rectangle 5">
            <a:extLst>
              <a:ext uri="{FF2B5EF4-FFF2-40B4-BE49-F238E27FC236}">
                <a16:creationId xmlns:a16="http://schemas.microsoft.com/office/drawing/2014/main" id="{37EC50C9-AD76-FF4E-8FA3-31D398B37B92}"/>
              </a:ext>
            </a:extLst>
          </p:cNvPr>
          <p:cNvSpPr>
            <a:spLocks noGrp="1" noChangeArrowheads="1"/>
          </p:cNvSpPr>
          <p:nvPr>
            <p:ph type="ftr" sz="quarter" idx="11"/>
          </p:nvPr>
        </p:nvSpPr>
        <p:spPr>
          <a:ln/>
        </p:spPr>
        <p:txBody>
          <a:bodyPr/>
          <a:lstStyle>
            <a:lvl1pPr>
              <a:defRPr/>
            </a:lvl1pPr>
          </a:lstStyle>
          <a:p>
            <a:pPr>
              <a:defRPr/>
            </a:pPr>
            <a:r>
              <a:rPr lang="en-US"/>
              <a:t>EEC-484/584: Computer Networks</a:t>
            </a:r>
          </a:p>
        </p:txBody>
      </p:sp>
      <p:sp>
        <p:nvSpPr>
          <p:cNvPr id="5" name="Rectangle 6">
            <a:extLst>
              <a:ext uri="{FF2B5EF4-FFF2-40B4-BE49-F238E27FC236}">
                <a16:creationId xmlns:a16="http://schemas.microsoft.com/office/drawing/2014/main" id="{AEEE9D33-58CD-AA44-842C-08588CB899CF}"/>
              </a:ext>
            </a:extLst>
          </p:cNvPr>
          <p:cNvSpPr>
            <a:spLocks noGrp="1" noChangeArrowheads="1"/>
          </p:cNvSpPr>
          <p:nvPr>
            <p:ph type="sldNum" sz="quarter" idx="12"/>
          </p:nvPr>
        </p:nvSpPr>
        <p:spPr>
          <a:ln/>
        </p:spPr>
        <p:txBody>
          <a:bodyPr/>
          <a:lstStyle>
            <a:lvl1pPr>
              <a:defRPr/>
            </a:lvl1pPr>
          </a:lstStyle>
          <a:p>
            <a:fld id="{256CABB9-660A-AF46-807F-90D1067A02F1}" type="slidenum">
              <a:rPr lang="en-US" altLang="en-US"/>
              <a:pPr/>
              <a:t>‹#›</a:t>
            </a:fld>
            <a:endParaRPr lang="en-US" altLang="en-US"/>
          </a:p>
        </p:txBody>
      </p:sp>
    </p:spTree>
    <p:extLst>
      <p:ext uri="{BB962C8B-B14F-4D97-AF65-F5344CB8AC3E}">
        <p14:creationId xmlns:p14="http://schemas.microsoft.com/office/powerpoint/2010/main" val="2939207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0A2C214-99AA-214D-81F4-940CF58E8FC9}"/>
              </a:ext>
            </a:extLst>
          </p:cNvPr>
          <p:cNvSpPr>
            <a:spLocks noGrp="1" noChangeArrowheads="1"/>
          </p:cNvSpPr>
          <p:nvPr>
            <p:ph type="dt" sz="half" idx="10"/>
          </p:nvPr>
        </p:nvSpPr>
        <p:spPr>
          <a:ln/>
        </p:spPr>
        <p:txBody>
          <a:bodyPr/>
          <a:lstStyle>
            <a:lvl1pPr>
              <a:defRPr/>
            </a:lvl1pPr>
          </a:lstStyle>
          <a:p>
            <a:fld id="{0916F1B4-BA59-E846-8466-B2E17B35C8A1}" type="datetime1">
              <a:rPr lang="en-US" altLang="en-US"/>
              <a:pPr/>
              <a:t>5/10/23</a:t>
            </a:fld>
            <a:endParaRPr lang="en-US" altLang="en-US"/>
          </a:p>
        </p:txBody>
      </p:sp>
      <p:sp>
        <p:nvSpPr>
          <p:cNvPr id="3" name="Rectangle 5">
            <a:extLst>
              <a:ext uri="{FF2B5EF4-FFF2-40B4-BE49-F238E27FC236}">
                <a16:creationId xmlns:a16="http://schemas.microsoft.com/office/drawing/2014/main" id="{D96A2FC5-DE78-B64E-9984-B58FC9CA38DD}"/>
              </a:ext>
            </a:extLst>
          </p:cNvPr>
          <p:cNvSpPr>
            <a:spLocks noGrp="1" noChangeArrowheads="1"/>
          </p:cNvSpPr>
          <p:nvPr>
            <p:ph type="ftr" sz="quarter" idx="11"/>
          </p:nvPr>
        </p:nvSpPr>
        <p:spPr>
          <a:ln/>
        </p:spPr>
        <p:txBody>
          <a:bodyPr/>
          <a:lstStyle>
            <a:lvl1pPr>
              <a:defRPr/>
            </a:lvl1pPr>
          </a:lstStyle>
          <a:p>
            <a:pPr>
              <a:defRPr/>
            </a:pPr>
            <a:r>
              <a:rPr lang="en-US"/>
              <a:t>EEC-484/584: Computer Networks</a:t>
            </a:r>
          </a:p>
        </p:txBody>
      </p:sp>
      <p:sp>
        <p:nvSpPr>
          <p:cNvPr id="4" name="Rectangle 6">
            <a:extLst>
              <a:ext uri="{FF2B5EF4-FFF2-40B4-BE49-F238E27FC236}">
                <a16:creationId xmlns:a16="http://schemas.microsoft.com/office/drawing/2014/main" id="{E3AD6112-5535-EC46-A844-BA2FDD43A22F}"/>
              </a:ext>
            </a:extLst>
          </p:cNvPr>
          <p:cNvSpPr>
            <a:spLocks noGrp="1" noChangeArrowheads="1"/>
          </p:cNvSpPr>
          <p:nvPr>
            <p:ph type="sldNum" sz="quarter" idx="12"/>
          </p:nvPr>
        </p:nvSpPr>
        <p:spPr>
          <a:ln/>
        </p:spPr>
        <p:txBody>
          <a:bodyPr/>
          <a:lstStyle>
            <a:lvl1pPr>
              <a:defRPr/>
            </a:lvl1pPr>
          </a:lstStyle>
          <a:p>
            <a:fld id="{894236FF-367F-AF42-B5AA-4604F4E85301}" type="slidenum">
              <a:rPr lang="en-US" altLang="en-US"/>
              <a:pPr/>
              <a:t>‹#›</a:t>
            </a:fld>
            <a:endParaRPr lang="en-US" altLang="en-US"/>
          </a:p>
        </p:txBody>
      </p:sp>
    </p:spTree>
    <p:extLst>
      <p:ext uri="{BB962C8B-B14F-4D97-AF65-F5344CB8AC3E}">
        <p14:creationId xmlns:p14="http://schemas.microsoft.com/office/powerpoint/2010/main" val="1944053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140F2B9-F846-014A-A44E-C6052F522172}"/>
              </a:ext>
            </a:extLst>
          </p:cNvPr>
          <p:cNvSpPr>
            <a:spLocks noGrp="1" noChangeArrowheads="1"/>
          </p:cNvSpPr>
          <p:nvPr>
            <p:ph type="dt" sz="half" idx="10"/>
          </p:nvPr>
        </p:nvSpPr>
        <p:spPr>
          <a:ln/>
        </p:spPr>
        <p:txBody>
          <a:bodyPr/>
          <a:lstStyle>
            <a:lvl1pPr>
              <a:defRPr/>
            </a:lvl1pPr>
          </a:lstStyle>
          <a:p>
            <a:fld id="{4EC8E86E-460C-E04E-9C8F-7D31418DA721}" type="datetime1">
              <a:rPr lang="en-US" altLang="en-US"/>
              <a:pPr/>
              <a:t>5/10/23</a:t>
            </a:fld>
            <a:endParaRPr lang="en-US" altLang="en-US"/>
          </a:p>
        </p:txBody>
      </p:sp>
      <p:sp>
        <p:nvSpPr>
          <p:cNvPr id="6" name="Rectangle 5">
            <a:extLst>
              <a:ext uri="{FF2B5EF4-FFF2-40B4-BE49-F238E27FC236}">
                <a16:creationId xmlns:a16="http://schemas.microsoft.com/office/drawing/2014/main" id="{BAC47A17-A876-6C4A-81CD-A4E3336114E6}"/>
              </a:ext>
            </a:extLst>
          </p:cNvPr>
          <p:cNvSpPr>
            <a:spLocks noGrp="1" noChangeArrowheads="1"/>
          </p:cNvSpPr>
          <p:nvPr>
            <p:ph type="ftr" sz="quarter" idx="11"/>
          </p:nvPr>
        </p:nvSpPr>
        <p:spPr>
          <a:ln/>
        </p:spPr>
        <p:txBody>
          <a:bodyPr/>
          <a:lstStyle>
            <a:lvl1pPr>
              <a:defRPr/>
            </a:lvl1pPr>
          </a:lstStyle>
          <a:p>
            <a:pPr>
              <a:defRPr/>
            </a:pPr>
            <a:r>
              <a:rPr lang="en-US"/>
              <a:t>EEC-484/584: Computer Networks</a:t>
            </a:r>
          </a:p>
        </p:txBody>
      </p:sp>
      <p:sp>
        <p:nvSpPr>
          <p:cNvPr id="7" name="Rectangle 6">
            <a:extLst>
              <a:ext uri="{FF2B5EF4-FFF2-40B4-BE49-F238E27FC236}">
                <a16:creationId xmlns:a16="http://schemas.microsoft.com/office/drawing/2014/main" id="{545A5685-0AF6-4D43-A9EF-01BE13119293}"/>
              </a:ext>
            </a:extLst>
          </p:cNvPr>
          <p:cNvSpPr>
            <a:spLocks noGrp="1" noChangeArrowheads="1"/>
          </p:cNvSpPr>
          <p:nvPr>
            <p:ph type="sldNum" sz="quarter" idx="12"/>
          </p:nvPr>
        </p:nvSpPr>
        <p:spPr>
          <a:ln/>
        </p:spPr>
        <p:txBody>
          <a:bodyPr/>
          <a:lstStyle>
            <a:lvl1pPr>
              <a:defRPr/>
            </a:lvl1pPr>
          </a:lstStyle>
          <a:p>
            <a:fld id="{7A82B40E-7DE9-E949-9D84-43F210A15D69}" type="slidenum">
              <a:rPr lang="en-US" altLang="en-US"/>
              <a:pPr/>
              <a:t>‹#›</a:t>
            </a:fld>
            <a:endParaRPr lang="en-US" altLang="en-US"/>
          </a:p>
        </p:txBody>
      </p:sp>
    </p:spTree>
    <p:extLst>
      <p:ext uri="{BB962C8B-B14F-4D97-AF65-F5344CB8AC3E}">
        <p14:creationId xmlns:p14="http://schemas.microsoft.com/office/powerpoint/2010/main" val="712205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BD64B0A-63BA-3B43-8894-21190EBFC2E4}"/>
              </a:ext>
            </a:extLst>
          </p:cNvPr>
          <p:cNvSpPr>
            <a:spLocks noGrp="1" noChangeArrowheads="1"/>
          </p:cNvSpPr>
          <p:nvPr>
            <p:ph type="dt" sz="half" idx="10"/>
          </p:nvPr>
        </p:nvSpPr>
        <p:spPr>
          <a:ln/>
        </p:spPr>
        <p:txBody>
          <a:bodyPr/>
          <a:lstStyle>
            <a:lvl1pPr>
              <a:defRPr/>
            </a:lvl1pPr>
          </a:lstStyle>
          <a:p>
            <a:fld id="{E3076687-DDD1-2F44-B7DC-B8A89C5DA382}" type="datetime1">
              <a:rPr lang="en-US" altLang="en-US"/>
              <a:pPr/>
              <a:t>5/10/23</a:t>
            </a:fld>
            <a:endParaRPr lang="en-US" altLang="en-US"/>
          </a:p>
        </p:txBody>
      </p:sp>
      <p:sp>
        <p:nvSpPr>
          <p:cNvPr id="6" name="Rectangle 5">
            <a:extLst>
              <a:ext uri="{FF2B5EF4-FFF2-40B4-BE49-F238E27FC236}">
                <a16:creationId xmlns:a16="http://schemas.microsoft.com/office/drawing/2014/main" id="{9C9D0B1C-0813-0C4E-A362-0A6A832D30AA}"/>
              </a:ext>
            </a:extLst>
          </p:cNvPr>
          <p:cNvSpPr>
            <a:spLocks noGrp="1" noChangeArrowheads="1"/>
          </p:cNvSpPr>
          <p:nvPr>
            <p:ph type="ftr" sz="quarter" idx="11"/>
          </p:nvPr>
        </p:nvSpPr>
        <p:spPr>
          <a:ln/>
        </p:spPr>
        <p:txBody>
          <a:bodyPr/>
          <a:lstStyle>
            <a:lvl1pPr>
              <a:defRPr/>
            </a:lvl1pPr>
          </a:lstStyle>
          <a:p>
            <a:pPr>
              <a:defRPr/>
            </a:pPr>
            <a:r>
              <a:rPr lang="en-US"/>
              <a:t>EEC-484/584: Computer Networks</a:t>
            </a:r>
          </a:p>
        </p:txBody>
      </p:sp>
      <p:sp>
        <p:nvSpPr>
          <p:cNvPr id="7" name="Rectangle 6">
            <a:extLst>
              <a:ext uri="{FF2B5EF4-FFF2-40B4-BE49-F238E27FC236}">
                <a16:creationId xmlns:a16="http://schemas.microsoft.com/office/drawing/2014/main" id="{66B92D23-779F-EF49-B295-7B5CCF55FEFD}"/>
              </a:ext>
            </a:extLst>
          </p:cNvPr>
          <p:cNvSpPr>
            <a:spLocks noGrp="1" noChangeArrowheads="1"/>
          </p:cNvSpPr>
          <p:nvPr>
            <p:ph type="sldNum" sz="quarter" idx="12"/>
          </p:nvPr>
        </p:nvSpPr>
        <p:spPr>
          <a:ln/>
        </p:spPr>
        <p:txBody>
          <a:bodyPr/>
          <a:lstStyle>
            <a:lvl1pPr>
              <a:defRPr/>
            </a:lvl1pPr>
          </a:lstStyle>
          <a:p>
            <a:fld id="{89434503-4D15-E24B-981F-88958E15F781}" type="slidenum">
              <a:rPr lang="en-US" altLang="en-US"/>
              <a:pPr/>
              <a:t>‹#›</a:t>
            </a:fld>
            <a:endParaRPr lang="en-US" altLang="en-US"/>
          </a:p>
        </p:txBody>
      </p:sp>
    </p:spTree>
    <p:extLst>
      <p:ext uri="{BB962C8B-B14F-4D97-AF65-F5344CB8AC3E}">
        <p14:creationId xmlns:p14="http://schemas.microsoft.com/office/powerpoint/2010/main" val="2201568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F3D8A5E-D13E-4049-8425-72A651A9A7C7}"/>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352CD4D-7E8E-2E4B-AC2D-FBA75A5F15B5}"/>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6564" name="Rectangle 4">
            <a:extLst>
              <a:ext uri="{FF2B5EF4-FFF2-40B4-BE49-F238E27FC236}">
                <a16:creationId xmlns:a16="http://schemas.microsoft.com/office/drawing/2014/main" id="{C4CAD9B4-5B07-6D4B-A843-83B8D98276FF}"/>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Garamond" panose="02020404030301010803" pitchFamily="18" charset="0"/>
              </a:defRPr>
            </a:lvl1pPr>
          </a:lstStyle>
          <a:p>
            <a:fld id="{0C885263-C07A-A244-AF2C-5EF3813C8D97}" type="datetime1">
              <a:rPr lang="en-US" altLang="en-US"/>
              <a:pPr/>
              <a:t>5/10/23</a:t>
            </a:fld>
            <a:endParaRPr lang="en-US" altLang="en-US"/>
          </a:p>
        </p:txBody>
      </p:sp>
      <p:sp>
        <p:nvSpPr>
          <p:cNvPr id="66565" name="Rectangle 5">
            <a:extLst>
              <a:ext uri="{FF2B5EF4-FFF2-40B4-BE49-F238E27FC236}">
                <a16:creationId xmlns:a16="http://schemas.microsoft.com/office/drawing/2014/main" id="{D6D46471-5A10-524B-B9AD-9869F8179F5D}"/>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Garamond" charset="0"/>
                <a:ea typeface="ＭＳ Ｐゴシック" charset="0"/>
                <a:cs typeface="Arial" charset="0"/>
              </a:defRPr>
            </a:lvl1pPr>
          </a:lstStyle>
          <a:p>
            <a:pPr>
              <a:defRPr/>
            </a:pPr>
            <a:r>
              <a:rPr lang="en-US"/>
              <a:t>EEC-484/584: Computer Networks</a:t>
            </a:r>
          </a:p>
        </p:txBody>
      </p:sp>
      <p:sp>
        <p:nvSpPr>
          <p:cNvPr id="66566" name="Rectangle 6">
            <a:extLst>
              <a:ext uri="{FF2B5EF4-FFF2-40B4-BE49-F238E27FC236}">
                <a16:creationId xmlns:a16="http://schemas.microsoft.com/office/drawing/2014/main" id="{11446DAB-5FF7-B347-8654-4A4A8B47E17C}"/>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panose="02020404030301010803" pitchFamily="18" charset="0"/>
              </a:defRPr>
            </a:lvl1pPr>
          </a:lstStyle>
          <a:p>
            <a:fld id="{9A4012AF-C7DB-C84E-8F29-FA7AD6CF5C58}" type="slidenum">
              <a:rPr lang="en-US" altLang="en-US"/>
              <a:pPr/>
              <a:t>‹#›</a:t>
            </a:fld>
            <a:endParaRPr lang="en-US" altLang="en-US"/>
          </a:p>
        </p:txBody>
      </p:sp>
      <p:sp>
        <p:nvSpPr>
          <p:cNvPr id="1031" name="Freeform 7">
            <a:extLst>
              <a:ext uri="{FF2B5EF4-FFF2-40B4-BE49-F238E27FC236}">
                <a16:creationId xmlns:a16="http://schemas.microsoft.com/office/drawing/2014/main" id="{93AC2DB4-3E39-3F4D-8EE4-479D959D21C9}"/>
              </a:ext>
            </a:extLst>
          </p:cNvPr>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a:extLst>
              <a:ext uri="{FF2B5EF4-FFF2-40B4-BE49-F238E27FC236}">
                <a16:creationId xmlns:a16="http://schemas.microsoft.com/office/drawing/2014/main" id="{B6F9A0B1-DDB3-0E4E-9F58-79F011E4DADF}"/>
              </a:ext>
            </a:extLst>
          </p:cNvPr>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935"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Lst>
  <p:hf hdr="0" ftr="0"/>
  <p:txStyles>
    <p:titleStyle>
      <a:lvl1pPr algn="l" rtl="0" eaLnBrk="0" fontAlgn="base" hangingPunct="0">
        <a:spcBef>
          <a:spcPct val="0"/>
        </a:spcBef>
        <a:spcAft>
          <a:spcPct val="0"/>
        </a:spcAft>
        <a:defRPr sz="42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200">
          <a:solidFill>
            <a:schemeClr val="tx2"/>
          </a:solidFill>
          <a:latin typeface="Garamond" charset="0"/>
          <a:ea typeface="ＭＳ Ｐゴシック" charset="0"/>
          <a:cs typeface="ＭＳ Ｐゴシック" charset="0"/>
        </a:defRPr>
      </a:lvl2pPr>
      <a:lvl3pPr algn="l" rtl="0" eaLnBrk="0" fontAlgn="base" hangingPunct="0">
        <a:spcBef>
          <a:spcPct val="0"/>
        </a:spcBef>
        <a:spcAft>
          <a:spcPct val="0"/>
        </a:spcAft>
        <a:defRPr sz="4200">
          <a:solidFill>
            <a:schemeClr val="tx2"/>
          </a:solidFill>
          <a:latin typeface="Garamond" charset="0"/>
          <a:ea typeface="ＭＳ Ｐゴシック" charset="0"/>
          <a:cs typeface="ＭＳ Ｐゴシック" charset="0"/>
        </a:defRPr>
      </a:lvl3pPr>
      <a:lvl4pPr algn="l" rtl="0" eaLnBrk="0" fontAlgn="base" hangingPunct="0">
        <a:spcBef>
          <a:spcPct val="0"/>
        </a:spcBef>
        <a:spcAft>
          <a:spcPct val="0"/>
        </a:spcAft>
        <a:defRPr sz="4200">
          <a:solidFill>
            <a:schemeClr val="tx2"/>
          </a:solidFill>
          <a:latin typeface="Garamond" charset="0"/>
          <a:ea typeface="ＭＳ Ｐゴシック" charset="0"/>
          <a:cs typeface="ＭＳ Ｐゴシック" charset="0"/>
        </a:defRPr>
      </a:lvl4pPr>
      <a:lvl5pPr algn="l" rtl="0" eaLnBrk="0" fontAlgn="base" hangingPunct="0">
        <a:spcBef>
          <a:spcPct val="0"/>
        </a:spcBef>
        <a:spcAft>
          <a:spcPct val="0"/>
        </a:spcAft>
        <a:defRPr sz="4200">
          <a:solidFill>
            <a:schemeClr val="tx2"/>
          </a:solidFill>
          <a:latin typeface="Garamond" charset="0"/>
          <a:ea typeface="ＭＳ Ｐゴシック" charset="0"/>
          <a:cs typeface="ＭＳ Ｐゴシック" charset="0"/>
        </a:defRPr>
      </a:lvl5pPr>
      <a:lvl6pPr marL="457200" algn="l" rtl="0" fontAlgn="base">
        <a:spcBef>
          <a:spcPct val="0"/>
        </a:spcBef>
        <a:spcAft>
          <a:spcPct val="0"/>
        </a:spcAft>
        <a:defRPr sz="4200">
          <a:solidFill>
            <a:schemeClr val="tx2"/>
          </a:solidFill>
          <a:latin typeface="Garamond" charset="0"/>
          <a:ea typeface="Arial" charset="0"/>
          <a:cs typeface="Arial" charset="0"/>
        </a:defRPr>
      </a:lvl6pPr>
      <a:lvl7pPr marL="914400" algn="l" rtl="0" fontAlgn="base">
        <a:spcBef>
          <a:spcPct val="0"/>
        </a:spcBef>
        <a:spcAft>
          <a:spcPct val="0"/>
        </a:spcAft>
        <a:defRPr sz="4200">
          <a:solidFill>
            <a:schemeClr val="tx2"/>
          </a:solidFill>
          <a:latin typeface="Garamond" charset="0"/>
          <a:ea typeface="Arial" charset="0"/>
          <a:cs typeface="Arial" charset="0"/>
        </a:defRPr>
      </a:lvl7pPr>
      <a:lvl8pPr marL="1371600" algn="l" rtl="0" fontAlgn="base">
        <a:spcBef>
          <a:spcPct val="0"/>
        </a:spcBef>
        <a:spcAft>
          <a:spcPct val="0"/>
        </a:spcAft>
        <a:defRPr sz="4200">
          <a:solidFill>
            <a:schemeClr val="tx2"/>
          </a:solidFill>
          <a:latin typeface="Garamond" charset="0"/>
          <a:ea typeface="Arial" charset="0"/>
          <a:cs typeface="Arial" charset="0"/>
        </a:defRPr>
      </a:lvl8pPr>
      <a:lvl9pPr marL="1828800" algn="l" rtl="0" fontAlgn="base">
        <a:spcBef>
          <a:spcPct val="0"/>
        </a:spcBef>
        <a:spcAft>
          <a:spcPct val="0"/>
        </a:spcAft>
        <a:defRPr sz="4200">
          <a:solidFill>
            <a:schemeClr val="tx2"/>
          </a:solidFill>
          <a:latin typeface="Garamond" charset="0"/>
          <a:ea typeface="Arial" charset="0"/>
          <a:cs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ＭＳ Ｐゴシック" charset="0"/>
          <a:cs typeface="ＭＳ Ｐゴシック" charset="0"/>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ea typeface="ＭＳ Ｐゴシック" charset="0"/>
          <a:cs typeface="+mn-cs"/>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ea typeface="Arial" charset="0"/>
          <a:cs typeface="+mn-cs"/>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ea typeface="Arial" charset="0"/>
          <a:cs typeface="+mn-cs"/>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ea typeface="Arial" charset="0"/>
          <a:cs typeface="+mn-cs"/>
        </a:defRPr>
      </a:lvl5pPr>
      <a:lvl6pPr marL="2138363" indent="-339725" algn="l" rtl="0" fontAlgn="base">
        <a:spcBef>
          <a:spcPct val="20000"/>
        </a:spcBef>
        <a:spcAft>
          <a:spcPct val="0"/>
        </a:spcAft>
        <a:buClr>
          <a:schemeClr val="accent1"/>
        </a:buClr>
        <a:buSzPct val="75000"/>
        <a:buFont typeface="Wingdings" charset="2"/>
        <a:buChar char="§"/>
        <a:defRPr sz="2000">
          <a:solidFill>
            <a:schemeClr val="tx1"/>
          </a:solidFill>
          <a:latin typeface="+mn-lt"/>
          <a:ea typeface="+mn-ea"/>
          <a:cs typeface="+mn-cs"/>
        </a:defRPr>
      </a:lvl6pPr>
      <a:lvl7pPr marL="2595563" indent="-339725" algn="l" rtl="0" fontAlgn="base">
        <a:spcBef>
          <a:spcPct val="20000"/>
        </a:spcBef>
        <a:spcAft>
          <a:spcPct val="0"/>
        </a:spcAft>
        <a:buClr>
          <a:schemeClr val="accent1"/>
        </a:buClr>
        <a:buSzPct val="75000"/>
        <a:buFont typeface="Wingdings" charset="2"/>
        <a:buChar char="§"/>
        <a:defRPr sz="2000">
          <a:solidFill>
            <a:schemeClr val="tx1"/>
          </a:solidFill>
          <a:latin typeface="+mn-lt"/>
          <a:ea typeface="+mn-ea"/>
          <a:cs typeface="+mn-cs"/>
        </a:defRPr>
      </a:lvl7pPr>
      <a:lvl8pPr marL="3052763" indent="-339725" algn="l" rtl="0" fontAlgn="base">
        <a:spcBef>
          <a:spcPct val="20000"/>
        </a:spcBef>
        <a:spcAft>
          <a:spcPct val="0"/>
        </a:spcAft>
        <a:buClr>
          <a:schemeClr val="accent1"/>
        </a:buClr>
        <a:buSzPct val="75000"/>
        <a:buFont typeface="Wingdings" charset="2"/>
        <a:buChar char="§"/>
        <a:defRPr sz="2000">
          <a:solidFill>
            <a:schemeClr val="tx1"/>
          </a:solidFill>
          <a:latin typeface="+mn-lt"/>
          <a:ea typeface="+mn-ea"/>
          <a:cs typeface="+mn-cs"/>
        </a:defRPr>
      </a:lvl8pPr>
      <a:lvl9pPr marL="3509963" indent="-339725" algn="l" rtl="0" fontAlgn="base">
        <a:spcBef>
          <a:spcPct val="20000"/>
        </a:spcBef>
        <a:spcAft>
          <a:spcPct val="0"/>
        </a:spcAft>
        <a:buClr>
          <a:schemeClr val="accent1"/>
        </a:buClr>
        <a:buSzPct val="75000"/>
        <a:buFont typeface="Wingdings" charset="2"/>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oleObject" Target="../embeddings/oleObject4.bin"/><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image" Target="../media/image5.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oleObject" Target="../embeddings/oleObject8.bin"/><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image" Target="../media/image5.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9.bin"/><Relationship Id="rId7" Type="http://schemas.openxmlformats.org/officeDocument/2006/relationships/oleObject" Target="../embeddings/oleObject12.bin"/><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3.bin"/><Relationship Id="rId7" Type="http://schemas.openxmlformats.org/officeDocument/2006/relationships/oleObject" Target="../embeddings/oleObject16.bin"/><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image" Target="../media/image5.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tomshardware.com/forum/19951-42-detecting-length-ethernet-frame"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5CF9FAEA-B031-644E-AE27-BA2E97E1E4A7}"/>
              </a:ext>
            </a:extLst>
          </p:cNvPr>
          <p:cNvSpPr>
            <a:spLocks noGrp="1" noChangeArrowheads="1"/>
          </p:cNvSpPr>
          <p:nvPr>
            <p:ph type="ctrTitle" idx="4294967295"/>
          </p:nvPr>
        </p:nvSpPr>
        <p:spPr>
          <a:xfrm>
            <a:off x="927100" y="838200"/>
            <a:ext cx="7342188" cy="1395413"/>
          </a:xfrm>
        </p:spPr>
        <p:txBody>
          <a:bodyPr anchor="ctr"/>
          <a:lstStyle/>
          <a:p>
            <a:pPr eaLnBrk="1" hangingPunct="1"/>
            <a:r>
              <a:rPr lang="en-US" altLang="zh-CN" sz="6000" dirty="0">
                <a:effectLst>
                  <a:outerShdw blurRad="38100" dist="38100" dir="2700000" algn="tl">
                    <a:srgbClr val="C0C0C0"/>
                  </a:outerShdw>
                </a:effectLst>
                <a:ea typeface="宋体" panose="02010600030101010101" pitchFamily="2" charset="-122"/>
              </a:rPr>
              <a:t>CIS454/554</a:t>
            </a:r>
            <a:br>
              <a:rPr lang="en-US" altLang="zh-CN" sz="6000" dirty="0">
                <a:effectLst>
                  <a:outerShdw blurRad="38100" dist="38100" dir="2700000" algn="tl">
                    <a:srgbClr val="C0C0C0"/>
                  </a:outerShdw>
                </a:effectLst>
                <a:ea typeface="宋体" panose="02010600030101010101" pitchFamily="2" charset="-122"/>
              </a:rPr>
            </a:br>
            <a:r>
              <a:rPr lang="en-US" altLang="zh-CN" sz="6000" dirty="0">
                <a:effectLst>
                  <a:outerShdw blurRad="38100" dist="38100" dir="2700000" algn="tl">
                    <a:srgbClr val="C0C0C0"/>
                  </a:outerShdw>
                </a:effectLst>
                <a:ea typeface="宋体" panose="02010600030101010101" pitchFamily="2" charset="-122"/>
              </a:rPr>
              <a:t>Data Comm. Networks</a:t>
            </a:r>
          </a:p>
        </p:txBody>
      </p:sp>
      <p:sp>
        <p:nvSpPr>
          <p:cNvPr id="33795" name="Rectangle 3">
            <a:extLst>
              <a:ext uri="{FF2B5EF4-FFF2-40B4-BE49-F238E27FC236}">
                <a16:creationId xmlns:a16="http://schemas.microsoft.com/office/drawing/2014/main" id="{662E6959-FF58-3549-8767-F1E0F8D1BC09}"/>
              </a:ext>
            </a:extLst>
          </p:cNvPr>
          <p:cNvSpPr>
            <a:spLocks noGrp="1" noChangeArrowheads="1"/>
          </p:cNvSpPr>
          <p:nvPr>
            <p:ph type="subTitle" idx="4294967295"/>
          </p:nvPr>
        </p:nvSpPr>
        <p:spPr>
          <a:xfrm>
            <a:off x="1295400" y="2733675"/>
            <a:ext cx="6521450" cy="2931401"/>
          </a:xfrm>
        </p:spPr>
        <p:txBody>
          <a:bodyPr/>
          <a:lstStyle/>
          <a:p>
            <a:pPr marL="0" indent="0" eaLnBrk="1" hangingPunct="1">
              <a:lnSpc>
                <a:spcPct val="90000"/>
              </a:lnSpc>
              <a:buFont typeface="Wingdings" pitchFamily="2" charset="2"/>
              <a:buNone/>
            </a:pPr>
            <a:r>
              <a:rPr lang="en-US" altLang="zh-CN" sz="3600" dirty="0">
                <a:effectLst>
                  <a:outerShdw blurRad="38100" dist="38100" dir="2700000" algn="tl">
                    <a:srgbClr val="C0C0C0"/>
                  </a:outerShdw>
                </a:effectLst>
                <a:ea typeface="宋体" panose="02010600030101010101" pitchFamily="2" charset="-122"/>
                <a:cs typeface="ＭＳ Ｐゴシック" panose="020B0600070205080204" pitchFamily="34" charset="-128"/>
              </a:rPr>
              <a:t>Lecture 13</a:t>
            </a:r>
          </a:p>
          <a:p>
            <a:pPr marL="0" indent="0" eaLnBrk="1" hangingPunct="1">
              <a:lnSpc>
                <a:spcPct val="90000"/>
              </a:lnSpc>
              <a:buFont typeface="Wingdings" pitchFamily="2" charset="2"/>
              <a:buNone/>
            </a:pPr>
            <a:endParaRPr lang="en-US" altLang="zh-CN" sz="3600" dirty="0">
              <a:effectLst>
                <a:outerShdw blurRad="38100" dist="38100" dir="2700000" algn="tl">
                  <a:srgbClr val="C0C0C0"/>
                </a:outerShdw>
              </a:effectLst>
              <a:ea typeface="宋体" panose="02010600030101010101" pitchFamily="2" charset="-122"/>
              <a:cs typeface="ＭＳ Ｐゴシック" panose="020B0600070205080204" pitchFamily="34" charset="-128"/>
            </a:endParaRPr>
          </a:p>
          <a:p>
            <a:pPr marL="0" indent="0" eaLnBrk="1" hangingPunct="1">
              <a:lnSpc>
                <a:spcPct val="90000"/>
              </a:lnSpc>
              <a:buFont typeface="Wingdings" pitchFamily="2" charset="2"/>
              <a:buNone/>
            </a:pPr>
            <a:r>
              <a:rPr lang="en-US" altLang="zh-CN" sz="2800" dirty="0">
                <a:effectLst>
                  <a:outerShdw blurRad="38100" dist="38100" dir="2700000" algn="tl">
                    <a:srgbClr val="C0C0C0"/>
                  </a:outerShdw>
                </a:effectLst>
                <a:ea typeface="宋体" panose="02010600030101010101" pitchFamily="2" charset="-122"/>
                <a:cs typeface="ＭＳ Ｐゴシック" panose="020B0600070205080204" pitchFamily="34" charset="-128"/>
              </a:rPr>
              <a:t>Wenbing Zhao</a:t>
            </a:r>
          </a:p>
          <a:p>
            <a:pPr marL="0" indent="0" eaLnBrk="1" hangingPunct="1">
              <a:lnSpc>
                <a:spcPct val="90000"/>
              </a:lnSpc>
              <a:buFont typeface="Wingdings" pitchFamily="2" charset="2"/>
              <a:buNone/>
            </a:pPr>
            <a:endParaRPr lang="en-US" altLang="zh-CN" sz="2000" dirty="0">
              <a:effectLst>
                <a:outerShdw blurRad="38100" dist="38100" dir="2700000" algn="tl">
                  <a:srgbClr val="C0C0C0"/>
                </a:outerShdw>
              </a:effectLst>
              <a:ea typeface="宋体" panose="02010600030101010101" pitchFamily="2" charset="-122"/>
              <a:cs typeface="ＭＳ Ｐゴシック" panose="020B0600070205080204" pitchFamily="34" charset="-128"/>
            </a:endParaRPr>
          </a:p>
        </p:txBody>
      </p:sp>
      <p:sp>
        <p:nvSpPr>
          <p:cNvPr id="15363" name="Date Placeholder 1">
            <a:extLst>
              <a:ext uri="{FF2B5EF4-FFF2-40B4-BE49-F238E27FC236}">
                <a16:creationId xmlns:a16="http://schemas.microsoft.com/office/drawing/2014/main" id="{9DE475F3-5B47-A544-A414-9D54872BD8AE}"/>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A04BFCC-3171-4342-BD2B-8E4A95C776EB}" type="datetime1">
              <a:rPr lang="en-US" altLang="en-US" sz="1200">
                <a:latin typeface="Garamond" panose="02020404030301010803" pitchFamily="18" charset="0"/>
              </a:rPr>
              <a:pPr eaLnBrk="1" hangingPunct="1"/>
              <a:t>5/10/23</a:t>
            </a:fld>
            <a:endParaRPr lang="en-US" altLang="en-US" sz="1200">
              <a:latin typeface="Garamond" panose="02020404030301010803" pitchFamily="18" charset="0"/>
            </a:endParaRPr>
          </a:p>
        </p:txBody>
      </p:sp>
      <p:sp>
        <p:nvSpPr>
          <p:cNvPr id="15364" name="Slide Number Placeholder 2">
            <a:extLst>
              <a:ext uri="{FF2B5EF4-FFF2-40B4-BE49-F238E27FC236}">
                <a16:creationId xmlns:a16="http://schemas.microsoft.com/office/drawing/2014/main" id="{E48D2261-F7E2-5345-95EC-E39474DDE13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40391B9-CC80-5749-86D6-7E33F8CA5B97}" type="slidenum">
              <a:rPr lang="en-US" altLang="en-US" sz="1200">
                <a:latin typeface="Garamond" panose="02020404030301010803" pitchFamily="18" charset="0"/>
              </a:rPr>
              <a:pPr eaLnBrk="1" hangingPunct="1"/>
              <a:t>1</a:t>
            </a:fld>
            <a:endParaRPr lang="en-US" altLang="en-US" sz="1200">
              <a:latin typeface="Garamond" panose="02020404030301010803"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87244D93-A21E-E847-ACC5-1C57547BC9F8}"/>
              </a:ext>
            </a:extLst>
          </p:cNvPr>
          <p:cNvSpPr>
            <a:spLocks noGrp="1"/>
          </p:cNvSpPr>
          <p:nvPr>
            <p:ph type="sldNum" sz="quarter" idx="12"/>
          </p:nvPr>
        </p:nvSpPr>
        <p:spPr>
          <a:xfrm>
            <a:off x="6553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solidFill>
                  <a:srgbClr val="E2D532"/>
                </a:solidFill>
                <a:effectLst>
                  <a:outerShdw blurRad="38100" dist="38100" dir="2700000" algn="tl">
                    <a:srgbClr val="C0C0C0"/>
                  </a:outerShdw>
                </a:effectLst>
              </a:rPr>
              <a:t>5-</a:t>
            </a:r>
            <a:fld id="{477AED91-09A6-D14F-869B-86E8132260CF}" type="slidenum">
              <a:rPr lang="en-US" altLang="en-US" sz="1200">
                <a:solidFill>
                  <a:srgbClr val="E2D532"/>
                </a:solidFill>
                <a:effectLst>
                  <a:outerShdw blurRad="38100" dist="38100" dir="2700000" algn="tl">
                    <a:srgbClr val="C0C0C0"/>
                  </a:outerShdw>
                </a:effectLst>
              </a:rPr>
              <a:pPr eaLnBrk="1" hangingPunct="1"/>
              <a:t>10</a:t>
            </a:fld>
            <a:endParaRPr lang="en-US" altLang="en-US" sz="1200">
              <a:solidFill>
                <a:srgbClr val="E2D532"/>
              </a:solidFill>
              <a:effectLst>
                <a:outerShdw blurRad="38100" dist="38100" dir="2700000" algn="tl">
                  <a:srgbClr val="C0C0C0"/>
                </a:outerShdw>
              </a:effectLst>
            </a:endParaRPr>
          </a:p>
        </p:txBody>
      </p:sp>
      <p:sp>
        <p:nvSpPr>
          <p:cNvPr id="406530" name="Rectangle 2">
            <a:extLst>
              <a:ext uri="{FF2B5EF4-FFF2-40B4-BE49-F238E27FC236}">
                <a16:creationId xmlns:a16="http://schemas.microsoft.com/office/drawing/2014/main" id="{23734738-6E11-6148-97AE-FD809871A2CE}"/>
              </a:ext>
            </a:extLst>
          </p:cNvPr>
          <p:cNvSpPr>
            <a:spLocks noGrp="1" noChangeArrowheads="1"/>
          </p:cNvSpPr>
          <p:nvPr>
            <p:ph type="title" idx="4294967295"/>
          </p:nvPr>
        </p:nvSpPr>
        <p:spPr>
          <a:xfrm>
            <a:off x="533400" y="228600"/>
            <a:ext cx="8247063" cy="1143000"/>
          </a:xfrm>
        </p:spPr>
        <p:txBody>
          <a:bodyPr anchor="ctr"/>
          <a:lstStyle/>
          <a:p>
            <a:pPr eaLnBrk="1" hangingPunct="1">
              <a:defRPr/>
            </a:pPr>
            <a:r>
              <a:rPr lang="en-US" altLang="zh-CN" sz="4000">
                <a:effectLst>
                  <a:outerShdw blurRad="38100" dist="38100" dir="2700000" algn="tl">
                    <a:srgbClr val="DDDDDD"/>
                  </a:outerShdw>
                </a:effectLst>
                <a:ea typeface="宋体" charset="0"/>
                <a:cs typeface="宋体" charset="0"/>
              </a:rPr>
              <a:t>Ethernet MAC Sublayer Protocol</a:t>
            </a:r>
            <a:endParaRPr lang="en-US" sz="4000">
              <a:effectLst>
                <a:outerShdw blurRad="38100" dist="38100" dir="2700000" algn="tl">
                  <a:srgbClr val="DDDDDD"/>
                </a:outerShdw>
              </a:effectLst>
              <a:cs typeface="Arial" charset="0"/>
            </a:endParaRPr>
          </a:p>
        </p:txBody>
      </p:sp>
      <p:sp>
        <p:nvSpPr>
          <p:cNvPr id="32771" name="Rectangle 3">
            <a:extLst>
              <a:ext uri="{FF2B5EF4-FFF2-40B4-BE49-F238E27FC236}">
                <a16:creationId xmlns:a16="http://schemas.microsoft.com/office/drawing/2014/main" id="{F9A0A6BF-3255-A340-A3F5-DBBC072A0F34}"/>
              </a:ext>
            </a:extLst>
          </p:cNvPr>
          <p:cNvSpPr>
            <a:spLocks noGrp="1" noChangeArrowheads="1"/>
          </p:cNvSpPr>
          <p:nvPr>
            <p:ph type="body" idx="4294967295"/>
          </p:nvPr>
        </p:nvSpPr>
        <p:spPr>
          <a:xfrm>
            <a:off x="533400" y="1600200"/>
            <a:ext cx="8261350" cy="4648200"/>
          </a:xfrm>
        </p:spPr>
        <p:txBody>
          <a:bodyPr/>
          <a:lstStyle/>
          <a:p>
            <a:pPr eaLnBrk="1" hangingPunct="1"/>
            <a:r>
              <a:rPr lang="en-US" altLang="en-US" sz="2600">
                <a:ea typeface="ＭＳ Ｐゴシック" panose="020B0600070205080204" pitchFamily="34" charset="-128"/>
                <a:cs typeface="ＭＳ Ｐゴシック" panose="020B0600070205080204" pitchFamily="34" charset="-128"/>
              </a:rPr>
              <a:t>Connectionless: </a:t>
            </a:r>
            <a:r>
              <a:rPr lang="en-US" altLang="en-US" sz="2100">
                <a:ea typeface="ＭＳ Ｐゴシック" panose="020B0600070205080204" pitchFamily="34" charset="-128"/>
                <a:cs typeface="ＭＳ Ｐゴシック" panose="020B0600070205080204" pitchFamily="34" charset="-128"/>
              </a:rPr>
              <a:t>No handshaking between sending and receiving NICs </a:t>
            </a:r>
          </a:p>
          <a:p>
            <a:pPr lvl="1" eaLnBrk="1" hangingPunct="1"/>
            <a:r>
              <a:rPr lang="en-US" altLang="en-US" sz="2000">
                <a:ea typeface="ＭＳ Ｐゴシック" panose="020B0600070205080204" pitchFamily="34" charset="-128"/>
              </a:rPr>
              <a:t>Ethernet resides in the Network Interface Card (NIC)</a:t>
            </a:r>
          </a:p>
          <a:p>
            <a:pPr eaLnBrk="1" hangingPunct="1"/>
            <a:r>
              <a:rPr lang="en-US" altLang="en-US" sz="2600">
                <a:ea typeface="ＭＳ Ｐゴシック" panose="020B0600070205080204" pitchFamily="34" charset="-128"/>
                <a:cs typeface="ＭＳ Ｐゴシック" panose="020B0600070205080204" pitchFamily="34" charset="-128"/>
              </a:rPr>
              <a:t>Unreliable: </a:t>
            </a:r>
            <a:r>
              <a:rPr lang="en-US" altLang="en-US" sz="2100">
                <a:ea typeface="ＭＳ Ｐゴシック" panose="020B0600070205080204" pitchFamily="34" charset="-128"/>
                <a:cs typeface="ＭＳ Ｐゴシック" panose="020B0600070205080204" pitchFamily="34" charset="-128"/>
              </a:rPr>
              <a:t>receiving NIC doesn</a:t>
            </a:r>
            <a:r>
              <a:rPr lang="ja-JP" altLang="en-US" sz="2100">
                <a:ea typeface="ＭＳ Ｐゴシック" panose="020B0600070205080204" pitchFamily="34" charset="-128"/>
                <a:cs typeface="ＭＳ Ｐゴシック" panose="020B0600070205080204" pitchFamily="34" charset="-128"/>
              </a:rPr>
              <a:t>’</a:t>
            </a:r>
            <a:r>
              <a:rPr lang="en-US" altLang="ja-JP" sz="2100">
                <a:ea typeface="ＭＳ Ｐゴシック" panose="020B0600070205080204" pitchFamily="34" charset="-128"/>
                <a:cs typeface="ＭＳ Ｐゴシック" panose="020B0600070205080204" pitchFamily="34" charset="-128"/>
              </a:rPr>
              <a:t>t send acks or nacks to sending NIC</a:t>
            </a:r>
            <a:endParaRPr lang="en-US" altLang="ja-JP">
              <a:ea typeface="ＭＳ Ｐゴシック" panose="020B0600070205080204" pitchFamily="34" charset="-128"/>
              <a:cs typeface="ＭＳ Ｐゴシック" panose="020B0600070205080204" pitchFamily="34" charset="-128"/>
            </a:endParaRPr>
          </a:p>
          <a:p>
            <a:pPr lvl="1" eaLnBrk="1" hangingPunct="1"/>
            <a:r>
              <a:rPr lang="en-US" altLang="en-US" sz="2000">
                <a:ea typeface="ＭＳ Ｐゴシック" panose="020B0600070205080204" pitchFamily="34" charset="-128"/>
              </a:rPr>
              <a:t>stream of datagrams passed to network layer can have gaps (missing datagrams)</a:t>
            </a:r>
          </a:p>
          <a:p>
            <a:pPr lvl="1" eaLnBrk="1" hangingPunct="1"/>
            <a:r>
              <a:rPr lang="en-US" altLang="en-US" sz="2000">
                <a:ea typeface="ＭＳ Ｐゴシック" panose="020B0600070205080204" pitchFamily="34" charset="-128"/>
              </a:rPr>
              <a:t>gaps will be filled if app is using TCP</a:t>
            </a:r>
          </a:p>
          <a:p>
            <a:pPr lvl="1" eaLnBrk="1" hangingPunct="1"/>
            <a:r>
              <a:rPr lang="en-US" altLang="en-US" sz="2000">
                <a:ea typeface="ＭＳ Ｐゴシック" panose="020B0600070205080204" pitchFamily="34" charset="-128"/>
              </a:rPr>
              <a:t>otherwise, app will see gaps</a:t>
            </a:r>
          </a:p>
          <a:p>
            <a:pPr eaLnBrk="1" hangingPunct="1"/>
            <a:r>
              <a:rPr lang="en-US" altLang="en-US" sz="2100">
                <a:ea typeface="ＭＳ Ｐゴシック" panose="020B0600070205080204" pitchFamily="34" charset="-128"/>
                <a:cs typeface="ＭＳ Ｐゴシック" panose="020B0600070205080204" pitchFamily="34" charset="-128"/>
              </a:rPr>
              <a:t>Ethernet</a:t>
            </a:r>
            <a:r>
              <a:rPr lang="ja-JP" altLang="en-US" sz="2100">
                <a:ea typeface="ＭＳ Ｐゴシック" panose="020B0600070205080204" pitchFamily="34" charset="-128"/>
                <a:cs typeface="ＭＳ Ｐゴシック" panose="020B0600070205080204" pitchFamily="34" charset="-128"/>
              </a:rPr>
              <a:t>’</a:t>
            </a:r>
            <a:r>
              <a:rPr lang="en-US" altLang="ja-JP" sz="2100">
                <a:ea typeface="ＭＳ Ｐゴシック" panose="020B0600070205080204" pitchFamily="34" charset="-128"/>
                <a:cs typeface="ＭＳ Ｐゴシック" panose="020B0600070205080204" pitchFamily="34" charset="-128"/>
              </a:rPr>
              <a:t>s MAC protocol: CSMA/CD</a:t>
            </a:r>
            <a:endParaRPr lang="en-US" altLang="en-US">
              <a:ea typeface="ＭＳ Ｐゴシック" panose="020B0600070205080204" pitchFamily="34" charset="-128"/>
              <a:cs typeface="ＭＳ Ｐゴシック" panose="020B0600070205080204" pitchFamily="34" charset="-128"/>
            </a:endParaRPr>
          </a:p>
        </p:txBody>
      </p:sp>
      <p:sp>
        <p:nvSpPr>
          <p:cNvPr id="6" name="Date Placeholder 5">
            <a:extLst>
              <a:ext uri="{FF2B5EF4-FFF2-40B4-BE49-F238E27FC236}">
                <a16:creationId xmlns:a16="http://schemas.microsoft.com/office/drawing/2014/main" id="{A1581E78-20C3-F34C-A3CB-D57A018FE4ED}"/>
              </a:ext>
            </a:extLst>
          </p:cNvPr>
          <p:cNvSpPr>
            <a:spLocks noGrp="1"/>
          </p:cNvSpPr>
          <p:nvPr>
            <p:ph type="dt" sz="quarter" idx="10"/>
          </p:nvPr>
        </p:nvSpPr>
        <p:spPr>
          <a:xfrm>
            <a:off x="457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4A2DC28-1B7A-304B-8EF2-6D8E5C6D886B}" type="datetime1">
              <a:rPr lang="en-US" altLang="en-US" sz="1200">
                <a:solidFill>
                  <a:srgbClr val="E2D532"/>
                </a:solidFill>
                <a:effectLst>
                  <a:outerShdw blurRad="38100" dist="38100" dir="2700000" algn="tl">
                    <a:srgbClr val="C0C0C0"/>
                  </a:outerShdw>
                </a:effectLst>
              </a:rPr>
              <a:pPr eaLnBrk="1" hangingPunct="1"/>
              <a:t>5/10/23</a:t>
            </a:fld>
            <a:endParaRPr lang="en-US" altLang="en-US" sz="1200">
              <a:solidFill>
                <a:srgbClr val="E2D532"/>
              </a:solidFill>
              <a:effectLst>
                <a:outerShdw blurRad="38100" dist="38100" dir="2700000" algn="tl">
                  <a:srgbClr val="C0C0C0"/>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a:extLst>
              <a:ext uri="{FF2B5EF4-FFF2-40B4-BE49-F238E27FC236}">
                <a16:creationId xmlns:a16="http://schemas.microsoft.com/office/drawing/2014/main" id="{1B083860-922C-354A-A760-B640EC02E869}"/>
              </a:ext>
            </a:extLst>
          </p:cNvPr>
          <p:cNvSpPr>
            <a:spLocks noGrp="1"/>
          </p:cNvSpPr>
          <p:nvPr>
            <p:ph type="sldNum" sz="quarter" idx="12"/>
          </p:nvPr>
        </p:nvSpPr>
        <p:spPr>
          <a:xfrm>
            <a:off x="6553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solidFill>
                  <a:srgbClr val="E2D532"/>
                </a:solidFill>
                <a:effectLst>
                  <a:outerShdw blurRad="38100" dist="38100" dir="2700000" algn="tl">
                    <a:srgbClr val="C0C0C0"/>
                  </a:outerShdw>
                </a:effectLst>
              </a:rPr>
              <a:t>5-</a:t>
            </a:r>
            <a:fld id="{8747C942-86A4-FE4D-9BC2-FDB65D9A3C9C}" type="slidenum">
              <a:rPr lang="en-US" altLang="en-US" sz="1200">
                <a:solidFill>
                  <a:srgbClr val="E2D532"/>
                </a:solidFill>
                <a:effectLst>
                  <a:outerShdw blurRad="38100" dist="38100" dir="2700000" algn="tl">
                    <a:srgbClr val="C0C0C0"/>
                  </a:outerShdw>
                </a:effectLst>
              </a:rPr>
              <a:pPr eaLnBrk="1" hangingPunct="1"/>
              <a:t>11</a:t>
            </a:fld>
            <a:endParaRPr lang="en-US" altLang="en-US" sz="1200">
              <a:solidFill>
                <a:srgbClr val="E2D532"/>
              </a:solidFill>
              <a:effectLst>
                <a:outerShdw blurRad="38100" dist="38100" dir="2700000" algn="tl">
                  <a:srgbClr val="C0C0C0"/>
                </a:outerShdw>
              </a:effectLst>
            </a:endParaRPr>
          </a:p>
        </p:txBody>
      </p:sp>
      <p:sp>
        <p:nvSpPr>
          <p:cNvPr id="408578" name="Rectangle 2">
            <a:extLst>
              <a:ext uri="{FF2B5EF4-FFF2-40B4-BE49-F238E27FC236}">
                <a16:creationId xmlns:a16="http://schemas.microsoft.com/office/drawing/2014/main" id="{3A75E35F-1FC7-2C49-9093-6C6CDBAA3489}"/>
              </a:ext>
            </a:extLst>
          </p:cNvPr>
          <p:cNvSpPr>
            <a:spLocks noGrp="1" noChangeArrowheads="1"/>
          </p:cNvSpPr>
          <p:nvPr>
            <p:ph type="title" idx="4294967295"/>
          </p:nvPr>
        </p:nvSpPr>
        <p:spPr>
          <a:xfrm>
            <a:off x="533400" y="0"/>
            <a:ext cx="7772400" cy="1143000"/>
          </a:xfrm>
        </p:spPr>
        <p:txBody>
          <a:bodyPr anchor="ctr"/>
          <a:lstStyle/>
          <a:p>
            <a:pPr eaLnBrk="1" hangingPunct="1"/>
            <a:r>
              <a:rPr lang="en-US" altLang="en-US">
                <a:effectLst>
                  <a:outerShdw blurRad="38100" dist="38100" dir="2700000" algn="tl">
                    <a:srgbClr val="C0C0C0"/>
                  </a:outerShdw>
                </a:effectLst>
                <a:ea typeface="ＭＳ Ｐゴシック" panose="020B0600070205080204" pitchFamily="34" charset="-128"/>
                <a:cs typeface="Arial" panose="020B0604020202020204" pitchFamily="34" charset="0"/>
              </a:rPr>
              <a:t>Ethernet CSMA/CD algorithm</a:t>
            </a:r>
          </a:p>
        </p:txBody>
      </p:sp>
      <p:sp>
        <p:nvSpPr>
          <p:cNvPr id="34819" name="Rectangle 3">
            <a:extLst>
              <a:ext uri="{FF2B5EF4-FFF2-40B4-BE49-F238E27FC236}">
                <a16:creationId xmlns:a16="http://schemas.microsoft.com/office/drawing/2014/main" id="{604AB7CF-56E3-7A48-8379-894B549B7413}"/>
              </a:ext>
            </a:extLst>
          </p:cNvPr>
          <p:cNvSpPr>
            <a:spLocks noGrp="1" noChangeArrowheads="1"/>
          </p:cNvSpPr>
          <p:nvPr>
            <p:ph type="body" sz="half" idx="4294967295"/>
          </p:nvPr>
        </p:nvSpPr>
        <p:spPr>
          <a:xfrm>
            <a:off x="276225" y="1289050"/>
            <a:ext cx="4433888" cy="4648200"/>
          </a:xfrm>
        </p:spPr>
        <p:txBody>
          <a:bodyPr/>
          <a:lstStyle/>
          <a:p>
            <a:pPr eaLnBrk="1" hangingPunct="1">
              <a:buFont typeface="ZapfDingbats" pitchFamily="82" charset="2"/>
              <a:buNone/>
            </a:pPr>
            <a:r>
              <a:rPr lang="en-US" altLang="en-US" sz="2200">
                <a:ea typeface="ＭＳ Ｐゴシック" panose="020B0600070205080204" pitchFamily="34" charset="-128"/>
                <a:cs typeface="ＭＳ Ｐゴシック" panose="020B0600070205080204" pitchFamily="34" charset="-128"/>
              </a:rPr>
              <a:t>1. NIC receives datagram from network layer, creates frame</a:t>
            </a:r>
          </a:p>
          <a:p>
            <a:pPr eaLnBrk="1" hangingPunct="1">
              <a:buFont typeface="ZapfDingbats" pitchFamily="82" charset="2"/>
              <a:buNone/>
            </a:pPr>
            <a:r>
              <a:rPr lang="en-US" altLang="en-US" sz="2200">
                <a:ea typeface="ＭＳ Ｐゴシック" panose="020B0600070205080204" pitchFamily="34" charset="-128"/>
                <a:cs typeface="ＭＳ Ｐゴシック" panose="020B0600070205080204" pitchFamily="34" charset="-128"/>
              </a:rPr>
              <a:t>2. If NIC senses channel idle, starts frame transmission If NIC senses channel busy, waits until channel idle, then transmits</a:t>
            </a:r>
          </a:p>
          <a:p>
            <a:pPr eaLnBrk="1" hangingPunct="1">
              <a:buFont typeface="ZapfDingbats" pitchFamily="82" charset="2"/>
              <a:buNone/>
            </a:pPr>
            <a:r>
              <a:rPr lang="en-US" altLang="en-US" sz="2200">
                <a:ea typeface="ＭＳ Ｐゴシック" panose="020B0600070205080204" pitchFamily="34" charset="-128"/>
                <a:cs typeface="ＭＳ Ｐゴシック" panose="020B0600070205080204" pitchFamily="34" charset="-128"/>
              </a:rPr>
              <a:t>3. If NIC transmits entire frame without detecting another transmission, NIC is done with frame !</a:t>
            </a:r>
          </a:p>
        </p:txBody>
      </p:sp>
      <p:sp>
        <p:nvSpPr>
          <p:cNvPr id="34820" name="Rectangle 4">
            <a:extLst>
              <a:ext uri="{FF2B5EF4-FFF2-40B4-BE49-F238E27FC236}">
                <a16:creationId xmlns:a16="http://schemas.microsoft.com/office/drawing/2014/main" id="{76098857-DE65-D24B-B22E-6B3174B1D34A}"/>
              </a:ext>
            </a:extLst>
          </p:cNvPr>
          <p:cNvSpPr>
            <a:spLocks noGrp="1" noChangeArrowheads="1"/>
          </p:cNvSpPr>
          <p:nvPr>
            <p:ph type="body" sz="half" idx="4294967295"/>
          </p:nvPr>
        </p:nvSpPr>
        <p:spPr>
          <a:xfrm>
            <a:off x="4627563" y="1289050"/>
            <a:ext cx="4410075" cy="4648200"/>
          </a:xfrm>
        </p:spPr>
        <p:txBody>
          <a:bodyPr/>
          <a:lstStyle/>
          <a:p>
            <a:pPr eaLnBrk="1" hangingPunct="1">
              <a:buFont typeface="ZapfDingbats" pitchFamily="82" charset="2"/>
              <a:buNone/>
            </a:pPr>
            <a:r>
              <a:rPr lang="en-US" altLang="en-US" sz="2200">
                <a:ea typeface="ＭＳ Ｐゴシック" panose="020B0600070205080204" pitchFamily="34" charset="-128"/>
                <a:cs typeface="ＭＳ Ｐゴシック" panose="020B0600070205080204" pitchFamily="34" charset="-128"/>
              </a:rPr>
              <a:t>4. If NIC detects another transmission while transmitting,  aborts and sends jam signal</a:t>
            </a:r>
          </a:p>
          <a:p>
            <a:pPr eaLnBrk="1" hangingPunct="1">
              <a:buFont typeface="ZapfDingbats" pitchFamily="82" charset="2"/>
              <a:buNone/>
            </a:pPr>
            <a:r>
              <a:rPr lang="en-US" altLang="en-US" sz="2200">
                <a:ea typeface="ＭＳ Ｐゴシック" panose="020B0600070205080204" pitchFamily="34" charset="-128"/>
                <a:cs typeface="ＭＳ Ｐゴシック" panose="020B0600070205080204" pitchFamily="34" charset="-128"/>
              </a:rPr>
              <a:t>5. After aborting, NIC enters </a:t>
            </a:r>
            <a:r>
              <a:rPr lang="en-US" altLang="en-US" sz="2200" b="1">
                <a:ea typeface="ＭＳ Ｐゴシック" panose="020B0600070205080204" pitchFamily="34" charset="-128"/>
                <a:cs typeface="ＭＳ Ｐゴシック" panose="020B0600070205080204" pitchFamily="34" charset="-128"/>
              </a:rPr>
              <a:t>randomized</a:t>
            </a:r>
            <a:r>
              <a:rPr lang="en-US" altLang="en-US" sz="2200">
                <a:ea typeface="ＭＳ Ｐゴシック" panose="020B0600070205080204" pitchFamily="34" charset="-128"/>
                <a:cs typeface="ＭＳ Ｐゴシック" panose="020B0600070205080204" pitchFamily="34" charset="-128"/>
              </a:rPr>
              <a:t> </a:t>
            </a:r>
            <a:r>
              <a:rPr lang="en-US" altLang="en-US" sz="2200" b="1">
                <a:ea typeface="ＭＳ Ｐゴシック" panose="020B0600070205080204" pitchFamily="34" charset="-128"/>
                <a:cs typeface="ＭＳ Ｐゴシック" panose="020B0600070205080204" pitchFamily="34" charset="-128"/>
              </a:rPr>
              <a:t>exponential backoff</a:t>
            </a:r>
            <a:r>
              <a:rPr lang="en-US" altLang="en-US" sz="2200">
                <a:ea typeface="ＭＳ Ｐゴシック" panose="020B0600070205080204" pitchFamily="34" charset="-128"/>
                <a:cs typeface="ＭＳ Ｐゴシック" panose="020B0600070205080204" pitchFamily="34" charset="-128"/>
              </a:rPr>
              <a:t>: after </a:t>
            </a:r>
            <a:r>
              <a:rPr lang="en-US" altLang="en-US" sz="2200" i="1">
                <a:ea typeface="ＭＳ Ｐゴシック" panose="020B0600070205080204" pitchFamily="34" charset="-128"/>
                <a:cs typeface="ＭＳ Ｐゴシック" panose="020B0600070205080204" pitchFamily="34" charset="-128"/>
              </a:rPr>
              <a:t>m</a:t>
            </a:r>
            <a:r>
              <a:rPr lang="en-US" altLang="en-US" sz="2200">
                <a:ea typeface="ＭＳ Ｐゴシック" panose="020B0600070205080204" pitchFamily="34" charset="-128"/>
                <a:cs typeface="ＭＳ Ｐゴシック" panose="020B0600070205080204" pitchFamily="34" charset="-128"/>
              </a:rPr>
              <a:t>th collision, NIC chooses </a:t>
            </a:r>
            <a:r>
              <a:rPr lang="en-US" altLang="en-US" sz="2200" i="1">
                <a:ea typeface="ＭＳ Ｐゴシック" panose="020B0600070205080204" pitchFamily="34" charset="-128"/>
                <a:cs typeface="ＭＳ Ｐゴシック" panose="020B0600070205080204" pitchFamily="34" charset="-128"/>
              </a:rPr>
              <a:t>K </a:t>
            </a:r>
            <a:r>
              <a:rPr lang="en-US" altLang="en-US" sz="2200">
                <a:ea typeface="ＭＳ Ｐゴシック" panose="020B0600070205080204" pitchFamily="34" charset="-128"/>
                <a:cs typeface="ＭＳ Ｐゴシック" panose="020B0600070205080204" pitchFamily="34" charset="-128"/>
              </a:rPr>
              <a:t>at random from </a:t>
            </a:r>
            <a:br>
              <a:rPr lang="en-US" altLang="en-US" sz="2200">
                <a:ea typeface="ＭＳ Ｐゴシック" panose="020B0600070205080204" pitchFamily="34" charset="-128"/>
                <a:cs typeface="ＭＳ Ｐゴシック" panose="020B0600070205080204" pitchFamily="34" charset="-128"/>
              </a:rPr>
            </a:br>
            <a:r>
              <a:rPr lang="en-US" altLang="en-US" sz="2000">
                <a:ea typeface="ＭＳ Ｐゴシック" panose="020B0600070205080204" pitchFamily="34" charset="-128"/>
                <a:cs typeface="ＭＳ Ｐゴシック" panose="020B0600070205080204" pitchFamily="34" charset="-128"/>
              </a:rPr>
              <a:t>{0,1,2,…,2</a:t>
            </a:r>
            <a:r>
              <a:rPr lang="en-US" altLang="en-US" sz="2000" b="1" baseline="30000">
                <a:ea typeface="ＭＳ Ｐゴシック" panose="020B0600070205080204" pitchFamily="34" charset="-128"/>
                <a:cs typeface="ＭＳ Ｐゴシック" panose="020B0600070205080204" pitchFamily="34" charset="-128"/>
              </a:rPr>
              <a:t>m</a:t>
            </a:r>
            <a:r>
              <a:rPr lang="en-US" altLang="en-US" sz="2000">
                <a:ea typeface="ＭＳ Ｐゴシック" panose="020B0600070205080204" pitchFamily="34" charset="-128"/>
                <a:cs typeface="ＭＳ Ｐゴシック" panose="020B0600070205080204" pitchFamily="34" charset="-128"/>
              </a:rPr>
              <a:t>-1}.</a:t>
            </a:r>
            <a:r>
              <a:rPr lang="en-US" altLang="en-US" sz="2200">
                <a:ea typeface="ＭＳ Ｐゴシック" panose="020B0600070205080204" pitchFamily="34" charset="-128"/>
                <a:cs typeface="ＭＳ Ｐゴシック" panose="020B0600070205080204" pitchFamily="34" charset="-128"/>
              </a:rPr>
              <a:t> NIC waits K</a:t>
            </a:r>
            <a:r>
              <a:rPr lang="el-GR" altLang="en-US" sz="2200">
                <a:ea typeface="ＭＳ Ｐゴシック" panose="020B0600070205080204" pitchFamily="34" charset="-128"/>
                <a:cs typeface="ＭＳ Ｐゴシック" panose="020B0600070205080204" pitchFamily="34" charset="-128"/>
              </a:rPr>
              <a:t>·</a:t>
            </a:r>
            <a:r>
              <a:rPr lang="en-US" altLang="en-US" sz="2200">
                <a:ea typeface="ＭＳ Ｐゴシック" panose="020B0600070205080204" pitchFamily="34" charset="-128"/>
                <a:cs typeface="ＭＳ Ｐゴシック" panose="020B0600070205080204" pitchFamily="34" charset="-128"/>
              </a:rPr>
              <a:t>512 bit times, returns to Step 2</a:t>
            </a:r>
          </a:p>
          <a:p>
            <a:pPr eaLnBrk="1" hangingPunct="1">
              <a:buFont typeface="ZapfDingbats" pitchFamily="82" charset="2"/>
              <a:buNone/>
            </a:pPr>
            <a:r>
              <a:rPr lang="en-US" altLang="en-US" sz="2000">
                <a:ea typeface="ＭＳ Ｐゴシック" panose="020B0600070205080204" pitchFamily="34" charset="-128"/>
                <a:cs typeface="ＭＳ Ｐゴシック" panose="020B0600070205080204" pitchFamily="34" charset="-128"/>
              </a:rPr>
              <a:t> </a:t>
            </a:r>
            <a:r>
              <a:rPr lang="en-US" altLang="en-US" sz="2200">
                <a:ea typeface="ＭＳ Ｐゴシック" panose="020B0600070205080204" pitchFamily="34" charset="-128"/>
                <a:cs typeface="ＭＳ Ｐゴシック" panose="020B0600070205080204" pitchFamily="34" charset="-128"/>
              </a:rPr>
              <a:t> </a:t>
            </a:r>
          </a:p>
        </p:txBody>
      </p:sp>
      <p:sp>
        <p:nvSpPr>
          <p:cNvPr id="7" name="Date Placeholder 6">
            <a:extLst>
              <a:ext uri="{FF2B5EF4-FFF2-40B4-BE49-F238E27FC236}">
                <a16:creationId xmlns:a16="http://schemas.microsoft.com/office/drawing/2014/main" id="{B3621E2B-6144-0B48-BDD6-F5B0D789E1D6}"/>
              </a:ext>
            </a:extLst>
          </p:cNvPr>
          <p:cNvSpPr>
            <a:spLocks noGrp="1"/>
          </p:cNvSpPr>
          <p:nvPr>
            <p:ph type="dt" sz="quarter" idx="10"/>
          </p:nvPr>
        </p:nvSpPr>
        <p:spPr>
          <a:xfrm>
            <a:off x="457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54B784D-C772-F34C-8F76-E44185CB9DA5}" type="datetime1">
              <a:rPr lang="en-US" altLang="en-US" sz="1200">
                <a:solidFill>
                  <a:srgbClr val="E2D532"/>
                </a:solidFill>
                <a:effectLst>
                  <a:outerShdw blurRad="38100" dist="38100" dir="2700000" algn="tl">
                    <a:srgbClr val="C0C0C0"/>
                  </a:outerShdw>
                </a:effectLst>
              </a:rPr>
              <a:pPr eaLnBrk="1" hangingPunct="1"/>
              <a:t>5/10/23</a:t>
            </a:fld>
            <a:endParaRPr lang="en-US" altLang="en-US" sz="1200">
              <a:solidFill>
                <a:srgbClr val="E2D532"/>
              </a:solidFill>
              <a:effectLst>
                <a:outerShdw blurRad="38100" dist="38100" dir="2700000" algn="tl">
                  <a:srgbClr val="C0C0C0"/>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AD6C5FD-385D-E641-90CA-A8AF283F9CB6}"/>
              </a:ext>
            </a:extLst>
          </p:cNvPr>
          <p:cNvSpPr>
            <a:spLocks noGrp="1"/>
          </p:cNvSpPr>
          <p:nvPr>
            <p:ph type="dt" sz="quarter" idx="10"/>
          </p:nvPr>
        </p:nvSpPr>
        <p:spPr>
          <a:xfrm>
            <a:off x="457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94750DF-DD2D-2E46-BE09-E2EB21868FCC}" type="datetime1">
              <a:rPr lang="en-US" altLang="en-US" sz="1200">
                <a:solidFill>
                  <a:srgbClr val="E2D532"/>
                </a:solidFill>
                <a:effectLst>
                  <a:outerShdw blurRad="38100" dist="38100" dir="2700000" algn="tl">
                    <a:srgbClr val="C0C0C0"/>
                  </a:outerShdw>
                </a:effectLst>
              </a:rPr>
              <a:pPr eaLnBrk="1" hangingPunct="1"/>
              <a:t>5/10/23</a:t>
            </a:fld>
            <a:endParaRPr lang="en-US" altLang="en-US" sz="1200">
              <a:solidFill>
                <a:srgbClr val="E2D532"/>
              </a:solidFill>
              <a:effectLst>
                <a:outerShdw blurRad="38100" dist="38100" dir="2700000" algn="tl">
                  <a:srgbClr val="C0C0C0"/>
                </a:outerShdw>
              </a:effectLst>
            </a:endParaRPr>
          </a:p>
        </p:txBody>
      </p:sp>
      <p:sp>
        <p:nvSpPr>
          <p:cNvPr id="6" name="Slide Number Placeholder 5">
            <a:extLst>
              <a:ext uri="{FF2B5EF4-FFF2-40B4-BE49-F238E27FC236}">
                <a16:creationId xmlns:a16="http://schemas.microsoft.com/office/drawing/2014/main" id="{A16FFBE6-1B1B-674A-BC8C-D6BF56216F87}"/>
              </a:ext>
            </a:extLst>
          </p:cNvPr>
          <p:cNvSpPr>
            <a:spLocks noGrp="1"/>
          </p:cNvSpPr>
          <p:nvPr>
            <p:ph type="sldNum" sz="quarter" idx="12"/>
          </p:nvPr>
        </p:nvSpPr>
        <p:spPr>
          <a:xfrm>
            <a:off x="6553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solidFill>
                  <a:srgbClr val="E2D532"/>
                </a:solidFill>
                <a:effectLst>
                  <a:outerShdw blurRad="38100" dist="38100" dir="2700000" algn="tl">
                    <a:srgbClr val="C0C0C0"/>
                  </a:outerShdw>
                </a:effectLst>
              </a:rPr>
              <a:t>Wenbing Zhao</a:t>
            </a:r>
          </a:p>
        </p:txBody>
      </p:sp>
      <p:sp>
        <p:nvSpPr>
          <p:cNvPr id="1198082" name="Rectangle 2">
            <a:extLst>
              <a:ext uri="{FF2B5EF4-FFF2-40B4-BE49-F238E27FC236}">
                <a16:creationId xmlns:a16="http://schemas.microsoft.com/office/drawing/2014/main" id="{20519B0D-14AD-3641-B6CE-C44FBDE43893}"/>
              </a:ext>
            </a:extLst>
          </p:cNvPr>
          <p:cNvSpPr>
            <a:spLocks noGrp="1" noChangeArrowheads="1"/>
          </p:cNvSpPr>
          <p:nvPr>
            <p:ph type="title" idx="4294967295"/>
          </p:nvPr>
        </p:nvSpPr>
        <p:spPr/>
        <p:txBody>
          <a:bodyPr anchor="ctr"/>
          <a:lstStyle/>
          <a:p>
            <a:pPr eaLnBrk="1" hangingPunct="1">
              <a:defRPr/>
            </a:pPr>
            <a:r>
              <a:rPr lang="en-US" altLang="zh-CN" sz="3800">
                <a:effectLst>
                  <a:outerShdw blurRad="38100" dist="38100" dir="2700000" algn="tl">
                    <a:srgbClr val="DDDDDD"/>
                  </a:outerShdw>
                </a:effectLst>
                <a:ea typeface="宋体" charset="0"/>
                <a:cs typeface="宋体" charset="0"/>
              </a:rPr>
              <a:t>Randomization and </a:t>
            </a:r>
            <a:br>
              <a:rPr lang="en-US" altLang="zh-CN" sz="3800">
                <a:effectLst>
                  <a:outerShdw blurRad="38100" dist="38100" dir="2700000" algn="tl">
                    <a:srgbClr val="DDDDDD"/>
                  </a:outerShdw>
                </a:effectLst>
                <a:ea typeface="宋体" charset="0"/>
                <a:cs typeface="宋体" charset="0"/>
              </a:rPr>
            </a:br>
            <a:r>
              <a:rPr lang="en-US" altLang="zh-CN" sz="3800">
                <a:effectLst>
                  <a:outerShdw blurRad="38100" dist="38100" dir="2700000" algn="tl">
                    <a:srgbClr val="DDDDDD"/>
                  </a:outerShdw>
                </a:effectLst>
                <a:ea typeface="宋体" charset="0"/>
                <a:cs typeface="宋体" charset="0"/>
              </a:rPr>
              <a:t>Binary Exponential Backoff</a:t>
            </a:r>
            <a:endParaRPr lang="en-US" sz="3800">
              <a:effectLst>
                <a:outerShdw blurRad="38100" dist="38100" dir="2700000" algn="tl">
                  <a:srgbClr val="DDDDDD"/>
                </a:outerShdw>
              </a:effectLst>
              <a:ea typeface="宋体" charset="0"/>
              <a:cs typeface="宋体" charset="0"/>
            </a:endParaRPr>
          </a:p>
        </p:txBody>
      </p:sp>
      <p:sp>
        <p:nvSpPr>
          <p:cNvPr id="36868" name="Rectangle 3">
            <a:extLst>
              <a:ext uri="{FF2B5EF4-FFF2-40B4-BE49-F238E27FC236}">
                <a16:creationId xmlns:a16="http://schemas.microsoft.com/office/drawing/2014/main" id="{914D2A4B-577B-3D45-BA6A-4FA154601C83}"/>
              </a:ext>
            </a:extLst>
          </p:cNvPr>
          <p:cNvSpPr>
            <a:spLocks noGrp="1" noChangeArrowheads="1"/>
          </p:cNvSpPr>
          <p:nvPr>
            <p:ph type="body" idx="4294967295"/>
          </p:nvPr>
        </p:nvSpPr>
        <p:spPr>
          <a:xfrm>
            <a:off x="457200" y="1819275"/>
            <a:ext cx="8229600" cy="4311650"/>
          </a:xfrm>
        </p:spPr>
        <p:txBody>
          <a:bodyPr/>
          <a:lstStyle/>
          <a:p>
            <a:pPr eaLnBrk="1" hangingPunct="1">
              <a:lnSpc>
                <a:spcPct val="90000"/>
              </a:lnSpc>
            </a:pPr>
            <a:r>
              <a:rPr lang="en-US" altLang="zh-CN" sz="2100">
                <a:ea typeface="宋体" panose="02010600030101010101" pitchFamily="2" charset="-122"/>
                <a:cs typeface="ＭＳ Ｐゴシック" panose="020B0600070205080204" pitchFamily="34" charset="-128"/>
              </a:rPr>
              <a:t>After 1</a:t>
            </a:r>
            <a:r>
              <a:rPr lang="en-US" altLang="zh-CN" sz="2100" baseline="30000">
                <a:ea typeface="宋体" panose="02010600030101010101" pitchFamily="2" charset="-122"/>
                <a:cs typeface="ＭＳ Ｐゴシック" panose="020B0600070205080204" pitchFamily="34" charset="-128"/>
              </a:rPr>
              <a:t>st</a:t>
            </a:r>
            <a:r>
              <a:rPr lang="en-US" altLang="zh-CN" sz="2100">
                <a:ea typeface="宋体" panose="02010600030101010101" pitchFamily="2" charset="-122"/>
                <a:cs typeface="ＭＳ Ｐゴシック" panose="020B0600070205080204" pitchFamily="34" charset="-128"/>
              </a:rPr>
              <a:t> collision, station picks 0 or 1 at random, waits that number of slots and tries again</a:t>
            </a:r>
          </a:p>
          <a:p>
            <a:pPr eaLnBrk="1" hangingPunct="1">
              <a:lnSpc>
                <a:spcPct val="90000"/>
              </a:lnSpc>
            </a:pPr>
            <a:r>
              <a:rPr lang="en-US" altLang="zh-CN" sz="2100">
                <a:ea typeface="宋体" panose="02010600030101010101" pitchFamily="2" charset="-122"/>
                <a:cs typeface="ＭＳ Ｐゴシック" panose="020B0600070205080204" pitchFamily="34" charset="-128"/>
              </a:rPr>
              <a:t>After 2</a:t>
            </a:r>
            <a:r>
              <a:rPr lang="en-US" altLang="zh-CN" sz="2100" baseline="30000">
                <a:ea typeface="宋体" panose="02010600030101010101" pitchFamily="2" charset="-122"/>
                <a:cs typeface="ＭＳ Ｐゴシック" panose="020B0600070205080204" pitchFamily="34" charset="-128"/>
              </a:rPr>
              <a:t>nd</a:t>
            </a:r>
            <a:r>
              <a:rPr lang="en-US" altLang="zh-CN" sz="2100">
                <a:ea typeface="宋体" panose="02010600030101010101" pitchFamily="2" charset="-122"/>
                <a:cs typeface="ＭＳ Ｐゴシック" panose="020B0600070205080204" pitchFamily="34" charset="-128"/>
              </a:rPr>
              <a:t> collision, station picks 0,1,2,3 at random, waits that number of slots and tries again</a:t>
            </a:r>
          </a:p>
          <a:p>
            <a:pPr eaLnBrk="1" hangingPunct="1">
              <a:lnSpc>
                <a:spcPct val="90000"/>
              </a:lnSpc>
            </a:pPr>
            <a:r>
              <a:rPr lang="en-US" altLang="zh-CN" sz="2100">
                <a:latin typeface="Comic Sans MS" panose="030F0902030302020204" pitchFamily="66" charset="0"/>
                <a:ea typeface="宋体" panose="02010600030101010101" pitchFamily="2" charset="-122"/>
                <a:cs typeface="ＭＳ Ｐゴシック" panose="020B0600070205080204" pitchFamily="34" charset="-128"/>
              </a:rPr>
              <a:t>…</a:t>
            </a:r>
            <a:r>
              <a:rPr lang="en-US" altLang="zh-CN" sz="2100">
                <a:ea typeface="宋体" panose="02010600030101010101" pitchFamily="2" charset="-122"/>
                <a:cs typeface="ＭＳ Ｐゴシック" panose="020B0600070205080204" pitchFamily="34" charset="-128"/>
              </a:rPr>
              <a:t>.</a:t>
            </a:r>
          </a:p>
          <a:p>
            <a:pPr eaLnBrk="1" hangingPunct="1">
              <a:lnSpc>
                <a:spcPct val="90000"/>
              </a:lnSpc>
            </a:pPr>
            <a:r>
              <a:rPr lang="en-US" altLang="zh-CN" sz="2100">
                <a:ea typeface="宋体" panose="02010600030101010101" pitchFamily="2" charset="-122"/>
                <a:cs typeface="ＭＳ Ｐゴシック" panose="020B0600070205080204" pitchFamily="34" charset="-128"/>
              </a:rPr>
              <a:t>After </a:t>
            </a:r>
            <a:r>
              <a:rPr lang="en-US" altLang="zh-CN" sz="2100" i="1">
                <a:ea typeface="宋体" panose="02010600030101010101" pitchFamily="2" charset="-122"/>
                <a:cs typeface="ＭＳ Ｐゴシック" panose="020B0600070205080204" pitchFamily="34" charset="-128"/>
              </a:rPr>
              <a:t>i</a:t>
            </a:r>
            <a:r>
              <a:rPr lang="en-US" altLang="zh-CN" sz="2100">
                <a:ea typeface="宋体" panose="02010600030101010101" pitchFamily="2" charset="-122"/>
                <a:cs typeface="ＭＳ Ｐゴシック" panose="020B0600070205080204" pitchFamily="34" charset="-128"/>
              </a:rPr>
              <a:t>-th collision, station picks 0,1,</a:t>
            </a:r>
            <a:r>
              <a:rPr lang="en-US" altLang="zh-CN" sz="2100">
                <a:latin typeface="Comic Sans MS" panose="030F0902030302020204" pitchFamily="66" charset="0"/>
                <a:ea typeface="宋体" panose="02010600030101010101" pitchFamily="2" charset="-122"/>
                <a:cs typeface="ＭＳ Ｐゴシック" panose="020B0600070205080204" pitchFamily="34" charset="-128"/>
              </a:rPr>
              <a:t>…</a:t>
            </a:r>
            <a:r>
              <a:rPr lang="en-US" altLang="zh-CN" sz="2100">
                <a:ea typeface="宋体" panose="02010600030101010101" pitchFamily="2" charset="-122"/>
                <a:cs typeface="ＭＳ Ｐゴシック" panose="020B0600070205080204" pitchFamily="34" charset="-128"/>
              </a:rPr>
              <a:t>,2</a:t>
            </a:r>
            <a:r>
              <a:rPr lang="en-US" altLang="zh-CN" sz="2100" i="1" baseline="30000">
                <a:ea typeface="宋体" panose="02010600030101010101" pitchFamily="2" charset="-122"/>
                <a:cs typeface="ＭＳ Ｐゴシック" panose="020B0600070205080204" pitchFamily="34" charset="-128"/>
              </a:rPr>
              <a:t>i</a:t>
            </a:r>
            <a:r>
              <a:rPr lang="en-US" altLang="zh-CN" sz="2100">
                <a:ea typeface="宋体" panose="02010600030101010101" pitchFamily="2" charset="-122"/>
                <a:cs typeface="ＭＳ Ｐゴシック" panose="020B0600070205080204" pitchFamily="34" charset="-128"/>
              </a:rPr>
              <a:t>-1 at random, </a:t>
            </a:r>
            <a:r>
              <a:rPr lang="en-US" altLang="zh-CN" sz="2100">
                <a:latin typeface="Comic Sans MS" panose="030F0902030302020204" pitchFamily="66" charset="0"/>
                <a:ea typeface="宋体" panose="02010600030101010101" pitchFamily="2" charset="-122"/>
                <a:cs typeface="ＭＳ Ｐゴシック" panose="020B0600070205080204" pitchFamily="34" charset="-128"/>
              </a:rPr>
              <a:t>…</a:t>
            </a:r>
            <a:endParaRPr lang="en-US" altLang="zh-CN" sz="2100">
              <a:ea typeface="宋体" panose="02010600030101010101" pitchFamily="2" charset="-122"/>
              <a:cs typeface="ＭＳ Ｐゴシック" panose="020B0600070205080204" pitchFamily="34" charset="-128"/>
            </a:endParaRPr>
          </a:p>
          <a:p>
            <a:pPr eaLnBrk="1" hangingPunct="1">
              <a:lnSpc>
                <a:spcPct val="90000"/>
              </a:lnSpc>
            </a:pPr>
            <a:r>
              <a:rPr lang="en-US" altLang="zh-CN" sz="2100">
                <a:ea typeface="宋体" panose="02010600030101010101" pitchFamily="2" charset="-122"/>
                <a:cs typeface="ＭＳ Ｐゴシック" panose="020B0600070205080204" pitchFamily="34" charset="-128"/>
              </a:rPr>
              <a:t>If 10 &lt;= </a:t>
            </a:r>
            <a:r>
              <a:rPr lang="en-US" altLang="zh-CN" sz="2100" i="1">
                <a:ea typeface="宋体" panose="02010600030101010101" pitchFamily="2" charset="-122"/>
                <a:cs typeface="ＭＳ Ｐゴシック" panose="020B0600070205080204" pitchFamily="34" charset="-128"/>
              </a:rPr>
              <a:t>i</a:t>
            </a:r>
            <a:r>
              <a:rPr lang="en-US" altLang="zh-CN" sz="2100">
                <a:ea typeface="宋体" panose="02010600030101010101" pitchFamily="2" charset="-122"/>
                <a:cs typeface="ＭＳ Ｐゴシック" panose="020B0600070205080204" pitchFamily="34" charset="-128"/>
              </a:rPr>
              <a:t> &lt; 16, station picks 0,1,</a:t>
            </a:r>
            <a:r>
              <a:rPr lang="en-US" altLang="zh-CN" sz="2100">
                <a:latin typeface="Comic Sans MS" panose="030F0902030302020204" pitchFamily="66" charset="0"/>
                <a:ea typeface="宋体" panose="02010600030101010101" pitchFamily="2" charset="-122"/>
                <a:cs typeface="ＭＳ Ｐゴシック" panose="020B0600070205080204" pitchFamily="34" charset="-128"/>
              </a:rPr>
              <a:t>…</a:t>
            </a:r>
            <a:r>
              <a:rPr lang="en-US" altLang="zh-CN" sz="2100">
                <a:ea typeface="宋体" panose="02010600030101010101" pitchFamily="2" charset="-122"/>
                <a:cs typeface="ＭＳ Ｐゴシック" panose="020B0600070205080204" pitchFamily="34" charset="-128"/>
              </a:rPr>
              <a:t>,2</a:t>
            </a:r>
            <a:r>
              <a:rPr lang="en-US" altLang="zh-CN" sz="2100" baseline="30000">
                <a:ea typeface="宋体" panose="02010600030101010101" pitchFamily="2" charset="-122"/>
                <a:cs typeface="ＭＳ Ｐゴシック" panose="020B0600070205080204" pitchFamily="34" charset="-128"/>
              </a:rPr>
              <a:t>10</a:t>
            </a:r>
            <a:r>
              <a:rPr lang="en-US" altLang="zh-CN" sz="2100">
                <a:ea typeface="宋体" panose="02010600030101010101" pitchFamily="2" charset="-122"/>
                <a:cs typeface="ＭＳ Ｐゴシック" panose="020B0600070205080204" pitchFamily="34" charset="-128"/>
              </a:rPr>
              <a:t>-1 at random</a:t>
            </a:r>
          </a:p>
          <a:p>
            <a:pPr eaLnBrk="1" hangingPunct="1">
              <a:lnSpc>
                <a:spcPct val="90000"/>
              </a:lnSpc>
            </a:pPr>
            <a:r>
              <a:rPr lang="en-US" altLang="zh-CN" sz="2100">
                <a:solidFill>
                  <a:srgbClr val="0000CC"/>
                </a:solidFill>
                <a:ea typeface="宋体" panose="02010600030101010101" pitchFamily="2" charset="-122"/>
                <a:cs typeface="ＭＳ Ｐゴシック" panose="020B0600070205080204" pitchFamily="34" charset="-128"/>
              </a:rPr>
              <a:t>If </a:t>
            </a:r>
            <a:r>
              <a:rPr lang="en-US" altLang="zh-CN" sz="2100" i="1">
                <a:solidFill>
                  <a:srgbClr val="0000CC"/>
                </a:solidFill>
                <a:ea typeface="宋体" panose="02010600030101010101" pitchFamily="2" charset="-122"/>
                <a:cs typeface="ＭＳ Ｐゴシック" panose="020B0600070205080204" pitchFamily="34" charset="-128"/>
              </a:rPr>
              <a:t>i</a:t>
            </a:r>
            <a:r>
              <a:rPr lang="en-US" altLang="zh-CN" sz="2100">
                <a:solidFill>
                  <a:srgbClr val="0000CC"/>
                </a:solidFill>
                <a:ea typeface="宋体" panose="02010600030101010101" pitchFamily="2" charset="-122"/>
                <a:cs typeface="ＭＳ Ｐゴシック" panose="020B0600070205080204" pitchFamily="34" charset="-128"/>
              </a:rPr>
              <a:t>=16, controller reports failure to computer</a:t>
            </a:r>
            <a:endParaRPr lang="en-US" altLang="en-US" sz="2600">
              <a:solidFill>
                <a:srgbClr val="0000CC"/>
              </a:solidFill>
              <a:ea typeface="ＭＳ Ｐゴシック" panose="020B0600070205080204" pitchFamily="34" charset="-128"/>
              <a:cs typeface="ＭＳ Ｐゴシック" panose="020B0600070205080204" pitchFamily="34" charset="-128"/>
            </a:endParaRPr>
          </a:p>
        </p:txBody>
      </p:sp>
      <p:sp>
        <p:nvSpPr>
          <p:cNvPr id="36869" name="TextBox 6">
            <a:extLst>
              <a:ext uri="{FF2B5EF4-FFF2-40B4-BE49-F238E27FC236}">
                <a16:creationId xmlns:a16="http://schemas.microsoft.com/office/drawing/2014/main" id="{381494CF-7BC3-8D45-975D-D059C4190EB6}"/>
              </a:ext>
            </a:extLst>
          </p:cNvPr>
          <p:cNvSpPr txBox="1">
            <a:spLocks noChangeArrowheads="1"/>
          </p:cNvSpPr>
          <p:nvPr/>
        </p:nvSpPr>
        <p:spPr bwMode="auto">
          <a:xfrm>
            <a:off x="1968500" y="5033963"/>
            <a:ext cx="5105400" cy="547687"/>
          </a:xfrm>
          <a:prstGeom prst="rect">
            <a:avLst/>
          </a:prstGeom>
          <a:noFill/>
          <a:ln w="285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800"/>
              <a:t>Why randomization is needed?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C5AB3E11-DB65-3942-9CF6-054D495768D3}"/>
              </a:ext>
            </a:extLst>
          </p:cNvPr>
          <p:cNvSpPr>
            <a:spLocks noGrp="1"/>
          </p:cNvSpPr>
          <p:nvPr>
            <p:ph type="sldNum" sz="quarter" idx="12"/>
          </p:nvPr>
        </p:nvSpPr>
        <p:spPr>
          <a:xfrm>
            <a:off x="6553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solidFill>
                  <a:srgbClr val="E2D532"/>
                </a:solidFill>
                <a:effectLst>
                  <a:outerShdw blurRad="38100" dist="38100" dir="2700000" algn="tl">
                    <a:srgbClr val="C0C0C0"/>
                  </a:outerShdw>
                </a:effectLst>
              </a:rPr>
              <a:t>5-</a:t>
            </a:r>
            <a:fld id="{E91341F8-04AE-3946-B8D0-F5C80A4F2E7B}" type="slidenum">
              <a:rPr lang="en-US" altLang="en-US" sz="1200">
                <a:solidFill>
                  <a:srgbClr val="E2D532"/>
                </a:solidFill>
                <a:effectLst>
                  <a:outerShdw blurRad="38100" dist="38100" dir="2700000" algn="tl">
                    <a:srgbClr val="C0C0C0"/>
                  </a:outerShdw>
                </a:effectLst>
              </a:rPr>
              <a:pPr eaLnBrk="1" hangingPunct="1"/>
              <a:t>13</a:t>
            </a:fld>
            <a:endParaRPr lang="en-US" altLang="en-US" sz="1200">
              <a:solidFill>
                <a:srgbClr val="E2D532"/>
              </a:solidFill>
              <a:effectLst>
                <a:outerShdw blurRad="38100" dist="38100" dir="2700000" algn="tl">
                  <a:srgbClr val="C0C0C0"/>
                </a:outerShdw>
              </a:effectLst>
            </a:endParaRPr>
          </a:p>
        </p:txBody>
      </p:sp>
      <p:sp>
        <p:nvSpPr>
          <p:cNvPr id="395266" name="Rectangle 2">
            <a:extLst>
              <a:ext uri="{FF2B5EF4-FFF2-40B4-BE49-F238E27FC236}">
                <a16:creationId xmlns:a16="http://schemas.microsoft.com/office/drawing/2014/main" id="{BEEF2F6B-B11E-554A-98A8-AEB1C710AC62}"/>
              </a:ext>
            </a:extLst>
          </p:cNvPr>
          <p:cNvSpPr>
            <a:spLocks noGrp="1" noChangeArrowheads="1"/>
          </p:cNvSpPr>
          <p:nvPr>
            <p:ph type="title" idx="4294967295"/>
          </p:nvPr>
        </p:nvSpPr>
        <p:spPr/>
        <p:txBody>
          <a:bodyPr anchor="ctr"/>
          <a:lstStyle/>
          <a:p>
            <a:pPr eaLnBrk="1" hangingPunct="1"/>
            <a:r>
              <a:rPr lang="en-US" altLang="en-US">
                <a:effectLst>
                  <a:outerShdw blurRad="38100" dist="38100" dir="2700000" algn="tl">
                    <a:srgbClr val="C0C0C0"/>
                  </a:outerShdw>
                </a:effectLst>
                <a:ea typeface="ＭＳ Ｐゴシック" panose="020B0600070205080204" pitchFamily="34" charset="-128"/>
                <a:cs typeface="Arial" panose="020B0604020202020204" pitchFamily="34" charset="0"/>
              </a:rPr>
              <a:t>Ethernet/MAC Addresses</a:t>
            </a:r>
          </a:p>
        </p:txBody>
      </p:sp>
      <p:sp>
        <p:nvSpPr>
          <p:cNvPr id="37891" name="Rectangle 3">
            <a:extLst>
              <a:ext uri="{FF2B5EF4-FFF2-40B4-BE49-F238E27FC236}">
                <a16:creationId xmlns:a16="http://schemas.microsoft.com/office/drawing/2014/main" id="{952B6086-0707-B944-924A-5F8315870FBF}"/>
              </a:ext>
            </a:extLst>
          </p:cNvPr>
          <p:cNvSpPr>
            <a:spLocks noGrp="1" noChangeArrowheads="1"/>
          </p:cNvSpPr>
          <p:nvPr>
            <p:ph type="body" idx="4294967295"/>
          </p:nvPr>
        </p:nvSpPr>
        <p:spPr>
          <a:xfrm>
            <a:off x="533400" y="1600200"/>
            <a:ext cx="8247063" cy="4648200"/>
          </a:xfrm>
        </p:spPr>
        <p:txBody>
          <a:bodyPr/>
          <a:lstStyle/>
          <a:p>
            <a:pPr eaLnBrk="1" hangingPunct="1"/>
            <a:r>
              <a:rPr lang="en-US" altLang="en-US">
                <a:ea typeface="ＭＳ Ｐゴシック" panose="020B0600070205080204" pitchFamily="34" charset="-128"/>
                <a:cs typeface="ＭＳ Ｐゴシック" panose="020B0600070205080204" pitchFamily="34" charset="-128"/>
              </a:rPr>
              <a:t>Ethernet (or MAC or LAN or physical) address:</a:t>
            </a:r>
            <a:r>
              <a:rPr lang="en-US" altLang="en-US">
                <a:solidFill>
                  <a:srgbClr val="FF0000"/>
                </a:solidFill>
                <a:ea typeface="ＭＳ Ｐゴシック" panose="020B0600070205080204" pitchFamily="34" charset="-128"/>
                <a:cs typeface="ＭＳ Ｐゴシック" panose="020B0600070205080204" pitchFamily="34" charset="-128"/>
              </a:rPr>
              <a:t> </a:t>
            </a:r>
          </a:p>
          <a:p>
            <a:pPr lvl="1" eaLnBrk="1" hangingPunct="1"/>
            <a:r>
              <a:rPr lang="en-US" altLang="en-US">
                <a:ea typeface="ＭＳ Ｐゴシック" panose="020B0600070205080204" pitchFamily="34" charset="-128"/>
              </a:rPr>
              <a:t>Function:</a:t>
            </a:r>
            <a:r>
              <a:rPr lang="en-US" altLang="en-US">
                <a:solidFill>
                  <a:schemeClr val="accent2"/>
                </a:solidFill>
                <a:ea typeface="ＭＳ Ｐゴシック" panose="020B0600070205080204" pitchFamily="34" charset="-128"/>
              </a:rPr>
              <a:t> </a:t>
            </a:r>
            <a:r>
              <a:rPr lang="en-US" altLang="en-US" i="1">
                <a:ea typeface="ＭＳ Ｐゴシック" panose="020B0600070205080204" pitchFamily="34" charset="-128"/>
              </a:rPr>
              <a:t>get frame from one interface to another physically-connected interface (same network)</a:t>
            </a:r>
          </a:p>
          <a:p>
            <a:pPr lvl="1" eaLnBrk="1" hangingPunct="1"/>
            <a:r>
              <a:rPr lang="en-US" altLang="en-US">
                <a:ea typeface="ＭＳ Ｐゴシック" panose="020B0600070205080204" pitchFamily="34" charset="-128"/>
              </a:rPr>
              <a:t>48 bit MAC address</a:t>
            </a:r>
          </a:p>
          <a:p>
            <a:pPr lvl="2" eaLnBrk="1" hangingPunct="1"/>
            <a:r>
              <a:rPr lang="en-US" altLang="en-US">
                <a:ea typeface="Arial" panose="020B0604020202020204" pitchFamily="34" charset="0"/>
              </a:rPr>
              <a:t> Burned in NIC ROM, also sometimes software settable</a:t>
            </a:r>
          </a:p>
        </p:txBody>
      </p:sp>
      <p:sp>
        <p:nvSpPr>
          <p:cNvPr id="6" name="Date Placeholder 5">
            <a:extLst>
              <a:ext uri="{FF2B5EF4-FFF2-40B4-BE49-F238E27FC236}">
                <a16:creationId xmlns:a16="http://schemas.microsoft.com/office/drawing/2014/main" id="{92B97206-F218-BB4D-B869-5272BFF32E85}"/>
              </a:ext>
            </a:extLst>
          </p:cNvPr>
          <p:cNvSpPr>
            <a:spLocks noGrp="1"/>
          </p:cNvSpPr>
          <p:nvPr>
            <p:ph type="dt" sz="quarter" idx="10"/>
          </p:nvPr>
        </p:nvSpPr>
        <p:spPr>
          <a:xfrm>
            <a:off x="457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3528D42-DD4F-624E-9E32-C31F7BE8FCD8}" type="datetime1">
              <a:rPr lang="en-US" altLang="en-US" sz="1200">
                <a:solidFill>
                  <a:srgbClr val="E2D532"/>
                </a:solidFill>
                <a:effectLst>
                  <a:outerShdw blurRad="38100" dist="38100" dir="2700000" algn="tl">
                    <a:srgbClr val="C0C0C0"/>
                  </a:outerShdw>
                </a:effectLst>
              </a:rPr>
              <a:pPr eaLnBrk="1" hangingPunct="1"/>
              <a:t>5/10/23</a:t>
            </a:fld>
            <a:endParaRPr lang="en-US" altLang="en-US" sz="1200">
              <a:solidFill>
                <a:srgbClr val="E2D532"/>
              </a:solidFill>
              <a:effectLst>
                <a:outerShdw blurRad="38100" dist="38100" dir="2700000" algn="tl">
                  <a:srgbClr val="C0C0C0"/>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5">
            <a:extLst>
              <a:ext uri="{FF2B5EF4-FFF2-40B4-BE49-F238E27FC236}">
                <a16:creationId xmlns:a16="http://schemas.microsoft.com/office/drawing/2014/main" id="{C49B788B-4494-7748-854D-C50CA6C79596}"/>
              </a:ext>
            </a:extLst>
          </p:cNvPr>
          <p:cNvSpPr>
            <a:spLocks noGrp="1"/>
          </p:cNvSpPr>
          <p:nvPr>
            <p:ph type="sldNum" sz="quarter" idx="12"/>
          </p:nvPr>
        </p:nvSpPr>
        <p:spPr>
          <a:xfrm>
            <a:off x="6553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solidFill>
                  <a:srgbClr val="E2D532"/>
                </a:solidFill>
                <a:effectLst>
                  <a:outerShdw blurRad="38100" dist="38100" dir="2700000" algn="tl">
                    <a:srgbClr val="C0C0C0"/>
                  </a:outerShdw>
                </a:effectLst>
              </a:rPr>
              <a:t>5-</a:t>
            </a:r>
            <a:fld id="{EDABAA5F-07D5-C346-A47F-2116782AB93B}" type="slidenum">
              <a:rPr lang="en-US" altLang="en-US" sz="1200">
                <a:solidFill>
                  <a:srgbClr val="E2D532"/>
                </a:solidFill>
                <a:effectLst>
                  <a:outerShdw blurRad="38100" dist="38100" dir="2700000" algn="tl">
                    <a:srgbClr val="C0C0C0"/>
                  </a:outerShdw>
                </a:effectLst>
              </a:rPr>
              <a:pPr eaLnBrk="1" hangingPunct="1"/>
              <a:t>14</a:t>
            </a:fld>
            <a:endParaRPr lang="en-US" altLang="en-US" sz="1200">
              <a:solidFill>
                <a:srgbClr val="E2D532"/>
              </a:solidFill>
              <a:effectLst>
                <a:outerShdw blurRad="38100" dist="38100" dir="2700000" algn="tl">
                  <a:srgbClr val="C0C0C0"/>
                </a:outerShdw>
              </a:effectLst>
            </a:endParaRPr>
          </a:p>
        </p:txBody>
      </p:sp>
      <p:sp>
        <p:nvSpPr>
          <p:cNvPr id="526338" name="Rectangle 2">
            <a:extLst>
              <a:ext uri="{FF2B5EF4-FFF2-40B4-BE49-F238E27FC236}">
                <a16:creationId xmlns:a16="http://schemas.microsoft.com/office/drawing/2014/main" id="{40E322F4-0D27-5A49-BA64-27727EE2823C}"/>
              </a:ext>
            </a:extLst>
          </p:cNvPr>
          <p:cNvSpPr>
            <a:spLocks noGrp="1" noChangeArrowheads="1"/>
          </p:cNvSpPr>
          <p:nvPr>
            <p:ph type="title" idx="4294967295"/>
          </p:nvPr>
        </p:nvSpPr>
        <p:spPr/>
        <p:txBody>
          <a:bodyPr anchor="ctr"/>
          <a:lstStyle/>
          <a:p>
            <a:pPr eaLnBrk="1" hangingPunct="1"/>
            <a:r>
              <a:rPr lang="en-US" altLang="en-US">
                <a:effectLst>
                  <a:outerShdw blurRad="38100" dist="38100" dir="2700000" algn="tl">
                    <a:srgbClr val="C0C0C0"/>
                  </a:outerShdw>
                </a:effectLst>
                <a:ea typeface="ＭＳ Ｐゴシック" panose="020B0600070205080204" pitchFamily="34" charset="-128"/>
                <a:cs typeface="Arial" panose="020B0604020202020204" pitchFamily="34" charset="0"/>
              </a:rPr>
              <a:t>MAC Addresses</a:t>
            </a:r>
          </a:p>
        </p:txBody>
      </p:sp>
      <p:sp>
        <p:nvSpPr>
          <p:cNvPr id="39939" name="Text Box 4">
            <a:extLst>
              <a:ext uri="{FF2B5EF4-FFF2-40B4-BE49-F238E27FC236}">
                <a16:creationId xmlns:a16="http://schemas.microsoft.com/office/drawing/2014/main" id="{2A18E7B2-5D57-5143-97EF-B331519D7AA5}"/>
              </a:ext>
            </a:extLst>
          </p:cNvPr>
          <p:cNvSpPr txBox="1">
            <a:spLocks noChangeArrowheads="1"/>
          </p:cNvSpPr>
          <p:nvPr/>
        </p:nvSpPr>
        <p:spPr bwMode="auto">
          <a:xfrm>
            <a:off x="546100" y="1314450"/>
            <a:ext cx="60531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000"/>
              <a:t>Each adapter on Ethernet has unique MAC address</a:t>
            </a:r>
          </a:p>
        </p:txBody>
      </p:sp>
      <p:sp>
        <p:nvSpPr>
          <p:cNvPr id="39940" name="Text Box 5">
            <a:extLst>
              <a:ext uri="{FF2B5EF4-FFF2-40B4-BE49-F238E27FC236}">
                <a16:creationId xmlns:a16="http://schemas.microsoft.com/office/drawing/2014/main" id="{8D8A686B-7839-F241-BE1F-311D6FA30707}"/>
              </a:ext>
            </a:extLst>
          </p:cNvPr>
          <p:cNvSpPr txBox="1">
            <a:spLocks noChangeArrowheads="1"/>
          </p:cNvSpPr>
          <p:nvPr/>
        </p:nvSpPr>
        <p:spPr bwMode="auto">
          <a:xfrm>
            <a:off x="6230938" y="2490788"/>
            <a:ext cx="2362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Broadcast address =</a:t>
            </a:r>
          </a:p>
          <a:p>
            <a:pPr eaLnBrk="1" hangingPunct="1"/>
            <a:r>
              <a:rPr lang="en-US" altLang="en-US" sz="1800"/>
              <a:t>FF-FF-FF-FF-FF-FF</a:t>
            </a:r>
          </a:p>
        </p:txBody>
      </p:sp>
      <p:sp>
        <p:nvSpPr>
          <p:cNvPr id="39941" name="Rectangle 17">
            <a:extLst>
              <a:ext uri="{FF2B5EF4-FFF2-40B4-BE49-F238E27FC236}">
                <a16:creationId xmlns:a16="http://schemas.microsoft.com/office/drawing/2014/main" id="{17A6CD8E-7750-A842-966A-BAB026E59F48}"/>
              </a:ext>
            </a:extLst>
          </p:cNvPr>
          <p:cNvSpPr>
            <a:spLocks noChangeArrowheads="1"/>
          </p:cNvSpPr>
          <p:nvPr/>
        </p:nvSpPr>
        <p:spPr bwMode="auto">
          <a:xfrm>
            <a:off x="6642100" y="3989388"/>
            <a:ext cx="269875" cy="204787"/>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39942" name="Text Box 18">
            <a:extLst>
              <a:ext uri="{FF2B5EF4-FFF2-40B4-BE49-F238E27FC236}">
                <a16:creationId xmlns:a16="http://schemas.microsoft.com/office/drawing/2014/main" id="{16104840-ECCF-0546-86DF-860C179387F1}"/>
              </a:ext>
            </a:extLst>
          </p:cNvPr>
          <p:cNvSpPr txBox="1">
            <a:spLocks noChangeArrowheads="1"/>
          </p:cNvSpPr>
          <p:nvPr/>
        </p:nvSpPr>
        <p:spPr bwMode="auto">
          <a:xfrm>
            <a:off x="6862763" y="3895725"/>
            <a:ext cx="12033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 adapter</a:t>
            </a:r>
          </a:p>
        </p:txBody>
      </p:sp>
      <p:graphicFrame>
        <p:nvGraphicFramePr>
          <p:cNvPr id="39943" name="Object 2">
            <a:extLst>
              <a:ext uri="{FF2B5EF4-FFF2-40B4-BE49-F238E27FC236}">
                <a16:creationId xmlns:a16="http://schemas.microsoft.com/office/drawing/2014/main" id="{E7FD44EA-8257-7E44-8CA8-C8825C643BB2}"/>
              </a:ext>
            </a:extLst>
          </p:cNvPr>
          <p:cNvGraphicFramePr>
            <a:graphicFrameLocks noChangeAspect="1"/>
          </p:cNvGraphicFramePr>
          <p:nvPr/>
        </p:nvGraphicFramePr>
        <p:xfrm>
          <a:off x="2967038" y="2052638"/>
          <a:ext cx="611187" cy="520700"/>
        </p:xfrm>
        <a:graphic>
          <a:graphicData uri="http://schemas.openxmlformats.org/presentationml/2006/ole">
            <mc:AlternateContent xmlns:mc="http://schemas.openxmlformats.org/markup-compatibility/2006">
              <mc:Choice xmlns:v="urn:schemas-microsoft-com:vml" Requires="v">
                <p:oleObj name="Clip" r:id="rId3" imgW="17462500" imgH="14478000" progId="MS_ClipArt_Gallery.2">
                  <p:embed/>
                </p:oleObj>
              </mc:Choice>
              <mc:Fallback>
                <p:oleObj name="Clip" r:id="rId3" imgW="17462500" imgH="14478000" progId="MS_ClipArt_Gallery.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67038" y="2052638"/>
                        <a:ext cx="611187"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9944" name="Freeform 8">
            <a:extLst>
              <a:ext uri="{FF2B5EF4-FFF2-40B4-BE49-F238E27FC236}">
                <a16:creationId xmlns:a16="http://schemas.microsoft.com/office/drawing/2014/main" id="{3A5BC346-224A-3D4D-B160-EB2BD237D74A}"/>
              </a:ext>
            </a:extLst>
          </p:cNvPr>
          <p:cNvSpPr>
            <a:spLocks/>
          </p:cNvSpPr>
          <p:nvPr/>
        </p:nvSpPr>
        <p:spPr bwMode="auto">
          <a:xfrm>
            <a:off x="2152650" y="3262313"/>
            <a:ext cx="2046288" cy="2049462"/>
          </a:xfrm>
          <a:custGeom>
            <a:avLst/>
            <a:gdLst>
              <a:gd name="T0" fmla="*/ 2147483647 w 1292"/>
              <a:gd name="T1" fmla="*/ 2147483647 h 1255"/>
              <a:gd name="T2" fmla="*/ 2147483647 w 1292"/>
              <a:gd name="T3" fmla="*/ 2147483647 h 1255"/>
              <a:gd name="T4" fmla="*/ 2147483647 w 1292"/>
              <a:gd name="T5" fmla="*/ 2147483647 h 1255"/>
              <a:gd name="T6" fmla="*/ 2147483647 w 1292"/>
              <a:gd name="T7" fmla="*/ 2147483647 h 1255"/>
              <a:gd name="T8" fmla="*/ 2147483647 w 1292"/>
              <a:gd name="T9" fmla="*/ 2147483647 h 1255"/>
              <a:gd name="T10" fmla="*/ 2147483647 w 1292"/>
              <a:gd name="T11" fmla="*/ 2147483647 h 1255"/>
              <a:gd name="T12" fmla="*/ 2147483647 w 1292"/>
              <a:gd name="T13" fmla="*/ 2147483647 h 1255"/>
              <a:gd name="T14" fmla="*/ 2147483647 w 1292"/>
              <a:gd name="T15" fmla="*/ 2147483647 h 1255"/>
              <a:gd name="T16" fmla="*/ 2147483647 w 1292"/>
              <a:gd name="T17" fmla="*/ 2147483647 h 1255"/>
              <a:gd name="T18" fmla="*/ 2147483647 w 1292"/>
              <a:gd name="T19" fmla="*/ 2147483647 h 1255"/>
              <a:gd name="T20" fmla="*/ 2147483647 w 1292"/>
              <a:gd name="T21" fmla="*/ 2147483647 h 1255"/>
              <a:gd name="T22" fmla="*/ 2147483647 w 1292"/>
              <a:gd name="T23" fmla="*/ 2147483647 h 12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92"/>
              <a:gd name="T37" fmla="*/ 0 h 1255"/>
              <a:gd name="T38" fmla="*/ 1292 w 1292"/>
              <a:gd name="T39" fmla="*/ 1255 h 125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92" h="1255">
                <a:moveTo>
                  <a:pt x="239" y="7"/>
                </a:moveTo>
                <a:cubicBezTo>
                  <a:pt x="120" y="14"/>
                  <a:pt x="70" y="71"/>
                  <a:pt x="35" y="157"/>
                </a:cubicBezTo>
                <a:cubicBezTo>
                  <a:pt x="0" y="243"/>
                  <a:pt x="26" y="411"/>
                  <a:pt x="29" y="523"/>
                </a:cubicBezTo>
                <a:cubicBezTo>
                  <a:pt x="32" y="635"/>
                  <a:pt x="17" y="771"/>
                  <a:pt x="53" y="829"/>
                </a:cubicBezTo>
                <a:cubicBezTo>
                  <a:pt x="89" y="887"/>
                  <a:pt x="146" y="821"/>
                  <a:pt x="245" y="871"/>
                </a:cubicBezTo>
                <a:cubicBezTo>
                  <a:pt x="344" y="921"/>
                  <a:pt x="522" y="1068"/>
                  <a:pt x="647" y="1129"/>
                </a:cubicBezTo>
                <a:cubicBezTo>
                  <a:pt x="772" y="1190"/>
                  <a:pt x="903" y="1255"/>
                  <a:pt x="995" y="1237"/>
                </a:cubicBezTo>
                <a:cubicBezTo>
                  <a:pt x="1087" y="1219"/>
                  <a:pt x="1153" y="1153"/>
                  <a:pt x="1199" y="1021"/>
                </a:cubicBezTo>
                <a:cubicBezTo>
                  <a:pt x="1245" y="889"/>
                  <a:pt x="1270" y="580"/>
                  <a:pt x="1271" y="445"/>
                </a:cubicBezTo>
                <a:cubicBezTo>
                  <a:pt x="1272" y="310"/>
                  <a:pt x="1292" y="266"/>
                  <a:pt x="1205" y="211"/>
                </a:cubicBezTo>
                <a:cubicBezTo>
                  <a:pt x="1118" y="156"/>
                  <a:pt x="908" y="150"/>
                  <a:pt x="749" y="115"/>
                </a:cubicBezTo>
                <a:cubicBezTo>
                  <a:pt x="590" y="80"/>
                  <a:pt x="358" y="0"/>
                  <a:pt x="239" y="7"/>
                </a:cubicBez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aphicFrame>
        <p:nvGraphicFramePr>
          <p:cNvPr id="39945" name="Object 3">
            <a:extLst>
              <a:ext uri="{FF2B5EF4-FFF2-40B4-BE49-F238E27FC236}">
                <a16:creationId xmlns:a16="http://schemas.microsoft.com/office/drawing/2014/main" id="{8CD263F6-7FDA-D548-8A62-05BF9A29A670}"/>
              </a:ext>
            </a:extLst>
          </p:cNvPr>
          <p:cNvGraphicFramePr>
            <a:graphicFrameLocks noChangeAspect="1"/>
          </p:cNvGraphicFramePr>
          <p:nvPr/>
        </p:nvGraphicFramePr>
        <p:xfrm>
          <a:off x="5167313" y="3868738"/>
          <a:ext cx="611187" cy="520700"/>
        </p:xfrm>
        <a:graphic>
          <a:graphicData uri="http://schemas.openxmlformats.org/presentationml/2006/ole">
            <mc:AlternateContent xmlns:mc="http://schemas.openxmlformats.org/markup-compatibility/2006">
              <mc:Choice xmlns:v="urn:schemas-microsoft-com:vml" Requires="v">
                <p:oleObj name="Clip" r:id="rId5" imgW="17462500" imgH="14478000" progId="MS_ClipArt_Gallery.2">
                  <p:embed/>
                </p:oleObj>
              </mc:Choice>
              <mc:Fallback>
                <p:oleObj name="Clip" r:id="rId5" imgW="17462500" imgH="14478000" progId="MS_ClipArt_Gallery.2">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67313" y="3868738"/>
                        <a:ext cx="611187"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39946" name="Object 4">
            <a:extLst>
              <a:ext uri="{FF2B5EF4-FFF2-40B4-BE49-F238E27FC236}">
                <a16:creationId xmlns:a16="http://schemas.microsoft.com/office/drawing/2014/main" id="{A42308A4-36F6-0947-8ADD-EA6B334BEC30}"/>
              </a:ext>
            </a:extLst>
          </p:cNvPr>
          <p:cNvGraphicFramePr>
            <a:graphicFrameLocks noChangeAspect="1"/>
          </p:cNvGraphicFramePr>
          <p:nvPr/>
        </p:nvGraphicFramePr>
        <p:xfrm>
          <a:off x="2952750" y="5811838"/>
          <a:ext cx="611188" cy="520700"/>
        </p:xfrm>
        <a:graphic>
          <a:graphicData uri="http://schemas.openxmlformats.org/presentationml/2006/ole">
            <mc:AlternateContent xmlns:mc="http://schemas.openxmlformats.org/markup-compatibility/2006">
              <mc:Choice xmlns:v="urn:schemas-microsoft-com:vml" Requires="v">
                <p:oleObj name="Clip" r:id="rId6" imgW="17462500" imgH="14478000" progId="MS_ClipArt_Gallery.2">
                  <p:embed/>
                </p:oleObj>
              </mc:Choice>
              <mc:Fallback>
                <p:oleObj name="Clip" r:id="rId6" imgW="17462500" imgH="14478000" progId="MS_ClipArt_Gallery.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52750" y="5811838"/>
                        <a:ext cx="611188"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39947" name="Object 5">
            <a:extLst>
              <a:ext uri="{FF2B5EF4-FFF2-40B4-BE49-F238E27FC236}">
                <a16:creationId xmlns:a16="http://schemas.microsoft.com/office/drawing/2014/main" id="{13883B34-9794-BF49-9E4B-09E273CCDF35}"/>
              </a:ext>
            </a:extLst>
          </p:cNvPr>
          <p:cNvGraphicFramePr>
            <a:graphicFrameLocks noChangeAspect="1"/>
          </p:cNvGraphicFramePr>
          <p:nvPr/>
        </p:nvGraphicFramePr>
        <p:xfrm>
          <a:off x="492125" y="3711575"/>
          <a:ext cx="611188" cy="520700"/>
        </p:xfrm>
        <a:graphic>
          <a:graphicData uri="http://schemas.openxmlformats.org/presentationml/2006/ole">
            <mc:AlternateContent xmlns:mc="http://schemas.openxmlformats.org/markup-compatibility/2006">
              <mc:Choice xmlns:v="urn:schemas-microsoft-com:vml" Requires="v">
                <p:oleObj name="Clip" r:id="rId7" imgW="17462500" imgH="14478000" progId="MS_ClipArt_Gallery.2">
                  <p:embed/>
                </p:oleObj>
              </mc:Choice>
              <mc:Fallback>
                <p:oleObj name="Clip" r:id="rId7" imgW="17462500" imgH="14478000" progId="MS_ClipArt_Gallery.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2125" y="3711575"/>
                        <a:ext cx="611188"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9948" name="Rectangle 12">
            <a:extLst>
              <a:ext uri="{FF2B5EF4-FFF2-40B4-BE49-F238E27FC236}">
                <a16:creationId xmlns:a16="http://schemas.microsoft.com/office/drawing/2014/main" id="{10E7FB5A-7B3A-7C41-8B20-6C1DEFADE289}"/>
              </a:ext>
            </a:extLst>
          </p:cNvPr>
          <p:cNvSpPr>
            <a:spLocks noChangeArrowheads="1"/>
          </p:cNvSpPr>
          <p:nvPr/>
        </p:nvSpPr>
        <p:spPr bwMode="auto">
          <a:xfrm>
            <a:off x="4968875" y="4017963"/>
            <a:ext cx="269875" cy="204787"/>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39949" name="Rectangle 13">
            <a:extLst>
              <a:ext uri="{FF2B5EF4-FFF2-40B4-BE49-F238E27FC236}">
                <a16:creationId xmlns:a16="http://schemas.microsoft.com/office/drawing/2014/main" id="{2DB04E54-66DE-E346-94E7-2CA34894732C}"/>
              </a:ext>
            </a:extLst>
          </p:cNvPr>
          <p:cNvSpPr>
            <a:spLocks noChangeArrowheads="1"/>
          </p:cNvSpPr>
          <p:nvPr/>
        </p:nvSpPr>
        <p:spPr bwMode="auto">
          <a:xfrm>
            <a:off x="1038225" y="3835400"/>
            <a:ext cx="269875" cy="204788"/>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39950" name="Rectangle 14">
            <a:extLst>
              <a:ext uri="{FF2B5EF4-FFF2-40B4-BE49-F238E27FC236}">
                <a16:creationId xmlns:a16="http://schemas.microsoft.com/office/drawing/2014/main" id="{9AA9E03E-4FF4-264E-A7C5-AAE9D4EA3404}"/>
              </a:ext>
            </a:extLst>
          </p:cNvPr>
          <p:cNvSpPr>
            <a:spLocks noChangeArrowheads="1"/>
          </p:cNvSpPr>
          <p:nvPr/>
        </p:nvSpPr>
        <p:spPr bwMode="auto">
          <a:xfrm>
            <a:off x="3238500" y="2546350"/>
            <a:ext cx="192088" cy="255588"/>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39951" name="Rectangle 16">
            <a:extLst>
              <a:ext uri="{FF2B5EF4-FFF2-40B4-BE49-F238E27FC236}">
                <a16:creationId xmlns:a16="http://schemas.microsoft.com/office/drawing/2014/main" id="{A3A494E3-48CF-8E45-A74E-68F21236DFF6}"/>
              </a:ext>
            </a:extLst>
          </p:cNvPr>
          <p:cNvSpPr>
            <a:spLocks noChangeArrowheads="1"/>
          </p:cNvSpPr>
          <p:nvPr/>
        </p:nvSpPr>
        <p:spPr bwMode="auto">
          <a:xfrm>
            <a:off x="3171825" y="5557838"/>
            <a:ext cx="192088" cy="255587"/>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39952" name="Line 19">
            <a:extLst>
              <a:ext uri="{FF2B5EF4-FFF2-40B4-BE49-F238E27FC236}">
                <a16:creationId xmlns:a16="http://schemas.microsoft.com/office/drawing/2014/main" id="{5E9D2AB2-2E36-9B40-A41F-3C80E9F738BE}"/>
              </a:ext>
            </a:extLst>
          </p:cNvPr>
          <p:cNvSpPr>
            <a:spLocks noChangeShapeType="1"/>
          </p:cNvSpPr>
          <p:nvPr/>
        </p:nvSpPr>
        <p:spPr bwMode="auto">
          <a:xfrm>
            <a:off x="1300163" y="3940175"/>
            <a:ext cx="9017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9953" name="Line 20">
            <a:extLst>
              <a:ext uri="{FF2B5EF4-FFF2-40B4-BE49-F238E27FC236}">
                <a16:creationId xmlns:a16="http://schemas.microsoft.com/office/drawing/2014/main" id="{669462F5-A487-874C-9411-E357883248FA}"/>
              </a:ext>
            </a:extLst>
          </p:cNvPr>
          <p:cNvSpPr>
            <a:spLocks noChangeShapeType="1"/>
          </p:cNvSpPr>
          <p:nvPr/>
        </p:nvSpPr>
        <p:spPr bwMode="auto">
          <a:xfrm>
            <a:off x="3309938" y="2808288"/>
            <a:ext cx="0" cy="655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9954" name="Line 21">
            <a:extLst>
              <a:ext uri="{FF2B5EF4-FFF2-40B4-BE49-F238E27FC236}">
                <a16:creationId xmlns:a16="http://schemas.microsoft.com/office/drawing/2014/main" id="{77A98976-AC90-7D48-80F6-8DF146B2A97E}"/>
              </a:ext>
            </a:extLst>
          </p:cNvPr>
          <p:cNvSpPr>
            <a:spLocks noChangeShapeType="1"/>
          </p:cNvSpPr>
          <p:nvPr/>
        </p:nvSpPr>
        <p:spPr bwMode="auto">
          <a:xfrm flipH="1">
            <a:off x="4173538" y="4108450"/>
            <a:ext cx="7969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9955" name="Line 22">
            <a:extLst>
              <a:ext uri="{FF2B5EF4-FFF2-40B4-BE49-F238E27FC236}">
                <a16:creationId xmlns:a16="http://schemas.microsoft.com/office/drawing/2014/main" id="{D4CF21EF-8AA4-FD4E-A8C7-1F3D14621ED0}"/>
              </a:ext>
            </a:extLst>
          </p:cNvPr>
          <p:cNvSpPr>
            <a:spLocks noChangeShapeType="1"/>
          </p:cNvSpPr>
          <p:nvPr/>
        </p:nvSpPr>
        <p:spPr bwMode="auto">
          <a:xfrm flipV="1">
            <a:off x="3271838" y="5113338"/>
            <a:ext cx="0" cy="438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9956" name="Text Box 24">
            <a:extLst>
              <a:ext uri="{FF2B5EF4-FFF2-40B4-BE49-F238E27FC236}">
                <a16:creationId xmlns:a16="http://schemas.microsoft.com/office/drawing/2014/main" id="{E90AD7F4-C51D-1F4F-B46F-A34F8982DE61}"/>
              </a:ext>
            </a:extLst>
          </p:cNvPr>
          <p:cNvSpPr txBox="1">
            <a:spLocks noChangeArrowheads="1"/>
          </p:cNvSpPr>
          <p:nvPr/>
        </p:nvSpPr>
        <p:spPr bwMode="auto">
          <a:xfrm>
            <a:off x="3630613" y="2516188"/>
            <a:ext cx="18986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1A-2F-BB-76-09-AD</a:t>
            </a:r>
          </a:p>
        </p:txBody>
      </p:sp>
      <p:sp>
        <p:nvSpPr>
          <p:cNvPr id="39957" name="Line 25">
            <a:extLst>
              <a:ext uri="{FF2B5EF4-FFF2-40B4-BE49-F238E27FC236}">
                <a16:creationId xmlns:a16="http://schemas.microsoft.com/office/drawing/2014/main" id="{CEDD4821-4588-B545-B358-0E38EACD792E}"/>
              </a:ext>
            </a:extLst>
          </p:cNvPr>
          <p:cNvSpPr>
            <a:spLocks noChangeShapeType="1"/>
          </p:cNvSpPr>
          <p:nvPr/>
        </p:nvSpPr>
        <p:spPr bwMode="auto">
          <a:xfrm flipH="1" flipV="1">
            <a:off x="3438525" y="2652713"/>
            <a:ext cx="257175" cy="12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9958" name="Line 26">
            <a:extLst>
              <a:ext uri="{FF2B5EF4-FFF2-40B4-BE49-F238E27FC236}">
                <a16:creationId xmlns:a16="http://schemas.microsoft.com/office/drawing/2014/main" id="{F754D4A1-70E4-D845-8922-91CB46380837}"/>
              </a:ext>
            </a:extLst>
          </p:cNvPr>
          <p:cNvSpPr>
            <a:spLocks noChangeShapeType="1"/>
          </p:cNvSpPr>
          <p:nvPr/>
        </p:nvSpPr>
        <p:spPr bwMode="auto">
          <a:xfrm flipV="1">
            <a:off x="5087938" y="4211638"/>
            <a:ext cx="0" cy="3730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9959" name="Text Box 27">
            <a:extLst>
              <a:ext uri="{FF2B5EF4-FFF2-40B4-BE49-F238E27FC236}">
                <a16:creationId xmlns:a16="http://schemas.microsoft.com/office/drawing/2014/main" id="{064F2330-540A-3F40-8230-0A6CEEA2152F}"/>
              </a:ext>
            </a:extLst>
          </p:cNvPr>
          <p:cNvSpPr txBox="1">
            <a:spLocks noChangeArrowheads="1"/>
          </p:cNvSpPr>
          <p:nvPr/>
        </p:nvSpPr>
        <p:spPr bwMode="auto">
          <a:xfrm>
            <a:off x="4479925" y="4602163"/>
            <a:ext cx="19002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58-23-D7-FA-20-B0</a:t>
            </a:r>
          </a:p>
        </p:txBody>
      </p:sp>
      <p:sp>
        <p:nvSpPr>
          <p:cNvPr id="39960" name="Line 28">
            <a:extLst>
              <a:ext uri="{FF2B5EF4-FFF2-40B4-BE49-F238E27FC236}">
                <a16:creationId xmlns:a16="http://schemas.microsoft.com/office/drawing/2014/main" id="{B11FFEED-98F7-0B4D-8336-ED01FD42DE9E}"/>
              </a:ext>
            </a:extLst>
          </p:cNvPr>
          <p:cNvSpPr>
            <a:spLocks noChangeShapeType="1"/>
          </p:cNvSpPr>
          <p:nvPr/>
        </p:nvSpPr>
        <p:spPr bwMode="auto">
          <a:xfrm flipH="1">
            <a:off x="3375025" y="5667375"/>
            <a:ext cx="3603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9961" name="Text Box 29">
            <a:extLst>
              <a:ext uri="{FF2B5EF4-FFF2-40B4-BE49-F238E27FC236}">
                <a16:creationId xmlns:a16="http://schemas.microsoft.com/office/drawing/2014/main" id="{BF54C294-BC00-A34C-B1E1-3EDC8349277E}"/>
              </a:ext>
            </a:extLst>
          </p:cNvPr>
          <p:cNvSpPr txBox="1">
            <a:spLocks noChangeArrowheads="1"/>
          </p:cNvSpPr>
          <p:nvPr/>
        </p:nvSpPr>
        <p:spPr bwMode="auto">
          <a:xfrm>
            <a:off x="3797300" y="5554663"/>
            <a:ext cx="17954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0C-C4-11-6F-E3-98</a:t>
            </a:r>
          </a:p>
        </p:txBody>
      </p:sp>
      <p:sp>
        <p:nvSpPr>
          <p:cNvPr id="39962" name="Line 30">
            <a:extLst>
              <a:ext uri="{FF2B5EF4-FFF2-40B4-BE49-F238E27FC236}">
                <a16:creationId xmlns:a16="http://schemas.microsoft.com/office/drawing/2014/main" id="{9E47815D-02DB-6843-8A9E-B7935160CEF2}"/>
              </a:ext>
            </a:extLst>
          </p:cNvPr>
          <p:cNvSpPr>
            <a:spLocks noChangeShapeType="1"/>
          </p:cNvSpPr>
          <p:nvPr/>
        </p:nvSpPr>
        <p:spPr bwMode="auto">
          <a:xfrm flipV="1">
            <a:off x="1169988" y="4040188"/>
            <a:ext cx="0" cy="3730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9963" name="Text Box 31">
            <a:extLst>
              <a:ext uri="{FF2B5EF4-FFF2-40B4-BE49-F238E27FC236}">
                <a16:creationId xmlns:a16="http://schemas.microsoft.com/office/drawing/2014/main" id="{5AB08F46-4B9E-7C4B-AE7D-BCA82B5B0704}"/>
              </a:ext>
            </a:extLst>
          </p:cNvPr>
          <p:cNvSpPr txBox="1">
            <a:spLocks noChangeArrowheads="1"/>
          </p:cNvSpPr>
          <p:nvPr/>
        </p:nvSpPr>
        <p:spPr bwMode="auto">
          <a:xfrm>
            <a:off x="319088" y="4473575"/>
            <a:ext cx="1828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71-65-F7-2B-08-53</a:t>
            </a:r>
          </a:p>
        </p:txBody>
      </p:sp>
      <p:sp>
        <p:nvSpPr>
          <p:cNvPr id="39964" name="Text Box 32">
            <a:extLst>
              <a:ext uri="{FF2B5EF4-FFF2-40B4-BE49-F238E27FC236}">
                <a16:creationId xmlns:a16="http://schemas.microsoft.com/office/drawing/2014/main" id="{8AF9C6D8-6E21-334A-B63E-B17C28F991E6}"/>
              </a:ext>
            </a:extLst>
          </p:cNvPr>
          <p:cNvSpPr txBox="1">
            <a:spLocks noChangeArrowheads="1"/>
          </p:cNvSpPr>
          <p:nvPr/>
        </p:nvSpPr>
        <p:spPr bwMode="auto">
          <a:xfrm>
            <a:off x="2636838" y="3625850"/>
            <a:ext cx="1157287"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   LAN</a:t>
            </a:r>
          </a:p>
          <a:p>
            <a:pPr eaLnBrk="1" hangingPunct="1"/>
            <a:r>
              <a:rPr lang="en-US" altLang="en-US" sz="1800"/>
              <a:t>(wired or</a:t>
            </a:r>
          </a:p>
          <a:p>
            <a:pPr eaLnBrk="1" hangingPunct="1"/>
            <a:r>
              <a:rPr lang="en-US" altLang="en-US" sz="1800"/>
              <a:t>wireless)</a:t>
            </a:r>
          </a:p>
        </p:txBody>
      </p:sp>
      <p:sp>
        <p:nvSpPr>
          <p:cNvPr id="31" name="Date Placeholder 30">
            <a:extLst>
              <a:ext uri="{FF2B5EF4-FFF2-40B4-BE49-F238E27FC236}">
                <a16:creationId xmlns:a16="http://schemas.microsoft.com/office/drawing/2014/main" id="{004F508D-E664-304A-A32C-649E0A225E33}"/>
              </a:ext>
            </a:extLst>
          </p:cNvPr>
          <p:cNvSpPr>
            <a:spLocks noGrp="1"/>
          </p:cNvSpPr>
          <p:nvPr>
            <p:ph type="dt" sz="quarter" idx="10"/>
          </p:nvPr>
        </p:nvSpPr>
        <p:spPr>
          <a:xfrm>
            <a:off x="457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9C4632BF-B54D-A244-BD0B-27FFE0E255A5}" type="datetime1">
              <a:rPr lang="en-US" altLang="en-US" sz="1200">
                <a:solidFill>
                  <a:srgbClr val="E2D532"/>
                </a:solidFill>
                <a:effectLst>
                  <a:outerShdw blurRad="38100" dist="38100" dir="2700000" algn="tl">
                    <a:srgbClr val="C0C0C0"/>
                  </a:outerShdw>
                </a:effectLst>
              </a:rPr>
              <a:pPr eaLnBrk="1" hangingPunct="1"/>
              <a:t>5/10/23</a:t>
            </a:fld>
            <a:endParaRPr lang="en-US" altLang="en-US" sz="1200">
              <a:solidFill>
                <a:srgbClr val="E2D532"/>
              </a:solidFill>
              <a:effectLst>
                <a:outerShdw blurRad="38100" dist="38100" dir="2700000" algn="tl">
                  <a:srgbClr val="C0C0C0"/>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2CB8FF5E-5EA5-924A-9829-0508F58A24E5}"/>
              </a:ext>
            </a:extLst>
          </p:cNvPr>
          <p:cNvSpPr>
            <a:spLocks noGrp="1"/>
          </p:cNvSpPr>
          <p:nvPr>
            <p:ph type="sldNum" sz="quarter" idx="12"/>
          </p:nvPr>
        </p:nvSpPr>
        <p:spPr>
          <a:xfrm>
            <a:off x="6553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solidFill>
                  <a:srgbClr val="E2D532"/>
                </a:solidFill>
                <a:effectLst>
                  <a:outerShdw blurRad="38100" dist="38100" dir="2700000" algn="tl">
                    <a:srgbClr val="C0C0C0"/>
                  </a:outerShdw>
                </a:effectLst>
              </a:rPr>
              <a:t>5-</a:t>
            </a:r>
            <a:fld id="{D400A380-5A83-144C-874A-478FC2CEA3F0}" type="slidenum">
              <a:rPr lang="en-US" altLang="en-US" sz="1200">
                <a:solidFill>
                  <a:srgbClr val="E2D532"/>
                </a:solidFill>
                <a:effectLst>
                  <a:outerShdw blurRad="38100" dist="38100" dir="2700000" algn="tl">
                    <a:srgbClr val="C0C0C0"/>
                  </a:outerShdw>
                </a:effectLst>
              </a:rPr>
              <a:pPr eaLnBrk="1" hangingPunct="1"/>
              <a:t>15</a:t>
            </a:fld>
            <a:endParaRPr lang="en-US" altLang="en-US" sz="1200">
              <a:solidFill>
                <a:srgbClr val="E2D532"/>
              </a:solidFill>
              <a:effectLst>
                <a:outerShdw blurRad="38100" dist="38100" dir="2700000" algn="tl">
                  <a:srgbClr val="C0C0C0"/>
                </a:outerShdw>
              </a:effectLst>
            </a:endParaRPr>
          </a:p>
        </p:txBody>
      </p:sp>
      <p:sp>
        <p:nvSpPr>
          <p:cNvPr id="397314" name="Rectangle 2">
            <a:extLst>
              <a:ext uri="{FF2B5EF4-FFF2-40B4-BE49-F238E27FC236}">
                <a16:creationId xmlns:a16="http://schemas.microsoft.com/office/drawing/2014/main" id="{A13BC1B3-E7B7-C847-BB4E-86246F50CFBE}"/>
              </a:ext>
            </a:extLst>
          </p:cNvPr>
          <p:cNvSpPr>
            <a:spLocks noGrp="1" noChangeArrowheads="1"/>
          </p:cNvSpPr>
          <p:nvPr>
            <p:ph type="title" idx="4294967295"/>
          </p:nvPr>
        </p:nvSpPr>
        <p:spPr/>
        <p:txBody>
          <a:bodyPr anchor="ctr"/>
          <a:lstStyle/>
          <a:p>
            <a:pPr eaLnBrk="1" hangingPunct="1"/>
            <a:r>
              <a:rPr lang="en-US" altLang="en-US">
                <a:effectLst>
                  <a:outerShdw blurRad="38100" dist="38100" dir="2700000" algn="tl">
                    <a:srgbClr val="C0C0C0"/>
                  </a:outerShdw>
                </a:effectLst>
                <a:ea typeface="ＭＳ Ｐゴシック" panose="020B0600070205080204" pitchFamily="34" charset="-128"/>
                <a:cs typeface="Arial" panose="020B0604020202020204" pitchFamily="34" charset="0"/>
              </a:rPr>
              <a:t>MAC Addresses vs. IP Addresses</a:t>
            </a:r>
          </a:p>
        </p:txBody>
      </p:sp>
      <p:sp>
        <p:nvSpPr>
          <p:cNvPr id="41987" name="Rectangle 3">
            <a:extLst>
              <a:ext uri="{FF2B5EF4-FFF2-40B4-BE49-F238E27FC236}">
                <a16:creationId xmlns:a16="http://schemas.microsoft.com/office/drawing/2014/main" id="{2EE8B68C-4E29-984C-9DDA-F40914F0DCB3}"/>
              </a:ext>
            </a:extLst>
          </p:cNvPr>
          <p:cNvSpPr>
            <a:spLocks noGrp="1" noChangeArrowheads="1"/>
          </p:cNvSpPr>
          <p:nvPr>
            <p:ph type="body" idx="4294967295"/>
          </p:nvPr>
        </p:nvSpPr>
        <p:spPr/>
        <p:txBody>
          <a:bodyPr/>
          <a:lstStyle/>
          <a:p>
            <a:pPr eaLnBrk="1" hangingPunct="1"/>
            <a:r>
              <a:rPr lang="en-US" altLang="en-US" sz="2100">
                <a:ea typeface="ＭＳ Ｐゴシック" panose="020B0600070205080204" pitchFamily="34" charset="-128"/>
                <a:cs typeface="ＭＳ Ｐゴシック" panose="020B0600070205080204" pitchFamily="34" charset="-128"/>
              </a:rPr>
              <a:t>MAC address allocation administered by IEEE</a:t>
            </a:r>
          </a:p>
          <a:p>
            <a:pPr eaLnBrk="1" hangingPunct="1"/>
            <a:r>
              <a:rPr lang="en-US" altLang="en-US" sz="2100">
                <a:ea typeface="ＭＳ Ｐゴシック" panose="020B0600070205080204" pitchFamily="34" charset="-128"/>
                <a:cs typeface="ＭＳ Ｐゴシック" panose="020B0600070205080204" pitchFamily="34" charset="-128"/>
              </a:rPr>
              <a:t>Manufacturer buys portion of MAC address space (to assure uniqueness)</a:t>
            </a:r>
          </a:p>
          <a:p>
            <a:pPr eaLnBrk="1" hangingPunct="1"/>
            <a:r>
              <a:rPr lang="en-US" altLang="en-US" sz="2100">
                <a:ea typeface="ＭＳ Ｐゴシック" panose="020B0600070205080204" pitchFamily="34" charset="-128"/>
                <a:cs typeface="ＭＳ Ｐゴシック" panose="020B0600070205080204" pitchFamily="34" charset="-128"/>
              </a:rPr>
              <a:t>32-bit IP address: </a:t>
            </a:r>
          </a:p>
          <a:p>
            <a:pPr lvl="1" eaLnBrk="1" hangingPunct="1"/>
            <a:r>
              <a:rPr lang="en-US" altLang="en-US" sz="2000" i="1">
                <a:ea typeface="ＭＳ Ｐゴシック" panose="020B0600070205080204" pitchFamily="34" charset="-128"/>
              </a:rPr>
              <a:t>network-layer</a:t>
            </a:r>
            <a:r>
              <a:rPr lang="en-US" altLang="en-US" sz="2000">
                <a:ea typeface="ＭＳ Ｐゴシック" panose="020B0600070205080204" pitchFamily="34" charset="-128"/>
              </a:rPr>
              <a:t> address</a:t>
            </a:r>
          </a:p>
          <a:p>
            <a:pPr lvl="1" eaLnBrk="1" hangingPunct="1"/>
            <a:r>
              <a:rPr lang="en-US" altLang="en-US" sz="2000">
                <a:ea typeface="ＭＳ Ｐゴシック" panose="020B0600070205080204" pitchFamily="34" charset="-128"/>
              </a:rPr>
              <a:t>used to get datagram to destination IP subnet </a:t>
            </a:r>
            <a:endParaRPr lang="en-US" altLang="en-US" sz="2200">
              <a:ea typeface="ＭＳ Ｐゴシック" panose="020B0600070205080204" pitchFamily="34" charset="-128"/>
            </a:endParaRPr>
          </a:p>
          <a:p>
            <a:pPr eaLnBrk="1" hangingPunct="1"/>
            <a:r>
              <a:rPr lang="en-US" altLang="en-US" sz="2100">
                <a:ea typeface="ＭＳ Ｐゴシック" panose="020B0600070205080204" pitchFamily="34" charset="-128"/>
                <a:cs typeface="ＭＳ Ｐゴシック" panose="020B0600070205080204" pitchFamily="34" charset="-128"/>
              </a:rPr>
              <a:t>MAC flat address  </a:t>
            </a:r>
            <a:r>
              <a:rPr lang="en-US" altLang="en-US" sz="2100">
                <a:latin typeface="MS Mincho" panose="02020609040205080304" pitchFamily="49" charset="-128"/>
                <a:ea typeface="MS Mincho" panose="02020609040205080304" pitchFamily="49" charset="-128"/>
                <a:cs typeface="ＭＳ Ｐゴシック" panose="020B0600070205080204" pitchFamily="34" charset="-128"/>
              </a:rPr>
              <a:t>➜</a:t>
            </a:r>
            <a:r>
              <a:rPr lang="en-US" altLang="en-US" sz="2100">
                <a:ea typeface="ＭＳ Ｐゴシック" panose="020B0600070205080204" pitchFamily="34" charset="-128"/>
                <a:cs typeface="ＭＳ Ｐゴシック" panose="020B0600070205080204" pitchFamily="34" charset="-128"/>
              </a:rPr>
              <a:t> portability </a:t>
            </a:r>
          </a:p>
          <a:p>
            <a:pPr lvl="1" eaLnBrk="1" hangingPunct="1"/>
            <a:r>
              <a:rPr lang="en-US" altLang="en-US" sz="2000">
                <a:ea typeface="ＭＳ Ｐゴシック" panose="020B0600070205080204" pitchFamily="34" charset="-128"/>
              </a:rPr>
              <a:t>Can move LAN card from one LAN to another</a:t>
            </a:r>
          </a:p>
          <a:p>
            <a:pPr eaLnBrk="1" hangingPunct="1"/>
            <a:r>
              <a:rPr lang="en-US" altLang="en-US" sz="2100">
                <a:ea typeface="ＭＳ Ｐゴシック" panose="020B0600070205080204" pitchFamily="34" charset="-128"/>
                <a:cs typeface="ＭＳ Ｐゴシック" panose="020B0600070205080204" pitchFamily="34" charset="-128"/>
              </a:rPr>
              <a:t>IP hierarchical address NOT portable</a:t>
            </a:r>
          </a:p>
          <a:p>
            <a:pPr lvl="1" eaLnBrk="1" hangingPunct="1"/>
            <a:r>
              <a:rPr lang="en-US" altLang="en-US" sz="2000">
                <a:ea typeface="ＭＳ Ｐゴシック" panose="020B0600070205080204" pitchFamily="34" charset="-128"/>
              </a:rPr>
              <a:t> Address depends on IP subnet to which node is attached</a:t>
            </a:r>
          </a:p>
          <a:p>
            <a:pPr eaLnBrk="1" hangingPunct="1"/>
            <a:endParaRPr lang="en-US" altLang="en-US">
              <a:ea typeface="ＭＳ Ｐゴシック" panose="020B0600070205080204" pitchFamily="34" charset="-128"/>
              <a:cs typeface="ＭＳ Ｐゴシック" panose="020B0600070205080204" pitchFamily="34" charset="-128"/>
            </a:endParaRPr>
          </a:p>
        </p:txBody>
      </p:sp>
      <p:sp>
        <p:nvSpPr>
          <p:cNvPr id="6" name="Date Placeholder 5">
            <a:extLst>
              <a:ext uri="{FF2B5EF4-FFF2-40B4-BE49-F238E27FC236}">
                <a16:creationId xmlns:a16="http://schemas.microsoft.com/office/drawing/2014/main" id="{77583608-2567-CD45-B05A-62C5B89932EF}"/>
              </a:ext>
            </a:extLst>
          </p:cNvPr>
          <p:cNvSpPr>
            <a:spLocks noGrp="1"/>
          </p:cNvSpPr>
          <p:nvPr>
            <p:ph type="dt" sz="quarter" idx="10"/>
          </p:nvPr>
        </p:nvSpPr>
        <p:spPr>
          <a:xfrm>
            <a:off x="457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D640FCA-89A0-5A41-89B7-E4FAFFE175D0}" type="datetime1">
              <a:rPr lang="en-US" altLang="en-US" sz="1200">
                <a:solidFill>
                  <a:srgbClr val="E2D532"/>
                </a:solidFill>
                <a:effectLst>
                  <a:outerShdw blurRad="38100" dist="38100" dir="2700000" algn="tl">
                    <a:srgbClr val="C0C0C0"/>
                  </a:outerShdw>
                </a:effectLst>
              </a:rPr>
              <a:pPr eaLnBrk="1" hangingPunct="1"/>
              <a:t>5/10/23</a:t>
            </a:fld>
            <a:endParaRPr lang="en-US" altLang="en-US" sz="1200">
              <a:solidFill>
                <a:srgbClr val="E2D532"/>
              </a:solidFill>
              <a:effectLst>
                <a:outerShdw blurRad="38100" dist="38100" dir="2700000" algn="tl">
                  <a:srgbClr val="C0C0C0"/>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lide Number Placeholder 5">
            <a:extLst>
              <a:ext uri="{FF2B5EF4-FFF2-40B4-BE49-F238E27FC236}">
                <a16:creationId xmlns:a16="http://schemas.microsoft.com/office/drawing/2014/main" id="{2B54A22D-0ADF-D542-9417-43A25F94A772}"/>
              </a:ext>
            </a:extLst>
          </p:cNvPr>
          <p:cNvSpPr>
            <a:spLocks noGrp="1"/>
          </p:cNvSpPr>
          <p:nvPr>
            <p:ph type="sldNum" sz="quarter" idx="12"/>
          </p:nvPr>
        </p:nvSpPr>
        <p:spPr>
          <a:xfrm>
            <a:off x="6553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solidFill>
                  <a:srgbClr val="E2D532"/>
                </a:solidFill>
                <a:effectLst>
                  <a:outerShdw blurRad="38100" dist="38100" dir="2700000" algn="tl">
                    <a:srgbClr val="C0C0C0"/>
                  </a:outerShdw>
                </a:effectLst>
              </a:rPr>
              <a:t>5-</a:t>
            </a:r>
            <a:fld id="{0ABC9C2A-69E0-1C4A-9E73-4B03DF44AD9C}" type="slidenum">
              <a:rPr lang="en-US" altLang="en-US" sz="1200">
                <a:solidFill>
                  <a:srgbClr val="E2D532"/>
                </a:solidFill>
                <a:effectLst>
                  <a:outerShdw blurRad="38100" dist="38100" dir="2700000" algn="tl">
                    <a:srgbClr val="C0C0C0"/>
                  </a:outerShdw>
                </a:effectLst>
              </a:rPr>
              <a:pPr eaLnBrk="1" hangingPunct="1"/>
              <a:t>16</a:t>
            </a:fld>
            <a:endParaRPr lang="en-US" altLang="en-US" sz="1200">
              <a:solidFill>
                <a:srgbClr val="E2D532"/>
              </a:solidFill>
              <a:effectLst>
                <a:outerShdw blurRad="38100" dist="38100" dir="2700000" algn="tl">
                  <a:srgbClr val="C0C0C0"/>
                </a:outerShdw>
              </a:effectLst>
            </a:endParaRPr>
          </a:p>
        </p:txBody>
      </p:sp>
      <p:sp>
        <p:nvSpPr>
          <p:cNvPr id="399363" name="Rectangle 3">
            <a:extLst>
              <a:ext uri="{FF2B5EF4-FFF2-40B4-BE49-F238E27FC236}">
                <a16:creationId xmlns:a16="http://schemas.microsoft.com/office/drawing/2014/main" id="{29EC64C3-7802-FC47-AF22-2EFC2727737B}"/>
              </a:ext>
            </a:extLst>
          </p:cNvPr>
          <p:cNvSpPr>
            <a:spLocks noGrp="1" noChangeArrowheads="1"/>
          </p:cNvSpPr>
          <p:nvPr>
            <p:ph type="title" idx="4294967295"/>
          </p:nvPr>
        </p:nvSpPr>
        <p:spPr>
          <a:xfrm>
            <a:off x="533400" y="277813"/>
            <a:ext cx="8153400" cy="911225"/>
          </a:xfrm>
        </p:spPr>
        <p:txBody>
          <a:bodyPr anchor="ctr"/>
          <a:lstStyle/>
          <a:p>
            <a:pPr eaLnBrk="1" hangingPunct="1">
              <a:defRPr/>
            </a:pPr>
            <a:r>
              <a:rPr lang="en-US" sz="3400">
                <a:effectLst>
                  <a:outerShdw blurRad="38100" dist="38100" dir="2700000" algn="tl">
                    <a:srgbClr val="DDDDDD"/>
                  </a:outerShdw>
                </a:effectLst>
                <a:cs typeface="Arial" charset="0"/>
              </a:rPr>
              <a:t>ARP: Address Resolution Protocol</a:t>
            </a:r>
            <a:endParaRPr lang="en-US">
              <a:effectLst>
                <a:outerShdw blurRad="38100" dist="38100" dir="2700000" algn="tl">
                  <a:srgbClr val="DDDDDD"/>
                </a:outerShdw>
              </a:effectLst>
              <a:cs typeface="Arial" charset="0"/>
            </a:endParaRPr>
          </a:p>
        </p:txBody>
      </p:sp>
      <p:sp>
        <p:nvSpPr>
          <p:cNvPr id="399364" name="Rectangle 4">
            <a:extLst>
              <a:ext uri="{FF2B5EF4-FFF2-40B4-BE49-F238E27FC236}">
                <a16:creationId xmlns:a16="http://schemas.microsoft.com/office/drawing/2014/main" id="{8E2509DE-1DEA-024D-B6DF-F47A18C3A88F}"/>
              </a:ext>
            </a:extLst>
          </p:cNvPr>
          <p:cNvSpPr>
            <a:spLocks noGrp="1" noChangeArrowheads="1"/>
          </p:cNvSpPr>
          <p:nvPr>
            <p:ph type="body" idx="4294967295"/>
          </p:nvPr>
        </p:nvSpPr>
        <p:spPr>
          <a:xfrm>
            <a:off x="4908550" y="1474788"/>
            <a:ext cx="3990975" cy="4648200"/>
          </a:xfrm>
        </p:spPr>
        <p:txBody>
          <a:bodyPr/>
          <a:lstStyle/>
          <a:p>
            <a:pPr eaLnBrk="1" hangingPunct="1"/>
            <a:r>
              <a:rPr lang="en-US" altLang="en-US" sz="2100">
                <a:ea typeface="ＭＳ Ｐゴシック" panose="020B0600070205080204" pitchFamily="34" charset="-128"/>
                <a:cs typeface="ＭＳ Ｐゴシック" panose="020B0600070205080204" pitchFamily="34" charset="-128"/>
              </a:rPr>
              <a:t>Each IP node (host, router) on LAN has  ARP</a:t>
            </a:r>
            <a:r>
              <a:rPr lang="en-US" altLang="en-US" sz="2100">
                <a:solidFill>
                  <a:srgbClr val="FF0000"/>
                </a:solidFill>
                <a:ea typeface="ＭＳ Ｐゴシック" panose="020B0600070205080204" pitchFamily="34" charset="-128"/>
                <a:cs typeface="ＭＳ Ｐゴシック" panose="020B0600070205080204" pitchFamily="34" charset="-128"/>
              </a:rPr>
              <a:t> </a:t>
            </a:r>
            <a:r>
              <a:rPr lang="en-US" altLang="en-US" sz="2100">
                <a:ea typeface="ＭＳ Ｐゴシック" panose="020B0600070205080204" pitchFamily="34" charset="-128"/>
                <a:cs typeface="ＭＳ Ｐゴシック" panose="020B0600070205080204" pitchFamily="34" charset="-128"/>
              </a:rPr>
              <a:t>table</a:t>
            </a:r>
          </a:p>
          <a:p>
            <a:pPr eaLnBrk="1" hangingPunct="1"/>
            <a:r>
              <a:rPr lang="en-US" altLang="en-US" sz="2100">
                <a:ea typeface="ＭＳ Ｐゴシック" panose="020B0600070205080204" pitchFamily="34" charset="-128"/>
                <a:cs typeface="ＭＳ Ｐゴシック" panose="020B0600070205080204" pitchFamily="34" charset="-128"/>
              </a:rPr>
              <a:t>ARP table: IP/MAC address mappings for some LAN nodes</a:t>
            </a:r>
          </a:p>
          <a:p>
            <a:pPr eaLnBrk="1" hangingPunct="1">
              <a:buFont typeface="ZapfDingbats" pitchFamily="82" charset="2"/>
              <a:buNone/>
            </a:pPr>
            <a:r>
              <a:rPr lang="en-US" altLang="en-US" sz="1700">
                <a:ea typeface="ＭＳ Ｐゴシック" panose="020B0600070205080204" pitchFamily="34" charset="-128"/>
                <a:cs typeface="ＭＳ Ｐゴシック" panose="020B0600070205080204" pitchFamily="34" charset="-128"/>
              </a:rPr>
              <a:t>    &lt; IP address; MAC address; TTL&gt;</a:t>
            </a:r>
          </a:p>
          <a:p>
            <a:pPr lvl="1" eaLnBrk="1" hangingPunct="1"/>
            <a:r>
              <a:rPr lang="en-US" altLang="en-US" sz="1500">
                <a:ea typeface="ＭＳ Ｐゴシック" panose="020B0600070205080204" pitchFamily="34" charset="-128"/>
              </a:rPr>
              <a:t> </a:t>
            </a:r>
            <a:r>
              <a:rPr lang="en-US" altLang="en-US" sz="2000">
                <a:ea typeface="ＭＳ Ｐゴシック" panose="020B0600070205080204" pitchFamily="34" charset="-128"/>
              </a:rPr>
              <a:t>TTL (Time To Live): time after which address mapping will be forgotten (typically 20 min)</a:t>
            </a:r>
            <a:endParaRPr lang="en-US" altLang="en-US">
              <a:ea typeface="ＭＳ Ｐゴシック" panose="020B0600070205080204" pitchFamily="34" charset="-128"/>
            </a:endParaRPr>
          </a:p>
        </p:txBody>
      </p:sp>
      <p:grpSp>
        <p:nvGrpSpPr>
          <p:cNvPr id="44036" name="Group 5">
            <a:extLst>
              <a:ext uri="{FF2B5EF4-FFF2-40B4-BE49-F238E27FC236}">
                <a16:creationId xmlns:a16="http://schemas.microsoft.com/office/drawing/2014/main" id="{C696B564-532D-E640-AF64-76C25D8E8A1C}"/>
              </a:ext>
            </a:extLst>
          </p:cNvPr>
          <p:cNvGrpSpPr>
            <a:grpSpLocks/>
          </p:cNvGrpSpPr>
          <p:nvPr/>
        </p:nvGrpSpPr>
        <p:grpSpPr bwMode="auto">
          <a:xfrm>
            <a:off x="230188" y="1487488"/>
            <a:ext cx="4343400" cy="1277937"/>
            <a:chOff x="297" y="3336"/>
            <a:chExt cx="2788" cy="805"/>
          </a:xfrm>
        </p:grpSpPr>
        <p:sp>
          <p:nvSpPr>
            <p:cNvPr id="44068" name="Text Box 6">
              <a:extLst>
                <a:ext uri="{FF2B5EF4-FFF2-40B4-BE49-F238E27FC236}">
                  <a16:creationId xmlns:a16="http://schemas.microsoft.com/office/drawing/2014/main" id="{0609B528-35DD-554A-9D27-9B7469DE60C7}"/>
                </a:ext>
              </a:extLst>
            </p:cNvPr>
            <p:cNvSpPr txBox="1">
              <a:spLocks noChangeArrowheads="1"/>
            </p:cNvSpPr>
            <p:nvPr/>
          </p:nvSpPr>
          <p:spPr bwMode="auto">
            <a:xfrm>
              <a:off x="390" y="3350"/>
              <a:ext cx="2653" cy="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u="sng"/>
                <a:t>Question:</a:t>
              </a:r>
              <a:r>
                <a:rPr lang="en-US" altLang="en-US"/>
                <a:t> how to determine</a:t>
              </a:r>
            </a:p>
            <a:p>
              <a:pPr eaLnBrk="1" hangingPunct="1"/>
              <a:r>
                <a:rPr lang="en-US" altLang="en-US"/>
                <a:t>MAC address of B</a:t>
              </a:r>
            </a:p>
            <a:p>
              <a:pPr eaLnBrk="1" hangingPunct="1"/>
              <a:r>
                <a:rPr lang="en-US" altLang="en-US"/>
                <a:t>knowing B</a:t>
              </a:r>
              <a:r>
                <a:rPr lang="ja-JP" altLang="en-US"/>
                <a:t>’</a:t>
              </a:r>
              <a:r>
                <a:rPr lang="en-US" altLang="ja-JP"/>
                <a:t>s IP address?</a:t>
              </a:r>
              <a:endParaRPr lang="en-US" altLang="en-US">
                <a:latin typeface="Times New Roman" panose="02020603050405020304" pitchFamily="18" charset="0"/>
              </a:endParaRPr>
            </a:p>
          </p:txBody>
        </p:sp>
        <p:sp>
          <p:nvSpPr>
            <p:cNvPr id="44069" name="Rectangle 7">
              <a:extLst>
                <a:ext uri="{FF2B5EF4-FFF2-40B4-BE49-F238E27FC236}">
                  <a16:creationId xmlns:a16="http://schemas.microsoft.com/office/drawing/2014/main" id="{BA34E84E-5E9C-BB48-825B-45D1D71D871D}"/>
                </a:ext>
              </a:extLst>
            </p:cNvPr>
            <p:cNvSpPr>
              <a:spLocks noChangeArrowheads="1"/>
            </p:cNvSpPr>
            <p:nvPr/>
          </p:nvSpPr>
          <p:spPr bwMode="auto">
            <a:xfrm>
              <a:off x="297" y="3336"/>
              <a:ext cx="2788" cy="80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graphicFrame>
        <p:nvGraphicFramePr>
          <p:cNvPr id="44037" name="Object 2">
            <a:extLst>
              <a:ext uri="{FF2B5EF4-FFF2-40B4-BE49-F238E27FC236}">
                <a16:creationId xmlns:a16="http://schemas.microsoft.com/office/drawing/2014/main" id="{69AAA9AD-06F3-0B43-89D4-17B916E7DBB6}"/>
              </a:ext>
            </a:extLst>
          </p:cNvPr>
          <p:cNvGraphicFramePr>
            <a:graphicFrameLocks noChangeAspect="1"/>
          </p:cNvGraphicFramePr>
          <p:nvPr/>
        </p:nvGraphicFramePr>
        <p:xfrm>
          <a:off x="2354263" y="3044825"/>
          <a:ext cx="415925" cy="387350"/>
        </p:xfrm>
        <a:graphic>
          <a:graphicData uri="http://schemas.openxmlformats.org/presentationml/2006/ole">
            <mc:AlternateContent xmlns:mc="http://schemas.openxmlformats.org/markup-compatibility/2006">
              <mc:Choice xmlns:v="urn:schemas-microsoft-com:vml" Requires="v">
                <p:oleObj name="Clip" r:id="rId3" imgW="17462500" imgH="14478000" progId="MS_ClipArt_Gallery.2">
                  <p:embed/>
                </p:oleObj>
              </mc:Choice>
              <mc:Fallback>
                <p:oleObj name="Clip" r:id="rId3" imgW="17462500" imgH="14478000" progId="MS_ClipArt_Gallery.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4263" y="3044825"/>
                        <a:ext cx="415925" cy="387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4038" name="Freeform 10">
            <a:extLst>
              <a:ext uri="{FF2B5EF4-FFF2-40B4-BE49-F238E27FC236}">
                <a16:creationId xmlns:a16="http://schemas.microsoft.com/office/drawing/2014/main" id="{58760FCB-D42A-B84E-B141-428299593252}"/>
              </a:ext>
            </a:extLst>
          </p:cNvPr>
          <p:cNvSpPr>
            <a:spLocks/>
          </p:cNvSpPr>
          <p:nvPr/>
        </p:nvSpPr>
        <p:spPr bwMode="auto">
          <a:xfrm>
            <a:off x="1800225" y="3944938"/>
            <a:ext cx="1393825" cy="1525587"/>
          </a:xfrm>
          <a:custGeom>
            <a:avLst/>
            <a:gdLst>
              <a:gd name="T0" fmla="*/ 2147483647 w 1292"/>
              <a:gd name="T1" fmla="*/ 2147483647 h 1255"/>
              <a:gd name="T2" fmla="*/ 2147483647 w 1292"/>
              <a:gd name="T3" fmla="*/ 2147483647 h 1255"/>
              <a:gd name="T4" fmla="*/ 2147483647 w 1292"/>
              <a:gd name="T5" fmla="*/ 2147483647 h 1255"/>
              <a:gd name="T6" fmla="*/ 2147483647 w 1292"/>
              <a:gd name="T7" fmla="*/ 2147483647 h 1255"/>
              <a:gd name="T8" fmla="*/ 2147483647 w 1292"/>
              <a:gd name="T9" fmla="*/ 2147483647 h 1255"/>
              <a:gd name="T10" fmla="*/ 2147483647 w 1292"/>
              <a:gd name="T11" fmla="*/ 2147483647 h 1255"/>
              <a:gd name="T12" fmla="*/ 2147483647 w 1292"/>
              <a:gd name="T13" fmla="*/ 2147483647 h 1255"/>
              <a:gd name="T14" fmla="*/ 2147483647 w 1292"/>
              <a:gd name="T15" fmla="*/ 2147483647 h 1255"/>
              <a:gd name="T16" fmla="*/ 2147483647 w 1292"/>
              <a:gd name="T17" fmla="*/ 2147483647 h 1255"/>
              <a:gd name="T18" fmla="*/ 2147483647 w 1292"/>
              <a:gd name="T19" fmla="*/ 2147483647 h 1255"/>
              <a:gd name="T20" fmla="*/ 2147483647 w 1292"/>
              <a:gd name="T21" fmla="*/ 2147483647 h 1255"/>
              <a:gd name="T22" fmla="*/ 2147483647 w 1292"/>
              <a:gd name="T23" fmla="*/ 2147483647 h 12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92"/>
              <a:gd name="T37" fmla="*/ 0 h 1255"/>
              <a:gd name="T38" fmla="*/ 1292 w 1292"/>
              <a:gd name="T39" fmla="*/ 1255 h 125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92" h="1255">
                <a:moveTo>
                  <a:pt x="239" y="7"/>
                </a:moveTo>
                <a:cubicBezTo>
                  <a:pt x="120" y="14"/>
                  <a:pt x="70" y="71"/>
                  <a:pt x="35" y="157"/>
                </a:cubicBezTo>
                <a:cubicBezTo>
                  <a:pt x="0" y="243"/>
                  <a:pt x="26" y="411"/>
                  <a:pt x="29" y="523"/>
                </a:cubicBezTo>
                <a:cubicBezTo>
                  <a:pt x="32" y="635"/>
                  <a:pt x="17" y="771"/>
                  <a:pt x="53" y="829"/>
                </a:cubicBezTo>
                <a:cubicBezTo>
                  <a:pt x="89" y="887"/>
                  <a:pt x="146" y="821"/>
                  <a:pt x="245" y="871"/>
                </a:cubicBezTo>
                <a:cubicBezTo>
                  <a:pt x="344" y="921"/>
                  <a:pt x="522" y="1068"/>
                  <a:pt x="647" y="1129"/>
                </a:cubicBezTo>
                <a:cubicBezTo>
                  <a:pt x="772" y="1190"/>
                  <a:pt x="903" y="1255"/>
                  <a:pt x="995" y="1237"/>
                </a:cubicBezTo>
                <a:cubicBezTo>
                  <a:pt x="1087" y="1219"/>
                  <a:pt x="1153" y="1153"/>
                  <a:pt x="1199" y="1021"/>
                </a:cubicBezTo>
                <a:cubicBezTo>
                  <a:pt x="1245" y="889"/>
                  <a:pt x="1270" y="580"/>
                  <a:pt x="1271" y="445"/>
                </a:cubicBezTo>
                <a:cubicBezTo>
                  <a:pt x="1272" y="310"/>
                  <a:pt x="1292" y="266"/>
                  <a:pt x="1205" y="211"/>
                </a:cubicBezTo>
                <a:cubicBezTo>
                  <a:pt x="1118" y="156"/>
                  <a:pt x="908" y="150"/>
                  <a:pt x="749" y="115"/>
                </a:cubicBezTo>
                <a:cubicBezTo>
                  <a:pt x="590" y="80"/>
                  <a:pt x="358" y="0"/>
                  <a:pt x="239" y="7"/>
                </a:cubicBez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aphicFrame>
        <p:nvGraphicFramePr>
          <p:cNvPr id="44039" name="Object 3">
            <a:extLst>
              <a:ext uri="{FF2B5EF4-FFF2-40B4-BE49-F238E27FC236}">
                <a16:creationId xmlns:a16="http://schemas.microsoft.com/office/drawing/2014/main" id="{4BE0527F-77F7-534C-A095-CCDFF578608B}"/>
              </a:ext>
            </a:extLst>
          </p:cNvPr>
          <p:cNvGraphicFramePr>
            <a:graphicFrameLocks noChangeAspect="1"/>
          </p:cNvGraphicFramePr>
          <p:nvPr/>
        </p:nvGraphicFramePr>
        <p:xfrm>
          <a:off x="3852863" y="4397375"/>
          <a:ext cx="415925" cy="387350"/>
        </p:xfrm>
        <a:graphic>
          <a:graphicData uri="http://schemas.openxmlformats.org/presentationml/2006/ole">
            <mc:AlternateContent xmlns:mc="http://schemas.openxmlformats.org/markup-compatibility/2006">
              <mc:Choice xmlns:v="urn:schemas-microsoft-com:vml" Requires="v">
                <p:oleObj name="Clip" r:id="rId5" imgW="17462500" imgH="14478000" progId="MS_ClipArt_Gallery.2">
                  <p:embed/>
                </p:oleObj>
              </mc:Choice>
              <mc:Fallback>
                <p:oleObj name="Clip" r:id="rId5" imgW="17462500" imgH="14478000" progId="MS_ClipArt_Gallery.2">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2863" y="4397375"/>
                        <a:ext cx="415925" cy="387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4040" name="Object 4">
            <a:extLst>
              <a:ext uri="{FF2B5EF4-FFF2-40B4-BE49-F238E27FC236}">
                <a16:creationId xmlns:a16="http://schemas.microsoft.com/office/drawing/2014/main" id="{838DB3CE-4EE1-8343-A06D-C91209AA2E64}"/>
              </a:ext>
            </a:extLst>
          </p:cNvPr>
          <p:cNvGraphicFramePr>
            <a:graphicFrameLocks noChangeAspect="1"/>
          </p:cNvGraphicFramePr>
          <p:nvPr/>
        </p:nvGraphicFramePr>
        <p:xfrm>
          <a:off x="2344738" y="5843588"/>
          <a:ext cx="415925" cy="387350"/>
        </p:xfrm>
        <a:graphic>
          <a:graphicData uri="http://schemas.openxmlformats.org/presentationml/2006/ole">
            <mc:AlternateContent xmlns:mc="http://schemas.openxmlformats.org/markup-compatibility/2006">
              <mc:Choice xmlns:v="urn:schemas-microsoft-com:vml" Requires="v">
                <p:oleObj name="Clip" r:id="rId6" imgW="17462500" imgH="14478000" progId="MS_ClipArt_Gallery.2">
                  <p:embed/>
                </p:oleObj>
              </mc:Choice>
              <mc:Fallback>
                <p:oleObj name="Clip" r:id="rId6" imgW="17462500" imgH="14478000" progId="MS_ClipArt_Gallery.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44738" y="5843588"/>
                        <a:ext cx="415925" cy="387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4041" name="Object 5">
            <a:extLst>
              <a:ext uri="{FF2B5EF4-FFF2-40B4-BE49-F238E27FC236}">
                <a16:creationId xmlns:a16="http://schemas.microsoft.com/office/drawing/2014/main" id="{93880E86-3653-994B-89F8-3183FA21D9B7}"/>
              </a:ext>
            </a:extLst>
          </p:cNvPr>
          <p:cNvGraphicFramePr>
            <a:graphicFrameLocks noChangeAspect="1"/>
          </p:cNvGraphicFramePr>
          <p:nvPr/>
        </p:nvGraphicFramePr>
        <p:xfrm>
          <a:off x="668338" y="4279900"/>
          <a:ext cx="415925" cy="387350"/>
        </p:xfrm>
        <a:graphic>
          <a:graphicData uri="http://schemas.openxmlformats.org/presentationml/2006/ole">
            <mc:AlternateContent xmlns:mc="http://schemas.openxmlformats.org/markup-compatibility/2006">
              <mc:Choice xmlns:v="urn:schemas-microsoft-com:vml" Requires="v">
                <p:oleObj name="Clip" r:id="rId7" imgW="17462500" imgH="14478000" progId="MS_ClipArt_Gallery.2">
                  <p:embed/>
                </p:oleObj>
              </mc:Choice>
              <mc:Fallback>
                <p:oleObj name="Clip" r:id="rId7" imgW="17462500" imgH="14478000" progId="MS_ClipArt_Gallery.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338" y="4279900"/>
                        <a:ext cx="415925" cy="387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4042" name="Rectangle 14">
            <a:extLst>
              <a:ext uri="{FF2B5EF4-FFF2-40B4-BE49-F238E27FC236}">
                <a16:creationId xmlns:a16="http://schemas.microsoft.com/office/drawing/2014/main" id="{D210A28E-FFF1-F145-80E7-A7DC5AEDC3D8}"/>
              </a:ext>
            </a:extLst>
          </p:cNvPr>
          <p:cNvSpPr>
            <a:spLocks noChangeArrowheads="1"/>
          </p:cNvSpPr>
          <p:nvPr/>
        </p:nvSpPr>
        <p:spPr bwMode="auto">
          <a:xfrm>
            <a:off x="3717925" y="4508500"/>
            <a:ext cx="184150" cy="152400"/>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4043" name="Rectangle 15">
            <a:extLst>
              <a:ext uri="{FF2B5EF4-FFF2-40B4-BE49-F238E27FC236}">
                <a16:creationId xmlns:a16="http://schemas.microsoft.com/office/drawing/2014/main" id="{3EE72AD1-9804-9F48-A4D3-3934BA0A377D}"/>
              </a:ext>
            </a:extLst>
          </p:cNvPr>
          <p:cNvSpPr>
            <a:spLocks noChangeArrowheads="1"/>
          </p:cNvSpPr>
          <p:nvPr/>
        </p:nvSpPr>
        <p:spPr bwMode="auto">
          <a:xfrm>
            <a:off x="1041400" y="4371975"/>
            <a:ext cx="182563" cy="152400"/>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4044" name="Rectangle 16">
            <a:extLst>
              <a:ext uri="{FF2B5EF4-FFF2-40B4-BE49-F238E27FC236}">
                <a16:creationId xmlns:a16="http://schemas.microsoft.com/office/drawing/2014/main" id="{F3A5C3AA-4AC2-A940-A8BE-84741A06D0A3}"/>
              </a:ext>
            </a:extLst>
          </p:cNvPr>
          <p:cNvSpPr>
            <a:spLocks noChangeArrowheads="1"/>
          </p:cNvSpPr>
          <p:nvPr/>
        </p:nvSpPr>
        <p:spPr bwMode="auto">
          <a:xfrm>
            <a:off x="2540000" y="3413125"/>
            <a:ext cx="130175" cy="188913"/>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4045" name="Rectangle 17">
            <a:extLst>
              <a:ext uri="{FF2B5EF4-FFF2-40B4-BE49-F238E27FC236}">
                <a16:creationId xmlns:a16="http://schemas.microsoft.com/office/drawing/2014/main" id="{AFADAA71-81E2-9147-A470-4C84B2578896}"/>
              </a:ext>
            </a:extLst>
          </p:cNvPr>
          <p:cNvSpPr>
            <a:spLocks noChangeArrowheads="1"/>
          </p:cNvSpPr>
          <p:nvPr/>
        </p:nvSpPr>
        <p:spPr bwMode="auto">
          <a:xfrm>
            <a:off x="2493963" y="5654675"/>
            <a:ext cx="130175" cy="190500"/>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4046" name="Line 18">
            <a:extLst>
              <a:ext uri="{FF2B5EF4-FFF2-40B4-BE49-F238E27FC236}">
                <a16:creationId xmlns:a16="http://schemas.microsoft.com/office/drawing/2014/main" id="{81D616C0-2AED-DF48-80B6-0214890C6DFA}"/>
              </a:ext>
            </a:extLst>
          </p:cNvPr>
          <p:cNvSpPr>
            <a:spLocks noChangeShapeType="1"/>
          </p:cNvSpPr>
          <p:nvPr/>
        </p:nvSpPr>
        <p:spPr bwMode="auto">
          <a:xfrm>
            <a:off x="1219200" y="4449763"/>
            <a:ext cx="6143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4047" name="Line 19">
            <a:extLst>
              <a:ext uri="{FF2B5EF4-FFF2-40B4-BE49-F238E27FC236}">
                <a16:creationId xmlns:a16="http://schemas.microsoft.com/office/drawing/2014/main" id="{C64A9810-FFF0-C74C-BD8D-CE7FA08BFCC9}"/>
              </a:ext>
            </a:extLst>
          </p:cNvPr>
          <p:cNvSpPr>
            <a:spLocks noChangeShapeType="1"/>
          </p:cNvSpPr>
          <p:nvPr/>
        </p:nvSpPr>
        <p:spPr bwMode="auto">
          <a:xfrm>
            <a:off x="2587625" y="3606800"/>
            <a:ext cx="0" cy="4889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4048" name="Line 20">
            <a:extLst>
              <a:ext uri="{FF2B5EF4-FFF2-40B4-BE49-F238E27FC236}">
                <a16:creationId xmlns:a16="http://schemas.microsoft.com/office/drawing/2014/main" id="{1B708FBC-0ABF-0049-BDB5-063922D46BB4}"/>
              </a:ext>
            </a:extLst>
          </p:cNvPr>
          <p:cNvSpPr>
            <a:spLocks noChangeShapeType="1"/>
          </p:cNvSpPr>
          <p:nvPr/>
        </p:nvSpPr>
        <p:spPr bwMode="auto">
          <a:xfrm flipH="1">
            <a:off x="3176588" y="4575175"/>
            <a:ext cx="5429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4049" name="Line 21">
            <a:extLst>
              <a:ext uri="{FF2B5EF4-FFF2-40B4-BE49-F238E27FC236}">
                <a16:creationId xmlns:a16="http://schemas.microsoft.com/office/drawing/2014/main" id="{35CEE851-64A8-D241-B387-6F27EC74C275}"/>
              </a:ext>
            </a:extLst>
          </p:cNvPr>
          <p:cNvSpPr>
            <a:spLocks noChangeShapeType="1"/>
          </p:cNvSpPr>
          <p:nvPr/>
        </p:nvSpPr>
        <p:spPr bwMode="auto">
          <a:xfrm flipV="1">
            <a:off x="2562225" y="5322888"/>
            <a:ext cx="0" cy="3270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4050" name="Text Box 22">
            <a:extLst>
              <a:ext uri="{FF2B5EF4-FFF2-40B4-BE49-F238E27FC236}">
                <a16:creationId xmlns:a16="http://schemas.microsoft.com/office/drawing/2014/main" id="{BE9580A0-A621-E24C-8CDB-7FA171574DA2}"/>
              </a:ext>
            </a:extLst>
          </p:cNvPr>
          <p:cNvSpPr txBox="1">
            <a:spLocks noChangeArrowheads="1"/>
          </p:cNvSpPr>
          <p:nvPr/>
        </p:nvSpPr>
        <p:spPr bwMode="auto">
          <a:xfrm>
            <a:off x="2806700" y="3389313"/>
            <a:ext cx="18986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1A-2F-BB-76-09-AD</a:t>
            </a:r>
          </a:p>
        </p:txBody>
      </p:sp>
      <p:sp>
        <p:nvSpPr>
          <p:cNvPr id="44051" name="Line 23">
            <a:extLst>
              <a:ext uri="{FF2B5EF4-FFF2-40B4-BE49-F238E27FC236}">
                <a16:creationId xmlns:a16="http://schemas.microsoft.com/office/drawing/2014/main" id="{2C51FBC9-94D2-DA45-92C6-28BDBFC11414}"/>
              </a:ext>
            </a:extLst>
          </p:cNvPr>
          <p:cNvSpPr>
            <a:spLocks noChangeShapeType="1"/>
          </p:cNvSpPr>
          <p:nvPr/>
        </p:nvSpPr>
        <p:spPr bwMode="auto">
          <a:xfrm flipH="1" flipV="1">
            <a:off x="2674938" y="3490913"/>
            <a:ext cx="176212" cy="95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4052" name="Line 24">
            <a:extLst>
              <a:ext uri="{FF2B5EF4-FFF2-40B4-BE49-F238E27FC236}">
                <a16:creationId xmlns:a16="http://schemas.microsoft.com/office/drawing/2014/main" id="{B854A27C-9E5A-1440-A4F0-AF5A20D82BDD}"/>
              </a:ext>
            </a:extLst>
          </p:cNvPr>
          <p:cNvSpPr>
            <a:spLocks noChangeShapeType="1"/>
          </p:cNvSpPr>
          <p:nvPr/>
        </p:nvSpPr>
        <p:spPr bwMode="auto">
          <a:xfrm flipV="1">
            <a:off x="3798888" y="4651375"/>
            <a:ext cx="0" cy="2778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4053" name="Text Box 25">
            <a:extLst>
              <a:ext uri="{FF2B5EF4-FFF2-40B4-BE49-F238E27FC236}">
                <a16:creationId xmlns:a16="http://schemas.microsoft.com/office/drawing/2014/main" id="{ECE817F7-34D3-8E46-84F4-374984B89EE1}"/>
              </a:ext>
            </a:extLst>
          </p:cNvPr>
          <p:cNvSpPr txBox="1">
            <a:spLocks noChangeArrowheads="1"/>
          </p:cNvSpPr>
          <p:nvPr/>
        </p:nvSpPr>
        <p:spPr bwMode="auto">
          <a:xfrm>
            <a:off x="3384550" y="4943475"/>
            <a:ext cx="19002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58-23-D7-FA-20-B0</a:t>
            </a:r>
          </a:p>
        </p:txBody>
      </p:sp>
      <p:sp>
        <p:nvSpPr>
          <p:cNvPr id="44054" name="Line 26">
            <a:extLst>
              <a:ext uri="{FF2B5EF4-FFF2-40B4-BE49-F238E27FC236}">
                <a16:creationId xmlns:a16="http://schemas.microsoft.com/office/drawing/2014/main" id="{A37B402B-C431-4543-9F51-32BA6B98AE63}"/>
              </a:ext>
            </a:extLst>
          </p:cNvPr>
          <p:cNvSpPr>
            <a:spLocks noChangeShapeType="1"/>
          </p:cNvSpPr>
          <p:nvPr/>
        </p:nvSpPr>
        <p:spPr bwMode="auto">
          <a:xfrm flipH="1">
            <a:off x="2632075" y="5735638"/>
            <a:ext cx="2460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4055" name="Text Box 27">
            <a:extLst>
              <a:ext uri="{FF2B5EF4-FFF2-40B4-BE49-F238E27FC236}">
                <a16:creationId xmlns:a16="http://schemas.microsoft.com/office/drawing/2014/main" id="{6C4E9AEF-6D76-114A-B107-1A36DC76E9DF}"/>
              </a:ext>
            </a:extLst>
          </p:cNvPr>
          <p:cNvSpPr txBox="1">
            <a:spLocks noChangeArrowheads="1"/>
          </p:cNvSpPr>
          <p:nvPr/>
        </p:nvSpPr>
        <p:spPr bwMode="auto">
          <a:xfrm>
            <a:off x="2921000" y="5651500"/>
            <a:ext cx="17954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0C-C4-11-6F-E3-98</a:t>
            </a:r>
          </a:p>
        </p:txBody>
      </p:sp>
      <p:sp>
        <p:nvSpPr>
          <p:cNvPr id="44056" name="Line 28">
            <a:extLst>
              <a:ext uri="{FF2B5EF4-FFF2-40B4-BE49-F238E27FC236}">
                <a16:creationId xmlns:a16="http://schemas.microsoft.com/office/drawing/2014/main" id="{25D0B278-4CEA-9746-8D3D-73F3B58E3A3A}"/>
              </a:ext>
            </a:extLst>
          </p:cNvPr>
          <p:cNvSpPr>
            <a:spLocks noChangeShapeType="1"/>
          </p:cNvSpPr>
          <p:nvPr/>
        </p:nvSpPr>
        <p:spPr bwMode="auto">
          <a:xfrm flipV="1">
            <a:off x="1130300" y="4524375"/>
            <a:ext cx="0" cy="2778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4057" name="Text Box 29">
            <a:extLst>
              <a:ext uri="{FF2B5EF4-FFF2-40B4-BE49-F238E27FC236}">
                <a16:creationId xmlns:a16="http://schemas.microsoft.com/office/drawing/2014/main" id="{70EC733E-46F6-C24B-B58D-47C5AAAA2D44}"/>
              </a:ext>
            </a:extLst>
          </p:cNvPr>
          <p:cNvSpPr txBox="1">
            <a:spLocks noChangeArrowheads="1"/>
          </p:cNvSpPr>
          <p:nvPr/>
        </p:nvSpPr>
        <p:spPr bwMode="auto">
          <a:xfrm>
            <a:off x="0" y="4833938"/>
            <a:ext cx="1828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71-65-F7-2B-08-53</a:t>
            </a:r>
          </a:p>
        </p:txBody>
      </p:sp>
      <p:sp>
        <p:nvSpPr>
          <p:cNvPr id="44058" name="Text Box 30">
            <a:extLst>
              <a:ext uri="{FF2B5EF4-FFF2-40B4-BE49-F238E27FC236}">
                <a16:creationId xmlns:a16="http://schemas.microsoft.com/office/drawing/2014/main" id="{178286E0-CA3F-734C-8FE2-F1101DAE6628}"/>
              </a:ext>
            </a:extLst>
          </p:cNvPr>
          <p:cNvSpPr txBox="1">
            <a:spLocks noChangeArrowheads="1"/>
          </p:cNvSpPr>
          <p:nvPr/>
        </p:nvSpPr>
        <p:spPr bwMode="auto">
          <a:xfrm>
            <a:off x="2012950" y="4435475"/>
            <a:ext cx="86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   LAN</a:t>
            </a:r>
          </a:p>
        </p:txBody>
      </p:sp>
      <p:sp>
        <p:nvSpPr>
          <p:cNvPr id="44059" name="Text Box 31">
            <a:extLst>
              <a:ext uri="{FF2B5EF4-FFF2-40B4-BE49-F238E27FC236}">
                <a16:creationId xmlns:a16="http://schemas.microsoft.com/office/drawing/2014/main" id="{B963A00F-5544-294C-A272-76C65FFCFF23}"/>
              </a:ext>
            </a:extLst>
          </p:cNvPr>
          <p:cNvSpPr txBox="1">
            <a:spLocks noChangeArrowheads="1"/>
          </p:cNvSpPr>
          <p:nvPr/>
        </p:nvSpPr>
        <p:spPr bwMode="auto">
          <a:xfrm>
            <a:off x="230188" y="3790950"/>
            <a:ext cx="12319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137.196.7.23</a:t>
            </a:r>
          </a:p>
        </p:txBody>
      </p:sp>
      <p:sp>
        <p:nvSpPr>
          <p:cNvPr id="44060" name="Line 32">
            <a:extLst>
              <a:ext uri="{FF2B5EF4-FFF2-40B4-BE49-F238E27FC236}">
                <a16:creationId xmlns:a16="http://schemas.microsoft.com/office/drawing/2014/main" id="{34A98762-7D6B-9E44-B00C-0387DFFC2872}"/>
              </a:ext>
            </a:extLst>
          </p:cNvPr>
          <p:cNvSpPr>
            <a:spLocks noChangeShapeType="1"/>
          </p:cNvSpPr>
          <p:nvPr/>
        </p:nvSpPr>
        <p:spPr bwMode="auto">
          <a:xfrm>
            <a:off x="876300" y="4043363"/>
            <a:ext cx="0" cy="2460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4061" name="Text Box 33">
            <a:extLst>
              <a:ext uri="{FF2B5EF4-FFF2-40B4-BE49-F238E27FC236}">
                <a16:creationId xmlns:a16="http://schemas.microsoft.com/office/drawing/2014/main" id="{0DE4927C-56D4-8E4B-B9BF-2333CE30BC92}"/>
              </a:ext>
            </a:extLst>
          </p:cNvPr>
          <p:cNvSpPr txBox="1">
            <a:spLocks noChangeArrowheads="1"/>
          </p:cNvSpPr>
          <p:nvPr/>
        </p:nvSpPr>
        <p:spPr bwMode="auto">
          <a:xfrm>
            <a:off x="2944813" y="2990850"/>
            <a:ext cx="12319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137.196.7.78</a:t>
            </a:r>
          </a:p>
        </p:txBody>
      </p:sp>
      <p:sp>
        <p:nvSpPr>
          <p:cNvPr id="44062" name="Line 34">
            <a:extLst>
              <a:ext uri="{FF2B5EF4-FFF2-40B4-BE49-F238E27FC236}">
                <a16:creationId xmlns:a16="http://schemas.microsoft.com/office/drawing/2014/main" id="{175C1EA1-0D40-9B4B-9320-55068EC82D17}"/>
              </a:ext>
            </a:extLst>
          </p:cNvPr>
          <p:cNvSpPr>
            <a:spLocks noChangeShapeType="1"/>
          </p:cNvSpPr>
          <p:nvPr/>
        </p:nvSpPr>
        <p:spPr bwMode="auto">
          <a:xfrm flipH="1" flipV="1">
            <a:off x="2705100" y="3116263"/>
            <a:ext cx="282575" cy="12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4063" name="Line 35">
            <a:extLst>
              <a:ext uri="{FF2B5EF4-FFF2-40B4-BE49-F238E27FC236}">
                <a16:creationId xmlns:a16="http://schemas.microsoft.com/office/drawing/2014/main" id="{D6DB2132-24DC-864A-AA9B-94775B5D47CD}"/>
              </a:ext>
            </a:extLst>
          </p:cNvPr>
          <p:cNvSpPr>
            <a:spLocks noChangeShapeType="1"/>
          </p:cNvSpPr>
          <p:nvPr/>
        </p:nvSpPr>
        <p:spPr bwMode="auto">
          <a:xfrm>
            <a:off x="4054475" y="4156075"/>
            <a:ext cx="0" cy="2460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4064" name="Text Box 36">
            <a:extLst>
              <a:ext uri="{FF2B5EF4-FFF2-40B4-BE49-F238E27FC236}">
                <a16:creationId xmlns:a16="http://schemas.microsoft.com/office/drawing/2014/main" id="{0C6FE9AA-2B53-CE48-8C47-B203B90B2EA0}"/>
              </a:ext>
            </a:extLst>
          </p:cNvPr>
          <p:cNvSpPr txBox="1">
            <a:spLocks noChangeArrowheads="1"/>
          </p:cNvSpPr>
          <p:nvPr/>
        </p:nvSpPr>
        <p:spPr bwMode="auto">
          <a:xfrm>
            <a:off x="3444875" y="3890963"/>
            <a:ext cx="12033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137.196.7.14</a:t>
            </a:r>
          </a:p>
        </p:txBody>
      </p:sp>
      <p:sp>
        <p:nvSpPr>
          <p:cNvPr id="44065" name="Line 38">
            <a:extLst>
              <a:ext uri="{FF2B5EF4-FFF2-40B4-BE49-F238E27FC236}">
                <a16:creationId xmlns:a16="http://schemas.microsoft.com/office/drawing/2014/main" id="{3748088B-62B2-B743-84AE-1EAB0E78C06E}"/>
              </a:ext>
            </a:extLst>
          </p:cNvPr>
          <p:cNvSpPr>
            <a:spLocks noChangeShapeType="1"/>
          </p:cNvSpPr>
          <p:nvPr/>
        </p:nvSpPr>
        <p:spPr bwMode="auto">
          <a:xfrm>
            <a:off x="2136775" y="6002338"/>
            <a:ext cx="2317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4066" name="Text Box 39">
            <a:extLst>
              <a:ext uri="{FF2B5EF4-FFF2-40B4-BE49-F238E27FC236}">
                <a16:creationId xmlns:a16="http://schemas.microsoft.com/office/drawing/2014/main" id="{A8B5C5DA-4AAB-184E-AAAA-30639F462A4F}"/>
              </a:ext>
            </a:extLst>
          </p:cNvPr>
          <p:cNvSpPr txBox="1">
            <a:spLocks noChangeArrowheads="1"/>
          </p:cNvSpPr>
          <p:nvPr/>
        </p:nvSpPr>
        <p:spPr bwMode="auto">
          <a:xfrm>
            <a:off x="898525" y="5861050"/>
            <a:ext cx="12319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137.196.7.88</a:t>
            </a:r>
          </a:p>
        </p:txBody>
      </p:sp>
      <p:sp>
        <p:nvSpPr>
          <p:cNvPr id="39" name="Date Placeholder 38">
            <a:extLst>
              <a:ext uri="{FF2B5EF4-FFF2-40B4-BE49-F238E27FC236}">
                <a16:creationId xmlns:a16="http://schemas.microsoft.com/office/drawing/2014/main" id="{A1CC255F-4FE2-5B43-837A-9E65FD6F1D1C}"/>
              </a:ext>
            </a:extLst>
          </p:cNvPr>
          <p:cNvSpPr>
            <a:spLocks noGrp="1"/>
          </p:cNvSpPr>
          <p:nvPr>
            <p:ph type="dt" sz="quarter" idx="10"/>
          </p:nvPr>
        </p:nvSpPr>
        <p:spPr>
          <a:xfrm>
            <a:off x="457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41ACE05-B849-7149-AC1A-4AE1FF4A5A88}" type="datetime1">
              <a:rPr lang="en-US" altLang="en-US" sz="1200">
                <a:solidFill>
                  <a:srgbClr val="E2D532"/>
                </a:solidFill>
                <a:effectLst>
                  <a:outerShdw blurRad="38100" dist="38100" dir="2700000" algn="tl">
                    <a:srgbClr val="C0C0C0"/>
                  </a:outerShdw>
                </a:effectLst>
              </a:rPr>
              <a:pPr eaLnBrk="1" hangingPunct="1"/>
              <a:t>5/10/23</a:t>
            </a:fld>
            <a:endParaRPr lang="en-US" altLang="en-US" sz="1200">
              <a:solidFill>
                <a:srgbClr val="E2D532"/>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6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a:extLst>
              <a:ext uri="{FF2B5EF4-FFF2-40B4-BE49-F238E27FC236}">
                <a16:creationId xmlns:a16="http://schemas.microsoft.com/office/drawing/2014/main" id="{8E927852-1DF4-AF45-83FE-7368B9EBD9EB}"/>
              </a:ext>
            </a:extLst>
          </p:cNvPr>
          <p:cNvSpPr>
            <a:spLocks noGrp="1"/>
          </p:cNvSpPr>
          <p:nvPr>
            <p:ph type="sldNum" sz="quarter" idx="12"/>
          </p:nvPr>
        </p:nvSpPr>
        <p:spPr>
          <a:xfrm>
            <a:off x="6553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solidFill>
                  <a:srgbClr val="E2D532"/>
                </a:solidFill>
                <a:effectLst>
                  <a:outerShdw blurRad="38100" dist="38100" dir="2700000" algn="tl">
                    <a:srgbClr val="C0C0C0"/>
                  </a:outerShdw>
                </a:effectLst>
              </a:rPr>
              <a:t>5-</a:t>
            </a:r>
            <a:fld id="{A6D822E8-B41D-8240-8C28-7A514331C783}" type="slidenum">
              <a:rPr lang="en-US" altLang="en-US" sz="1200">
                <a:solidFill>
                  <a:srgbClr val="E2D532"/>
                </a:solidFill>
                <a:effectLst>
                  <a:outerShdw blurRad="38100" dist="38100" dir="2700000" algn="tl">
                    <a:srgbClr val="C0C0C0"/>
                  </a:outerShdw>
                </a:effectLst>
              </a:rPr>
              <a:pPr eaLnBrk="1" hangingPunct="1"/>
              <a:t>17</a:t>
            </a:fld>
            <a:endParaRPr lang="en-US" altLang="en-US" sz="1200">
              <a:solidFill>
                <a:srgbClr val="E2D532"/>
              </a:solidFill>
              <a:effectLst>
                <a:outerShdw blurRad="38100" dist="38100" dir="2700000" algn="tl">
                  <a:srgbClr val="C0C0C0"/>
                </a:outerShdw>
              </a:effectLst>
            </a:endParaRPr>
          </a:p>
        </p:txBody>
      </p:sp>
      <p:sp>
        <p:nvSpPr>
          <p:cNvPr id="400386" name="Rectangle 2">
            <a:extLst>
              <a:ext uri="{FF2B5EF4-FFF2-40B4-BE49-F238E27FC236}">
                <a16:creationId xmlns:a16="http://schemas.microsoft.com/office/drawing/2014/main" id="{6FDC896D-A2C2-9C43-BD72-EB1DB31E80EA}"/>
              </a:ext>
            </a:extLst>
          </p:cNvPr>
          <p:cNvSpPr>
            <a:spLocks noGrp="1" noChangeArrowheads="1"/>
          </p:cNvSpPr>
          <p:nvPr>
            <p:ph type="title" idx="4294967295"/>
          </p:nvPr>
        </p:nvSpPr>
        <p:spPr>
          <a:xfrm>
            <a:off x="533400" y="0"/>
            <a:ext cx="7772400" cy="1143000"/>
          </a:xfrm>
        </p:spPr>
        <p:txBody>
          <a:bodyPr anchor="ctr"/>
          <a:lstStyle/>
          <a:p>
            <a:pPr eaLnBrk="1" hangingPunct="1"/>
            <a:r>
              <a:rPr lang="en-US" altLang="en-US" sz="3400">
                <a:effectLst>
                  <a:outerShdw blurRad="38100" dist="38100" dir="2700000" algn="tl">
                    <a:srgbClr val="C0C0C0"/>
                  </a:outerShdw>
                </a:effectLst>
                <a:ea typeface="ＭＳ Ｐゴシック" panose="020B0600070205080204" pitchFamily="34" charset="-128"/>
                <a:cs typeface="Arial" panose="020B0604020202020204" pitchFamily="34" charset="0"/>
              </a:rPr>
              <a:t>ARP Protocol: Same LAN</a:t>
            </a:r>
          </a:p>
        </p:txBody>
      </p:sp>
      <p:sp>
        <p:nvSpPr>
          <p:cNvPr id="46083" name="Rectangle 3">
            <a:extLst>
              <a:ext uri="{FF2B5EF4-FFF2-40B4-BE49-F238E27FC236}">
                <a16:creationId xmlns:a16="http://schemas.microsoft.com/office/drawing/2014/main" id="{95DDB933-89A7-A54E-878F-9F2ACFA68CE0}"/>
              </a:ext>
            </a:extLst>
          </p:cNvPr>
          <p:cNvSpPr>
            <a:spLocks noGrp="1" noChangeArrowheads="1"/>
          </p:cNvSpPr>
          <p:nvPr>
            <p:ph type="body" sz="half" idx="4294967295"/>
          </p:nvPr>
        </p:nvSpPr>
        <p:spPr>
          <a:xfrm>
            <a:off x="506413" y="1277938"/>
            <a:ext cx="3810000" cy="4648200"/>
          </a:xfrm>
        </p:spPr>
        <p:txBody>
          <a:bodyPr/>
          <a:lstStyle/>
          <a:p>
            <a:pPr eaLnBrk="1" hangingPunct="1"/>
            <a:r>
              <a:rPr lang="en-US" altLang="en-US" sz="2000">
                <a:ea typeface="ＭＳ Ｐゴシック" panose="020B0600070205080204" pitchFamily="34" charset="-128"/>
                <a:cs typeface="ＭＳ Ｐゴシック" panose="020B0600070205080204" pitchFamily="34" charset="-128"/>
              </a:rPr>
              <a:t>A wants to send datagram to B, and B</a:t>
            </a:r>
            <a:r>
              <a:rPr lang="ja-JP" altLang="en-US" sz="2000">
                <a:ea typeface="ＭＳ Ｐゴシック" panose="020B0600070205080204" pitchFamily="34" charset="-128"/>
                <a:cs typeface="ＭＳ Ｐゴシック" panose="020B0600070205080204" pitchFamily="34" charset="-128"/>
              </a:rPr>
              <a:t>’</a:t>
            </a:r>
            <a:r>
              <a:rPr lang="en-US" altLang="ja-JP" sz="2000">
                <a:ea typeface="ＭＳ Ｐゴシック" panose="020B0600070205080204" pitchFamily="34" charset="-128"/>
                <a:cs typeface="ＭＳ Ｐゴシック" panose="020B0600070205080204" pitchFamily="34" charset="-128"/>
              </a:rPr>
              <a:t>s MAC address not in A</a:t>
            </a:r>
            <a:r>
              <a:rPr lang="ja-JP" altLang="en-US" sz="2000">
                <a:ea typeface="ＭＳ Ｐゴシック" panose="020B0600070205080204" pitchFamily="34" charset="-128"/>
                <a:cs typeface="ＭＳ Ｐゴシック" panose="020B0600070205080204" pitchFamily="34" charset="-128"/>
              </a:rPr>
              <a:t>’</a:t>
            </a:r>
            <a:r>
              <a:rPr lang="en-US" altLang="ja-JP" sz="2000">
                <a:ea typeface="ＭＳ Ｐゴシック" panose="020B0600070205080204" pitchFamily="34" charset="-128"/>
                <a:cs typeface="ＭＳ Ｐゴシック" panose="020B0600070205080204" pitchFamily="34" charset="-128"/>
              </a:rPr>
              <a:t>s ARP table.</a:t>
            </a:r>
          </a:p>
          <a:p>
            <a:pPr eaLnBrk="1" hangingPunct="1"/>
            <a:r>
              <a:rPr lang="en-US" altLang="en-US" sz="2000">
                <a:ea typeface="ＭＳ Ｐゴシック" panose="020B0600070205080204" pitchFamily="34" charset="-128"/>
                <a:cs typeface="ＭＳ Ｐゴシック" panose="020B0600070205080204" pitchFamily="34" charset="-128"/>
              </a:rPr>
              <a:t>A broadcasts ARP query packet, containing B's IP address </a:t>
            </a:r>
          </a:p>
          <a:p>
            <a:pPr lvl="1" eaLnBrk="1" hangingPunct="1"/>
            <a:r>
              <a:rPr lang="en-US" altLang="en-US" sz="2000">
                <a:ea typeface="ＭＳ Ｐゴシック" panose="020B0600070205080204" pitchFamily="34" charset="-128"/>
              </a:rPr>
              <a:t>Dest MAC address = FF-FF-FF-FF-FF-FF</a:t>
            </a:r>
          </a:p>
          <a:p>
            <a:pPr lvl="1" eaLnBrk="1" hangingPunct="1"/>
            <a:r>
              <a:rPr lang="en-US" altLang="en-US" sz="2000">
                <a:ea typeface="ＭＳ Ｐゴシック" panose="020B0600070205080204" pitchFamily="34" charset="-128"/>
              </a:rPr>
              <a:t>All machines on LAN receive ARP query</a:t>
            </a:r>
            <a:r>
              <a:rPr lang="en-US" altLang="en-US" sz="1800">
                <a:ea typeface="ＭＳ Ｐゴシック" panose="020B0600070205080204" pitchFamily="34" charset="-128"/>
              </a:rPr>
              <a:t> </a:t>
            </a:r>
          </a:p>
          <a:p>
            <a:pPr eaLnBrk="1" hangingPunct="1"/>
            <a:r>
              <a:rPr lang="en-US" altLang="en-US" sz="2000">
                <a:ea typeface="ＭＳ Ｐゴシック" panose="020B0600070205080204" pitchFamily="34" charset="-128"/>
                <a:cs typeface="ＭＳ Ｐゴシック" panose="020B0600070205080204" pitchFamily="34" charset="-128"/>
              </a:rPr>
              <a:t>B receives ARP packet, replies to A with its (B's) MAC address</a:t>
            </a:r>
          </a:p>
          <a:p>
            <a:pPr lvl="1" eaLnBrk="1" hangingPunct="1"/>
            <a:r>
              <a:rPr lang="en-US" altLang="en-US" sz="1800">
                <a:ea typeface="ＭＳ Ｐゴシック" panose="020B0600070205080204" pitchFamily="34" charset="-128"/>
              </a:rPr>
              <a:t>Frame sent to A</a:t>
            </a:r>
            <a:r>
              <a:rPr lang="ja-JP" altLang="en-US" sz="1800">
                <a:ea typeface="ＭＳ Ｐゴシック" panose="020B0600070205080204" pitchFamily="34" charset="-128"/>
              </a:rPr>
              <a:t>’</a:t>
            </a:r>
            <a:r>
              <a:rPr lang="en-US" altLang="ja-JP" sz="1800">
                <a:ea typeface="ＭＳ Ｐゴシック" panose="020B0600070205080204" pitchFamily="34" charset="-128"/>
              </a:rPr>
              <a:t>s MAC address (unicast)</a:t>
            </a:r>
          </a:p>
          <a:p>
            <a:pPr eaLnBrk="1" hangingPunct="1"/>
            <a:endParaRPr lang="en-US" altLang="en-US" sz="2000">
              <a:ea typeface="ＭＳ Ｐゴシック" panose="020B0600070205080204" pitchFamily="34" charset="-128"/>
              <a:cs typeface="ＭＳ Ｐゴシック" panose="020B0600070205080204" pitchFamily="34" charset="-128"/>
            </a:endParaRPr>
          </a:p>
        </p:txBody>
      </p:sp>
      <p:sp>
        <p:nvSpPr>
          <p:cNvPr id="400388" name="Rectangle 4">
            <a:extLst>
              <a:ext uri="{FF2B5EF4-FFF2-40B4-BE49-F238E27FC236}">
                <a16:creationId xmlns:a16="http://schemas.microsoft.com/office/drawing/2014/main" id="{524A235B-78D2-AA48-A929-17E7DD9BABD1}"/>
              </a:ext>
            </a:extLst>
          </p:cNvPr>
          <p:cNvSpPr>
            <a:spLocks noGrp="1" noChangeArrowheads="1"/>
          </p:cNvSpPr>
          <p:nvPr>
            <p:ph type="body" sz="half" idx="4294967295"/>
          </p:nvPr>
        </p:nvSpPr>
        <p:spPr>
          <a:xfrm>
            <a:off x="4648200" y="1600200"/>
            <a:ext cx="4038600" cy="4530725"/>
          </a:xfrm>
        </p:spPr>
        <p:txBody>
          <a:bodyPr/>
          <a:lstStyle/>
          <a:p>
            <a:pPr eaLnBrk="1" hangingPunct="1"/>
            <a:r>
              <a:rPr lang="en-US" altLang="en-US" sz="2000">
                <a:ea typeface="ＭＳ Ｐゴシック" panose="020B0600070205080204" pitchFamily="34" charset="-128"/>
                <a:cs typeface="ＭＳ Ｐゴシック" panose="020B0600070205080204" pitchFamily="34" charset="-128"/>
              </a:rPr>
              <a:t>A caches (saves) IP-to-MAC address pair in its ARP table until information becomes old (times out) </a:t>
            </a:r>
          </a:p>
          <a:p>
            <a:pPr lvl="1" eaLnBrk="1" hangingPunct="1"/>
            <a:r>
              <a:rPr lang="en-US" altLang="en-US" sz="2000">
                <a:ea typeface="ＭＳ Ｐゴシック" panose="020B0600070205080204" pitchFamily="34" charset="-128"/>
              </a:rPr>
              <a:t>Soft state: information that times out (goes away) unless refreshed</a:t>
            </a:r>
          </a:p>
          <a:p>
            <a:pPr eaLnBrk="1" hangingPunct="1"/>
            <a:r>
              <a:rPr lang="en-US" altLang="en-US" sz="2200">
                <a:ea typeface="ＭＳ Ｐゴシック" panose="020B0600070205080204" pitchFamily="34" charset="-128"/>
                <a:cs typeface="ＭＳ Ｐゴシック" panose="020B0600070205080204" pitchFamily="34" charset="-128"/>
              </a:rPr>
              <a:t>ARP is </a:t>
            </a:r>
            <a:r>
              <a:rPr lang="ja-JP" altLang="en-US" sz="2200">
                <a:ea typeface="ＭＳ Ｐゴシック" panose="020B0600070205080204" pitchFamily="34" charset="-128"/>
                <a:cs typeface="ＭＳ Ｐゴシック" panose="020B0600070205080204" pitchFamily="34" charset="-128"/>
              </a:rPr>
              <a:t>“</a:t>
            </a:r>
            <a:r>
              <a:rPr lang="en-US" altLang="ja-JP" sz="2200">
                <a:ea typeface="ＭＳ Ｐゴシック" panose="020B0600070205080204" pitchFamily="34" charset="-128"/>
                <a:cs typeface="ＭＳ Ｐゴシック" panose="020B0600070205080204" pitchFamily="34" charset="-128"/>
              </a:rPr>
              <a:t>plug-and-play</a:t>
            </a:r>
            <a:r>
              <a:rPr lang="ja-JP" altLang="en-US" sz="2200">
                <a:ea typeface="ＭＳ Ｐゴシック" panose="020B0600070205080204" pitchFamily="34" charset="-128"/>
                <a:cs typeface="ＭＳ Ｐゴシック" panose="020B0600070205080204" pitchFamily="34" charset="-128"/>
              </a:rPr>
              <a:t>”</a:t>
            </a:r>
            <a:r>
              <a:rPr lang="en-US" altLang="ja-JP" sz="2200">
                <a:ea typeface="ＭＳ Ｐゴシック" panose="020B0600070205080204" pitchFamily="34" charset="-128"/>
                <a:cs typeface="ＭＳ Ｐゴシック" panose="020B0600070205080204" pitchFamily="34" charset="-128"/>
              </a:rPr>
              <a:t>:</a:t>
            </a:r>
          </a:p>
          <a:p>
            <a:pPr lvl="1" eaLnBrk="1" hangingPunct="1"/>
            <a:r>
              <a:rPr lang="en-US" altLang="en-US" sz="2000">
                <a:ea typeface="ＭＳ Ｐゴシック" panose="020B0600070205080204" pitchFamily="34" charset="-128"/>
              </a:rPr>
              <a:t>Nodes create their ARP tables </a:t>
            </a:r>
            <a:r>
              <a:rPr lang="en-US" altLang="en-US" sz="2000" i="1">
                <a:ea typeface="ＭＳ Ｐゴシック" panose="020B0600070205080204" pitchFamily="34" charset="-128"/>
              </a:rPr>
              <a:t>without intervention from net administrator</a:t>
            </a:r>
          </a:p>
        </p:txBody>
      </p:sp>
      <p:sp>
        <p:nvSpPr>
          <p:cNvPr id="7" name="Date Placeholder 6">
            <a:extLst>
              <a:ext uri="{FF2B5EF4-FFF2-40B4-BE49-F238E27FC236}">
                <a16:creationId xmlns:a16="http://schemas.microsoft.com/office/drawing/2014/main" id="{201EA2C1-16BD-D042-A557-05EED86E6F71}"/>
              </a:ext>
            </a:extLst>
          </p:cNvPr>
          <p:cNvSpPr>
            <a:spLocks noGrp="1"/>
          </p:cNvSpPr>
          <p:nvPr>
            <p:ph type="dt" sz="quarter" idx="10"/>
          </p:nvPr>
        </p:nvSpPr>
        <p:spPr>
          <a:xfrm>
            <a:off x="457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565F019-0A21-7040-B39B-B0534AF2DC82}" type="datetime1">
              <a:rPr lang="en-US" altLang="en-US" sz="1200">
                <a:solidFill>
                  <a:srgbClr val="E2D532"/>
                </a:solidFill>
                <a:effectLst>
                  <a:outerShdw blurRad="38100" dist="38100" dir="2700000" algn="tl">
                    <a:srgbClr val="C0C0C0"/>
                  </a:outerShdw>
                </a:effectLst>
              </a:rPr>
              <a:pPr eaLnBrk="1" hangingPunct="1"/>
              <a:t>5/10/23</a:t>
            </a:fld>
            <a:endParaRPr lang="en-US" altLang="en-US" sz="1200">
              <a:solidFill>
                <a:srgbClr val="E2D532"/>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03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038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lide Number Placeholder 5">
            <a:extLst>
              <a:ext uri="{FF2B5EF4-FFF2-40B4-BE49-F238E27FC236}">
                <a16:creationId xmlns:a16="http://schemas.microsoft.com/office/drawing/2014/main" id="{0C565E79-FA8B-BA4C-80E9-14E5A916DA12}"/>
              </a:ext>
            </a:extLst>
          </p:cNvPr>
          <p:cNvSpPr>
            <a:spLocks noGrp="1"/>
          </p:cNvSpPr>
          <p:nvPr>
            <p:ph type="sldNum" sz="quarter" idx="12"/>
          </p:nvPr>
        </p:nvSpPr>
        <p:spPr>
          <a:xfrm>
            <a:off x="6553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solidFill>
                  <a:srgbClr val="E2D532"/>
                </a:solidFill>
                <a:effectLst>
                  <a:outerShdw blurRad="38100" dist="38100" dir="2700000" algn="tl">
                    <a:srgbClr val="C0C0C0"/>
                  </a:outerShdw>
                </a:effectLst>
              </a:rPr>
              <a:t>5-</a:t>
            </a:r>
            <a:fld id="{F3411A33-D902-9148-AE2A-0AEB33C808E8}" type="slidenum">
              <a:rPr lang="en-US" altLang="en-US" sz="1200">
                <a:solidFill>
                  <a:srgbClr val="E2D532"/>
                </a:solidFill>
                <a:effectLst>
                  <a:outerShdw blurRad="38100" dist="38100" dir="2700000" algn="tl">
                    <a:srgbClr val="C0C0C0"/>
                  </a:outerShdw>
                </a:effectLst>
              </a:rPr>
              <a:pPr eaLnBrk="1" hangingPunct="1"/>
              <a:t>18</a:t>
            </a:fld>
            <a:endParaRPr lang="en-US" altLang="en-US" sz="1200">
              <a:solidFill>
                <a:srgbClr val="E2D532"/>
              </a:solidFill>
              <a:effectLst>
                <a:outerShdw blurRad="38100" dist="38100" dir="2700000" algn="tl">
                  <a:srgbClr val="C0C0C0"/>
                </a:outerShdw>
              </a:effectLst>
            </a:endParaRPr>
          </a:p>
        </p:txBody>
      </p:sp>
      <p:sp>
        <p:nvSpPr>
          <p:cNvPr id="401411" name="Rectangle 3">
            <a:extLst>
              <a:ext uri="{FF2B5EF4-FFF2-40B4-BE49-F238E27FC236}">
                <a16:creationId xmlns:a16="http://schemas.microsoft.com/office/drawing/2014/main" id="{CEE8A1DC-0441-8D40-B286-E565ADD5AA2F}"/>
              </a:ext>
            </a:extLst>
          </p:cNvPr>
          <p:cNvSpPr>
            <a:spLocks noGrp="1" noChangeArrowheads="1"/>
          </p:cNvSpPr>
          <p:nvPr>
            <p:ph type="title" idx="4294967295"/>
          </p:nvPr>
        </p:nvSpPr>
        <p:spPr>
          <a:xfrm>
            <a:off x="533400" y="0"/>
            <a:ext cx="8001000" cy="1143000"/>
          </a:xfrm>
        </p:spPr>
        <p:txBody>
          <a:bodyPr anchor="ctr"/>
          <a:lstStyle/>
          <a:p>
            <a:pPr eaLnBrk="1" hangingPunct="1"/>
            <a:r>
              <a:rPr lang="en-US" altLang="en-US" sz="3400">
                <a:effectLst>
                  <a:outerShdw blurRad="38100" dist="38100" dir="2700000" algn="tl">
                    <a:srgbClr val="C0C0C0"/>
                  </a:outerShdw>
                </a:effectLst>
                <a:ea typeface="ＭＳ Ｐゴシック" panose="020B0600070205080204" pitchFamily="34" charset="-128"/>
                <a:cs typeface="Arial" panose="020B0604020202020204" pitchFamily="34" charset="0"/>
              </a:rPr>
              <a:t>Addressing: Routing to Another LAN</a:t>
            </a:r>
          </a:p>
        </p:txBody>
      </p:sp>
      <p:grpSp>
        <p:nvGrpSpPr>
          <p:cNvPr id="48131" name="Group 66">
            <a:extLst>
              <a:ext uri="{FF2B5EF4-FFF2-40B4-BE49-F238E27FC236}">
                <a16:creationId xmlns:a16="http://schemas.microsoft.com/office/drawing/2014/main" id="{4B009CAF-1CD4-F649-A007-E722A16C8868}"/>
              </a:ext>
            </a:extLst>
          </p:cNvPr>
          <p:cNvGrpSpPr>
            <a:grpSpLocks/>
          </p:cNvGrpSpPr>
          <p:nvPr/>
        </p:nvGrpSpPr>
        <p:grpSpPr bwMode="auto">
          <a:xfrm>
            <a:off x="798513" y="2027238"/>
            <a:ext cx="7321550" cy="2744787"/>
            <a:chOff x="449" y="1367"/>
            <a:chExt cx="4918" cy="2016"/>
          </a:xfrm>
        </p:grpSpPr>
        <p:sp>
          <p:nvSpPr>
            <p:cNvPr id="48134" name="Text Box 6">
              <a:extLst>
                <a:ext uri="{FF2B5EF4-FFF2-40B4-BE49-F238E27FC236}">
                  <a16:creationId xmlns:a16="http://schemas.microsoft.com/office/drawing/2014/main" id="{2F06A031-63FA-5A45-B495-AAB5930515EC}"/>
                </a:ext>
              </a:extLst>
            </p:cNvPr>
            <p:cNvSpPr txBox="1">
              <a:spLocks noChangeArrowheads="1"/>
            </p:cNvSpPr>
            <p:nvPr/>
          </p:nvSpPr>
          <p:spPr bwMode="auto">
            <a:xfrm>
              <a:off x="2682" y="2770"/>
              <a:ext cx="274" cy="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solidFill>
                    <a:schemeClr val="accent2"/>
                  </a:solidFill>
                </a:rPr>
                <a:t>R</a:t>
              </a:r>
              <a:endParaRPr lang="en-US" altLang="en-US" sz="1800">
                <a:solidFill>
                  <a:schemeClr val="accent2"/>
                </a:solidFill>
              </a:endParaRPr>
            </a:p>
          </p:txBody>
        </p:sp>
        <p:grpSp>
          <p:nvGrpSpPr>
            <p:cNvPr id="48135" name="Group 8">
              <a:extLst>
                <a:ext uri="{FF2B5EF4-FFF2-40B4-BE49-F238E27FC236}">
                  <a16:creationId xmlns:a16="http://schemas.microsoft.com/office/drawing/2014/main" id="{394CF88B-5DB9-6348-9C1C-5240C058C21A}"/>
                </a:ext>
              </a:extLst>
            </p:cNvPr>
            <p:cNvGrpSpPr>
              <a:grpSpLocks/>
            </p:cNvGrpSpPr>
            <p:nvPr/>
          </p:nvGrpSpPr>
          <p:grpSpPr bwMode="auto">
            <a:xfrm>
              <a:off x="2489" y="2157"/>
              <a:ext cx="620" cy="254"/>
              <a:chOff x="3600" y="219"/>
              <a:chExt cx="360" cy="175"/>
            </a:xfrm>
          </p:grpSpPr>
          <p:sp>
            <p:nvSpPr>
              <p:cNvPr id="48176" name="Oval 9">
                <a:extLst>
                  <a:ext uri="{FF2B5EF4-FFF2-40B4-BE49-F238E27FC236}">
                    <a16:creationId xmlns:a16="http://schemas.microsoft.com/office/drawing/2014/main" id="{F6C65F4E-761C-F642-B8A3-6F9929F06790}"/>
                  </a:ext>
                </a:extLst>
              </p:cNvPr>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8177" name="Line 10">
                <a:extLst>
                  <a:ext uri="{FF2B5EF4-FFF2-40B4-BE49-F238E27FC236}">
                    <a16:creationId xmlns:a16="http://schemas.microsoft.com/office/drawing/2014/main" id="{C25B9E45-85C5-1248-810B-CA0344455F30}"/>
                  </a:ext>
                </a:extLst>
              </p:cNvPr>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178" name="Line 11">
                <a:extLst>
                  <a:ext uri="{FF2B5EF4-FFF2-40B4-BE49-F238E27FC236}">
                    <a16:creationId xmlns:a16="http://schemas.microsoft.com/office/drawing/2014/main" id="{1956021B-F73D-1C44-8784-7C0120C5D91D}"/>
                  </a:ext>
                </a:extLst>
              </p:cNvPr>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179" name="Rectangle 12">
                <a:extLst>
                  <a:ext uri="{FF2B5EF4-FFF2-40B4-BE49-F238E27FC236}">
                    <a16:creationId xmlns:a16="http://schemas.microsoft.com/office/drawing/2014/main" id="{E529A4E5-E334-4E43-8114-160D8AB68972}"/>
                  </a:ext>
                </a:extLst>
              </p:cNvPr>
              <p:cNvSpPr>
                <a:spLocks noChangeArrowheads="1"/>
              </p:cNvSpPr>
              <p:nvPr/>
            </p:nvSpPr>
            <p:spPr bwMode="auto">
              <a:xfrm>
                <a:off x="3603" y="289"/>
                <a:ext cx="354" cy="5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latin typeface="Times New Roman" panose="02020603050405020304" pitchFamily="18" charset="0"/>
                </a:endParaRPr>
              </a:p>
            </p:txBody>
          </p:sp>
          <p:sp>
            <p:nvSpPr>
              <p:cNvPr id="48180" name="Oval 13">
                <a:extLst>
                  <a:ext uri="{FF2B5EF4-FFF2-40B4-BE49-F238E27FC236}">
                    <a16:creationId xmlns:a16="http://schemas.microsoft.com/office/drawing/2014/main" id="{15A3E8B0-03B5-D64B-8F21-9C6AC0DE3F54}"/>
                  </a:ext>
                </a:extLst>
              </p:cNvPr>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48181" name="Group 14">
                <a:extLst>
                  <a:ext uri="{FF2B5EF4-FFF2-40B4-BE49-F238E27FC236}">
                    <a16:creationId xmlns:a16="http://schemas.microsoft.com/office/drawing/2014/main" id="{D746E7A5-0607-D64E-8BA4-9B805A6B05A9}"/>
                  </a:ext>
                </a:extLst>
              </p:cNvPr>
              <p:cNvGrpSpPr>
                <a:grpSpLocks/>
              </p:cNvGrpSpPr>
              <p:nvPr/>
            </p:nvGrpSpPr>
            <p:grpSpPr bwMode="auto">
              <a:xfrm>
                <a:off x="3686" y="244"/>
                <a:ext cx="177" cy="66"/>
                <a:chOff x="2848" y="848"/>
                <a:chExt cx="140" cy="98"/>
              </a:xfrm>
            </p:grpSpPr>
            <p:sp>
              <p:nvSpPr>
                <p:cNvPr id="48186" name="Line 15">
                  <a:extLst>
                    <a:ext uri="{FF2B5EF4-FFF2-40B4-BE49-F238E27FC236}">
                      <a16:creationId xmlns:a16="http://schemas.microsoft.com/office/drawing/2014/main" id="{0F11B087-9680-4545-A833-BBAF3C40E1D8}"/>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187" name="Line 16">
                  <a:extLst>
                    <a:ext uri="{FF2B5EF4-FFF2-40B4-BE49-F238E27FC236}">
                      <a16:creationId xmlns:a16="http://schemas.microsoft.com/office/drawing/2014/main" id="{649A3581-AB83-3F4C-A761-0F832B220799}"/>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188" name="Line 17">
                  <a:extLst>
                    <a:ext uri="{FF2B5EF4-FFF2-40B4-BE49-F238E27FC236}">
                      <a16:creationId xmlns:a16="http://schemas.microsoft.com/office/drawing/2014/main" id="{A0633822-8F64-794E-9905-23011B37809E}"/>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48182" name="Group 18">
                <a:extLst>
                  <a:ext uri="{FF2B5EF4-FFF2-40B4-BE49-F238E27FC236}">
                    <a16:creationId xmlns:a16="http://schemas.microsoft.com/office/drawing/2014/main" id="{A3DBF519-94CF-A741-9F82-68A51F9330FB}"/>
                  </a:ext>
                </a:extLst>
              </p:cNvPr>
              <p:cNvGrpSpPr>
                <a:grpSpLocks/>
              </p:cNvGrpSpPr>
              <p:nvPr/>
            </p:nvGrpSpPr>
            <p:grpSpPr bwMode="auto">
              <a:xfrm flipV="1">
                <a:off x="3686" y="243"/>
                <a:ext cx="177" cy="66"/>
                <a:chOff x="2848" y="848"/>
                <a:chExt cx="140" cy="98"/>
              </a:xfrm>
            </p:grpSpPr>
            <p:sp>
              <p:nvSpPr>
                <p:cNvPr id="48183" name="Line 19">
                  <a:extLst>
                    <a:ext uri="{FF2B5EF4-FFF2-40B4-BE49-F238E27FC236}">
                      <a16:creationId xmlns:a16="http://schemas.microsoft.com/office/drawing/2014/main" id="{0D769B62-CAA3-A64A-9FDC-ABFA1CFDFB58}"/>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184" name="Line 20">
                  <a:extLst>
                    <a:ext uri="{FF2B5EF4-FFF2-40B4-BE49-F238E27FC236}">
                      <a16:creationId xmlns:a16="http://schemas.microsoft.com/office/drawing/2014/main" id="{66658B90-F4B8-BD4F-909A-794569F17D46}"/>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185" name="Line 21">
                  <a:extLst>
                    <a:ext uri="{FF2B5EF4-FFF2-40B4-BE49-F238E27FC236}">
                      <a16:creationId xmlns:a16="http://schemas.microsoft.com/office/drawing/2014/main" id="{99EBBAEB-76EE-AB45-A30B-274A925CFAED}"/>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48136" name="Rectangle 22">
              <a:extLst>
                <a:ext uri="{FF2B5EF4-FFF2-40B4-BE49-F238E27FC236}">
                  <a16:creationId xmlns:a16="http://schemas.microsoft.com/office/drawing/2014/main" id="{2D508E04-A277-8543-8304-45079899433F}"/>
                </a:ext>
              </a:extLst>
            </p:cNvPr>
            <p:cNvSpPr>
              <a:spLocks noChangeArrowheads="1"/>
            </p:cNvSpPr>
            <p:nvPr/>
          </p:nvSpPr>
          <p:spPr bwMode="auto">
            <a:xfrm rot="-5400000">
              <a:off x="3126" y="2222"/>
              <a:ext cx="82" cy="119"/>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8137" name="Rectangle 23">
              <a:extLst>
                <a:ext uri="{FF2B5EF4-FFF2-40B4-BE49-F238E27FC236}">
                  <a16:creationId xmlns:a16="http://schemas.microsoft.com/office/drawing/2014/main" id="{AC2B103E-DDE2-954B-AD4A-372945E04F17}"/>
                </a:ext>
              </a:extLst>
            </p:cNvPr>
            <p:cNvSpPr>
              <a:spLocks noChangeArrowheads="1"/>
            </p:cNvSpPr>
            <p:nvPr/>
          </p:nvSpPr>
          <p:spPr bwMode="auto">
            <a:xfrm rot="-5400000">
              <a:off x="2387" y="2232"/>
              <a:ext cx="82" cy="119"/>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8138" name="Text Box 24">
              <a:extLst>
                <a:ext uri="{FF2B5EF4-FFF2-40B4-BE49-F238E27FC236}">
                  <a16:creationId xmlns:a16="http://schemas.microsoft.com/office/drawing/2014/main" id="{5077E413-FC35-8D44-8E4D-309AAB29A479}"/>
                </a:ext>
              </a:extLst>
            </p:cNvPr>
            <p:cNvSpPr txBox="1">
              <a:spLocks noChangeArrowheads="1"/>
            </p:cNvSpPr>
            <p:nvPr/>
          </p:nvSpPr>
          <p:spPr bwMode="auto">
            <a:xfrm>
              <a:off x="2678" y="1921"/>
              <a:ext cx="1036"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t>1A-23-F9-CD-06-9B</a:t>
              </a:r>
            </a:p>
          </p:txBody>
        </p:sp>
        <p:sp>
          <p:nvSpPr>
            <p:cNvPr id="48139" name="Text Box 25">
              <a:extLst>
                <a:ext uri="{FF2B5EF4-FFF2-40B4-BE49-F238E27FC236}">
                  <a16:creationId xmlns:a16="http://schemas.microsoft.com/office/drawing/2014/main" id="{EB4B11CA-FE21-824F-811C-3A02F46A3478}"/>
                </a:ext>
              </a:extLst>
            </p:cNvPr>
            <p:cNvSpPr txBox="1">
              <a:spLocks noChangeArrowheads="1"/>
            </p:cNvSpPr>
            <p:nvPr/>
          </p:nvSpPr>
          <p:spPr bwMode="auto">
            <a:xfrm>
              <a:off x="2725" y="2423"/>
              <a:ext cx="88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t>222.222.222.220</a:t>
              </a:r>
            </a:p>
          </p:txBody>
        </p:sp>
        <p:sp>
          <p:nvSpPr>
            <p:cNvPr id="48140" name="Text Box 27">
              <a:extLst>
                <a:ext uri="{FF2B5EF4-FFF2-40B4-BE49-F238E27FC236}">
                  <a16:creationId xmlns:a16="http://schemas.microsoft.com/office/drawing/2014/main" id="{21E5BBD2-DC8D-EF48-92D9-CF846B7456EF}"/>
                </a:ext>
              </a:extLst>
            </p:cNvPr>
            <p:cNvSpPr txBox="1">
              <a:spLocks noChangeArrowheads="1"/>
            </p:cNvSpPr>
            <p:nvPr/>
          </p:nvSpPr>
          <p:spPr bwMode="auto">
            <a:xfrm>
              <a:off x="2083" y="2573"/>
              <a:ext cx="888"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t>111.111.111.110</a:t>
              </a:r>
            </a:p>
          </p:txBody>
        </p:sp>
        <p:sp>
          <p:nvSpPr>
            <p:cNvPr id="48141" name="Text Box 28">
              <a:extLst>
                <a:ext uri="{FF2B5EF4-FFF2-40B4-BE49-F238E27FC236}">
                  <a16:creationId xmlns:a16="http://schemas.microsoft.com/office/drawing/2014/main" id="{54589499-383B-104F-81B8-BD533F70514A}"/>
                </a:ext>
              </a:extLst>
            </p:cNvPr>
            <p:cNvSpPr txBox="1">
              <a:spLocks noChangeArrowheads="1"/>
            </p:cNvSpPr>
            <p:nvPr/>
          </p:nvSpPr>
          <p:spPr bwMode="auto">
            <a:xfrm>
              <a:off x="2061" y="1756"/>
              <a:ext cx="1031"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t>E6-E9-00-17-BB-4B</a:t>
              </a:r>
            </a:p>
          </p:txBody>
        </p:sp>
        <p:sp>
          <p:nvSpPr>
            <p:cNvPr id="48142" name="Text Box 29">
              <a:extLst>
                <a:ext uri="{FF2B5EF4-FFF2-40B4-BE49-F238E27FC236}">
                  <a16:creationId xmlns:a16="http://schemas.microsoft.com/office/drawing/2014/main" id="{FDE57E1D-3DC3-974A-A67E-63C82C52BA17}"/>
                </a:ext>
              </a:extLst>
            </p:cNvPr>
            <p:cNvSpPr txBox="1">
              <a:spLocks noChangeArrowheads="1"/>
            </p:cNvSpPr>
            <p:nvPr/>
          </p:nvSpPr>
          <p:spPr bwMode="auto">
            <a:xfrm>
              <a:off x="846" y="3181"/>
              <a:ext cx="109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t>CC-49-DE-D0-AB-7D</a:t>
              </a:r>
            </a:p>
          </p:txBody>
        </p:sp>
        <p:sp>
          <p:nvSpPr>
            <p:cNvPr id="48143" name="Text Box 30">
              <a:extLst>
                <a:ext uri="{FF2B5EF4-FFF2-40B4-BE49-F238E27FC236}">
                  <a16:creationId xmlns:a16="http://schemas.microsoft.com/office/drawing/2014/main" id="{9AB0015D-7E3E-D94B-BC78-DDC89EC20CC9}"/>
                </a:ext>
              </a:extLst>
            </p:cNvPr>
            <p:cNvSpPr txBox="1">
              <a:spLocks noChangeArrowheads="1"/>
            </p:cNvSpPr>
            <p:nvPr/>
          </p:nvSpPr>
          <p:spPr bwMode="auto">
            <a:xfrm>
              <a:off x="449" y="2774"/>
              <a:ext cx="88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t>111.111.111.112</a:t>
              </a:r>
            </a:p>
          </p:txBody>
        </p:sp>
        <p:graphicFrame>
          <p:nvGraphicFramePr>
            <p:cNvPr id="48144" name="Object 2">
              <a:extLst>
                <a:ext uri="{FF2B5EF4-FFF2-40B4-BE49-F238E27FC236}">
                  <a16:creationId xmlns:a16="http://schemas.microsoft.com/office/drawing/2014/main" id="{6EB9149F-2C4E-724E-9EE1-8A6F4D81B156}"/>
                </a:ext>
              </a:extLst>
            </p:cNvPr>
            <p:cNvGraphicFramePr>
              <a:graphicFrameLocks noChangeAspect="1"/>
            </p:cNvGraphicFramePr>
            <p:nvPr/>
          </p:nvGraphicFramePr>
          <p:xfrm>
            <a:off x="830" y="2916"/>
            <a:ext cx="301" cy="239"/>
          </p:xfrm>
          <a:graphic>
            <a:graphicData uri="http://schemas.openxmlformats.org/presentationml/2006/ole">
              <mc:AlternateContent xmlns:mc="http://schemas.openxmlformats.org/markup-compatibility/2006">
                <mc:Choice xmlns:v="urn:schemas-microsoft-com:vml" Requires="v">
                  <p:oleObj name="Clip" r:id="rId3" imgW="17462500" imgH="14478000" progId="MS_ClipArt_Gallery.2">
                    <p:embed/>
                  </p:oleObj>
                </mc:Choice>
                <mc:Fallback>
                  <p:oleObj name="Clip" r:id="rId3" imgW="17462500" imgH="14478000" progId="MS_ClipArt_Gallery.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0" y="2916"/>
                          <a:ext cx="301" cy="2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8145" name="Rectangle 32">
              <a:extLst>
                <a:ext uri="{FF2B5EF4-FFF2-40B4-BE49-F238E27FC236}">
                  <a16:creationId xmlns:a16="http://schemas.microsoft.com/office/drawing/2014/main" id="{D6F8AB6B-60A2-1647-B668-F955134235BC}"/>
                </a:ext>
              </a:extLst>
            </p:cNvPr>
            <p:cNvSpPr>
              <a:spLocks noChangeArrowheads="1"/>
            </p:cNvSpPr>
            <p:nvPr/>
          </p:nvSpPr>
          <p:spPr bwMode="auto">
            <a:xfrm rot="-5400000">
              <a:off x="1130" y="2961"/>
              <a:ext cx="82" cy="119"/>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8146" name="Text Box 33">
              <a:extLst>
                <a:ext uri="{FF2B5EF4-FFF2-40B4-BE49-F238E27FC236}">
                  <a16:creationId xmlns:a16="http://schemas.microsoft.com/office/drawing/2014/main" id="{A3615E0E-E6CF-C84B-8B25-EBF2B4AE5FF6}"/>
                </a:ext>
              </a:extLst>
            </p:cNvPr>
            <p:cNvSpPr txBox="1">
              <a:spLocks noChangeArrowheads="1"/>
            </p:cNvSpPr>
            <p:nvPr/>
          </p:nvSpPr>
          <p:spPr bwMode="auto">
            <a:xfrm>
              <a:off x="498" y="2007"/>
              <a:ext cx="88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t>111.111.111.111</a:t>
              </a:r>
            </a:p>
          </p:txBody>
        </p:sp>
        <p:grpSp>
          <p:nvGrpSpPr>
            <p:cNvPr id="48147" name="Group 35">
              <a:extLst>
                <a:ext uri="{FF2B5EF4-FFF2-40B4-BE49-F238E27FC236}">
                  <a16:creationId xmlns:a16="http://schemas.microsoft.com/office/drawing/2014/main" id="{13AA7EAB-3DF0-5E47-B089-89D6EFCC3489}"/>
                </a:ext>
              </a:extLst>
            </p:cNvPr>
            <p:cNvGrpSpPr>
              <a:grpSpLocks/>
            </p:cNvGrpSpPr>
            <p:nvPr/>
          </p:nvGrpSpPr>
          <p:grpSpPr bwMode="auto">
            <a:xfrm>
              <a:off x="513" y="1554"/>
              <a:ext cx="567" cy="463"/>
              <a:chOff x="1910" y="3474"/>
              <a:chExt cx="567" cy="463"/>
            </a:xfrm>
          </p:grpSpPr>
          <p:graphicFrame>
            <p:nvGraphicFramePr>
              <p:cNvPr id="48174" name="Object 5">
                <a:extLst>
                  <a:ext uri="{FF2B5EF4-FFF2-40B4-BE49-F238E27FC236}">
                    <a16:creationId xmlns:a16="http://schemas.microsoft.com/office/drawing/2014/main" id="{BAD516CD-D0C1-0148-BBD4-4776E2C2047B}"/>
                  </a:ext>
                </a:extLst>
              </p:cNvPr>
              <p:cNvGraphicFramePr>
                <a:graphicFrameLocks noChangeAspect="1"/>
              </p:cNvGraphicFramePr>
              <p:nvPr/>
            </p:nvGraphicFramePr>
            <p:xfrm>
              <a:off x="1910" y="3487"/>
              <a:ext cx="567" cy="450"/>
            </p:xfrm>
            <a:graphic>
              <a:graphicData uri="http://schemas.openxmlformats.org/presentationml/2006/ole">
                <mc:AlternateContent xmlns:mc="http://schemas.openxmlformats.org/markup-compatibility/2006">
                  <mc:Choice xmlns:v="urn:schemas-microsoft-com:vml" Requires="v">
                    <p:oleObj name="Clip" r:id="rId5" imgW="17462500" imgH="14478000" progId="MS_ClipArt_Gallery.2">
                      <p:embed/>
                    </p:oleObj>
                  </mc:Choice>
                  <mc:Fallback>
                    <p:oleObj name="Clip" r:id="rId5" imgW="17462500" imgH="14478000" progId="MS_ClipArt_Gallery.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0" y="3487"/>
                            <a:ext cx="567" cy="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8175" name="Text Box 5">
                <a:extLst>
                  <a:ext uri="{FF2B5EF4-FFF2-40B4-BE49-F238E27FC236}">
                    <a16:creationId xmlns:a16="http://schemas.microsoft.com/office/drawing/2014/main" id="{EB0904B2-E695-C844-92FE-54070F6BA602}"/>
                  </a:ext>
                </a:extLst>
              </p:cNvPr>
              <p:cNvSpPr txBox="1">
                <a:spLocks noChangeArrowheads="1"/>
              </p:cNvSpPr>
              <p:nvPr/>
            </p:nvSpPr>
            <p:spPr bwMode="auto">
              <a:xfrm>
                <a:off x="2070" y="3474"/>
                <a:ext cx="26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solidFill>
                      <a:schemeClr val="bg1"/>
                    </a:solidFill>
                  </a:rPr>
                  <a:t>A</a:t>
                </a:r>
                <a:endParaRPr lang="en-US" altLang="en-US" sz="1800">
                  <a:solidFill>
                    <a:schemeClr val="bg1"/>
                  </a:solidFill>
                </a:endParaRPr>
              </a:p>
            </p:txBody>
          </p:sp>
        </p:grpSp>
        <p:sp>
          <p:nvSpPr>
            <p:cNvPr id="48148" name="Rectangle 36">
              <a:extLst>
                <a:ext uri="{FF2B5EF4-FFF2-40B4-BE49-F238E27FC236}">
                  <a16:creationId xmlns:a16="http://schemas.microsoft.com/office/drawing/2014/main" id="{4979C7CE-E8D5-EB41-AAA2-D92BCE53F199}"/>
                </a:ext>
              </a:extLst>
            </p:cNvPr>
            <p:cNvSpPr>
              <a:spLocks noChangeArrowheads="1"/>
            </p:cNvSpPr>
            <p:nvPr/>
          </p:nvSpPr>
          <p:spPr bwMode="auto">
            <a:xfrm rot="-5400000">
              <a:off x="1075" y="1689"/>
              <a:ext cx="82" cy="119"/>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8149" name="Text Box 37">
              <a:extLst>
                <a:ext uri="{FF2B5EF4-FFF2-40B4-BE49-F238E27FC236}">
                  <a16:creationId xmlns:a16="http://schemas.microsoft.com/office/drawing/2014/main" id="{957C8EAD-F5E5-9641-9D44-566ACA2C9438}"/>
                </a:ext>
              </a:extLst>
            </p:cNvPr>
            <p:cNvSpPr txBox="1">
              <a:spLocks noChangeArrowheads="1"/>
            </p:cNvSpPr>
            <p:nvPr/>
          </p:nvSpPr>
          <p:spPr bwMode="auto">
            <a:xfrm>
              <a:off x="717" y="1402"/>
              <a:ext cx="1014"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t>74-29-9C-E8-FF-55</a:t>
              </a:r>
            </a:p>
          </p:txBody>
        </p:sp>
        <p:graphicFrame>
          <p:nvGraphicFramePr>
            <p:cNvPr id="48150" name="Object 3">
              <a:extLst>
                <a:ext uri="{FF2B5EF4-FFF2-40B4-BE49-F238E27FC236}">
                  <a16:creationId xmlns:a16="http://schemas.microsoft.com/office/drawing/2014/main" id="{F9473797-3B5F-6843-8C20-573C14AE5613}"/>
                </a:ext>
              </a:extLst>
            </p:cNvPr>
            <p:cNvGraphicFramePr>
              <a:graphicFrameLocks noChangeAspect="1"/>
            </p:cNvGraphicFramePr>
            <p:nvPr/>
          </p:nvGraphicFramePr>
          <p:xfrm>
            <a:off x="4596" y="1572"/>
            <a:ext cx="301" cy="239"/>
          </p:xfrm>
          <a:graphic>
            <a:graphicData uri="http://schemas.openxmlformats.org/presentationml/2006/ole">
              <mc:AlternateContent xmlns:mc="http://schemas.openxmlformats.org/markup-compatibility/2006">
                <mc:Choice xmlns:v="urn:schemas-microsoft-com:vml" Requires="v">
                  <p:oleObj name="Clip" r:id="rId6" imgW="17462500" imgH="14478000" progId="MS_ClipArt_Gallery.2">
                    <p:embed/>
                  </p:oleObj>
                </mc:Choice>
                <mc:Fallback>
                  <p:oleObj name="Clip" r:id="rId6" imgW="17462500" imgH="14478000" progId="MS_ClipArt_Gallery.2">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96" y="1572"/>
                          <a:ext cx="301" cy="2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8151" name="Rectangle 39">
              <a:extLst>
                <a:ext uri="{FF2B5EF4-FFF2-40B4-BE49-F238E27FC236}">
                  <a16:creationId xmlns:a16="http://schemas.microsoft.com/office/drawing/2014/main" id="{D1E1A802-5D88-A04F-81DE-2E595FBE42C0}"/>
                </a:ext>
              </a:extLst>
            </p:cNvPr>
            <p:cNvSpPr>
              <a:spLocks noChangeArrowheads="1"/>
            </p:cNvSpPr>
            <p:nvPr/>
          </p:nvSpPr>
          <p:spPr bwMode="auto">
            <a:xfrm rot="-5400000">
              <a:off x="4523" y="1639"/>
              <a:ext cx="82" cy="119"/>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8152" name="Text Box 40">
              <a:extLst>
                <a:ext uri="{FF2B5EF4-FFF2-40B4-BE49-F238E27FC236}">
                  <a16:creationId xmlns:a16="http://schemas.microsoft.com/office/drawing/2014/main" id="{0E33568A-6A83-E546-BC78-8BA383A68E10}"/>
                </a:ext>
              </a:extLst>
            </p:cNvPr>
            <p:cNvSpPr txBox="1">
              <a:spLocks noChangeArrowheads="1"/>
            </p:cNvSpPr>
            <p:nvPr/>
          </p:nvSpPr>
          <p:spPr bwMode="auto">
            <a:xfrm>
              <a:off x="4462" y="1825"/>
              <a:ext cx="88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t>222.222.222.221</a:t>
              </a:r>
            </a:p>
          </p:txBody>
        </p:sp>
        <p:sp>
          <p:nvSpPr>
            <p:cNvPr id="48153" name="Text Box 41">
              <a:extLst>
                <a:ext uri="{FF2B5EF4-FFF2-40B4-BE49-F238E27FC236}">
                  <a16:creationId xmlns:a16="http://schemas.microsoft.com/office/drawing/2014/main" id="{07EDA05D-94D3-5F42-A487-D689E97BC66F}"/>
                </a:ext>
              </a:extLst>
            </p:cNvPr>
            <p:cNvSpPr txBox="1">
              <a:spLocks noChangeArrowheads="1"/>
            </p:cNvSpPr>
            <p:nvPr/>
          </p:nvSpPr>
          <p:spPr bwMode="auto">
            <a:xfrm>
              <a:off x="4126" y="1367"/>
              <a:ext cx="1009"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t>88-B2-2F-54-1A-0F</a:t>
              </a:r>
            </a:p>
          </p:txBody>
        </p:sp>
        <p:grpSp>
          <p:nvGrpSpPr>
            <p:cNvPr id="48154" name="Group 42">
              <a:extLst>
                <a:ext uri="{FF2B5EF4-FFF2-40B4-BE49-F238E27FC236}">
                  <a16:creationId xmlns:a16="http://schemas.microsoft.com/office/drawing/2014/main" id="{2B1A4664-49C6-B24D-8C63-0DB53583DCAF}"/>
                </a:ext>
              </a:extLst>
            </p:cNvPr>
            <p:cNvGrpSpPr>
              <a:grpSpLocks/>
            </p:cNvGrpSpPr>
            <p:nvPr/>
          </p:nvGrpSpPr>
          <p:grpSpPr bwMode="auto">
            <a:xfrm>
              <a:off x="4598" y="2532"/>
              <a:ext cx="567" cy="463"/>
              <a:chOff x="1910" y="3474"/>
              <a:chExt cx="567" cy="463"/>
            </a:xfrm>
          </p:grpSpPr>
          <p:graphicFrame>
            <p:nvGraphicFramePr>
              <p:cNvPr id="48172" name="Object 4">
                <a:extLst>
                  <a:ext uri="{FF2B5EF4-FFF2-40B4-BE49-F238E27FC236}">
                    <a16:creationId xmlns:a16="http://schemas.microsoft.com/office/drawing/2014/main" id="{F2590594-FD29-D445-8252-F1AB16E79F2E}"/>
                  </a:ext>
                </a:extLst>
              </p:cNvPr>
              <p:cNvGraphicFramePr>
                <a:graphicFrameLocks noChangeAspect="1"/>
              </p:cNvGraphicFramePr>
              <p:nvPr/>
            </p:nvGraphicFramePr>
            <p:xfrm>
              <a:off x="1910" y="3487"/>
              <a:ext cx="567" cy="450"/>
            </p:xfrm>
            <a:graphic>
              <a:graphicData uri="http://schemas.openxmlformats.org/presentationml/2006/ole">
                <mc:AlternateContent xmlns:mc="http://schemas.openxmlformats.org/markup-compatibility/2006">
                  <mc:Choice xmlns:v="urn:schemas-microsoft-com:vml" Requires="v">
                    <p:oleObj name="Clip" r:id="rId7" imgW="17462500" imgH="14478000" progId="MS_ClipArt_Gallery.2">
                      <p:embed/>
                    </p:oleObj>
                  </mc:Choice>
                  <mc:Fallback>
                    <p:oleObj name="Clip" r:id="rId7" imgW="17462500" imgH="14478000" progId="MS_ClipArt_Gallery.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0" y="3487"/>
                            <a:ext cx="567" cy="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8173" name="Text Box 44">
                <a:extLst>
                  <a:ext uri="{FF2B5EF4-FFF2-40B4-BE49-F238E27FC236}">
                    <a16:creationId xmlns:a16="http://schemas.microsoft.com/office/drawing/2014/main" id="{5E90F419-9218-5E43-9FB1-DC0C7FCA4995}"/>
                  </a:ext>
                </a:extLst>
              </p:cNvPr>
              <p:cNvSpPr txBox="1">
                <a:spLocks noChangeArrowheads="1"/>
              </p:cNvSpPr>
              <p:nvPr/>
            </p:nvSpPr>
            <p:spPr bwMode="auto">
              <a:xfrm>
                <a:off x="2060" y="3474"/>
                <a:ext cx="26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solidFill>
                      <a:schemeClr val="bg1"/>
                    </a:solidFill>
                  </a:rPr>
                  <a:t>B</a:t>
                </a:r>
                <a:endParaRPr lang="en-US" altLang="en-US" sz="1800">
                  <a:solidFill>
                    <a:schemeClr val="bg1"/>
                  </a:solidFill>
                </a:endParaRPr>
              </a:p>
            </p:txBody>
          </p:sp>
        </p:grpSp>
        <p:sp>
          <p:nvSpPr>
            <p:cNvPr id="48155" name="Text Box 45">
              <a:extLst>
                <a:ext uri="{FF2B5EF4-FFF2-40B4-BE49-F238E27FC236}">
                  <a16:creationId xmlns:a16="http://schemas.microsoft.com/office/drawing/2014/main" id="{F874A246-9CE9-2D42-A6C5-F52F6D1758A8}"/>
                </a:ext>
              </a:extLst>
            </p:cNvPr>
            <p:cNvSpPr txBox="1">
              <a:spLocks noChangeArrowheads="1"/>
            </p:cNvSpPr>
            <p:nvPr/>
          </p:nvSpPr>
          <p:spPr bwMode="auto">
            <a:xfrm>
              <a:off x="4479" y="2394"/>
              <a:ext cx="88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t>222.222.222.222</a:t>
              </a:r>
            </a:p>
          </p:txBody>
        </p:sp>
        <p:sp>
          <p:nvSpPr>
            <p:cNvPr id="48156" name="Text Box 46">
              <a:extLst>
                <a:ext uri="{FF2B5EF4-FFF2-40B4-BE49-F238E27FC236}">
                  <a16:creationId xmlns:a16="http://schemas.microsoft.com/office/drawing/2014/main" id="{0BC53855-F04D-6942-8948-B94577DA5EA1}"/>
                </a:ext>
              </a:extLst>
            </p:cNvPr>
            <p:cNvSpPr txBox="1">
              <a:spLocks noChangeArrowheads="1"/>
            </p:cNvSpPr>
            <p:nvPr/>
          </p:nvSpPr>
          <p:spPr bwMode="auto">
            <a:xfrm>
              <a:off x="4199" y="2972"/>
              <a:ext cx="1047"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t>49-BD-D2-C7-56-2A</a:t>
              </a:r>
            </a:p>
          </p:txBody>
        </p:sp>
        <p:sp>
          <p:nvSpPr>
            <p:cNvPr id="48157" name="Rectangle 47">
              <a:extLst>
                <a:ext uri="{FF2B5EF4-FFF2-40B4-BE49-F238E27FC236}">
                  <a16:creationId xmlns:a16="http://schemas.microsoft.com/office/drawing/2014/main" id="{1D02CA7A-EFFE-9D41-B3E5-040CF47715B5}"/>
                </a:ext>
              </a:extLst>
            </p:cNvPr>
            <p:cNvSpPr>
              <a:spLocks noChangeArrowheads="1"/>
            </p:cNvSpPr>
            <p:nvPr/>
          </p:nvSpPr>
          <p:spPr bwMode="auto">
            <a:xfrm rot="-5400000">
              <a:off x="4554" y="2656"/>
              <a:ext cx="82" cy="119"/>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8158" name="Freeform 48">
              <a:extLst>
                <a:ext uri="{FF2B5EF4-FFF2-40B4-BE49-F238E27FC236}">
                  <a16:creationId xmlns:a16="http://schemas.microsoft.com/office/drawing/2014/main" id="{89F408A3-426E-0647-866A-C04EE2976729}"/>
                </a:ext>
              </a:extLst>
            </p:cNvPr>
            <p:cNvSpPr>
              <a:spLocks/>
            </p:cNvSpPr>
            <p:nvPr/>
          </p:nvSpPr>
          <p:spPr bwMode="auto">
            <a:xfrm>
              <a:off x="1277" y="1775"/>
              <a:ext cx="903" cy="996"/>
            </a:xfrm>
            <a:custGeom>
              <a:avLst/>
              <a:gdLst>
                <a:gd name="T0" fmla="*/ 106 w 1005"/>
                <a:gd name="T1" fmla="*/ 83 h 996"/>
                <a:gd name="T2" fmla="*/ 46 w 1005"/>
                <a:gd name="T3" fmla="*/ 227 h 996"/>
                <a:gd name="T4" fmla="*/ 6 w 1005"/>
                <a:gd name="T5" fmla="*/ 507 h 996"/>
                <a:gd name="T6" fmla="*/ 6 w 1005"/>
                <a:gd name="T7" fmla="*/ 716 h 996"/>
                <a:gd name="T8" fmla="*/ 29 w 1005"/>
                <a:gd name="T9" fmla="*/ 918 h 996"/>
                <a:gd name="T10" fmla="*/ 67 w 1005"/>
                <a:gd name="T11" fmla="*/ 990 h 996"/>
                <a:gd name="T12" fmla="*/ 135 w 1005"/>
                <a:gd name="T13" fmla="*/ 954 h 996"/>
                <a:gd name="T14" fmla="*/ 240 w 1005"/>
                <a:gd name="T15" fmla="*/ 947 h 996"/>
                <a:gd name="T16" fmla="*/ 304 w 1005"/>
                <a:gd name="T17" fmla="*/ 831 h 996"/>
                <a:gd name="T18" fmla="*/ 343 w 1005"/>
                <a:gd name="T19" fmla="*/ 543 h 996"/>
                <a:gd name="T20" fmla="*/ 318 w 1005"/>
                <a:gd name="T21" fmla="*/ 227 h 996"/>
                <a:gd name="T22" fmla="*/ 227 w 1005"/>
                <a:gd name="T23" fmla="*/ 25 h 996"/>
                <a:gd name="T24" fmla="*/ 106 w 1005"/>
                <a:gd name="T25" fmla="*/ 83 h 9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05"/>
                <a:gd name="T40" fmla="*/ 0 h 996"/>
                <a:gd name="T41" fmla="*/ 1005 w 1005"/>
                <a:gd name="T42" fmla="*/ 996 h 99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05" h="996">
                  <a:moveTo>
                    <a:pt x="307" y="83"/>
                  </a:moveTo>
                  <a:cubicBezTo>
                    <a:pt x="218" y="117"/>
                    <a:pt x="182" y="156"/>
                    <a:pt x="134" y="227"/>
                  </a:cubicBezTo>
                  <a:cubicBezTo>
                    <a:pt x="86" y="298"/>
                    <a:pt x="38" y="426"/>
                    <a:pt x="19" y="507"/>
                  </a:cubicBezTo>
                  <a:cubicBezTo>
                    <a:pt x="0" y="588"/>
                    <a:pt x="8" y="648"/>
                    <a:pt x="19" y="716"/>
                  </a:cubicBezTo>
                  <a:cubicBezTo>
                    <a:pt x="30" y="784"/>
                    <a:pt x="54" y="873"/>
                    <a:pt x="84" y="918"/>
                  </a:cubicBezTo>
                  <a:cubicBezTo>
                    <a:pt x="114" y="963"/>
                    <a:pt x="148" y="984"/>
                    <a:pt x="199" y="990"/>
                  </a:cubicBezTo>
                  <a:cubicBezTo>
                    <a:pt x="250" y="996"/>
                    <a:pt x="310" y="961"/>
                    <a:pt x="393" y="954"/>
                  </a:cubicBezTo>
                  <a:cubicBezTo>
                    <a:pt x="476" y="947"/>
                    <a:pt x="614" y="967"/>
                    <a:pt x="696" y="947"/>
                  </a:cubicBezTo>
                  <a:cubicBezTo>
                    <a:pt x="778" y="927"/>
                    <a:pt x="833" y="898"/>
                    <a:pt x="883" y="831"/>
                  </a:cubicBezTo>
                  <a:cubicBezTo>
                    <a:pt x="933" y="764"/>
                    <a:pt x="991" y="644"/>
                    <a:pt x="998" y="543"/>
                  </a:cubicBezTo>
                  <a:cubicBezTo>
                    <a:pt x="1005" y="442"/>
                    <a:pt x="981" y="313"/>
                    <a:pt x="926" y="227"/>
                  </a:cubicBezTo>
                  <a:cubicBezTo>
                    <a:pt x="871" y="141"/>
                    <a:pt x="768" y="50"/>
                    <a:pt x="667" y="25"/>
                  </a:cubicBezTo>
                  <a:cubicBezTo>
                    <a:pt x="566" y="0"/>
                    <a:pt x="396" y="49"/>
                    <a:pt x="307" y="83"/>
                  </a:cubicBezTo>
                  <a:close/>
                </a:path>
              </a:pathLst>
            </a:custGeom>
            <a:solidFill>
              <a:srgbClr val="00FFFF"/>
            </a:solidFill>
            <a:ln w="9525">
              <a:solidFill>
                <a:schemeClr val="tx1"/>
              </a:solidFill>
              <a:round/>
              <a:headEnd/>
              <a:tailEnd/>
            </a:ln>
          </p:spPr>
          <p:txBody>
            <a:bodyPr wrap="none"/>
            <a:lstStyle/>
            <a:p>
              <a:endParaRPr lang="en-US"/>
            </a:p>
          </p:txBody>
        </p:sp>
        <p:sp>
          <p:nvSpPr>
            <p:cNvPr id="48159" name="Freeform 49">
              <a:extLst>
                <a:ext uri="{FF2B5EF4-FFF2-40B4-BE49-F238E27FC236}">
                  <a16:creationId xmlns:a16="http://schemas.microsoft.com/office/drawing/2014/main" id="{BE7F25FA-3759-9144-A52B-394567654B11}"/>
                </a:ext>
              </a:extLst>
            </p:cNvPr>
            <p:cNvSpPr>
              <a:spLocks/>
            </p:cNvSpPr>
            <p:nvPr/>
          </p:nvSpPr>
          <p:spPr bwMode="auto">
            <a:xfrm>
              <a:off x="3502" y="1812"/>
              <a:ext cx="1005" cy="996"/>
            </a:xfrm>
            <a:custGeom>
              <a:avLst/>
              <a:gdLst>
                <a:gd name="T0" fmla="*/ 307 w 1005"/>
                <a:gd name="T1" fmla="*/ 83 h 996"/>
                <a:gd name="T2" fmla="*/ 134 w 1005"/>
                <a:gd name="T3" fmla="*/ 227 h 996"/>
                <a:gd name="T4" fmla="*/ 19 w 1005"/>
                <a:gd name="T5" fmla="*/ 507 h 996"/>
                <a:gd name="T6" fmla="*/ 19 w 1005"/>
                <a:gd name="T7" fmla="*/ 716 h 996"/>
                <a:gd name="T8" fmla="*/ 84 w 1005"/>
                <a:gd name="T9" fmla="*/ 918 h 996"/>
                <a:gd name="T10" fmla="*/ 199 w 1005"/>
                <a:gd name="T11" fmla="*/ 990 h 996"/>
                <a:gd name="T12" fmla="*/ 393 w 1005"/>
                <a:gd name="T13" fmla="*/ 954 h 996"/>
                <a:gd name="T14" fmla="*/ 696 w 1005"/>
                <a:gd name="T15" fmla="*/ 947 h 996"/>
                <a:gd name="T16" fmla="*/ 883 w 1005"/>
                <a:gd name="T17" fmla="*/ 831 h 996"/>
                <a:gd name="T18" fmla="*/ 998 w 1005"/>
                <a:gd name="T19" fmla="*/ 543 h 996"/>
                <a:gd name="T20" fmla="*/ 926 w 1005"/>
                <a:gd name="T21" fmla="*/ 227 h 996"/>
                <a:gd name="T22" fmla="*/ 667 w 1005"/>
                <a:gd name="T23" fmla="*/ 25 h 996"/>
                <a:gd name="T24" fmla="*/ 307 w 1005"/>
                <a:gd name="T25" fmla="*/ 83 h 9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05"/>
                <a:gd name="T40" fmla="*/ 0 h 996"/>
                <a:gd name="T41" fmla="*/ 1005 w 1005"/>
                <a:gd name="T42" fmla="*/ 996 h 99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05" h="996">
                  <a:moveTo>
                    <a:pt x="307" y="83"/>
                  </a:moveTo>
                  <a:cubicBezTo>
                    <a:pt x="218" y="117"/>
                    <a:pt x="182" y="156"/>
                    <a:pt x="134" y="227"/>
                  </a:cubicBezTo>
                  <a:cubicBezTo>
                    <a:pt x="86" y="298"/>
                    <a:pt x="38" y="426"/>
                    <a:pt x="19" y="507"/>
                  </a:cubicBezTo>
                  <a:cubicBezTo>
                    <a:pt x="0" y="588"/>
                    <a:pt x="8" y="648"/>
                    <a:pt x="19" y="716"/>
                  </a:cubicBezTo>
                  <a:cubicBezTo>
                    <a:pt x="30" y="784"/>
                    <a:pt x="54" y="873"/>
                    <a:pt x="84" y="918"/>
                  </a:cubicBezTo>
                  <a:cubicBezTo>
                    <a:pt x="114" y="963"/>
                    <a:pt x="148" y="984"/>
                    <a:pt x="199" y="990"/>
                  </a:cubicBezTo>
                  <a:cubicBezTo>
                    <a:pt x="250" y="996"/>
                    <a:pt x="310" y="961"/>
                    <a:pt x="393" y="954"/>
                  </a:cubicBezTo>
                  <a:cubicBezTo>
                    <a:pt x="476" y="947"/>
                    <a:pt x="614" y="967"/>
                    <a:pt x="696" y="947"/>
                  </a:cubicBezTo>
                  <a:cubicBezTo>
                    <a:pt x="778" y="927"/>
                    <a:pt x="833" y="898"/>
                    <a:pt x="883" y="831"/>
                  </a:cubicBezTo>
                  <a:cubicBezTo>
                    <a:pt x="933" y="764"/>
                    <a:pt x="991" y="644"/>
                    <a:pt x="998" y="543"/>
                  </a:cubicBezTo>
                  <a:cubicBezTo>
                    <a:pt x="1005" y="442"/>
                    <a:pt x="981" y="313"/>
                    <a:pt x="926" y="227"/>
                  </a:cubicBezTo>
                  <a:cubicBezTo>
                    <a:pt x="871" y="141"/>
                    <a:pt x="768" y="50"/>
                    <a:pt x="667" y="25"/>
                  </a:cubicBezTo>
                  <a:cubicBezTo>
                    <a:pt x="566" y="0"/>
                    <a:pt x="396" y="49"/>
                    <a:pt x="307" y="83"/>
                  </a:cubicBezTo>
                  <a:close/>
                </a:path>
              </a:pathLst>
            </a:custGeom>
            <a:solidFill>
              <a:srgbClr val="00FFFF"/>
            </a:solidFill>
            <a:ln w="9525">
              <a:solidFill>
                <a:schemeClr val="tx1"/>
              </a:solidFill>
              <a:round/>
              <a:headEnd/>
              <a:tailEnd/>
            </a:ln>
          </p:spPr>
          <p:txBody>
            <a:bodyPr wrap="none"/>
            <a:lstStyle/>
            <a:p>
              <a:endParaRPr lang="en-US"/>
            </a:p>
          </p:txBody>
        </p:sp>
        <p:sp>
          <p:nvSpPr>
            <p:cNvPr id="48160" name="Line 50">
              <a:extLst>
                <a:ext uri="{FF2B5EF4-FFF2-40B4-BE49-F238E27FC236}">
                  <a16:creationId xmlns:a16="http://schemas.microsoft.com/office/drawing/2014/main" id="{1F979BC2-B57E-C749-B998-EDB73A2C1472}"/>
                </a:ext>
              </a:extLst>
            </p:cNvPr>
            <p:cNvSpPr>
              <a:spLocks noChangeShapeType="1"/>
            </p:cNvSpPr>
            <p:nvPr/>
          </p:nvSpPr>
          <p:spPr bwMode="auto">
            <a:xfrm>
              <a:off x="1175" y="1753"/>
              <a:ext cx="294" cy="16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8161" name="Line 51">
              <a:extLst>
                <a:ext uri="{FF2B5EF4-FFF2-40B4-BE49-F238E27FC236}">
                  <a16:creationId xmlns:a16="http://schemas.microsoft.com/office/drawing/2014/main" id="{CD482135-9D56-3043-BD98-B69E03EBF1C2}"/>
                </a:ext>
              </a:extLst>
            </p:cNvPr>
            <p:cNvSpPr>
              <a:spLocks noChangeShapeType="1"/>
            </p:cNvSpPr>
            <p:nvPr/>
          </p:nvSpPr>
          <p:spPr bwMode="auto">
            <a:xfrm flipV="1">
              <a:off x="1226" y="2754"/>
              <a:ext cx="207" cy="25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8162" name="Line 52">
              <a:extLst>
                <a:ext uri="{FF2B5EF4-FFF2-40B4-BE49-F238E27FC236}">
                  <a16:creationId xmlns:a16="http://schemas.microsoft.com/office/drawing/2014/main" id="{DACF7C13-10B3-0A4B-9193-32AEAC454027}"/>
                </a:ext>
              </a:extLst>
            </p:cNvPr>
            <p:cNvSpPr>
              <a:spLocks noChangeShapeType="1"/>
            </p:cNvSpPr>
            <p:nvPr/>
          </p:nvSpPr>
          <p:spPr bwMode="auto">
            <a:xfrm>
              <a:off x="2172" y="2302"/>
              <a:ext cx="194" cy="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8163" name="Line 53">
              <a:extLst>
                <a:ext uri="{FF2B5EF4-FFF2-40B4-BE49-F238E27FC236}">
                  <a16:creationId xmlns:a16="http://schemas.microsoft.com/office/drawing/2014/main" id="{F2CC4005-EC5E-8248-A9F7-BEBDB45AA098}"/>
                </a:ext>
              </a:extLst>
            </p:cNvPr>
            <p:cNvSpPr>
              <a:spLocks noChangeShapeType="1"/>
            </p:cNvSpPr>
            <p:nvPr/>
          </p:nvSpPr>
          <p:spPr bwMode="auto">
            <a:xfrm flipV="1">
              <a:off x="3228" y="2293"/>
              <a:ext cx="302" cy="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8164" name="Line 54">
              <a:extLst>
                <a:ext uri="{FF2B5EF4-FFF2-40B4-BE49-F238E27FC236}">
                  <a16:creationId xmlns:a16="http://schemas.microsoft.com/office/drawing/2014/main" id="{A3FA8CB6-6A61-A647-90FB-3D7777B10450}"/>
                </a:ext>
              </a:extLst>
            </p:cNvPr>
            <p:cNvSpPr>
              <a:spLocks noChangeShapeType="1"/>
            </p:cNvSpPr>
            <p:nvPr/>
          </p:nvSpPr>
          <p:spPr bwMode="auto">
            <a:xfrm>
              <a:off x="4398" y="2618"/>
              <a:ext cx="132"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8165" name="Line 55">
              <a:extLst>
                <a:ext uri="{FF2B5EF4-FFF2-40B4-BE49-F238E27FC236}">
                  <a16:creationId xmlns:a16="http://schemas.microsoft.com/office/drawing/2014/main" id="{62A03B0F-BFE9-CB41-8190-C1213BDE7B9D}"/>
                </a:ext>
              </a:extLst>
            </p:cNvPr>
            <p:cNvSpPr>
              <a:spLocks noChangeShapeType="1"/>
            </p:cNvSpPr>
            <p:nvPr/>
          </p:nvSpPr>
          <p:spPr bwMode="auto">
            <a:xfrm flipH="1">
              <a:off x="4273" y="1706"/>
              <a:ext cx="225" cy="1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8166" name="Line 56">
              <a:extLst>
                <a:ext uri="{FF2B5EF4-FFF2-40B4-BE49-F238E27FC236}">
                  <a16:creationId xmlns:a16="http://schemas.microsoft.com/office/drawing/2014/main" id="{9E1A153B-B8F5-B043-8ED7-EAC67AB046FF}"/>
                </a:ext>
              </a:extLst>
            </p:cNvPr>
            <p:cNvSpPr>
              <a:spLocks noChangeShapeType="1"/>
            </p:cNvSpPr>
            <p:nvPr/>
          </p:nvSpPr>
          <p:spPr bwMode="auto">
            <a:xfrm flipV="1">
              <a:off x="1170" y="3075"/>
              <a:ext cx="0" cy="12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8167" name="Line 57">
              <a:extLst>
                <a:ext uri="{FF2B5EF4-FFF2-40B4-BE49-F238E27FC236}">
                  <a16:creationId xmlns:a16="http://schemas.microsoft.com/office/drawing/2014/main" id="{9AABA94F-BC8D-EA47-A70B-25DCC48EAC29}"/>
                </a:ext>
              </a:extLst>
            </p:cNvPr>
            <p:cNvSpPr>
              <a:spLocks noChangeShapeType="1"/>
            </p:cNvSpPr>
            <p:nvPr/>
          </p:nvSpPr>
          <p:spPr bwMode="auto">
            <a:xfrm>
              <a:off x="1110" y="1563"/>
              <a:ext cx="0" cy="13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8168" name="Line 58">
              <a:extLst>
                <a:ext uri="{FF2B5EF4-FFF2-40B4-BE49-F238E27FC236}">
                  <a16:creationId xmlns:a16="http://schemas.microsoft.com/office/drawing/2014/main" id="{E0C617B2-2B67-AD48-9EAD-558B0204919D}"/>
                </a:ext>
              </a:extLst>
            </p:cNvPr>
            <p:cNvSpPr>
              <a:spLocks noChangeShapeType="1"/>
            </p:cNvSpPr>
            <p:nvPr/>
          </p:nvSpPr>
          <p:spPr bwMode="auto">
            <a:xfrm>
              <a:off x="2424" y="1911"/>
              <a:ext cx="0" cy="32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8169" name="Line 59">
              <a:extLst>
                <a:ext uri="{FF2B5EF4-FFF2-40B4-BE49-F238E27FC236}">
                  <a16:creationId xmlns:a16="http://schemas.microsoft.com/office/drawing/2014/main" id="{80BF4354-C3BF-214E-8709-7B9A0740D62D}"/>
                </a:ext>
              </a:extLst>
            </p:cNvPr>
            <p:cNvSpPr>
              <a:spLocks noChangeShapeType="1"/>
            </p:cNvSpPr>
            <p:nvPr/>
          </p:nvSpPr>
          <p:spPr bwMode="auto">
            <a:xfrm>
              <a:off x="3144" y="2058"/>
              <a:ext cx="0" cy="15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8170" name="Line 60">
              <a:extLst>
                <a:ext uri="{FF2B5EF4-FFF2-40B4-BE49-F238E27FC236}">
                  <a16:creationId xmlns:a16="http://schemas.microsoft.com/office/drawing/2014/main" id="{6CD6A1D4-7FD6-3140-B713-31C1E2722A49}"/>
                </a:ext>
              </a:extLst>
            </p:cNvPr>
            <p:cNvSpPr>
              <a:spLocks noChangeShapeType="1"/>
            </p:cNvSpPr>
            <p:nvPr/>
          </p:nvSpPr>
          <p:spPr bwMode="auto">
            <a:xfrm flipV="1">
              <a:off x="4572" y="2787"/>
              <a:ext cx="0" cy="20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8171" name="Line 61">
              <a:extLst>
                <a:ext uri="{FF2B5EF4-FFF2-40B4-BE49-F238E27FC236}">
                  <a16:creationId xmlns:a16="http://schemas.microsoft.com/office/drawing/2014/main" id="{AAA77753-4B20-C346-84A0-77C3055706F6}"/>
                </a:ext>
              </a:extLst>
            </p:cNvPr>
            <p:cNvSpPr>
              <a:spLocks noChangeShapeType="1"/>
            </p:cNvSpPr>
            <p:nvPr/>
          </p:nvSpPr>
          <p:spPr bwMode="auto">
            <a:xfrm flipH="1">
              <a:off x="4560" y="1497"/>
              <a:ext cx="3" cy="14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sp>
        <p:nvSpPr>
          <p:cNvPr id="48132" name="Rectangle 65">
            <a:extLst>
              <a:ext uri="{FF2B5EF4-FFF2-40B4-BE49-F238E27FC236}">
                <a16:creationId xmlns:a16="http://schemas.microsoft.com/office/drawing/2014/main" id="{A68139FC-C07B-4B4B-AE70-FD1126CFDA98}"/>
              </a:ext>
            </a:extLst>
          </p:cNvPr>
          <p:cNvSpPr>
            <a:spLocks noGrp="1" noChangeArrowheads="1"/>
          </p:cNvSpPr>
          <p:nvPr>
            <p:ph type="body" idx="4294967295"/>
          </p:nvPr>
        </p:nvSpPr>
        <p:spPr>
          <a:xfrm>
            <a:off x="695325" y="1176338"/>
            <a:ext cx="7772400" cy="5073650"/>
          </a:xfrm>
        </p:spPr>
        <p:txBody>
          <a:bodyPr/>
          <a:lstStyle/>
          <a:p>
            <a:pPr eaLnBrk="1" hangingPunct="1">
              <a:buFont typeface="ZapfDingbats" pitchFamily="82" charset="2"/>
              <a:buNone/>
            </a:pPr>
            <a:r>
              <a:rPr lang="en-US" altLang="en-US" sz="2100">
                <a:ea typeface="ＭＳ Ｐゴシック" panose="020B0600070205080204" pitchFamily="34" charset="-128"/>
                <a:cs typeface="ＭＳ Ｐゴシック" panose="020B0600070205080204" pitchFamily="34" charset="-128"/>
              </a:rPr>
              <a:t>Walkthrough: send datagram from A to B via R</a:t>
            </a:r>
          </a:p>
          <a:p>
            <a:pPr eaLnBrk="1" hangingPunct="1">
              <a:buFont typeface="ZapfDingbats" pitchFamily="82" charset="2"/>
              <a:buNone/>
            </a:pPr>
            <a:r>
              <a:rPr lang="en-US" altLang="en-US" sz="2100">
                <a:ea typeface="ＭＳ Ｐゴシック" panose="020B0600070205080204" pitchFamily="34" charset="-128"/>
                <a:cs typeface="ＭＳ Ｐゴシック" panose="020B0600070205080204" pitchFamily="34" charset="-128"/>
              </a:rPr>
              <a:t>                     Assume  A knows B</a:t>
            </a:r>
            <a:r>
              <a:rPr lang="ja-JP" altLang="en-US" sz="2100">
                <a:ea typeface="ＭＳ Ｐゴシック" panose="020B0600070205080204" pitchFamily="34" charset="-128"/>
                <a:cs typeface="ＭＳ Ｐゴシック" panose="020B0600070205080204" pitchFamily="34" charset="-128"/>
              </a:rPr>
              <a:t>’</a:t>
            </a:r>
            <a:r>
              <a:rPr lang="en-US" altLang="ja-JP" sz="2100">
                <a:ea typeface="ＭＳ Ｐゴシック" panose="020B0600070205080204" pitchFamily="34" charset="-128"/>
                <a:cs typeface="ＭＳ Ｐゴシック" panose="020B0600070205080204" pitchFamily="34" charset="-128"/>
              </a:rPr>
              <a:t>s IP address</a:t>
            </a:r>
          </a:p>
          <a:p>
            <a:pPr eaLnBrk="1" hangingPunct="1"/>
            <a:endParaRPr lang="en-US" altLang="en-US">
              <a:ea typeface="ＭＳ Ｐゴシック" panose="020B0600070205080204" pitchFamily="34" charset="-128"/>
              <a:cs typeface="ＭＳ Ｐゴシック" panose="020B0600070205080204" pitchFamily="34" charset="-128"/>
            </a:endParaRPr>
          </a:p>
          <a:p>
            <a:pPr eaLnBrk="1" hangingPunct="1"/>
            <a:endParaRPr lang="en-US" altLang="en-US">
              <a:ea typeface="ＭＳ Ｐゴシック" panose="020B0600070205080204" pitchFamily="34" charset="-128"/>
              <a:cs typeface="ＭＳ Ｐゴシック" panose="020B0600070205080204" pitchFamily="34" charset="-128"/>
            </a:endParaRPr>
          </a:p>
          <a:p>
            <a:pPr eaLnBrk="1" hangingPunct="1"/>
            <a:endParaRPr lang="en-US" altLang="en-US">
              <a:ea typeface="ＭＳ Ｐゴシック" panose="020B0600070205080204" pitchFamily="34" charset="-128"/>
              <a:cs typeface="ＭＳ Ｐゴシック" panose="020B0600070205080204" pitchFamily="34" charset="-128"/>
            </a:endParaRPr>
          </a:p>
          <a:p>
            <a:pPr eaLnBrk="1" hangingPunct="1"/>
            <a:endParaRPr lang="en-US" altLang="en-US">
              <a:ea typeface="ＭＳ Ｐゴシック" panose="020B0600070205080204" pitchFamily="34" charset="-128"/>
              <a:cs typeface="ＭＳ Ｐゴシック" panose="020B0600070205080204" pitchFamily="34" charset="-128"/>
            </a:endParaRPr>
          </a:p>
          <a:p>
            <a:pPr eaLnBrk="1" hangingPunct="1">
              <a:buFont typeface="Wingdings" pitchFamily="2" charset="2"/>
              <a:buNone/>
            </a:pPr>
            <a:endParaRPr lang="en-US" altLang="en-US">
              <a:ea typeface="ＭＳ Ｐゴシック" panose="020B0600070205080204" pitchFamily="34" charset="-128"/>
              <a:cs typeface="ＭＳ Ｐゴシック" panose="020B0600070205080204" pitchFamily="34" charset="-128"/>
            </a:endParaRPr>
          </a:p>
          <a:p>
            <a:pPr eaLnBrk="1" hangingPunct="1">
              <a:buFont typeface="Wingdings" pitchFamily="2" charset="2"/>
              <a:buNone/>
            </a:pPr>
            <a:endParaRPr lang="en-US" altLang="en-US" sz="1000">
              <a:ea typeface="ＭＳ Ｐゴシック" panose="020B0600070205080204" pitchFamily="34" charset="-128"/>
              <a:cs typeface="ＭＳ Ｐゴシック" panose="020B0600070205080204" pitchFamily="34" charset="-128"/>
            </a:endParaRPr>
          </a:p>
          <a:p>
            <a:pPr eaLnBrk="1" hangingPunct="1"/>
            <a:r>
              <a:rPr lang="en-US" altLang="en-US" sz="2100">
                <a:ea typeface="ＭＳ Ｐゴシック" panose="020B0600070205080204" pitchFamily="34" charset="-128"/>
                <a:cs typeface="ＭＳ Ｐゴシック" panose="020B0600070205080204" pitchFamily="34" charset="-128"/>
              </a:rPr>
              <a:t>Two ARP tables in  router R, one for each IP network</a:t>
            </a:r>
            <a:endParaRPr lang="en-US" altLang="en-US">
              <a:ea typeface="ＭＳ Ｐゴシック" panose="020B0600070205080204" pitchFamily="34" charset="-128"/>
              <a:cs typeface="ＭＳ Ｐゴシック" panose="020B0600070205080204" pitchFamily="34" charset="-128"/>
            </a:endParaRPr>
          </a:p>
          <a:p>
            <a:pPr eaLnBrk="1" hangingPunct="1">
              <a:buFont typeface="ZapfDingbats" pitchFamily="82" charset="2"/>
              <a:buNone/>
            </a:pPr>
            <a:endParaRPr lang="en-US" altLang="en-US" sz="1900">
              <a:ea typeface="ＭＳ Ｐゴシック" panose="020B0600070205080204" pitchFamily="34" charset="-128"/>
              <a:cs typeface="ＭＳ Ｐゴシック" panose="020B0600070205080204" pitchFamily="34" charset="-128"/>
            </a:endParaRPr>
          </a:p>
          <a:p>
            <a:pPr eaLnBrk="1" hangingPunct="1"/>
            <a:endParaRPr lang="en-US" altLang="en-US">
              <a:ea typeface="ＭＳ Ｐゴシック" panose="020B0600070205080204" pitchFamily="34" charset="-128"/>
              <a:cs typeface="ＭＳ Ｐゴシック" panose="020B0600070205080204" pitchFamily="34" charset="-128"/>
            </a:endParaRPr>
          </a:p>
        </p:txBody>
      </p:sp>
      <p:sp>
        <p:nvSpPr>
          <p:cNvPr id="62" name="Date Placeholder 61">
            <a:extLst>
              <a:ext uri="{FF2B5EF4-FFF2-40B4-BE49-F238E27FC236}">
                <a16:creationId xmlns:a16="http://schemas.microsoft.com/office/drawing/2014/main" id="{EB0FDBE1-77C0-E842-8DC6-6776401A1ED2}"/>
              </a:ext>
            </a:extLst>
          </p:cNvPr>
          <p:cNvSpPr>
            <a:spLocks noGrp="1"/>
          </p:cNvSpPr>
          <p:nvPr>
            <p:ph type="dt" sz="quarter" idx="10"/>
          </p:nvPr>
        </p:nvSpPr>
        <p:spPr>
          <a:xfrm>
            <a:off x="457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9DA0A79-7028-2240-B5E8-06FF6BF5A1A8}" type="datetime1">
              <a:rPr lang="en-US" altLang="en-US" sz="1200">
                <a:solidFill>
                  <a:srgbClr val="E2D532"/>
                </a:solidFill>
                <a:effectLst>
                  <a:outerShdw blurRad="38100" dist="38100" dir="2700000" algn="tl">
                    <a:srgbClr val="C0C0C0"/>
                  </a:outerShdw>
                </a:effectLst>
              </a:rPr>
              <a:pPr eaLnBrk="1" hangingPunct="1"/>
              <a:t>5/10/23</a:t>
            </a:fld>
            <a:endParaRPr lang="en-US" altLang="en-US" sz="1200">
              <a:solidFill>
                <a:srgbClr val="E2D532"/>
              </a:solidFill>
              <a:effectLst>
                <a:outerShdw blurRad="38100" dist="38100" dir="2700000" algn="tl">
                  <a:srgbClr val="C0C0C0"/>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lide Number Placeholder 5">
            <a:extLst>
              <a:ext uri="{FF2B5EF4-FFF2-40B4-BE49-F238E27FC236}">
                <a16:creationId xmlns:a16="http://schemas.microsoft.com/office/drawing/2014/main" id="{06528BAA-0FFE-2541-A859-54B170BC4909}"/>
              </a:ext>
            </a:extLst>
          </p:cNvPr>
          <p:cNvSpPr>
            <a:spLocks noGrp="1"/>
          </p:cNvSpPr>
          <p:nvPr>
            <p:ph type="sldNum" sz="quarter" idx="12"/>
          </p:nvPr>
        </p:nvSpPr>
        <p:spPr>
          <a:xfrm>
            <a:off x="6553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solidFill>
                  <a:srgbClr val="E2D532"/>
                </a:solidFill>
                <a:effectLst>
                  <a:outerShdw blurRad="38100" dist="38100" dir="2700000" algn="tl">
                    <a:srgbClr val="C0C0C0"/>
                  </a:outerShdw>
                </a:effectLst>
              </a:rPr>
              <a:t>5-</a:t>
            </a:r>
            <a:fld id="{3ACCDBAB-6A79-7D4B-AFF8-C971FAA15525}" type="slidenum">
              <a:rPr lang="en-US" altLang="en-US" sz="1200">
                <a:solidFill>
                  <a:srgbClr val="E2D532"/>
                </a:solidFill>
                <a:effectLst>
                  <a:outerShdw blurRad="38100" dist="38100" dir="2700000" algn="tl">
                    <a:srgbClr val="C0C0C0"/>
                  </a:outerShdw>
                </a:effectLst>
              </a:rPr>
              <a:pPr eaLnBrk="1" hangingPunct="1"/>
              <a:t>19</a:t>
            </a:fld>
            <a:endParaRPr lang="en-US" altLang="en-US" sz="1200">
              <a:solidFill>
                <a:srgbClr val="E2D532"/>
              </a:solidFill>
              <a:effectLst>
                <a:outerShdw blurRad="38100" dist="38100" dir="2700000" algn="tl">
                  <a:srgbClr val="C0C0C0"/>
                </a:outerShdw>
              </a:effectLst>
            </a:endParaRPr>
          </a:p>
        </p:txBody>
      </p:sp>
      <p:sp>
        <p:nvSpPr>
          <p:cNvPr id="50178" name="Rectangle 3">
            <a:extLst>
              <a:ext uri="{FF2B5EF4-FFF2-40B4-BE49-F238E27FC236}">
                <a16:creationId xmlns:a16="http://schemas.microsoft.com/office/drawing/2014/main" id="{3F6C1314-7BB6-8F41-94FE-D6BB23AD3229}"/>
              </a:ext>
            </a:extLst>
          </p:cNvPr>
          <p:cNvSpPr>
            <a:spLocks noGrp="1" noChangeArrowheads="1"/>
          </p:cNvSpPr>
          <p:nvPr>
            <p:ph type="body" idx="4294967295"/>
          </p:nvPr>
        </p:nvSpPr>
        <p:spPr>
          <a:xfrm>
            <a:off x="522288" y="280988"/>
            <a:ext cx="7772400" cy="3476625"/>
          </a:xfrm>
        </p:spPr>
        <p:txBody>
          <a:bodyPr/>
          <a:lstStyle/>
          <a:p>
            <a:pPr eaLnBrk="1" hangingPunct="1"/>
            <a:r>
              <a:rPr lang="en-US" altLang="en-US" sz="1900">
                <a:ea typeface="ＭＳ Ｐゴシック" panose="020B0600070205080204" pitchFamily="34" charset="-128"/>
                <a:cs typeface="ＭＳ Ｐゴシック" panose="020B0600070205080204" pitchFamily="34" charset="-128"/>
              </a:rPr>
              <a:t>A creates IP datagram with source A, destination B </a:t>
            </a:r>
          </a:p>
          <a:p>
            <a:pPr eaLnBrk="1" hangingPunct="1"/>
            <a:r>
              <a:rPr lang="en-US" altLang="en-US" sz="1900">
                <a:ea typeface="ＭＳ Ｐゴシック" panose="020B0600070205080204" pitchFamily="34" charset="-128"/>
                <a:cs typeface="ＭＳ Ｐゴシック" panose="020B0600070205080204" pitchFamily="34" charset="-128"/>
              </a:rPr>
              <a:t>A uses ARP to get R</a:t>
            </a:r>
            <a:r>
              <a:rPr lang="ja-JP" altLang="en-US" sz="1900">
                <a:ea typeface="ＭＳ Ｐゴシック" panose="020B0600070205080204" pitchFamily="34" charset="-128"/>
                <a:cs typeface="ＭＳ Ｐゴシック" panose="020B0600070205080204" pitchFamily="34" charset="-128"/>
              </a:rPr>
              <a:t>’</a:t>
            </a:r>
            <a:r>
              <a:rPr lang="en-US" altLang="ja-JP" sz="1900">
                <a:ea typeface="ＭＳ Ｐゴシック" panose="020B0600070205080204" pitchFamily="34" charset="-128"/>
                <a:cs typeface="ＭＳ Ｐゴシック" panose="020B0600070205080204" pitchFamily="34" charset="-128"/>
              </a:rPr>
              <a:t>s MAC address for </a:t>
            </a:r>
            <a:r>
              <a:rPr lang="en-US" altLang="ja-JP" sz="1700">
                <a:ea typeface="ＭＳ Ｐゴシック" panose="020B0600070205080204" pitchFamily="34" charset="-128"/>
                <a:cs typeface="ＭＳ Ｐゴシック" panose="020B0600070205080204" pitchFamily="34" charset="-128"/>
              </a:rPr>
              <a:t>111.111.111.110</a:t>
            </a:r>
            <a:endParaRPr lang="en-US" altLang="ja-JP" sz="1900">
              <a:ea typeface="ＭＳ Ｐゴシック" panose="020B0600070205080204" pitchFamily="34" charset="-128"/>
              <a:cs typeface="ＭＳ Ｐゴシック" panose="020B0600070205080204" pitchFamily="34" charset="-128"/>
            </a:endParaRPr>
          </a:p>
          <a:p>
            <a:pPr eaLnBrk="1" hangingPunct="1"/>
            <a:r>
              <a:rPr lang="en-US" altLang="en-US" sz="1900">
                <a:ea typeface="ＭＳ Ｐゴシック" panose="020B0600070205080204" pitchFamily="34" charset="-128"/>
                <a:cs typeface="ＭＳ Ｐゴシック" panose="020B0600070205080204" pitchFamily="34" charset="-128"/>
              </a:rPr>
              <a:t>A creates link-layer frame with R's MAC address as dest, frame contains A-to-B IP datagram</a:t>
            </a:r>
          </a:p>
          <a:p>
            <a:pPr eaLnBrk="1" hangingPunct="1"/>
            <a:r>
              <a:rPr lang="en-US" altLang="en-US" sz="1900">
                <a:ea typeface="ＭＳ Ｐゴシック" panose="020B0600070205080204" pitchFamily="34" charset="-128"/>
                <a:cs typeface="ＭＳ Ｐゴシック" panose="020B0600070205080204" pitchFamily="34" charset="-128"/>
              </a:rPr>
              <a:t>A</a:t>
            </a:r>
            <a:r>
              <a:rPr lang="ja-JP" altLang="en-US" sz="1900">
                <a:ea typeface="ＭＳ Ｐゴシック" panose="020B0600070205080204" pitchFamily="34" charset="-128"/>
                <a:cs typeface="ＭＳ Ｐゴシック" panose="020B0600070205080204" pitchFamily="34" charset="-128"/>
              </a:rPr>
              <a:t>’</a:t>
            </a:r>
            <a:r>
              <a:rPr lang="en-US" altLang="ja-JP" sz="1900">
                <a:ea typeface="ＭＳ Ｐゴシック" panose="020B0600070205080204" pitchFamily="34" charset="-128"/>
                <a:cs typeface="ＭＳ Ｐゴシック" panose="020B0600070205080204" pitchFamily="34" charset="-128"/>
              </a:rPr>
              <a:t>s NIC sends frame </a:t>
            </a:r>
          </a:p>
          <a:p>
            <a:pPr eaLnBrk="1" hangingPunct="1"/>
            <a:r>
              <a:rPr lang="en-US" altLang="en-US" sz="1900">
                <a:ea typeface="ＭＳ Ｐゴシック" panose="020B0600070205080204" pitchFamily="34" charset="-128"/>
                <a:cs typeface="ＭＳ Ｐゴシック" panose="020B0600070205080204" pitchFamily="34" charset="-128"/>
              </a:rPr>
              <a:t>R</a:t>
            </a:r>
            <a:r>
              <a:rPr lang="ja-JP" altLang="en-US" sz="1900">
                <a:ea typeface="ＭＳ Ｐゴシック" panose="020B0600070205080204" pitchFamily="34" charset="-128"/>
                <a:cs typeface="ＭＳ Ｐゴシック" panose="020B0600070205080204" pitchFamily="34" charset="-128"/>
              </a:rPr>
              <a:t>’</a:t>
            </a:r>
            <a:r>
              <a:rPr lang="en-US" altLang="ja-JP" sz="1900">
                <a:ea typeface="ＭＳ Ｐゴシック" panose="020B0600070205080204" pitchFamily="34" charset="-128"/>
                <a:cs typeface="ＭＳ Ｐゴシック" panose="020B0600070205080204" pitchFamily="34" charset="-128"/>
              </a:rPr>
              <a:t>s NIC receives frame </a:t>
            </a:r>
          </a:p>
          <a:p>
            <a:pPr eaLnBrk="1" hangingPunct="1"/>
            <a:r>
              <a:rPr lang="en-US" altLang="en-US" sz="1900">
                <a:ea typeface="ＭＳ Ｐゴシック" panose="020B0600070205080204" pitchFamily="34" charset="-128"/>
                <a:cs typeface="ＭＳ Ｐゴシック" panose="020B0600070205080204" pitchFamily="34" charset="-128"/>
              </a:rPr>
              <a:t>R removes IP datagram from Ethernet frame, sees its destined to B</a:t>
            </a:r>
          </a:p>
          <a:p>
            <a:pPr eaLnBrk="1" hangingPunct="1"/>
            <a:r>
              <a:rPr lang="en-US" altLang="en-US" sz="1900">
                <a:ea typeface="ＭＳ Ｐゴシック" panose="020B0600070205080204" pitchFamily="34" charset="-128"/>
                <a:cs typeface="ＭＳ Ｐゴシック" panose="020B0600070205080204" pitchFamily="34" charset="-128"/>
              </a:rPr>
              <a:t>R uses ARP to get B</a:t>
            </a:r>
            <a:r>
              <a:rPr lang="ja-JP" altLang="en-US" sz="1900">
                <a:ea typeface="ＭＳ Ｐゴシック" panose="020B0600070205080204" pitchFamily="34" charset="-128"/>
                <a:cs typeface="ＭＳ Ｐゴシック" panose="020B0600070205080204" pitchFamily="34" charset="-128"/>
              </a:rPr>
              <a:t>’</a:t>
            </a:r>
            <a:r>
              <a:rPr lang="en-US" altLang="ja-JP" sz="1900">
                <a:ea typeface="ＭＳ Ｐゴシック" panose="020B0600070205080204" pitchFamily="34" charset="-128"/>
                <a:cs typeface="ＭＳ Ｐゴシック" panose="020B0600070205080204" pitchFamily="34" charset="-128"/>
              </a:rPr>
              <a:t>s MAC address </a:t>
            </a:r>
          </a:p>
          <a:p>
            <a:pPr eaLnBrk="1" hangingPunct="1"/>
            <a:r>
              <a:rPr lang="en-US" altLang="en-US" sz="1900">
                <a:ea typeface="ＭＳ Ｐゴシック" panose="020B0600070205080204" pitchFamily="34" charset="-128"/>
                <a:cs typeface="ＭＳ Ｐゴシック" panose="020B0600070205080204" pitchFamily="34" charset="-128"/>
              </a:rPr>
              <a:t>R creates frame containing A-to-B IP datagram sends to B</a:t>
            </a:r>
            <a:endParaRPr lang="en-US" altLang="en-US">
              <a:ea typeface="ＭＳ Ｐゴシック" panose="020B0600070205080204" pitchFamily="34" charset="-128"/>
              <a:cs typeface="ＭＳ Ｐゴシック" panose="020B0600070205080204" pitchFamily="34" charset="-128"/>
            </a:endParaRPr>
          </a:p>
        </p:txBody>
      </p:sp>
      <p:grpSp>
        <p:nvGrpSpPr>
          <p:cNvPr id="50179" name="Group 63">
            <a:extLst>
              <a:ext uri="{FF2B5EF4-FFF2-40B4-BE49-F238E27FC236}">
                <a16:creationId xmlns:a16="http://schemas.microsoft.com/office/drawing/2014/main" id="{57FDB182-8506-4C42-AC83-A75D90E4B17E}"/>
              </a:ext>
            </a:extLst>
          </p:cNvPr>
          <p:cNvGrpSpPr>
            <a:grpSpLocks/>
          </p:cNvGrpSpPr>
          <p:nvPr/>
        </p:nvGrpSpPr>
        <p:grpSpPr bwMode="auto">
          <a:xfrm>
            <a:off x="927100" y="3908425"/>
            <a:ext cx="6894513" cy="2546350"/>
            <a:chOff x="410" y="2462"/>
            <a:chExt cx="4518" cy="1721"/>
          </a:xfrm>
        </p:grpSpPr>
        <p:sp>
          <p:nvSpPr>
            <p:cNvPr id="50182" name="Text Box 8">
              <a:extLst>
                <a:ext uri="{FF2B5EF4-FFF2-40B4-BE49-F238E27FC236}">
                  <a16:creationId xmlns:a16="http://schemas.microsoft.com/office/drawing/2014/main" id="{55980371-C3AA-FF4B-A97C-C06C4C176FAB}"/>
                </a:ext>
              </a:extLst>
            </p:cNvPr>
            <p:cNvSpPr txBox="1">
              <a:spLocks noChangeArrowheads="1"/>
            </p:cNvSpPr>
            <p:nvPr/>
          </p:nvSpPr>
          <p:spPr bwMode="auto">
            <a:xfrm>
              <a:off x="2552" y="3649"/>
              <a:ext cx="267"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t>R</a:t>
              </a:r>
              <a:endParaRPr lang="en-US" altLang="en-US" sz="1800"/>
            </a:p>
          </p:txBody>
        </p:sp>
        <p:grpSp>
          <p:nvGrpSpPr>
            <p:cNvPr id="50183" name="Group 9">
              <a:extLst>
                <a:ext uri="{FF2B5EF4-FFF2-40B4-BE49-F238E27FC236}">
                  <a16:creationId xmlns:a16="http://schemas.microsoft.com/office/drawing/2014/main" id="{B9A991F9-226B-4944-BB1A-9E790FFE96E7}"/>
                </a:ext>
              </a:extLst>
            </p:cNvPr>
            <p:cNvGrpSpPr>
              <a:grpSpLocks/>
            </p:cNvGrpSpPr>
            <p:nvPr/>
          </p:nvGrpSpPr>
          <p:grpSpPr bwMode="auto">
            <a:xfrm>
              <a:off x="2323" y="3124"/>
              <a:ext cx="581" cy="217"/>
              <a:chOff x="3600" y="219"/>
              <a:chExt cx="360" cy="175"/>
            </a:xfrm>
          </p:grpSpPr>
          <p:sp>
            <p:nvSpPr>
              <p:cNvPr id="50224" name="Oval 10">
                <a:extLst>
                  <a:ext uri="{FF2B5EF4-FFF2-40B4-BE49-F238E27FC236}">
                    <a16:creationId xmlns:a16="http://schemas.microsoft.com/office/drawing/2014/main" id="{7B1E31BE-334D-3C45-A0DE-C26D9D5223D8}"/>
                  </a:ext>
                </a:extLst>
              </p:cNvPr>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50225" name="Line 11">
                <a:extLst>
                  <a:ext uri="{FF2B5EF4-FFF2-40B4-BE49-F238E27FC236}">
                    <a16:creationId xmlns:a16="http://schemas.microsoft.com/office/drawing/2014/main" id="{6D06E5AA-2A86-5349-B5FF-5F8BBB1983C9}"/>
                  </a:ext>
                </a:extLst>
              </p:cNvPr>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226" name="Line 12">
                <a:extLst>
                  <a:ext uri="{FF2B5EF4-FFF2-40B4-BE49-F238E27FC236}">
                    <a16:creationId xmlns:a16="http://schemas.microsoft.com/office/drawing/2014/main" id="{9C191BE8-339B-F540-8CE7-13BC2D4D5647}"/>
                  </a:ext>
                </a:extLst>
              </p:cNvPr>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227" name="Rectangle 13">
                <a:extLst>
                  <a:ext uri="{FF2B5EF4-FFF2-40B4-BE49-F238E27FC236}">
                    <a16:creationId xmlns:a16="http://schemas.microsoft.com/office/drawing/2014/main" id="{30C3A784-B2FE-6F44-B474-1790DF938295}"/>
                  </a:ext>
                </a:extLst>
              </p:cNvPr>
              <p:cNvSpPr>
                <a:spLocks noChangeArrowheads="1"/>
              </p:cNvSpPr>
              <p:nvPr/>
            </p:nvSpPr>
            <p:spPr bwMode="auto">
              <a:xfrm>
                <a:off x="3603" y="289"/>
                <a:ext cx="354" cy="5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latin typeface="Times New Roman" panose="02020603050405020304" pitchFamily="18" charset="0"/>
                </a:endParaRPr>
              </a:p>
            </p:txBody>
          </p:sp>
          <p:sp>
            <p:nvSpPr>
              <p:cNvPr id="50228" name="Oval 14">
                <a:extLst>
                  <a:ext uri="{FF2B5EF4-FFF2-40B4-BE49-F238E27FC236}">
                    <a16:creationId xmlns:a16="http://schemas.microsoft.com/office/drawing/2014/main" id="{E966676A-D857-3F47-8E4A-A08312BEDCEF}"/>
                  </a:ext>
                </a:extLst>
              </p:cNvPr>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50229" name="Group 15">
                <a:extLst>
                  <a:ext uri="{FF2B5EF4-FFF2-40B4-BE49-F238E27FC236}">
                    <a16:creationId xmlns:a16="http://schemas.microsoft.com/office/drawing/2014/main" id="{DE37618E-75A6-1742-AD1D-2A649AB37737}"/>
                  </a:ext>
                </a:extLst>
              </p:cNvPr>
              <p:cNvGrpSpPr>
                <a:grpSpLocks/>
              </p:cNvGrpSpPr>
              <p:nvPr/>
            </p:nvGrpSpPr>
            <p:grpSpPr bwMode="auto">
              <a:xfrm>
                <a:off x="3686" y="244"/>
                <a:ext cx="177" cy="66"/>
                <a:chOff x="2848" y="848"/>
                <a:chExt cx="140" cy="98"/>
              </a:xfrm>
            </p:grpSpPr>
            <p:sp>
              <p:nvSpPr>
                <p:cNvPr id="50234" name="Line 16">
                  <a:extLst>
                    <a:ext uri="{FF2B5EF4-FFF2-40B4-BE49-F238E27FC236}">
                      <a16:creationId xmlns:a16="http://schemas.microsoft.com/office/drawing/2014/main" id="{F0A8C07C-D95B-C34C-9479-835C9FEAEA8E}"/>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235" name="Line 17">
                  <a:extLst>
                    <a:ext uri="{FF2B5EF4-FFF2-40B4-BE49-F238E27FC236}">
                      <a16:creationId xmlns:a16="http://schemas.microsoft.com/office/drawing/2014/main" id="{03663C9F-8493-0746-BD35-601B6B287BBC}"/>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236" name="Line 18">
                  <a:extLst>
                    <a:ext uri="{FF2B5EF4-FFF2-40B4-BE49-F238E27FC236}">
                      <a16:creationId xmlns:a16="http://schemas.microsoft.com/office/drawing/2014/main" id="{4B665BEA-130C-1D41-B78F-2325D5CF076A}"/>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0230" name="Group 19">
                <a:extLst>
                  <a:ext uri="{FF2B5EF4-FFF2-40B4-BE49-F238E27FC236}">
                    <a16:creationId xmlns:a16="http://schemas.microsoft.com/office/drawing/2014/main" id="{67A336A4-AA30-2F43-AE3B-B772A36309AC}"/>
                  </a:ext>
                </a:extLst>
              </p:cNvPr>
              <p:cNvGrpSpPr>
                <a:grpSpLocks/>
              </p:cNvGrpSpPr>
              <p:nvPr/>
            </p:nvGrpSpPr>
            <p:grpSpPr bwMode="auto">
              <a:xfrm flipV="1">
                <a:off x="3686" y="243"/>
                <a:ext cx="177" cy="66"/>
                <a:chOff x="2848" y="848"/>
                <a:chExt cx="140" cy="98"/>
              </a:xfrm>
            </p:grpSpPr>
            <p:sp>
              <p:nvSpPr>
                <p:cNvPr id="50231" name="Line 20">
                  <a:extLst>
                    <a:ext uri="{FF2B5EF4-FFF2-40B4-BE49-F238E27FC236}">
                      <a16:creationId xmlns:a16="http://schemas.microsoft.com/office/drawing/2014/main" id="{0D68C424-8E88-7742-A871-39FBB6A2F149}"/>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232" name="Line 21">
                  <a:extLst>
                    <a:ext uri="{FF2B5EF4-FFF2-40B4-BE49-F238E27FC236}">
                      <a16:creationId xmlns:a16="http://schemas.microsoft.com/office/drawing/2014/main" id="{7FBD9B37-9DA3-1241-AD72-FAA16E23B8BC}"/>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233" name="Line 22">
                  <a:extLst>
                    <a:ext uri="{FF2B5EF4-FFF2-40B4-BE49-F238E27FC236}">
                      <a16:creationId xmlns:a16="http://schemas.microsoft.com/office/drawing/2014/main" id="{E2E40731-43F8-2546-8F0C-2613F4DD5237}"/>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50184" name="Rectangle 23">
              <a:extLst>
                <a:ext uri="{FF2B5EF4-FFF2-40B4-BE49-F238E27FC236}">
                  <a16:creationId xmlns:a16="http://schemas.microsoft.com/office/drawing/2014/main" id="{272611AE-4218-1242-8681-7666722261A2}"/>
                </a:ext>
              </a:extLst>
            </p:cNvPr>
            <p:cNvSpPr>
              <a:spLocks noChangeArrowheads="1"/>
            </p:cNvSpPr>
            <p:nvPr/>
          </p:nvSpPr>
          <p:spPr bwMode="auto">
            <a:xfrm rot="-5400000">
              <a:off x="2924" y="3175"/>
              <a:ext cx="70" cy="111"/>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50185" name="Rectangle 24">
              <a:extLst>
                <a:ext uri="{FF2B5EF4-FFF2-40B4-BE49-F238E27FC236}">
                  <a16:creationId xmlns:a16="http://schemas.microsoft.com/office/drawing/2014/main" id="{76007F9C-0F11-B541-B985-D10ED5D109C9}"/>
                </a:ext>
              </a:extLst>
            </p:cNvPr>
            <p:cNvSpPr>
              <a:spLocks noChangeArrowheads="1"/>
            </p:cNvSpPr>
            <p:nvPr/>
          </p:nvSpPr>
          <p:spPr bwMode="auto">
            <a:xfrm rot="-5400000">
              <a:off x="2231" y="3183"/>
              <a:ext cx="70" cy="111"/>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50186" name="Text Box 25">
              <a:extLst>
                <a:ext uri="{FF2B5EF4-FFF2-40B4-BE49-F238E27FC236}">
                  <a16:creationId xmlns:a16="http://schemas.microsoft.com/office/drawing/2014/main" id="{DF507142-DB4B-B146-8A4B-79C9190B8E15}"/>
                </a:ext>
              </a:extLst>
            </p:cNvPr>
            <p:cNvSpPr txBox="1">
              <a:spLocks noChangeArrowheads="1"/>
            </p:cNvSpPr>
            <p:nvPr/>
          </p:nvSpPr>
          <p:spPr bwMode="auto">
            <a:xfrm>
              <a:off x="2500" y="2937"/>
              <a:ext cx="863"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000"/>
                <a:t>1A-23-F9-CD-06-9B</a:t>
              </a:r>
            </a:p>
          </p:txBody>
        </p:sp>
        <p:sp>
          <p:nvSpPr>
            <p:cNvPr id="50187" name="Text Box 26">
              <a:extLst>
                <a:ext uri="{FF2B5EF4-FFF2-40B4-BE49-F238E27FC236}">
                  <a16:creationId xmlns:a16="http://schemas.microsoft.com/office/drawing/2014/main" id="{92A7B169-E419-B949-95C8-3EA956A27474}"/>
                </a:ext>
              </a:extLst>
            </p:cNvPr>
            <p:cNvSpPr txBox="1">
              <a:spLocks noChangeArrowheads="1"/>
            </p:cNvSpPr>
            <p:nvPr/>
          </p:nvSpPr>
          <p:spPr bwMode="auto">
            <a:xfrm>
              <a:off x="2544" y="3368"/>
              <a:ext cx="73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000"/>
                <a:t>222.222.222.220</a:t>
              </a:r>
            </a:p>
          </p:txBody>
        </p:sp>
        <p:sp>
          <p:nvSpPr>
            <p:cNvPr id="50188" name="Text Box 27">
              <a:extLst>
                <a:ext uri="{FF2B5EF4-FFF2-40B4-BE49-F238E27FC236}">
                  <a16:creationId xmlns:a16="http://schemas.microsoft.com/office/drawing/2014/main" id="{CF7C1CBA-CC0B-2540-96E9-66794F2D0987}"/>
                </a:ext>
              </a:extLst>
            </p:cNvPr>
            <p:cNvSpPr txBox="1">
              <a:spLocks noChangeArrowheads="1"/>
            </p:cNvSpPr>
            <p:nvPr/>
          </p:nvSpPr>
          <p:spPr bwMode="auto">
            <a:xfrm>
              <a:off x="1942" y="3496"/>
              <a:ext cx="739"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000"/>
                <a:t>111.111.111.110</a:t>
              </a:r>
            </a:p>
          </p:txBody>
        </p:sp>
        <p:sp>
          <p:nvSpPr>
            <p:cNvPr id="50189" name="Text Box 28">
              <a:extLst>
                <a:ext uri="{FF2B5EF4-FFF2-40B4-BE49-F238E27FC236}">
                  <a16:creationId xmlns:a16="http://schemas.microsoft.com/office/drawing/2014/main" id="{832ED14E-24DE-D148-8E48-DB996C4778D1}"/>
                </a:ext>
              </a:extLst>
            </p:cNvPr>
            <p:cNvSpPr txBox="1">
              <a:spLocks noChangeArrowheads="1"/>
            </p:cNvSpPr>
            <p:nvPr/>
          </p:nvSpPr>
          <p:spPr bwMode="auto">
            <a:xfrm>
              <a:off x="1922" y="2796"/>
              <a:ext cx="85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000"/>
                <a:t>E6-E9-00-17-BB-4B</a:t>
              </a:r>
            </a:p>
          </p:txBody>
        </p:sp>
        <p:sp>
          <p:nvSpPr>
            <p:cNvPr id="50190" name="Text Box 29">
              <a:extLst>
                <a:ext uri="{FF2B5EF4-FFF2-40B4-BE49-F238E27FC236}">
                  <a16:creationId xmlns:a16="http://schemas.microsoft.com/office/drawing/2014/main" id="{52D34927-EE1A-1A4C-AA48-5CE27C2C4A89}"/>
                </a:ext>
              </a:extLst>
            </p:cNvPr>
            <p:cNvSpPr txBox="1">
              <a:spLocks noChangeArrowheads="1"/>
            </p:cNvSpPr>
            <p:nvPr/>
          </p:nvSpPr>
          <p:spPr bwMode="auto">
            <a:xfrm>
              <a:off x="782" y="4018"/>
              <a:ext cx="912"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000"/>
                <a:t>CC-49-DE-D0-AB-7D</a:t>
              </a:r>
            </a:p>
          </p:txBody>
        </p:sp>
        <p:sp>
          <p:nvSpPr>
            <p:cNvPr id="50191" name="Text Box 30">
              <a:extLst>
                <a:ext uri="{FF2B5EF4-FFF2-40B4-BE49-F238E27FC236}">
                  <a16:creationId xmlns:a16="http://schemas.microsoft.com/office/drawing/2014/main" id="{F2014A38-89D0-DD49-B90A-F60227A0089D}"/>
                </a:ext>
              </a:extLst>
            </p:cNvPr>
            <p:cNvSpPr txBox="1">
              <a:spLocks noChangeArrowheads="1"/>
            </p:cNvSpPr>
            <p:nvPr/>
          </p:nvSpPr>
          <p:spPr bwMode="auto">
            <a:xfrm>
              <a:off x="410" y="3669"/>
              <a:ext cx="73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000"/>
                <a:t>111.111.111.112</a:t>
              </a:r>
            </a:p>
          </p:txBody>
        </p:sp>
        <p:graphicFrame>
          <p:nvGraphicFramePr>
            <p:cNvPr id="50192" name="Object 2">
              <a:extLst>
                <a:ext uri="{FF2B5EF4-FFF2-40B4-BE49-F238E27FC236}">
                  <a16:creationId xmlns:a16="http://schemas.microsoft.com/office/drawing/2014/main" id="{51D0B3F4-820F-0A41-BC13-A085396F01D9}"/>
                </a:ext>
              </a:extLst>
            </p:cNvPr>
            <p:cNvGraphicFramePr>
              <a:graphicFrameLocks noChangeAspect="1"/>
            </p:cNvGraphicFramePr>
            <p:nvPr/>
          </p:nvGraphicFramePr>
          <p:xfrm>
            <a:off x="767" y="3774"/>
            <a:ext cx="283" cy="205"/>
          </p:xfrm>
          <a:graphic>
            <a:graphicData uri="http://schemas.openxmlformats.org/presentationml/2006/ole">
              <mc:AlternateContent xmlns:mc="http://schemas.openxmlformats.org/markup-compatibility/2006">
                <mc:Choice xmlns:v="urn:schemas-microsoft-com:vml" Requires="v">
                  <p:oleObj name="Clip" r:id="rId3" imgW="17462500" imgH="14478000" progId="MS_ClipArt_Gallery.2">
                    <p:embed/>
                  </p:oleObj>
                </mc:Choice>
                <mc:Fallback>
                  <p:oleObj name="Clip" r:id="rId3" imgW="17462500" imgH="14478000" progId="MS_ClipArt_Gallery.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7" y="3774"/>
                          <a:ext cx="283" cy="2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50193" name="Rectangle 32">
              <a:extLst>
                <a:ext uri="{FF2B5EF4-FFF2-40B4-BE49-F238E27FC236}">
                  <a16:creationId xmlns:a16="http://schemas.microsoft.com/office/drawing/2014/main" id="{A572BE9B-4E11-2B4D-818E-72767A4BA462}"/>
                </a:ext>
              </a:extLst>
            </p:cNvPr>
            <p:cNvSpPr>
              <a:spLocks noChangeArrowheads="1"/>
            </p:cNvSpPr>
            <p:nvPr/>
          </p:nvSpPr>
          <p:spPr bwMode="auto">
            <a:xfrm rot="-5400000">
              <a:off x="1051" y="3809"/>
              <a:ext cx="71" cy="111"/>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50194" name="Text Box 33">
              <a:extLst>
                <a:ext uri="{FF2B5EF4-FFF2-40B4-BE49-F238E27FC236}">
                  <a16:creationId xmlns:a16="http://schemas.microsoft.com/office/drawing/2014/main" id="{3CC9B3B6-C9C8-054B-AACC-695D84DB81B4}"/>
                </a:ext>
              </a:extLst>
            </p:cNvPr>
            <p:cNvSpPr txBox="1">
              <a:spLocks noChangeArrowheads="1"/>
            </p:cNvSpPr>
            <p:nvPr/>
          </p:nvSpPr>
          <p:spPr bwMode="auto">
            <a:xfrm>
              <a:off x="456" y="3011"/>
              <a:ext cx="73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000"/>
                <a:t>111.111.111.111</a:t>
              </a:r>
            </a:p>
          </p:txBody>
        </p:sp>
        <p:grpSp>
          <p:nvGrpSpPr>
            <p:cNvPr id="50195" name="Group 34">
              <a:extLst>
                <a:ext uri="{FF2B5EF4-FFF2-40B4-BE49-F238E27FC236}">
                  <a16:creationId xmlns:a16="http://schemas.microsoft.com/office/drawing/2014/main" id="{5EF3BA58-B866-EF43-9E8F-CA03DA5967A4}"/>
                </a:ext>
              </a:extLst>
            </p:cNvPr>
            <p:cNvGrpSpPr>
              <a:grpSpLocks/>
            </p:cNvGrpSpPr>
            <p:nvPr/>
          </p:nvGrpSpPr>
          <p:grpSpPr bwMode="auto">
            <a:xfrm>
              <a:off x="470" y="2606"/>
              <a:ext cx="532" cy="397"/>
              <a:chOff x="1910" y="3474"/>
              <a:chExt cx="567" cy="463"/>
            </a:xfrm>
          </p:grpSpPr>
          <p:graphicFrame>
            <p:nvGraphicFramePr>
              <p:cNvPr id="50222" name="Object 5">
                <a:extLst>
                  <a:ext uri="{FF2B5EF4-FFF2-40B4-BE49-F238E27FC236}">
                    <a16:creationId xmlns:a16="http://schemas.microsoft.com/office/drawing/2014/main" id="{23B630F7-7260-E24B-AA6B-32B55B11AC30}"/>
                  </a:ext>
                </a:extLst>
              </p:cNvPr>
              <p:cNvGraphicFramePr>
                <a:graphicFrameLocks noChangeAspect="1"/>
              </p:cNvGraphicFramePr>
              <p:nvPr/>
            </p:nvGraphicFramePr>
            <p:xfrm>
              <a:off x="1910" y="3487"/>
              <a:ext cx="567" cy="450"/>
            </p:xfrm>
            <a:graphic>
              <a:graphicData uri="http://schemas.openxmlformats.org/presentationml/2006/ole">
                <mc:AlternateContent xmlns:mc="http://schemas.openxmlformats.org/markup-compatibility/2006">
                  <mc:Choice xmlns:v="urn:schemas-microsoft-com:vml" Requires="v">
                    <p:oleObj name="Clip" r:id="rId5" imgW="17462500" imgH="14478000" progId="MS_ClipArt_Gallery.2">
                      <p:embed/>
                    </p:oleObj>
                  </mc:Choice>
                  <mc:Fallback>
                    <p:oleObj name="Clip" r:id="rId5" imgW="17462500" imgH="14478000" progId="MS_ClipArt_Gallery.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0" y="3487"/>
                            <a:ext cx="567" cy="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50223" name="Text Box 36">
                <a:extLst>
                  <a:ext uri="{FF2B5EF4-FFF2-40B4-BE49-F238E27FC236}">
                    <a16:creationId xmlns:a16="http://schemas.microsoft.com/office/drawing/2014/main" id="{0C45E16C-B7B9-6B40-8B41-F4166D61691D}"/>
                  </a:ext>
                </a:extLst>
              </p:cNvPr>
              <p:cNvSpPr txBox="1">
                <a:spLocks noChangeArrowheads="1"/>
              </p:cNvSpPr>
              <p:nvPr/>
            </p:nvSpPr>
            <p:spPr bwMode="auto">
              <a:xfrm>
                <a:off x="2069" y="3474"/>
                <a:ext cx="247"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solidFill>
                      <a:schemeClr val="bg1"/>
                    </a:solidFill>
                  </a:rPr>
                  <a:t>A</a:t>
                </a:r>
              </a:p>
            </p:txBody>
          </p:sp>
        </p:grpSp>
        <p:sp>
          <p:nvSpPr>
            <p:cNvPr id="50196" name="Rectangle 37">
              <a:extLst>
                <a:ext uri="{FF2B5EF4-FFF2-40B4-BE49-F238E27FC236}">
                  <a16:creationId xmlns:a16="http://schemas.microsoft.com/office/drawing/2014/main" id="{1534791A-A602-0745-A24F-3576BF855C52}"/>
                </a:ext>
              </a:extLst>
            </p:cNvPr>
            <p:cNvSpPr>
              <a:spLocks noChangeArrowheads="1"/>
            </p:cNvSpPr>
            <p:nvPr/>
          </p:nvSpPr>
          <p:spPr bwMode="auto">
            <a:xfrm rot="-5400000">
              <a:off x="999" y="2718"/>
              <a:ext cx="71" cy="112"/>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50197" name="Text Box 38">
              <a:extLst>
                <a:ext uri="{FF2B5EF4-FFF2-40B4-BE49-F238E27FC236}">
                  <a16:creationId xmlns:a16="http://schemas.microsoft.com/office/drawing/2014/main" id="{5933B6CC-1003-1D4E-BED0-17426A091558}"/>
                </a:ext>
              </a:extLst>
            </p:cNvPr>
            <p:cNvSpPr txBox="1">
              <a:spLocks noChangeArrowheads="1"/>
            </p:cNvSpPr>
            <p:nvPr/>
          </p:nvSpPr>
          <p:spPr bwMode="auto">
            <a:xfrm>
              <a:off x="661" y="2492"/>
              <a:ext cx="84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000"/>
                <a:t>74-29-9C-E8-FF-55</a:t>
              </a:r>
            </a:p>
          </p:txBody>
        </p:sp>
        <p:graphicFrame>
          <p:nvGraphicFramePr>
            <p:cNvPr id="50198" name="Object 3">
              <a:extLst>
                <a:ext uri="{FF2B5EF4-FFF2-40B4-BE49-F238E27FC236}">
                  <a16:creationId xmlns:a16="http://schemas.microsoft.com/office/drawing/2014/main" id="{319B12E0-1A04-1544-80DF-12A79DBE4B00}"/>
                </a:ext>
              </a:extLst>
            </p:cNvPr>
            <p:cNvGraphicFramePr>
              <a:graphicFrameLocks noChangeAspect="1"/>
            </p:cNvGraphicFramePr>
            <p:nvPr/>
          </p:nvGraphicFramePr>
          <p:xfrm>
            <a:off x="4299" y="2622"/>
            <a:ext cx="282" cy="205"/>
          </p:xfrm>
          <a:graphic>
            <a:graphicData uri="http://schemas.openxmlformats.org/presentationml/2006/ole">
              <mc:AlternateContent xmlns:mc="http://schemas.openxmlformats.org/markup-compatibility/2006">
                <mc:Choice xmlns:v="urn:schemas-microsoft-com:vml" Requires="v">
                  <p:oleObj name="Clip" r:id="rId6" imgW="17462500" imgH="14478000" progId="MS_ClipArt_Gallery.2">
                    <p:embed/>
                  </p:oleObj>
                </mc:Choice>
                <mc:Fallback>
                  <p:oleObj name="Clip" r:id="rId6" imgW="17462500" imgH="14478000" progId="MS_ClipArt_Gallery.2">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9" y="2622"/>
                          <a:ext cx="282" cy="2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50199" name="Rectangle 40">
              <a:extLst>
                <a:ext uri="{FF2B5EF4-FFF2-40B4-BE49-F238E27FC236}">
                  <a16:creationId xmlns:a16="http://schemas.microsoft.com/office/drawing/2014/main" id="{E37E040E-C02D-084C-87CF-7FCCEB8D61C0}"/>
                </a:ext>
              </a:extLst>
            </p:cNvPr>
            <p:cNvSpPr>
              <a:spLocks noChangeArrowheads="1"/>
            </p:cNvSpPr>
            <p:nvPr/>
          </p:nvSpPr>
          <p:spPr bwMode="auto">
            <a:xfrm rot="-5400000">
              <a:off x="4234" y="2675"/>
              <a:ext cx="70" cy="111"/>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50200" name="Text Box 41">
              <a:extLst>
                <a:ext uri="{FF2B5EF4-FFF2-40B4-BE49-F238E27FC236}">
                  <a16:creationId xmlns:a16="http://schemas.microsoft.com/office/drawing/2014/main" id="{367ECC37-E42A-364F-B504-6DF7F2097E7F}"/>
                </a:ext>
              </a:extLst>
            </p:cNvPr>
            <p:cNvSpPr txBox="1">
              <a:spLocks noChangeArrowheads="1"/>
            </p:cNvSpPr>
            <p:nvPr/>
          </p:nvSpPr>
          <p:spPr bwMode="auto">
            <a:xfrm>
              <a:off x="4173" y="2855"/>
              <a:ext cx="73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000"/>
                <a:t>222.222.222.221</a:t>
              </a:r>
            </a:p>
          </p:txBody>
        </p:sp>
        <p:sp>
          <p:nvSpPr>
            <p:cNvPr id="50201" name="Text Box 42">
              <a:extLst>
                <a:ext uri="{FF2B5EF4-FFF2-40B4-BE49-F238E27FC236}">
                  <a16:creationId xmlns:a16="http://schemas.microsoft.com/office/drawing/2014/main" id="{8B05D6F2-CCB4-0644-8C5B-D6FC6B2E2B66}"/>
                </a:ext>
              </a:extLst>
            </p:cNvPr>
            <p:cNvSpPr txBox="1">
              <a:spLocks noChangeArrowheads="1"/>
            </p:cNvSpPr>
            <p:nvPr/>
          </p:nvSpPr>
          <p:spPr bwMode="auto">
            <a:xfrm>
              <a:off x="3858" y="2462"/>
              <a:ext cx="83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000"/>
                <a:t>88-B2-2F-54-1A-0F</a:t>
              </a:r>
            </a:p>
          </p:txBody>
        </p:sp>
        <p:grpSp>
          <p:nvGrpSpPr>
            <p:cNvPr id="50202" name="Group 43">
              <a:extLst>
                <a:ext uri="{FF2B5EF4-FFF2-40B4-BE49-F238E27FC236}">
                  <a16:creationId xmlns:a16="http://schemas.microsoft.com/office/drawing/2014/main" id="{4C10E950-AB31-0945-805A-7AB9C5B41FB8}"/>
                </a:ext>
              </a:extLst>
            </p:cNvPr>
            <p:cNvGrpSpPr>
              <a:grpSpLocks/>
            </p:cNvGrpSpPr>
            <p:nvPr/>
          </p:nvGrpSpPr>
          <p:grpSpPr bwMode="auto">
            <a:xfrm>
              <a:off x="4301" y="3445"/>
              <a:ext cx="532" cy="397"/>
              <a:chOff x="1910" y="3474"/>
              <a:chExt cx="567" cy="463"/>
            </a:xfrm>
          </p:grpSpPr>
          <p:graphicFrame>
            <p:nvGraphicFramePr>
              <p:cNvPr id="50220" name="Object 4">
                <a:extLst>
                  <a:ext uri="{FF2B5EF4-FFF2-40B4-BE49-F238E27FC236}">
                    <a16:creationId xmlns:a16="http://schemas.microsoft.com/office/drawing/2014/main" id="{7D017EE3-9B8B-6342-8E85-482B5C13B6FC}"/>
                  </a:ext>
                </a:extLst>
              </p:cNvPr>
              <p:cNvGraphicFramePr>
                <a:graphicFrameLocks noChangeAspect="1"/>
              </p:cNvGraphicFramePr>
              <p:nvPr/>
            </p:nvGraphicFramePr>
            <p:xfrm>
              <a:off x="1910" y="3487"/>
              <a:ext cx="567" cy="450"/>
            </p:xfrm>
            <a:graphic>
              <a:graphicData uri="http://schemas.openxmlformats.org/presentationml/2006/ole">
                <mc:AlternateContent xmlns:mc="http://schemas.openxmlformats.org/markup-compatibility/2006">
                  <mc:Choice xmlns:v="urn:schemas-microsoft-com:vml" Requires="v">
                    <p:oleObj name="Clip" r:id="rId7" imgW="17462500" imgH="14478000" progId="MS_ClipArt_Gallery.2">
                      <p:embed/>
                    </p:oleObj>
                  </mc:Choice>
                  <mc:Fallback>
                    <p:oleObj name="Clip" r:id="rId7" imgW="17462500" imgH="14478000" progId="MS_ClipArt_Gallery.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0" y="3487"/>
                            <a:ext cx="567" cy="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50221" name="Text Box 45">
                <a:extLst>
                  <a:ext uri="{FF2B5EF4-FFF2-40B4-BE49-F238E27FC236}">
                    <a16:creationId xmlns:a16="http://schemas.microsoft.com/office/drawing/2014/main" id="{4019ADED-79CC-2049-B0C9-F71388BCEC56}"/>
                  </a:ext>
                </a:extLst>
              </p:cNvPr>
              <p:cNvSpPr txBox="1">
                <a:spLocks noChangeArrowheads="1"/>
              </p:cNvSpPr>
              <p:nvPr/>
            </p:nvSpPr>
            <p:spPr bwMode="auto">
              <a:xfrm>
                <a:off x="2060" y="3474"/>
                <a:ext cx="246"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solidFill>
                      <a:schemeClr val="bg1"/>
                    </a:solidFill>
                  </a:rPr>
                  <a:t>B</a:t>
                </a:r>
              </a:p>
            </p:txBody>
          </p:sp>
        </p:grpSp>
        <p:sp>
          <p:nvSpPr>
            <p:cNvPr id="50203" name="Text Box 46">
              <a:extLst>
                <a:ext uri="{FF2B5EF4-FFF2-40B4-BE49-F238E27FC236}">
                  <a16:creationId xmlns:a16="http://schemas.microsoft.com/office/drawing/2014/main" id="{73308ADE-F24F-2641-A234-03EF1F69AEC1}"/>
                </a:ext>
              </a:extLst>
            </p:cNvPr>
            <p:cNvSpPr txBox="1">
              <a:spLocks noChangeArrowheads="1"/>
            </p:cNvSpPr>
            <p:nvPr/>
          </p:nvSpPr>
          <p:spPr bwMode="auto">
            <a:xfrm>
              <a:off x="4189" y="3343"/>
              <a:ext cx="73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000"/>
                <a:t>222.222.222.222</a:t>
              </a:r>
            </a:p>
          </p:txBody>
        </p:sp>
        <p:sp>
          <p:nvSpPr>
            <p:cNvPr id="50204" name="Text Box 47">
              <a:extLst>
                <a:ext uri="{FF2B5EF4-FFF2-40B4-BE49-F238E27FC236}">
                  <a16:creationId xmlns:a16="http://schemas.microsoft.com/office/drawing/2014/main" id="{016AB162-4D5C-494D-AB9E-439BA2A4494D}"/>
                </a:ext>
              </a:extLst>
            </p:cNvPr>
            <p:cNvSpPr txBox="1">
              <a:spLocks noChangeArrowheads="1"/>
            </p:cNvSpPr>
            <p:nvPr/>
          </p:nvSpPr>
          <p:spPr bwMode="auto">
            <a:xfrm>
              <a:off x="3927" y="3839"/>
              <a:ext cx="873"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000"/>
                <a:t>49-BD-D2-C7-56-2A</a:t>
              </a:r>
            </a:p>
          </p:txBody>
        </p:sp>
        <p:sp>
          <p:nvSpPr>
            <p:cNvPr id="50205" name="Rectangle 48">
              <a:extLst>
                <a:ext uri="{FF2B5EF4-FFF2-40B4-BE49-F238E27FC236}">
                  <a16:creationId xmlns:a16="http://schemas.microsoft.com/office/drawing/2014/main" id="{4E970EC7-8C97-944F-B5FE-70E3483C5D0F}"/>
                </a:ext>
              </a:extLst>
            </p:cNvPr>
            <p:cNvSpPr>
              <a:spLocks noChangeArrowheads="1"/>
            </p:cNvSpPr>
            <p:nvPr/>
          </p:nvSpPr>
          <p:spPr bwMode="auto">
            <a:xfrm rot="-5400000">
              <a:off x="4263" y="3547"/>
              <a:ext cx="70" cy="111"/>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50206" name="Freeform 49">
              <a:extLst>
                <a:ext uri="{FF2B5EF4-FFF2-40B4-BE49-F238E27FC236}">
                  <a16:creationId xmlns:a16="http://schemas.microsoft.com/office/drawing/2014/main" id="{2190B1F5-9BBF-AD4F-B970-A26000F8777B}"/>
                </a:ext>
              </a:extLst>
            </p:cNvPr>
            <p:cNvSpPr>
              <a:spLocks/>
            </p:cNvSpPr>
            <p:nvPr/>
          </p:nvSpPr>
          <p:spPr bwMode="auto">
            <a:xfrm>
              <a:off x="1186" y="2796"/>
              <a:ext cx="847" cy="854"/>
            </a:xfrm>
            <a:custGeom>
              <a:avLst/>
              <a:gdLst>
                <a:gd name="T0" fmla="*/ 56 w 1005"/>
                <a:gd name="T1" fmla="*/ 18 h 996"/>
                <a:gd name="T2" fmla="*/ 24 w 1005"/>
                <a:gd name="T3" fmla="*/ 49 h 996"/>
                <a:gd name="T4" fmla="*/ 3 w 1005"/>
                <a:gd name="T5" fmla="*/ 108 h 996"/>
                <a:gd name="T6" fmla="*/ 3 w 1005"/>
                <a:gd name="T7" fmla="*/ 153 h 996"/>
                <a:gd name="T8" fmla="*/ 15 w 1005"/>
                <a:gd name="T9" fmla="*/ 197 h 996"/>
                <a:gd name="T10" fmla="*/ 36 w 1005"/>
                <a:gd name="T11" fmla="*/ 214 h 996"/>
                <a:gd name="T12" fmla="*/ 71 w 1005"/>
                <a:gd name="T13" fmla="*/ 205 h 996"/>
                <a:gd name="T14" fmla="*/ 126 w 1005"/>
                <a:gd name="T15" fmla="*/ 203 h 996"/>
                <a:gd name="T16" fmla="*/ 159 w 1005"/>
                <a:gd name="T17" fmla="*/ 178 h 996"/>
                <a:gd name="T18" fmla="*/ 181 w 1005"/>
                <a:gd name="T19" fmla="*/ 117 h 996"/>
                <a:gd name="T20" fmla="*/ 168 w 1005"/>
                <a:gd name="T21" fmla="*/ 49 h 996"/>
                <a:gd name="T22" fmla="*/ 120 w 1005"/>
                <a:gd name="T23" fmla="*/ 5 h 996"/>
                <a:gd name="T24" fmla="*/ 56 w 1005"/>
                <a:gd name="T25" fmla="*/ 18 h 9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05"/>
                <a:gd name="T40" fmla="*/ 0 h 996"/>
                <a:gd name="T41" fmla="*/ 1005 w 1005"/>
                <a:gd name="T42" fmla="*/ 996 h 99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05" h="996">
                  <a:moveTo>
                    <a:pt x="307" y="83"/>
                  </a:moveTo>
                  <a:cubicBezTo>
                    <a:pt x="218" y="117"/>
                    <a:pt x="182" y="156"/>
                    <a:pt x="134" y="227"/>
                  </a:cubicBezTo>
                  <a:cubicBezTo>
                    <a:pt x="86" y="298"/>
                    <a:pt x="38" y="426"/>
                    <a:pt x="19" y="507"/>
                  </a:cubicBezTo>
                  <a:cubicBezTo>
                    <a:pt x="0" y="588"/>
                    <a:pt x="8" y="648"/>
                    <a:pt x="19" y="716"/>
                  </a:cubicBezTo>
                  <a:cubicBezTo>
                    <a:pt x="30" y="784"/>
                    <a:pt x="54" y="873"/>
                    <a:pt x="84" y="918"/>
                  </a:cubicBezTo>
                  <a:cubicBezTo>
                    <a:pt x="114" y="963"/>
                    <a:pt x="148" y="984"/>
                    <a:pt x="199" y="990"/>
                  </a:cubicBezTo>
                  <a:cubicBezTo>
                    <a:pt x="250" y="996"/>
                    <a:pt x="310" y="961"/>
                    <a:pt x="393" y="954"/>
                  </a:cubicBezTo>
                  <a:cubicBezTo>
                    <a:pt x="476" y="947"/>
                    <a:pt x="614" y="967"/>
                    <a:pt x="696" y="947"/>
                  </a:cubicBezTo>
                  <a:cubicBezTo>
                    <a:pt x="778" y="927"/>
                    <a:pt x="833" y="898"/>
                    <a:pt x="883" y="831"/>
                  </a:cubicBezTo>
                  <a:cubicBezTo>
                    <a:pt x="933" y="764"/>
                    <a:pt x="991" y="644"/>
                    <a:pt x="998" y="543"/>
                  </a:cubicBezTo>
                  <a:cubicBezTo>
                    <a:pt x="1005" y="442"/>
                    <a:pt x="981" y="313"/>
                    <a:pt x="926" y="227"/>
                  </a:cubicBezTo>
                  <a:cubicBezTo>
                    <a:pt x="871" y="141"/>
                    <a:pt x="768" y="50"/>
                    <a:pt x="667" y="25"/>
                  </a:cubicBezTo>
                  <a:cubicBezTo>
                    <a:pt x="566" y="0"/>
                    <a:pt x="396" y="49"/>
                    <a:pt x="307" y="83"/>
                  </a:cubicBezTo>
                  <a:close/>
                </a:path>
              </a:pathLst>
            </a:custGeom>
            <a:solidFill>
              <a:srgbClr val="00FFFF"/>
            </a:solidFill>
            <a:ln w="9525">
              <a:solidFill>
                <a:schemeClr val="tx1"/>
              </a:solidFill>
              <a:round/>
              <a:headEnd/>
              <a:tailEnd/>
            </a:ln>
          </p:spPr>
          <p:txBody>
            <a:bodyPr wrap="none"/>
            <a:lstStyle/>
            <a:p>
              <a:endParaRPr lang="en-US"/>
            </a:p>
          </p:txBody>
        </p:sp>
        <p:sp>
          <p:nvSpPr>
            <p:cNvPr id="50207" name="Freeform 50">
              <a:extLst>
                <a:ext uri="{FF2B5EF4-FFF2-40B4-BE49-F238E27FC236}">
                  <a16:creationId xmlns:a16="http://schemas.microsoft.com/office/drawing/2014/main" id="{C5156E30-673B-1240-A34E-8A97C5464EC0}"/>
                </a:ext>
              </a:extLst>
            </p:cNvPr>
            <p:cNvSpPr>
              <a:spLocks/>
            </p:cNvSpPr>
            <p:nvPr/>
          </p:nvSpPr>
          <p:spPr bwMode="auto">
            <a:xfrm>
              <a:off x="3273" y="2828"/>
              <a:ext cx="943" cy="854"/>
            </a:xfrm>
            <a:custGeom>
              <a:avLst/>
              <a:gdLst>
                <a:gd name="T0" fmla="*/ 161 w 1005"/>
                <a:gd name="T1" fmla="*/ 18 h 996"/>
                <a:gd name="T2" fmla="*/ 71 w 1005"/>
                <a:gd name="T3" fmla="*/ 49 h 996"/>
                <a:gd name="T4" fmla="*/ 9 w 1005"/>
                <a:gd name="T5" fmla="*/ 108 h 996"/>
                <a:gd name="T6" fmla="*/ 9 w 1005"/>
                <a:gd name="T7" fmla="*/ 153 h 996"/>
                <a:gd name="T8" fmla="*/ 44 w 1005"/>
                <a:gd name="T9" fmla="*/ 197 h 996"/>
                <a:gd name="T10" fmla="*/ 105 w 1005"/>
                <a:gd name="T11" fmla="*/ 214 h 996"/>
                <a:gd name="T12" fmla="*/ 207 w 1005"/>
                <a:gd name="T13" fmla="*/ 205 h 996"/>
                <a:gd name="T14" fmla="*/ 369 w 1005"/>
                <a:gd name="T15" fmla="*/ 203 h 996"/>
                <a:gd name="T16" fmla="*/ 467 w 1005"/>
                <a:gd name="T17" fmla="*/ 178 h 996"/>
                <a:gd name="T18" fmla="*/ 527 w 1005"/>
                <a:gd name="T19" fmla="*/ 117 h 996"/>
                <a:gd name="T20" fmla="*/ 490 w 1005"/>
                <a:gd name="T21" fmla="*/ 49 h 996"/>
                <a:gd name="T22" fmla="*/ 353 w 1005"/>
                <a:gd name="T23" fmla="*/ 5 h 996"/>
                <a:gd name="T24" fmla="*/ 161 w 1005"/>
                <a:gd name="T25" fmla="*/ 18 h 9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05"/>
                <a:gd name="T40" fmla="*/ 0 h 996"/>
                <a:gd name="T41" fmla="*/ 1005 w 1005"/>
                <a:gd name="T42" fmla="*/ 996 h 99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05" h="996">
                  <a:moveTo>
                    <a:pt x="307" y="83"/>
                  </a:moveTo>
                  <a:cubicBezTo>
                    <a:pt x="218" y="117"/>
                    <a:pt x="182" y="156"/>
                    <a:pt x="134" y="227"/>
                  </a:cubicBezTo>
                  <a:cubicBezTo>
                    <a:pt x="86" y="298"/>
                    <a:pt x="38" y="426"/>
                    <a:pt x="19" y="507"/>
                  </a:cubicBezTo>
                  <a:cubicBezTo>
                    <a:pt x="0" y="588"/>
                    <a:pt x="8" y="648"/>
                    <a:pt x="19" y="716"/>
                  </a:cubicBezTo>
                  <a:cubicBezTo>
                    <a:pt x="30" y="784"/>
                    <a:pt x="54" y="873"/>
                    <a:pt x="84" y="918"/>
                  </a:cubicBezTo>
                  <a:cubicBezTo>
                    <a:pt x="114" y="963"/>
                    <a:pt x="148" y="984"/>
                    <a:pt x="199" y="990"/>
                  </a:cubicBezTo>
                  <a:cubicBezTo>
                    <a:pt x="250" y="996"/>
                    <a:pt x="310" y="961"/>
                    <a:pt x="393" y="954"/>
                  </a:cubicBezTo>
                  <a:cubicBezTo>
                    <a:pt x="476" y="947"/>
                    <a:pt x="614" y="967"/>
                    <a:pt x="696" y="947"/>
                  </a:cubicBezTo>
                  <a:cubicBezTo>
                    <a:pt x="778" y="927"/>
                    <a:pt x="833" y="898"/>
                    <a:pt x="883" y="831"/>
                  </a:cubicBezTo>
                  <a:cubicBezTo>
                    <a:pt x="933" y="764"/>
                    <a:pt x="991" y="644"/>
                    <a:pt x="998" y="543"/>
                  </a:cubicBezTo>
                  <a:cubicBezTo>
                    <a:pt x="1005" y="442"/>
                    <a:pt x="981" y="313"/>
                    <a:pt x="926" y="227"/>
                  </a:cubicBezTo>
                  <a:cubicBezTo>
                    <a:pt x="871" y="141"/>
                    <a:pt x="768" y="50"/>
                    <a:pt x="667" y="25"/>
                  </a:cubicBezTo>
                  <a:cubicBezTo>
                    <a:pt x="566" y="0"/>
                    <a:pt x="396" y="49"/>
                    <a:pt x="307" y="83"/>
                  </a:cubicBezTo>
                  <a:close/>
                </a:path>
              </a:pathLst>
            </a:custGeom>
            <a:solidFill>
              <a:srgbClr val="00FFFF"/>
            </a:solidFill>
            <a:ln w="9525">
              <a:solidFill>
                <a:schemeClr val="tx1"/>
              </a:solidFill>
              <a:round/>
              <a:headEnd/>
              <a:tailEnd/>
            </a:ln>
          </p:spPr>
          <p:txBody>
            <a:bodyPr wrap="none"/>
            <a:lstStyle/>
            <a:p>
              <a:endParaRPr lang="en-US"/>
            </a:p>
          </p:txBody>
        </p:sp>
        <p:sp>
          <p:nvSpPr>
            <p:cNvPr id="50208" name="Line 51">
              <a:extLst>
                <a:ext uri="{FF2B5EF4-FFF2-40B4-BE49-F238E27FC236}">
                  <a16:creationId xmlns:a16="http://schemas.microsoft.com/office/drawing/2014/main" id="{4F06FE67-958C-7E43-898D-5FEA4B5F02F7}"/>
                </a:ext>
              </a:extLst>
            </p:cNvPr>
            <p:cNvSpPr>
              <a:spLocks noChangeShapeType="1"/>
            </p:cNvSpPr>
            <p:nvPr/>
          </p:nvSpPr>
          <p:spPr bwMode="auto">
            <a:xfrm>
              <a:off x="1091" y="2777"/>
              <a:ext cx="276" cy="1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0209" name="Line 52">
              <a:extLst>
                <a:ext uri="{FF2B5EF4-FFF2-40B4-BE49-F238E27FC236}">
                  <a16:creationId xmlns:a16="http://schemas.microsoft.com/office/drawing/2014/main" id="{4E2E2D49-0101-1940-BAE2-D049A7D3E27A}"/>
                </a:ext>
              </a:extLst>
            </p:cNvPr>
            <p:cNvSpPr>
              <a:spLocks noChangeShapeType="1"/>
            </p:cNvSpPr>
            <p:nvPr/>
          </p:nvSpPr>
          <p:spPr bwMode="auto">
            <a:xfrm flipV="1">
              <a:off x="1139" y="3636"/>
              <a:ext cx="194" cy="21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0210" name="Line 53">
              <a:extLst>
                <a:ext uri="{FF2B5EF4-FFF2-40B4-BE49-F238E27FC236}">
                  <a16:creationId xmlns:a16="http://schemas.microsoft.com/office/drawing/2014/main" id="{06631BB6-9D12-934D-80C4-3DA9EFA5014A}"/>
                </a:ext>
              </a:extLst>
            </p:cNvPr>
            <p:cNvSpPr>
              <a:spLocks noChangeShapeType="1"/>
            </p:cNvSpPr>
            <p:nvPr/>
          </p:nvSpPr>
          <p:spPr bwMode="auto">
            <a:xfrm>
              <a:off x="2026" y="3248"/>
              <a:ext cx="182" cy="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0211" name="Line 54">
              <a:extLst>
                <a:ext uri="{FF2B5EF4-FFF2-40B4-BE49-F238E27FC236}">
                  <a16:creationId xmlns:a16="http://schemas.microsoft.com/office/drawing/2014/main" id="{F0D8231B-2016-C845-B7AA-92437F824E22}"/>
                </a:ext>
              </a:extLst>
            </p:cNvPr>
            <p:cNvSpPr>
              <a:spLocks noChangeShapeType="1"/>
            </p:cNvSpPr>
            <p:nvPr/>
          </p:nvSpPr>
          <p:spPr bwMode="auto">
            <a:xfrm flipV="1">
              <a:off x="3016" y="3240"/>
              <a:ext cx="283" cy="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0212" name="Line 55">
              <a:extLst>
                <a:ext uri="{FF2B5EF4-FFF2-40B4-BE49-F238E27FC236}">
                  <a16:creationId xmlns:a16="http://schemas.microsoft.com/office/drawing/2014/main" id="{BDF0ED45-07E9-FC43-86E2-EAF077DA0BFF}"/>
                </a:ext>
              </a:extLst>
            </p:cNvPr>
            <p:cNvSpPr>
              <a:spLocks noChangeShapeType="1"/>
            </p:cNvSpPr>
            <p:nvPr/>
          </p:nvSpPr>
          <p:spPr bwMode="auto">
            <a:xfrm>
              <a:off x="4113" y="3519"/>
              <a:ext cx="124" cy="8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0213" name="Line 56">
              <a:extLst>
                <a:ext uri="{FF2B5EF4-FFF2-40B4-BE49-F238E27FC236}">
                  <a16:creationId xmlns:a16="http://schemas.microsoft.com/office/drawing/2014/main" id="{00524320-48BB-724D-BE2D-CDA787839037}"/>
                </a:ext>
              </a:extLst>
            </p:cNvPr>
            <p:cNvSpPr>
              <a:spLocks noChangeShapeType="1"/>
            </p:cNvSpPr>
            <p:nvPr/>
          </p:nvSpPr>
          <p:spPr bwMode="auto">
            <a:xfrm flipH="1">
              <a:off x="3996" y="2737"/>
              <a:ext cx="211" cy="15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0214" name="Line 57">
              <a:extLst>
                <a:ext uri="{FF2B5EF4-FFF2-40B4-BE49-F238E27FC236}">
                  <a16:creationId xmlns:a16="http://schemas.microsoft.com/office/drawing/2014/main" id="{2368AEC3-0FE4-F64C-8732-229175195FEF}"/>
                </a:ext>
              </a:extLst>
            </p:cNvPr>
            <p:cNvSpPr>
              <a:spLocks noChangeShapeType="1"/>
            </p:cNvSpPr>
            <p:nvPr/>
          </p:nvSpPr>
          <p:spPr bwMode="auto">
            <a:xfrm flipV="1">
              <a:off x="1086" y="3911"/>
              <a:ext cx="0" cy="10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0215" name="Line 58">
              <a:extLst>
                <a:ext uri="{FF2B5EF4-FFF2-40B4-BE49-F238E27FC236}">
                  <a16:creationId xmlns:a16="http://schemas.microsoft.com/office/drawing/2014/main" id="{8EB1C550-2DB7-6A49-8358-3968AA999725}"/>
                </a:ext>
              </a:extLst>
            </p:cNvPr>
            <p:cNvSpPr>
              <a:spLocks noChangeShapeType="1"/>
            </p:cNvSpPr>
            <p:nvPr/>
          </p:nvSpPr>
          <p:spPr bwMode="auto">
            <a:xfrm>
              <a:off x="1030" y="2614"/>
              <a:ext cx="0" cy="1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0216" name="Line 59">
              <a:extLst>
                <a:ext uri="{FF2B5EF4-FFF2-40B4-BE49-F238E27FC236}">
                  <a16:creationId xmlns:a16="http://schemas.microsoft.com/office/drawing/2014/main" id="{DE5B119A-180B-EE4A-A176-723A1F8A9617}"/>
                </a:ext>
              </a:extLst>
            </p:cNvPr>
            <p:cNvSpPr>
              <a:spLocks noChangeShapeType="1"/>
            </p:cNvSpPr>
            <p:nvPr/>
          </p:nvSpPr>
          <p:spPr bwMode="auto">
            <a:xfrm>
              <a:off x="2262" y="2913"/>
              <a:ext cx="0" cy="2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0217" name="Line 60">
              <a:extLst>
                <a:ext uri="{FF2B5EF4-FFF2-40B4-BE49-F238E27FC236}">
                  <a16:creationId xmlns:a16="http://schemas.microsoft.com/office/drawing/2014/main" id="{42A9A4A5-D563-6C44-A5CF-4B28E5F166D8}"/>
                </a:ext>
              </a:extLst>
            </p:cNvPr>
            <p:cNvSpPr>
              <a:spLocks noChangeShapeType="1"/>
            </p:cNvSpPr>
            <p:nvPr/>
          </p:nvSpPr>
          <p:spPr bwMode="auto">
            <a:xfrm>
              <a:off x="2937" y="3039"/>
              <a:ext cx="0" cy="13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0218" name="Line 61">
              <a:extLst>
                <a:ext uri="{FF2B5EF4-FFF2-40B4-BE49-F238E27FC236}">
                  <a16:creationId xmlns:a16="http://schemas.microsoft.com/office/drawing/2014/main" id="{51DD5F2E-F3D7-C748-A08C-D05DE5EDBB61}"/>
                </a:ext>
              </a:extLst>
            </p:cNvPr>
            <p:cNvSpPr>
              <a:spLocks noChangeShapeType="1"/>
            </p:cNvSpPr>
            <p:nvPr/>
          </p:nvSpPr>
          <p:spPr bwMode="auto">
            <a:xfrm flipV="1">
              <a:off x="4276" y="3664"/>
              <a:ext cx="0" cy="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0219" name="Line 62">
              <a:extLst>
                <a:ext uri="{FF2B5EF4-FFF2-40B4-BE49-F238E27FC236}">
                  <a16:creationId xmlns:a16="http://schemas.microsoft.com/office/drawing/2014/main" id="{C65F83E4-0C52-E344-A0A2-0D318C13AF8F}"/>
                </a:ext>
              </a:extLst>
            </p:cNvPr>
            <p:cNvSpPr>
              <a:spLocks noChangeShapeType="1"/>
            </p:cNvSpPr>
            <p:nvPr/>
          </p:nvSpPr>
          <p:spPr bwMode="auto">
            <a:xfrm flipH="1">
              <a:off x="4265" y="2557"/>
              <a:ext cx="3" cy="12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sp>
        <p:nvSpPr>
          <p:cNvPr id="402496" name="Text Box 64">
            <a:extLst>
              <a:ext uri="{FF2B5EF4-FFF2-40B4-BE49-F238E27FC236}">
                <a16:creationId xmlns:a16="http://schemas.microsoft.com/office/drawing/2014/main" id="{599255F6-C4BE-7F49-8496-F07A46931DB8}"/>
              </a:ext>
            </a:extLst>
          </p:cNvPr>
          <p:cNvSpPr txBox="1">
            <a:spLocks noChangeArrowheads="1"/>
          </p:cNvSpPr>
          <p:nvPr/>
        </p:nvSpPr>
        <p:spPr bwMode="auto">
          <a:xfrm>
            <a:off x="5721350" y="1473200"/>
            <a:ext cx="2982913" cy="923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b="1">
                <a:solidFill>
                  <a:schemeClr val="accent2"/>
                </a:solidFill>
              </a:rPr>
              <a:t>This is a </a:t>
            </a:r>
            <a:r>
              <a:rPr lang="en-US" altLang="en-US" sz="1800" b="1"/>
              <a:t>really</a:t>
            </a:r>
            <a:r>
              <a:rPr lang="en-US" altLang="en-US" sz="1800" b="1">
                <a:solidFill>
                  <a:schemeClr val="accent2"/>
                </a:solidFill>
              </a:rPr>
              <a:t> important</a:t>
            </a:r>
          </a:p>
          <a:p>
            <a:pPr eaLnBrk="1" hangingPunct="1"/>
            <a:r>
              <a:rPr lang="en-US" altLang="en-US" sz="1800" b="1">
                <a:solidFill>
                  <a:schemeClr val="accent2"/>
                </a:solidFill>
              </a:rPr>
              <a:t>example – make sure you</a:t>
            </a:r>
          </a:p>
          <a:p>
            <a:pPr eaLnBrk="1" hangingPunct="1"/>
            <a:r>
              <a:rPr lang="en-US" altLang="en-US" sz="1800" b="1">
                <a:solidFill>
                  <a:schemeClr val="accent2"/>
                </a:solidFill>
              </a:rPr>
              <a:t>understand!</a:t>
            </a:r>
          </a:p>
        </p:txBody>
      </p:sp>
      <p:sp>
        <p:nvSpPr>
          <p:cNvPr id="62" name="Date Placeholder 61">
            <a:extLst>
              <a:ext uri="{FF2B5EF4-FFF2-40B4-BE49-F238E27FC236}">
                <a16:creationId xmlns:a16="http://schemas.microsoft.com/office/drawing/2014/main" id="{7BC1570E-F0B6-BE4A-9572-90DDBCF4B5F8}"/>
              </a:ext>
            </a:extLst>
          </p:cNvPr>
          <p:cNvSpPr>
            <a:spLocks noGrp="1"/>
          </p:cNvSpPr>
          <p:nvPr>
            <p:ph type="dt" sz="quarter" idx="10"/>
          </p:nvPr>
        </p:nvSpPr>
        <p:spPr>
          <a:xfrm>
            <a:off x="457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09A68CC-D318-3A46-963B-22D4968560BC}" type="datetime1">
              <a:rPr lang="en-US" altLang="en-US" sz="1200">
                <a:solidFill>
                  <a:srgbClr val="E2D532"/>
                </a:solidFill>
                <a:effectLst>
                  <a:outerShdw blurRad="38100" dist="38100" dir="2700000" algn="tl">
                    <a:srgbClr val="C0C0C0"/>
                  </a:outerShdw>
                </a:effectLst>
              </a:rPr>
              <a:pPr eaLnBrk="1" hangingPunct="1"/>
              <a:t>5/10/23</a:t>
            </a:fld>
            <a:endParaRPr lang="en-US" altLang="en-US" sz="1200">
              <a:solidFill>
                <a:srgbClr val="E2D532"/>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249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5000" fill="hold" grpId="1" nodeType="clickEffect">
                                  <p:stCondLst>
                                    <p:cond delay="0"/>
                                  </p:stCondLst>
                                  <p:childTnLst>
                                    <p:anim calcmode="discrete" valueType="str">
                                      <p:cBhvr>
                                        <p:cTn id="10" dur="1000" fill="hold"/>
                                        <p:tgtEl>
                                          <p:spTgt spid="40249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2496" grpId="0" animBg="1"/>
      <p:bldP spid="402496"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BCBEC37-A014-A747-ACE6-1C7BA144BDD2}"/>
              </a:ext>
            </a:extLst>
          </p:cNvPr>
          <p:cNvSpPr>
            <a:spLocks noGrp="1"/>
          </p:cNvSpPr>
          <p:nvPr>
            <p:ph type="dt" sz="quarter" idx="10"/>
          </p:nvPr>
        </p:nvSpPr>
        <p:spPr>
          <a:xfrm>
            <a:off x="457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D6CEE9B-8FBD-F446-879C-0C4CF70ED5E8}" type="datetime1">
              <a:rPr lang="en-US" altLang="en-US" sz="1200">
                <a:solidFill>
                  <a:srgbClr val="E2D532"/>
                </a:solidFill>
                <a:effectLst>
                  <a:outerShdw blurRad="38100" dist="38100" dir="2700000" algn="tl">
                    <a:srgbClr val="C0C0C0"/>
                  </a:outerShdw>
                </a:effectLst>
              </a:rPr>
              <a:pPr eaLnBrk="1" hangingPunct="1"/>
              <a:t>5/10/23</a:t>
            </a:fld>
            <a:endParaRPr lang="en-US" altLang="en-US" sz="1200">
              <a:solidFill>
                <a:srgbClr val="E2D532"/>
              </a:solidFill>
              <a:effectLst>
                <a:outerShdw blurRad="38100" dist="38100" dir="2700000" algn="tl">
                  <a:srgbClr val="C0C0C0"/>
                </a:outerShdw>
              </a:effectLst>
            </a:endParaRPr>
          </a:p>
        </p:txBody>
      </p:sp>
      <p:sp>
        <p:nvSpPr>
          <p:cNvPr id="6" name="Slide Number Placeholder 5">
            <a:extLst>
              <a:ext uri="{FF2B5EF4-FFF2-40B4-BE49-F238E27FC236}">
                <a16:creationId xmlns:a16="http://schemas.microsoft.com/office/drawing/2014/main" id="{D7F01CF7-83E8-524C-A16C-A5AC0CFB8486}"/>
              </a:ext>
            </a:extLst>
          </p:cNvPr>
          <p:cNvSpPr>
            <a:spLocks noGrp="1"/>
          </p:cNvSpPr>
          <p:nvPr>
            <p:ph type="sldNum" sz="quarter" idx="12"/>
          </p:nvPr>
        </p:nvSpPr>
        <p:spPr>
          <a:xfrm>
            <a:off x="6553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solidFill>
                  <a:srgbClr val="E2D532"/>
                </a:solidFill>
                <a:effectLst>
                  <a:outerShdw blurRad="38100" dist="38100" dir="2700000" algn="tl">
                    <a:srgbClr val="C0C0C0"/>
                  </a:outerShdw>
                </a:effectLst>
              </a:rPr>
              <a:t>Wenbing Zhao</a:t>
            </a:r>
          </a:p>
        </p:txBody>
      </p:sp>
      <p:sp>
        <p:nvSpPr>
          <p:cNvPr id="1183746" name="Rectangle 2">
            <a:extLst>
              <a:ext uri="{FF2B5EF4-FFF2-40B4-BE49-F238E27FC236}">
                <a16:creationId xmlns:a16="http://schemas.microsoft.com/office/drawing/2014/main" id="{202187F5-07F8-8D4F-9F95-C1054EB6279E}"/>
              </a:ext>
            </a:extLst>
          </p:cNvPr>
          <p:cNvSpPr>
            <a:spLocks noGrp="1" noChangeArrowheads="1"/>
          </p:cNvSpPr>
          <p:nvPr>
            <p:ph type="title" idx="4294967295"/>
          </p:nvPr>
        </p:nvSpPr>
        <p:spPr/>
        <p:txBody>
          <a:bodyPr anchor="ctr"/>
          <a:lstStyle/>
          <a:p>
            <a:pPr eaLnBrk="1" hangingPunct="1"/>
            <a:r>
              <a:rPr lang="en-US" altLang="en-US">
                <a:effectLst>
                  <a:outerShdw blurRad="38100" dist="38100" dir="2700000" algn="tl">
                    <a:srgbClr val="C0C0C0"/>
                  </a:outerShdw>
                </a:effectLst>
                <a:ea typeface="ＭＳ Ｐゴシック" panose="020B0600070205080204" pitchFamily="34" charset="-128"/>
                <a:cs typeface="Arial" panose="020B0604020202020204" pitchFamily="34" charset="0"/>
              </a:rPr>
              <a:t>Outline</a:t>
            </a:r>
          </a:p>
        </p:txBody>
      </p:sp>
      <p:sp>
        <p:nvSpPr>
          <p:cNvPr id="17412" name="Rectangle 3">
            <a:extLst>
              <a:ext uri="{FF2B5EF4-FFF2-40B4-BE49-F238E27FC236}">
                <a16:creationId xmlns:a16="http://schemas.microsoft.com/office/drawing/2014/main" id="{C40F1323-2132-654E-BBB3-E8D0A7B2ED21}"/>
              </a:ext>
            </a:extLst>
          </p:cNvPr>
          <p:cNvSpPr>
            <a:spLocks noGrp="1" noChangeArrowheads="1"/>
          </p:cNvSpPr>
          <p:nvPr>
            <p:ph type="body" idx="4294967295"/>
          </p:nvPr>
        </p:nvSpPr>
        <p:spPr/>
        <p:txBody>
          <a:bodyPr/>
          <a:lstStyle/>
          <a:p>
            <a:pPr eaLnBrk="1" hangingPunct="1">
              <a:lnSpc>
                <a:spcPct val="90000"/>
              </a:lnSpc>
            </a:pPr>
            <a:r>
              <a:rPr lang="en-US" altLang="zh-CN" sz="2600">
                <a:ea typeface="宋体" panose="02010600030101010101" pitchFamily="2" charset="-122"/>
                <a:cs typeface="ＭＳ Ｐゴシック" panose="020B0600070205080204" pitchFamily="34" charset="-128"/>
              </a:rPr>
              <a:t>Ethernet</a:t>
            </a:r>
          </a:p>
          <a:p>
            <a:pPr lvl="1" eaLnBrk="1" hangingPunct="1">
              <a:lnSpc>
                <a:spcPct val="90000"/>
              </a:lnSpc>
            </a:pPr>
            <a:r>
              <a:rPr lang="en-US" altLang="zh-CN" sz="2200">
                <a:ea typeface="宋体" panose="02010600030101010101" pitchFamily="2" charset="-122"/>
              </a:rPr>
              <a:t>Manchester Encoding</a:t>
            </a:r>
          </a:p>
          <a:p>
            <a:pPr lvl="1" eaLnBrk="1" hangingPunct="1">
              <a:lnSpc>
                <a:spcPct val="90000"/>
              </a:lnSpc>
            </a:pPr>
            <a:r>
              <a:rPr lang="en-US" altLang="zh-CN" sz="2200">
                <a:ea typeface="宋体" panose="02010600030101010101" pitchFamily="2" charset="-122"/>
              </a:rPr>
              <a:t>The Ethernet MAC Sublayer Protocol</a:t>
            </a:r>
          </a:p>
          <a:p>
            <a:pPr lvl="1" eaLnBrk="1" hangingPunct="1">
              <a:lnSpc>
                <a:spcPct val="90000"/>
              </a:lnSpc>
            </a:pPr>
            <a:r>
              <a:rPr lang="en-US" altLang="zh-CN" sz="2200">
                <a:ea typeface="宋体" panose="02010600030101010101" pitchFamily="2" charset="-122"/>
              </a:rPr>
              <a:t>The Binary Exponential Backoff Algorithm</a:t>
            </a:r>
          </a:p>
          <a:p>
            <a:pPr eaLnBrk="1" hangingPunct="1"/>
            <a:r>
              <a:rPr lang="en-US" altLang="zh-CN" sz="2600">
                <a:ea typeface="宋体" panose="02010600030101010101" pitchFamily="2" charset="-122"/>
                <a:cs typeface="ＭＳ Ｐゴシック" panose="020B0600070205080204" pitchFamily="34" charset="-128"/>
              </a:rPr>
              <a:t>ARP and DHCP</a:t>
            </a:r>
          </a:p>
          <a:p>
            <a:pPr eaLnBrk="1" hangingPunct="1"/>
            <a:r>
              <a:rPr lang="en-US" altLang="zh-CN" sz="2600">
                <a:ea typeface="宋体" panose="02010600030101010101" pitchFamily="2" charset="-122"/>
                <a:cs typeface="ＭＳ Ｐゴシック" panose="020B0600070205080204" pitchFamily="34" charset="-128"/>
              </a:rPr>
              <a:t>Link layer devices</a:t>
            </a:r>
          </a:p>
          <a:p>
            <a:pPr eaLnBrk="1" hangingPunct="1"/>
            <a:endParaRPr lang="en-US" altLang="en-US" sz="2600">
              <a:ea typeface="ＭＳ Ｐゴシック" panose="020B0600070205080204" pitchFamily="34" charset="-128"/>
              <a:cs typeface="ＭＳ Ｐゴシック" panose="020B0600070205080204"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31085D1-E79F-AE43-B145-886C9266938A}"/>
              </a:ext>
            </a:extLst>
          </p:cNvPr>
          <p:cNvSpPr>
            <a:spLocks noGrp="1"/>
          </p:cNvSpPr>
          <p:nvPr>
            <p:ph type="dt" sz="quarter" idx="10"/>
          </p:nvPr>
        </p:nvSpPr>
        <p:spPr>
          <a:xfrm>
            <a:off x="457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08BE4E4-1541-C645-B657-E4340DEE7191}" type="datetime1">
              <a:rPr lang="en-US" altLang="en-US" sz="1200">
                <a:solidFill>
                  <a:srgbClr val="E2D532"/>
                </a:solidFill>
                <a:effectLst>
                  <a:outerShdw blurRad="38100" dist="38100" dir="2700000" algn="tl">
                    <a:srgbClr val="C0C0C0"/>
                  </a:outerShdw>
                </a:effectLst>
              </a:rPr>
              <a:pPr eaLnBrk="1" hangingPunct="1"/>
              <a:t>5/10/23</a:t>
            </a:fld>
            <a:endParaRPr lang="en-US" altLang="en-US" sz="1200">
              <a:solidFill>
                <a:srgbClr val="E2D532"/>
              </a:solidFill>
              <a:effectLst>
                <a:outerShdw blurRad="38100" dist="38100" dir="2700000" algn="tl">
                  <a:srgbClr val="C0C0C0"/>
                </a:outerShdw>
              </a:effectLst>
            </a:endParaRPr>
          </a:p>
        </p:txBody>
      </p:sp>
      <p:sp>
        <p:nvSpPr>
          <p:cNvPr id="6" name="Slide Number Placeholder 5">
            <a:extLst>
              <a:ext uri="{FF2B5EF4-FFF2-40B4-BE49-F238E27FC236}">
                <a16:creationId xmlns:a16="http://schemas.microsoft.com/office/drawing/2014/main" id="{F4E5EEFC-0F48-324E-8F34-6744659B6903}"/>
              </a:ext>
            </a:extLst>
          </p:cNvPr>
          <p:cNvSpPr>
            <a:spLocks noGrp="1"/>
          </p:cNvSpPr>
          <p:nvPr>
            <p:ph type="sldNum" sz="quarter" idx="12"/>
          </p:nvPr>
        </p:nvSpPr>
        <p:spPr>
          <a:xfrm>
            <a:off x="6553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solidFill>
                  <a:srgbClr val="E2D532"/>
                </a:solidFill>
                <a:effectLst>
                  <a:outerShdw blurRad="38100" dist="38100" dir="2700000" algn="tl">
                    <a:srgbClr val="C0C0C0"/>
                  </a:outerShdw>
                </a:effectLst>
              </a:rPr>
              <a:t>Wenbing Zhao</a:t>
            </a:r>
          </a:p>
        </p:txBody>
      </p:sp>
      <p:sp>
        <p:nvSpPr>
          <p:cNvPr id="1210370" name="Rectangle 2">
            <a:extLst>
              <a:ext uri="{FF2B5EF4-FFF2-40B4-BE49-F238E27FC236}">
                <a16:creationId xmlns:a16="http://schemas.microsoft.com/office/drawing/2014/main" id="{2A186B19-2970-4642-8B35-80E07AF57FAC}"/>
              </a:ext>
            </a:extLst>
          </p:cNvPr>
          <p:cNvSpPr>
            <a:spLocks noGrp="1" noChangeArrowheads="1"/>
          </p:cNvSpPr>
          <p:nvPr>
            <p:ph type="title" idx="4294967295"/>
          </p:nvPr>
        </p:nvSpPr>
        <p:spPr>
          <a:xfrm>
            <a:off x="742950" y="547688"/>
            <a:ext cx="8093075" cy="579437"/>
          </a:xfrm>
        </p:spPr>
        <p:txBody>
          <a:bodyPr anchor="ctr"/>
          <a:lstStyle/>
          <a:p>
            <a:pPr eaLnBrk="1" hangingPunct="1"/>
            <a:r>
              <a:rPr lang="en-US" altLang="zh-CN">
                <a:effectLst>
                  <a:outerShdw blurRad="38100" dist="38100" dir="2700000" algn="tl">
                    <a:srgbClr val="C0C0C0"/>
                  </a:outerShdw>
                </a:effectLst>
                <a:ea typeface="宋体" panose="02010600030101010101" pitchFamily="2" charset="-122"/>
              </a:rPr>
              <a:t>BOOTP </a:t>
            </a:r>
            <a:r>
              <a:rPr lang="en-US" altLang="zh-CN">
                <a:effectLst>
                  <a:outerShdw blurRad="38100" dist="38100" dir="2700000" algn="tl">
                    <a:srgbClr val="C0C0C0"/>
                  </a:outerShdw>
                </a:effectLst>
                <a:latin typeface="Comic Sans MS" panose="030F0902030302020204" pitchFamily="66" charset="0"/>
                <a:ea typeface="宋体" panose="02010600030101010101" pitchFamily="2" charset="-122"/>
              </a:rPr>
              <a:t>–</a:t>
            </a:r>
            <a:r>
              <a:rPr lang="en-US" altLang="zh-CN">
                <a:effectLst>
                  <a:outerShdw blurRad="38100" dist="38100" dir="2700000" algn="tl">
                    <a:srgbClr val="C0C0C0"/>
                  </a:outerShdw>
                </a:effectLst>
                <a:ea typeface="宋体" panose="02010600030101010101" pitchFamily="2" charset="-122"/>
              </a:rPr>
              <a:t> Bootstrap Protocol</a:t>
            </a:r>
          </a:p>
        </p:txBody>
      </p:sp>
      <p:sp>
        <p:nvSpPr>
          <p:cNvPr id="1210371" name="Rectangle 3">
            <a:extLst>
              <a:ext uri="{FF2B5EF4-FFF2-40B4-BE49-F238E27FC236}">
                <a16:creationId xmlns:a16="http://schemas.microsoft.com/office/drawing/2014/main" id="{D98ADCB0-A51B-F841-92D3-ECD8616F57C5}"/>
              </a:ext>
            </a:extLst>
          </p:cNvPr>
          <p:cNvSpPr>
            <a:spLocks noGrp="1" noChangeArrowheads="1"/>
          </p:cNvSpPr>
          <p:nvPr>
            <p:ph type="body" idx="4294967295"/>
          </p:nvPr>
        </p:nvSpPr>
        <p:spPr>
          <a:xfrm>
            <a:off x="533400" y="1479550"/>
            <a:ext cx="8153400" cy="4429125"/>
          </a:xfrm>
        </p:spPr>
        <p:txBody>
          <a:bodyPr/>
          <a:lstStyle/>
          <a:p>
            <a:pPr eaLnBrk="1" hangingPunct="1">
              <a:lnSpc>
                <a:spcPct val="80000"/>
              </a:lnSpc>
            </a:pPr>
            <a:r>
              <a:rPr lang="en-US" altLang="zh-CN" sz="2600">
                <a:ea typeface="宋体" panose="02010600030101010101" pitchFamily="2" charset="-122"/>
                <a:cs typeface="ＭＳ Ｐゴシック" panose="020B0600070205080204" pitchFamily="34" charset="-128"/>
              </a:rPr>
              <a:t>BOOTP </a:t>
            </a:r>
            <a:r>
              <a:rPr lang="en-US" altLang="zh-CN" sz="2600">
                <a:latin typeface="Comic Sans MS" panose="030F0902030302020204" pitchFamily="66" charset="0"/>
                <a:ea typeface="宋体" panose="02010600030101010101" pitchFamily="2" charset="-122"/>
                <a:cs typeface="ＭＳ Ｐゴシック" panose="020B0600070205080204" pitchFamily="34" charset="-128"/>
              </a:rPr>
              <a:t>–</a:t>
            </a:r>
            <a:r>
              <a:rPr lang="en-US" altLang="zh-CN" sz="2600">
                <a:ea typeface="宋体" panose="02010600030101010101" pitchFamily="2" charset="-122"/>
                <a:cs typeface="ＭＳ Ｐゴシック" panose="020B0600070205080204" pitchFamily="34" charset="-128"/>
              </a:rPr>
              <a:t> uses UDP</a:t>
            </a:r>
          </a:p>
          <a:p>
            <a:pPr lvl="1" eaLnBrk="1" hangingPunct="1">
              <a:lnSpc>
                <a:spcPct val="80000"/>
              </a:lnSpc>
            </a:pPr>
            <a:r>
              <a:rPr lang="en-US" altLang="zh-CN" sz="2200">
                <a:ea typeface="宋体" panose="02010600030101010101" pitchFamily="2" charset="-122"/>
              </a:rPr>
              <a:t>A client broadcasts to 255.255.255.255</a:t>
            </a:r>
          </a:p>
          <a:p>
            <a:pPr lvl="1" eaLnBrk="1" hangingPunct="1">
              <a:lnSpc>
                <a:spcPct val="80000"/>
              </a:lnSpc>
            </a:pPr>
            <a:r>
              <a:rPr lang="en-US" altLang="zh-CN" sz="2200">
                <a:ea typeface="宋体" panose="02010600030101010101" pitchFamily="2" charset="-122"/>
              </a:rPr>
              <a:t>The source IP address is set to 0.0.0.0 if client does not know its own IP address yet</a:t>
            </a:r>
          </a:p>
          <a:p>
            <a:pPr lvl="1" eaLnBrk="1" hangingPunct="1">
              <a:lnSpc>
                <a:spcPct val="80000"/>
              </a:lnSpc>
            </a:pPr>
            <a:r>
              <a:rPr lang="en-US" altLang="zh-CN" sz="2200">
                <a:ea typeface="宋体" panose="02010600030101010101" pitchFamily="2" charset="-122"/>
              </a:rPr>
              <a:t>Port number: 67 for server, 68 for client</a:t>
            </a:r>
          </a:p>
          <a:p>
            <a:pPr eaLnBrk="1" hangingPunct="1">
              <a:lnSpc>
                <a:spcPct val="80000"/>
              </a:lnSpc>
            </a:pPr>
            <a:r>
              <a:rPr lang="en-US" altLang="zh-CN" sz="2600">
                <a:ea typeface="宋体" panose="02010600030101010101" pitchFamily="2" charset="-122"/>
                <a:cs typeface="ＭＳ Ｐゴシック" panose="020B0600070205080204" pitchFamily="34" charset="-128"/>
              </a:rPr>
              <a:t>BOOTP drawbacks</a:t>
            </a:r>
          </a:p>
          <a:p>
            <a:pPr lvl="1" eaLnBrk="1" hangingPunct="1">
              <a:lnSpc>
                <a:spcPct val="80000"/>
              </a:lnSpc>
            </a:pPr>
            <a:r>
              <a:rPr lang="en-US" altLang="zh-CN" sz="2200">
                <a:ea typeface="宋体" panose="02010600030101010101" pitchFamily="2" charset="-122"/>
              </a:rPr>
              <a:t>Requires manual configuration of tables mapping IP address to Ethernet address at the BOOTP server</a:t>
            </a:r>
          </a:p>
          <a:p>
            <a:pPr eaLnBrk="1" hangingPunct="1">
              <a:lnSpc>
                <a:spcPct val="80000"/>
              </a:lnSpc>
            </a:pPr>
            <a:r>
              <a:rPr lang="en-US" altLang="zh-CN" sz="2600">
                <a:solidFill>
                  <a:srgbClr val="00FF00"/>
                </a:solidFill>
                <a:ea typeface="宋体" panose="02010600030101010101" pitchFamily="2" charset="-122"/>
                <a:cs typeface="ＭＳ Ｐゴシック" panose="020B0600070205080204" pitchFamily="34" charset="-128"/>
              </a:rPr>
              <a:t>Replaced by DHCP</a:t>
            </a:r>
          </a:p>
        </p:txBody>
      </p:sp>
      <p:grpSp>
        <p:nvGrpSpPr>
          <p:cNvPr id="52229" name="Group 4">
            <a:extLst>
              <a:ext uri="{FF2B5EF4-FFF2-40B4-BE49-F238E27FC236}">
                <a16:creationId xmlns:a16="http://schemas.microsoft.com/office/drawing/2014/main" id="{52425F32-D9A1-8446-8B66-A99B8F76EE13}"/>
              </a:ext>
            </a:extLst>
          </p:cNvPr>
          <p:cNvGrpSpPr>
            <a:grpSpLocks/>
          </p:cNvGrpSpPr>
          <p:nvPr/>
        </p:nvGrpSpPr>
        <p:grpSpPr bwMode="auto">
          <a:xfrm>
            <a:off x="4375150" y="4310063"/>
            <a:ext cx="3327400" cy="1720850"/>
            <a:chOff x="1921" y="890"/>
            <a:chExt cx="2096" cy="1084"/>
          </a:xfrm>
        </p:grpSpPr>
        <p:sp>
          <p:nvSpPr>
            <p:cNvPr id="52230" name="Text Box 5">
              <a:extLst>
                <a:ext uri="{FF2B5EF4-FFF2-40B4-BE49-F238E27FC236}">
                  <a16:creationId xmlns:a16="http://schemas.microsoft.com/office/drawing/2014/main" id="{689F41E9-A3C4-994B-97FE-677BF6B3CBBF}"/>
                </a:ext>
              </a:extLst>
            </p:cNvPr>
            <p:cNvSpPr txBox="1">
              <a:spLocks noChangeArrowheads="1"/>
            </p:cNvSpPr>
            <p:nvPr/>
          </p:nvSpPr>
          <p:spPr bwMode="auto">
            <a:xfrm>
              <a:off x="1921" y="890"/>
              <a:ext cx="193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eaLnBrk="1" hangingPunct="1"/>
              <a:r>
                <a:rPr lang="en-US" altLang="zh-CN" sz="2000">
                  <a:latin typeface="Comic Sans MS" panose="030F0902030302020204" pitchFamily="66" charset="0"/>
                  <a:ea typeface="宋体" panose="02010600030101010101" pitchFamily="2" charset="-122"/>
                </a:rPr>
                <a:t>32-bit Internet address</a:t>
              </a:r>
            </a:p>
          </p:txBody>
        </p:sp>
        <p:sp>
          <p:nvSpPr>
            <p:cNvPr id="52231" name="Text Box 6">
              <a:extLst>
                <a:ext uri="{FF2B5EF4-FFF2-40B4-BE49-F238E27FC236}">
                  <a16:creationId xmlns:a16="http://schemas.microsoft.com/office/drawing/2014/main" id="{374FC3C1-0966-EE4C-B0BC-08D81BC3D126}"/>
                </a:ext>
              </a:extLst>
            </p:cNvPr>
            <p:cNvSpPr txBox="1">
              <a:spLocks noChangeArrowheads="1"/>
            </p:cNvSpPr>
            <p:nvPr/>
          </p:nvSpPr>
          <p:spPr bwMode="auto">
            <a:xfrm>
              <a:off x="1961" y="1724"/>
              <a:ext cx="196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eaLnBrk="1" hangingPunct="1"/>
              <a:r>
                <a:rPr lang="en-US" altLang="zh-CN" sz="2000">
                  <a:solidFill>
                    <a:schemeClr val="hlink"/>
                  </a:solidFill>
                  <a:latin typeface="Comic Sans MS" panose="030F0902030302020204" pitchFamily="66" charset="0"/>
                  <a:ea typeface="宋体" panose="02010600030101010101" pitchFamily="2" charset="-122"/>
                </a:rPr>
                <a:t>48-bit Ethernet address</a:t>
              </a:r>
            </a:p>
          </p:txBody>
        </p:sp>
        <p:sp>
          <p:nvSpPr>
            <p:cNvPr id="52232" name="Line 7">
              <a:extLst>
                <a:ext uri="{FF2B5EF4-FFF2-40B4-BE49-F238E27FC236}">
                  <a16:creationId xmlns:a16="http://schemas.microsoft.com/office/drawing/2014/main" id="{91612EF1-8242-4B42-883C-6F8F9FD457F9}"/>
                </a:ext>
              </a:extLst>
            </p:cNvPr>
            <p:cNvSpPr>
              <a:spLocks noChangeShapeType="1"/>
            </p:cNvSpPr>
            <p:nvPr/>
          </p:nvSpPr>
          <p:spPr bwMode="auto">
            <a:xfrm>
              <a:off x="2466" y="1136"/>
              <a:ext cx="0" cy="608"/>
            </a:xfrm>
            <a:prstGeom prst="line">
              <a:avLst/>
            </a:prstGeom>
            <a:noFill/>
            <a:ln w="28575">
              <a:solidFill>
                <a:schemeClr val="accent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2233" name="Line 8">
              <a:extLst>
                <a:ext uri="{FF2B5EF4-FFF2-40B4-BE49-F238E27FC236}">
                  <a16:creationId xmlns:a16="http://schemas.microsoft.com/office/drawing/2014/main" id="{33A6EA98-68B0-684B-AC91-A2E1E93C2012}"/>
                </a:ext>
              </a:extLst>
            </p:cNvPr>
            <p:cNvSpPr>
              <a:spLocks noChangeShapeType="1"/>
            </p:cNvSpPr>
            <p:nvPr/>
          </p:nvSpPr>
          <p:spPr bwMode="auto">
            <a:xfrm>
              <a:off x="3292" y="1126"/>
              <a:ext cx="0" cy="608"/>
            </a:xfrm>
            <a:prstGeom prst="line">
              <a:avLst/>
            </a:prstGeom>
            <a:noFill/>
            <a:ln w="28575">
              <a:solidFill>
                <a:schemeClr val="accent1"/>
              </a:solidFill>
              <a:miter lim="800000"/>
              <a:headEnd type="triangle" w="med" len="med"/>
              <a:tailEnd/>
            </a:ln>
            <a:extLst>
              <a:ext uri="{909E8E84-426E-40DD-AFC4-6F175D3DCCD1}">
                <a14:hiddenFill xmlns:a14="http://schemas.microsoft.com/office/drawing/2010/main">
                  <a:noFill/>
                </a14:hiddenFill>
              </a:ext>
            </a:extLst>
          </p:spPr>
          <p:txBody>
            <a:bodyPr wrap="none"/>
            <a:lstStyle/>
            <a:p>
              <a:endParaRPr lang="en-US"/>
            </a:p>
          </p:txBody>
        </p:sp>
        <p:sp>
          <p:nvSpPr>
            <p:cNvPr id="52234" name="Text Box 9">
              <a:extLst>
                <a:ext uri="{FF2B5EF4-FFF2-40B4-BE49-F238E27FC236}">
                  <a16:creationId xmlns:a16="http://schemas.microsoft.com/office/drawing/2014/main" id="{0B1EB67C-D6C3-9149-AE77-A7491ED0FBCB}"/>
                </a:ext>
              </a:extLst>
            </p:cNvPr>
            <p:cNvSpPr txBox="1">
              <a:spLocks noChangeArrowheads="1"/>
            </p:cNvSpPr>
            <p:nvPr/>
          </p:nvSpPr>
          <p:spPr bwMode="auto">
            <a:xfrm>
              <a:off x="2043" y="1279"/>
              <a:ext cx="41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eaLnBrk="1" hangingPunct="1"/>
              <a:r>
                <a:rPr lang="en-US" altLang="zh-CN" sz="2000">
                  <a:solidFill>
                    <a:schemeClr val="hlink"/>
                  </a:solidFill>
                  <a:latin typeface="Comic Sans MS" panose="030F0902030302020204" pitchFamily="66" charset="0"/>
                  <a:ea typeface="宋体" panose="02010600030101010101" pitchFamily="2" charset="-122"/>
                </a:rPr>
                <a:t>ARP</a:t>
              </a:r>
            </a:p>
          </p:txBody>
        </p:sp>
        <p:sp>
          <p:nvSpPr>
            <p:cNvPr id="52235" name="Text Box 10">
              <a:extLst>
                <a:ext uri="{FF2B5EF4-FFF2-40B4-BE49-F238E27FC236}">
                  <a16:creationId xmlns:a16="http://schemas.microsoft.com/office/drawing/2014/main" id="{26D4C6AA-682C-4B41-9774-E0B3B95A83FC}"/>
                </a:ext>
              </a:extLst>
            </p:cNvPr>
            <p:cNvSpPr txBox="1">
              <a:spLocks noChangeArrowheads="1"/>
            </p:cNvSpPr>
            <p:nvPr/>
          </p:nvSpPr>
          <p:spPr bwMode="auto">
            <a:xfrm>
              <a:off x="3347" y="1286"/>
              <a:ext cx="670" cy="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eaLnBrk="1" hangingPunct="1"/>
              <a:r>
                <a:rPr lang="en-US" altLang="zh-CN" sz="2000">
                  <a:latin typeface="Comic Sans MS" panose="030F0902030302020204" pitchFamily="66" charset="0"/>
                  <a:ea typeface="宋体" panose="02010600030101010101" pitchFamily="2" charset="-122"/>
                </a:rPr>
                <a:t>BOOTP</a:t>
              </a:r>
            </a:p>
            <a:p>
              <a:pPr algn="l" eaLnBrk="1" hangingPunct="1"/>
              <a:r>
                <a:rPr lang="en-US" altLang="zh-CN" sz="2000">
                  <a:latin typeface="Comic Sans MS" panose="030F0902030302020204" pitchFamily="66" charset="0"/>
                  <a:ea typeface="宋体" panose="02010600030101010101" pitchFamily="2" charset="-122"/>
                </a:rPr>
                <a:t>(DHCP)</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103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1037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1037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10371">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1037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10371">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103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037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C53B468-28BB-2E4D-A779-B155F55B541F}"/>
              </a:ext>
            </a:extLst>
          </p:cNvPr>
          <p:cNvSpPr>
            <a:spLocks noGrp="1"/>
          </p:cNvSpPr>
          <p:nvPr>
            <p:ph type="dt" sz="quarter" idx="10"/>
          </p:nvPr>
        </p:nvSpPr>
        <p:spPr>
          <a:xfrm>
            <a:off x="457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6E377A2-1DA2-8A4B-8775-49AC7301F859}" type="datetime1">
              <a:rPr lang="en-US" altLang="en-US" sz="1200">
                <a:solidFill>
                  <a:srgbClr val="E2D532"/>
                </a:solidFill>
                <a:effectLst>
                  <a:outerShdw blurRad="38100" dist="38100" dir="2700000" algn="tl">
                    <a:srgbClr val="C0C0C0"/>
                  </a:outerShdw>
                </a:effectLst>
              </a:rPr>
              <a:pPr eaLnBrk="1" hangingPunct="1"/>
              <a:t>5/10/23</a:t>
            </a:fld>
            <a:endParaRPr lang="en-US" altLang="en-US" sz="1200">
              <a:solidFill>
                <a:srgbClr val="E2D532"/>
              </a:solidFill>
              <a:effectLst>
                <a:outerShdw blurRad="38100" dist="38100" dir="2700000" algn="tl">
                  <a:srgbClr val="C0C0C0"/>
                </a:outerShdw>
              </a:effectLst>
            </a:endParaRPr>
          </a:p>
        </p:txBody>
      </p:sp>
      <p:sp>
        <p:nvSpPr>
          <p:cNvPr id="6" name="Slide Number Placeholder 5">
            <a:extLst>
              <a:ext uri="{FF2B5EF4-FFF2-40B4-BE49-F238E27FC236}">
                <a16:creationId xmlns:a16="http://schemas.microsoft.com/office/drawing/2014/main" id="{89174699-4923-B24C-A5C8-3739CD08D017}"/>
              </a:ext>
            </a:extLst>
          </p:cNvPr>
          <p:cNvSpPr>
            <a:spLocks noGrp="1"/>
          </p:cNvSpPr>
          <p:nvPr>
            <p:ph type="sldNum" sz="quarter" idx="12"/>
          </p:nvPr>
        </p:nvSpPr>
        <p:spPr>
          <a:xfrm>
            <a:off x="6553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solidFill>
                  <a:srgbClr val="E2D532"/>
                </a:solidFill>
                <a:effectLst>
                  <a:outerShdw blurRad="38100" dist="38100" dir="2700000" algn="tl">
                    <a:srgbClr val="C0C0C0"/>
                  </a:outerShdw>
                </a:effectLst>
              </a:rPr>
              <a:t>Wenbing Zhao</a:t>
            </a:r>
          </a:p>
        </p:txBody>
      </p:sp>
      <p:sp>
        <p:nvSpPr>
          <p:cNvPr id="1211394" name="Rectangle 2">
            <a:extLst>
              <a:ext uri="{FF2B5EF4-FFF2-40B4-BE49-F238E27FC236}">
                <a16:creationId xmlns:a16="http://schemas.microsoft.com/office/drawing/2014/main" id="{F030183D-CC56-3046-B176-390142DAA5C3}"/>
              </a:ext>
            </a:extLst>
          </p:cNvPr>
          <p:cNvSpPr>
            <a:spLocks noGrp="1" noChangeArrowheads="1"/>
          </p:cNvSpPr>
          <p:nvPr>
            <p:ph type="title" idx="4294967295"/>
          </p:nvPr>
        </p:nvSpPr>
        <p:spPr>
          <a:xfrm>
            <a:off x="457200" y="336550"/>
            <a:ext cx="8229600" cy="849313"/>
          </a:xfrm>
        </p:spPr>
        <p:txBody>
          <a:bodyPr anchor="ctr"/>
          <a:lstStyle/>
          <a:p>
            <a:pPr eaLnBrk="1" hangingPunct="1"/>
            <a:r>
              <a:rPr lang="en-US" altLang="zh-CN" sz="3400">
                <a:effectLst>
                  <a:outerShdw blurRad="38100" dist="38100" dir="2700000" algn="tl">
                    <a:srgbClr val="C0C0C0"/>
                  </a:outerShdw>
                </a:effectLst>
                <a:ea typeface="宋体" panose="02010600030101010101" pitchFamily="2" charset="-122"/>
              </a:rPr>
              <a:t>Dynamic Host Configuration Protocol</a:t>
            </a:r>
          </a:p>
        </p:txBody>
      </p:sp>
      <p:sp>
        <p:nvSpPr>
          <p:cNvPr id="1211395" name="Rectangle 3">
            <a:extLst>
              <a:ext uri="{FF2B5EF4-FFF2-40B4-BE49-F238E27FC236}">
                <a16:creationId xmlns:a16="http://schemas.microsoft.com/office/drawing/2014/main" id="{410E0D90-E4A0-BF4B-98CB-C1A3933612CC}"/>
              </a:ext>
            </a:extLst>
          </p:cNvPr>
          <p:cNvSpPr>
            <a:spLocks noGrp="1" noChangeArrowheads="1"/>
          </p:cNvSpPr>
          <p:nvPr>
            <p:ph type="body" idx="4294967295"/>
          </p:nvPr>
        </p:nvSpPr>
        <p:spPr>
          <a:xfrm>
            <a:off x="461963" y="1279525"/>
            <a:ext cx="8488362" cy="4475163"/>
          </a:xfrm>
        </p:spPr>
        <p:txBody>
          <a:bodyPr/>
          <a:lstStyle/>
          <a:p>
            <a:pPr eaLnBrk="1" hangingPunct="1">
              <a:lnSpc>
                <a:spcPct val="90000"/>
              </a:lnSpc>
            </a:pPr>
            <a:r>
              <a:rPr lang="en-US" altLang="en-US" sz="2600">
                <a:ea typeface="ＭＳ Ｐゴシック" panose="020B0600070205080204" pitchFamily="34" charset="-128"/>
                <a:cs typeface="ＭＳ Ｐゴシック" panose="020B0600070205080204" pitchFamily="34" charset="-128"/>
              </a:rPr>
              <a:t>Allow host to </a:t>
            </a:r>
            <a:r>
              <a:rPr lang="en-US" altLang="en-US" sz="2600" i="1">
                <a:ea typeface="ＭＳ Ｐゴシック" panose="020B0600070205080204" pitchFamily="34" charset="-128"/>
                <a:cs typeface="ＭＳ Ｐゴシック" panose="020B0600070205080204" pitchFamily="34" charset="-128"/>
              </a:rPr>
              <a:t>dynamically </a:t>
            </a:r>
            <a:r>
              <a:rPr lang="en-US" altLang="en-US" sz="2600">
                <a:ea typeface="ＭＳ Ｐゴシック" panose="020B0600070205080204" pitchFamily="34" charset="-128"/>
                <a:cs typeface="ＭＳ Ｐゴシック" panose="020B0600070205080204" pitchFamily="34" charset="-128"/>
              </a:rPr>
              <a:t>obtain its IP address from network server when it joins network</a:t>
            </a:r>
          </a:p>
          <a:p>
            <a:pPr lvl="1" eaLnBrk="1" hangingPunct="1">
              <a:lnSpc>
                <a:spcPct val="90000"/>
              </a:lnSpc>
            </a:pPr>
            <a:r>
              <a:rPr lang="en-US" altLang="zh-CN" sz="2200">
                <a:ea typeface="宋体" panose="02010600030101010101" pitchFamily="2" charset="-122"/>
              </a:rPr>
              <a:t>IP address assignment is lease-based (to cope with client failure, also enables reuse of addresses)</a:t>
            </a:r>
            <a:endParaRPr lang="en-US" altLang="zh-CN" sz="2000">
              <a:ea typeface="宋体" panose="02010600030101010101" pitchFamily="2" charset="-122"/>
            </a:endParaRPr>
          </a:p>
          <a:p>
            <a:pPr lvl="1" eaLnBrk="1" hangingPunct="1">
              <a:lnSpc>
                <a:spcPct val="90000"/>
              </a:lnSpc>
            </a:pPr>
            <a:r>
              <a:rPr lang="en-US" altLang="en-US" sz="2200">
                <a:ea typeface="ＭＳ Ｐゴシック" panose="020B0600070205080204" pitchFamily="34" charset="-128"/>
              </a:rPr>
              <a:t>Can renew its lease on address in use</a:t>
            </a:r>
          </a:p>
          <a:p>
            <a:pPr eaLnBrk="1" hangingPunct="1">
              <a:lnSpc>
                <a:spcPct val="90000"/>
              </a:lnSpc>
            </a:pPr>
            <a:r>
              <a:rPr lang="en-US" altLang="en-US" sz="2600">
                <a:ea typeface="ＭＳ Ｐゴシック" panose="020B0600070205080204" pitchFamily="34" charset="-128"/>
                <a:cs typeface="ＭＳ Ｐゴシック" panose="020B0600070205080204" pitchFamily="34" charset="-128"/>
              </a:rPr>
              <a:t>DHCP overview (UDP is used for communication)</a:t>
            </a:r>
            <a:endParaRPr lang="en-US" altLang="en-US">
              <a:ea typeface="ＭＳ Ｐゴシック" panose="020B0600070205080204" pitchFamily="34" charset="-128"/>
              <a:cs typeface="ＭＳ Ｐゴシック" panose="020B0600070205080204" pitchFamily="34" charset="-128"/>
            </a:endParaRPr>
          </a:p>
          <a:p>
            <a:pPr lvl="1" eaLnBrk="1" hangingPunct="1">
              <a:lnSpc>
                <a:spcPct val="90000"/>
              </a:lnSpc>
            </a:pPr>
            <a:r>
              <a:rPr lang="en-US" altLang="en-US" sz="2200">
                <a:ea typeface="ＭＳ Ｐゴシック" panose="020B0600070205080204" pitchFamily="34" charset="-128"/>
              </a:rPr>
              <a:t>Host broadcasts </a:t>
            </a:r>
            <a:r>
              <a:rPr lang="ja-JP" altLang="en-US" sz="2200">
                <a:ea typeface="ＭＳ Ｐゴシック" panose="020B0600070205080204" pitchFamily="34" charset="-128"/>
              </a:rPr>
              <a:t>“</a:t>
            </a:r>
            <a:r>
              <a:rPr lang="en-US" altLang="ja-JP" sz="2200">
                <a:solidFill>
                  <a:schemeClr val="accent2"/>
                </a:solidFill>
                <a:ea typeface="ＭＳ Ｐゴシック" panose="020B0600070205080204" pitchFamily="34" charset="-128"/>
              </a:rPr>
              <a:t>DHCP discover</a:t>
            </a:r>
            <a:r>
              <a:rPr lang="ja-JP" altLang="en-US" sz="2200">
                <a:ea typeface="ＭＳ Ｐゴシック" panose="020B0600070205080204" pitchFamily="34" charset="-128"/>
              </a:rPr>
              <a:t>”</a:t>
            </a:r>
            <a:r>
              <a:rPr lang="en-US" altLang="ja-JP" sz="2200">
                <a:ea typeface="ＭＳ Ｐゴシック" panose="020B0600070205080204" pitchFamily="34" charset="-128"/>
              </a:rPr>
              <a:t> msg</a:t>
            </a:r>
          </a:p>
          <a:p>
            <a:pPr lvl="1" eaLnBrk="1" hangingPunct="1">
              <a:lnSpc>
                <a:spcPct val="90000"/>
              </a:lnSpc>
            </a:pPr>
            <a:r>
              <a:rPr lang="en-US" altLang="en-US" sz="2200">
                <a:ea typeface="ＭＳ Ｐゴシック" panose="020B0600070205080204" pitchFamily="34" charset="-128"/>
              </a:rPr>
              <a:t>DHCP server responds with </a:t>
            </a:r>
            <a:r>
              <a:rPr lang="ja-JP" altLang="en-US" sz="2200">
                <a:ea typeface="ＭＳ Ｐゴシック" panose="020B0600070205080204" pitchFamily="34" charset="-128"/>
              </a:rPr>
              <a:t>“</a:t>
            </a:r>
            <a:r>
              <a:rPr lang="en-US" altLang="ja-JP" sz="2200">
                <a:solidFill>
                  <a:schemeClr val="accent2"/>
                </a:solidFill>
                <a:ea typeface="ＭＳ Ｐゴシック" panose="020B0600070205080204" pitchFamily="34" charset="-128"/>
              </a:rPr>
              <a:t>DHCP offer</a:t>
            </a:r>
            <a:r>
              <a:rPr lang="ja-JP" altLang="en-US" sz="2200">
                <a:ea typeface="ＭＳ Ｐゴシック" panose="020B0600070205080204" pitchFamily="34" charset="-128"/>
              </a:rPr>
              <a:t>”</a:t>
            </a:r>
            <a:r>
              <a:rPr lang="en-US" altLang="ja-JP" sz="2200">
                <a:ea typeface="ＭＳ Ｐゴシック" panose="020B0600070205080204" pitchFamily="34" charset="-128"/>
              </a:rPr>
              <a:t> msg</a:t>
            </a:r>
          </a:p>
          <a:p>
            <a:pPr lvl="1" eaLnBrk="1" hangingPunct="1">
              <a:lnSpc>
                <a:spcPct val="90000"/>
              </a:lnSpc>
            </a:pPr>
            <a:r>
              <a:rPr lang="en-US" altLang="en-US" sz="2200">
                <a:ea typeface="ＭＳ Ｐゴシック" panose="020B0600070205080204" pitchFamily="34" charset="-128"/>
              </a:rPr>
              <a:t>Host requests IP address: </a:t>
            </a:r>
            <a:r>
              <a:rPr lang="ja-JP" altLang="en-US" sz="2200">
                <a:ea typeface="ＭＳ Ｐゴシック" panose="020B0600070205080204" pitchFamily="34" charset="-128"/>
              </a:rPr>
              <a:t>“</a:t>
            </a:r>
            <a:r>
              <a:rPr lang="en-US" altLang="ja-JP" sz="2200">
                <a:solidFill>
                  <a:schemeClr val="accent2"/>
                </a:solidFill>
                <a:ea typeface="ＭＳ Ｐゴシック" panose="020B0600070205080204" pitchFamily="34" charset="-128"/>
              </a:rPr>
              <a:t>DHCP request</a:t>
            </a:r>
            <a:r>
              <a:rPr lang="ja-JP" altLang="en-US" sz="2200">
                <a:ea typeface="ＭＳ Ｐゴシック" panose="020B0600070205080204" pitchFamily="34" charset="-128"/>
              </a:rPr>
              <a:t>”</a:t>
            </a:r>
            <a:r>
              <a:rPr lang="en-US" altLang="ja-JP" sz="2200">
                <a:ea typeface="ＭＳ Ｐゴシック" panose="020B0600070205080204" pitchFamily="34" charset="-128"/>
              </a:rPr>
              <a:t> msg</a:t>
            </a:r>
          </a:p>
          <a:p>
            <a:pPr lvl="1" eaLnBrk="1" hangingPunct="1">
              <a:lnSpc>
                <a:spcPct val="90000"/>
              </a:lnSpc>
            </a:pPr>
            <a:r>
              <a:rPr lang="en-US" altLang="en-US" sz="2200">
                <a:ea typeface="ＭＳ Ｐゴシック" panose="020B0600070205080204" pitchFamily="34" charset="-128"/>
              </a:rPr>
              <a:t>DHCP server sends address: </a:t>
            </a:r>
            <a:r>
              <a:rPr lang="ja-JP" altLang="en-US" sz="2200">
                <a:ea typeface="ＭＳ Ｐゴシック" panose="020B0600070205080204" pitchFamily="34" charset="-128"/>
              </a:rPr>
              <a:t>“</a:t>
            </a:r>
            <a:r>
              <a:rPr lang="en-US" altLang="ja-JP" sz="2200">
                <a:solidFill>
                  <a:schemeClr val="accent2"/>
                </a:solidFill>
                <a:ea typeface="ＭＳ Ｐゴシック" panose="020B0600070205080204" pitchFamily="34" charset="-128"/>
              </a:rPr>
              <a:t>DHCP ack</a:t>
            </a:r>
            <a:r>
              <a:rPr lang="ja-JP" altLang="en-US" sz="2200">
                <a:ea typeface="ＭＳ Ｐゴシック" panose="020B0600070205080204" pitchFamily="34" charset="-128"/>
              </a:rPr>
              <a:t>”</a:t>
            </a:r>
            <a:r>
              <a:rPr lang="en-US" altLang="ja-JP" sz="2200">
                <a:ea typeface="ＭＳ Ｐゴシック" panose="020B0600070205080204" pitchFamily="34" charset="-128"/>
              </a:rPr>
              <a:t> msg </a:t>
            </a:r>
          </a:p>
          <a:p>
            <a:pPr eaLnBrk="1" hangingPunct="1">
              <a:lnSpc>
                <a:spcPct val="90000"/>
              </a:lnSpc>
            </a:pPr>
            <a:r>
              <a:rPr lang="en-US" altLang="en-US" sz="2600">
                <a:ea typeface="ＭＳ Ｐゴシック" panose="020B0600070205080204" pitchFamily="34" charset="-128"/>
                <a:cs typeface="ＭＳ Ｐゴシック" panose="020B0600070205080204" pitchFamily="34" charset="-128"/>
              </a:rPr>
              <a:t>Why two phases?</a:t>
            </a:r>
            <a:endParaRPr lang="en-US" altLang="en-US">
              <a:ea typeface="ＭＳ Ｐゴシック" panose="020B0600070205080204" pitchFamily="34" charset="-128"/>
              <a:cs typeface="ＭＳ Ｐゴシック" panose="020B0600070205080204" pitchFamily="34" charset="-128"/>
            </a:endParaRPr>
          </a:p>
          <a:p>
            <a:pPr lvl="1" eaLnBrk="1" hangingPunct="1">
              <a:lnSpc>
                <a:spcPct val="90000"/>
              </a:lnSpc>
            </a:pPr>
            <a:r>
              <a:rPr lang="en-US" altLang="en-US" sz="2200">
                <a:ea typeface="ＭＳ Ｐゴシック" panose="020B0600070205080204" pitchFamily="34" charset="-128"/>
              </a:rPr>
              <a:t>To deal with multiple DHCP servers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113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113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1139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1139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1139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1139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1139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11395">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11395">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1139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139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45DCBAA3-7E89-FF48-90B8-912934F3E6EF}"/>
              </a:ext>
            </a:extLst>
          </p:cNvPr>
          <p:cNvSpPr>
            <a:spLocks noGrp="1"/>
          </p:cNvSpPr>
          <p:nvPr>
            <p:ph type="dt" sz="quarter" idx="10"/>
          </p:nvPr>
        </p:nvSpPr>
        <p:spPr>
          <a:xfrm>
            <a:off x="457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E13FAE5-4AA2-DD4C-A843-29BB1BC45C26}" type="datetime1">
              <a:rPr lang="en-US" altLang="en-US" sz="1200">
                <a:solidFill>
                  <a:srgbClr val="E2D532"/>
                </a:solidFill>
                <a:effectLst>
                  <a:outerShdw blurRad="38100" dist="38100" dir="2700000" algn="tl">
                    <a:srgbClr val="C0C0C0"/>
                  </a:outerShdw>
                </a:effectLst>
              </a:rPr>
              <a:pPr eaLnBrk="1" hangingPunct="1"/>
              <a:t>5/10/23</a:t>
            </a:fld>
            <a:endParaRPr lang="en-US" altLang="en-US" sz="1200">
              <a:solidFill>
                <a:srgbClr val="E2D532"/>
              </a:solidFill>
              <a:effectLst>
                <a:outerShdw blurRad="38100" dist="38100" dir="2700000" algn="tl">
                  <a:srgbClr val="C0C0C0"/>
                </a:outerShdw>
              </a:effectLst>
            </a:endParaRPr>
          </a:p>
        </p:txBody>
      </p:sp>
      <p:sp>
        <p:nvSpPr>
          <p:cNvPr id="7" name="Slide Number Placeholder 5">
            <a:extLst>
              <a:ext uri="{FF2B5EF4-FFF2-40B4-BE49-F238E27FC236}">
                <a16:creationId xmlns:a16="http://schemas.microsoft.com/office/drawing/2014/main" id="{FCD4871D-26EA-C641-A68D-0D7B4F935D3F}"/>
              </a:ext>
            </a:extLst>
          </p:cNvPr>
          <p:cNvSpPr>
            <a:spLocks noGrp="1"/>
          </p:cNvSpPr>
          <p:nvPr>
            <p:ph type="sldNum" sz="quarter" idx="12"/>
          </p:nvPr>
        </p:nvSpPr>
        <p:spPr>
          <a:xfrm>
            <a:off x="6553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solidFill>
                  <a:srgbClr val="E2D532"/>
                </a:solidFill>
                <a:effectLst>
                  <a:outerShdw blurRad="38100" dist="38100" dir="2700000" algn="tl">
                    <a:srgbClr val="C0C0C0"/>
                  </a:outerShdw>
                </a:effectLst>
              </a:rPr>
              <a:t>Wenbing Zhao</a:t>
            </a:r>
          </a:p>
        </p:txBody>
      </p:sp>
      <p:sp>
        <p:nvSpPr>
          <p:cNvPr id="1217538" name="Rectangle 2">
            <a:extLst>
              <a:ext uri="{FF2B5EF4-FFF2-40B4-BE49-F238E27FC236}">
                <a16:creationId xmlns:a16="http://schemas.microsoft.com/office/drawing/2014/main" id="{F1EEF4B6-7FA0-A849-BCA5-38D3141C0798}"/>
              </a:ext>
            </a:extLst>
          </p:cNvPr>
          <p:cNvSpPr>
            <a:spLocks noGrp="1" noChangeArrowheads="1"/>
          </p:cNvSpPr>
          <p:nvPr>
            <p:ph type="title" idx="4294967295"/>
          </p:nvPr>
        </p:nvSpPr>
        <p:spPr>
          <a:xfrm>
            <a:off x="457200" y="277813"/>
            <a:ext cx="8229600" cy="850900"/>
          </a:xfrm>
        </p:spPr>
        <p:txBody>
          <a:bodyPr anchor="ctr"/>
          <a:lstStyle/>
          <a:p>
            <a:pPr eaLnBrk="1" hangingPunct="1"/>
            <a:r>
              <a:rPr lang="en-US" altLang="en-US">
                <a:effectLst>
                  <a:outerShdw blurRad="38100" dist="38100" dir="2700000" algn="tl">
                    <a:srgbClr val="C0C0C0"/>
                  </a:outerShdw>
                </a:effectLst>
                <a:ea typeface="ＭＳ Ｐゴシック" panose="020B0600070205080204" pitchFamily="34" charset="-128"/>
              </a:rPr>
              <a:t>DHCP Relay</a:t>
            </a:r>
          </a:p>
        </p:txBody>
      </p:sp>
      <p:sp>
        <p:nvSpPr>
          <p:cNvPr id="55300" name="Rectangle 3">
            <a:extLst>
              <a:ext uri="{FF2B5EF4-FFF2-40B4-BE49-F238E27FC236}">
                <a16:creationId xmlns:a16="http://schemas.microsoft.com/office/drawing/2014/main" id="{7567DDCA-6130-A044-9B4D-C3A126617B0A}"/>
              </a:ext>
            </a:extLst>
          </p:cNvPr>
          <p:cNvSpPr>
            <a:spLocks noGrp="1" noChangeArrowheads="1"/>
          </p:cNvSpPr>
          <p:nvPr>
            <p:ph type="body" idx="4294967295"/>
          </p:nvPr>
        </p:nvSpPr>
        <p:spPr>
          <a:xfrm>
            <a:off x="428625" y="1193800"/>
            <a:ext cx="8229600" cy="4495800"/>
          </a:xfrm>
        </p:spPr>
        <p:txBody>
          <a:bodyPr/>
          <a:lstStyle/>
          <a:p>
            <a:pPr eaLnBrk="1" hangingPunct="1"/>
            <a:r>
              <a:rPr lang="en-US" altLang="zh-CN" sz="2100">
                <a:ea typeface="宋体" panose="02010600030101010101" pitchFamily="2" charset="-122"/>
                <a:cs typeface="ＭＳ Ｐゴシック" panose="020B0600070205080204" pitchFamily="34" charset="-128"/>
              </a:rPr>
              <a:t>A </a:t>
            </a:r>
            <a:r>
              <a:rPr lang="en-US" altLang="zh-CN" sz="2100" b="1">
                <a:ea typeface="宋体" panose="02010600030101010101" pitchFamily="2" charset="-122"/>
                <a:cs typeface="ＭＳ Ｐゴシック" panose="020B0600070205080204" pitchFamily="34" charset="-128"/>
              </a:rPr>
              <a:t>DHCP relay agent </a:t>
            </a:r>
            <a:r>
              <a:rPr lang="en-US" altLang="zh-CN" sz="2100">
                <a:ea typeface="宋体" panose="02010600030101010101" pitchFamily="2" charset="-122"/>
                <a:cs typeface="ＭＳ Ｐゴシック" panose="020B0600070205080204" pitchFamily="34" charset="-128"/>
              </a:rPr>
              <a:t>can be configured on each LAN</a:t>
            </a:r>
          </a:p>
          <a:p>
            <a:pPr eaLnBrk="1" hangingPunct="1"/>
            <a:r>
              <a:rPr lang="en-US" altLang="zh-CN" sz="2100">
                <a:ea typeface="宋体" panose="02010600030101010101" pitchFamily="2" charset="-122"/>
                <a:cs typeface="ＭＳ Ｐゴシック" panose="020B0600070205080204" pitchFamily="34" charset="-128"/>
              </a:rPr>
              <a:t>The agent stores the IP address of the DHCP server and forward the request to the server</a:t>
            </a:r>
            <a:endParaRPr lang="en-US" altLang="en-US" sz="2100">
              <a:ea typeface="ＭＳ Ｐゴシック" panose="020B0600070205080204" pitchFamily="34" charset="-128"/>
              <a:cs typeface="ＭＳ Ｐゴシック" panose="020B0600070205080204" pitchFamily="34" charset="-128"/>
            </a:endParaRPr>
          </a:p>
        </p:txBody>
      </p:sp>
      <p:pic>
        <p:nvPicPr>
          <p:cNvPr id="55301" name="Picture 4" descr="5-63">
            <a:extLst>
              <a:ext uri="{FF2B5EF4-FFF2-40B4-BE49-F238E27FC236}">
                <a16:creationId xmlns:a16="http://schemas.microsoft.com/office/drawing/2014/main" id="{0C38FD67-C3C4-FA46-94FC-05215922A5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200" y="2581275"/>
            <a:ext cx="8037513"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5A58D4F-3EFD-734A-9938-7098B4137860}"/>
              </a:ext>
            </a:extLst>
          </p:cNvPr>
          <p:cNvSpPr>
            <a:spLocks noGrp="1"/>
          </p:cNvSpPr>
          <p:nvPr>
            <p:ph type="dt" sz="quarter" idx="10"/>
          </p:nvPr>
        </p:nvSpPr>
        <p:spPr>
          <a:xfrm>
            <a:off x="457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BDDC979-4F13-AF49-8AE9-DF7C8FCDE84A}" type="datetime1">
              <a:rPr lang="en-US" altLang="en-US" sz="1200">
                <a:solidFill>
                  <a:srgbClr val="E2D532"/>
                </a:solidFill>
                <a:effectLst>
                  <a:outerShdw blurRad="38100" dist="38100" dir="2700000" algn="tl">
                    <a:srgbClr val="C0C0C0"/>
                  </a:outerShdw>
                </a:effectLst>
              </a:rPr>
              <a:pPr eaLnBrk="1" hangingPunct="1"/>
              <a:t>5/10/23</a:t>
            </a:fld>
            <a:endParaRPr lang="en-US" altLang="en-US" sz="1200">
              <a:solidFill>
                <a:srgbClr val="E2D532"/>
              </a:solidFill>
              <a:effectLst>
                <a:outerShdw blurRad="38100" dist="38100" dir="2700000" algn="tl">
                  <a:srgbClr val="C0C0C0"/>
                </a:outerShdw>
              </a:effectLst>
            </a:endParaRPr>
          </a:p>
        </p:txBody>
      </p:sp>
      <p:sp>
        <p:nvSpPr>
          <p:cNvPr id="6" name="Slide Number Placeholder 5">
            <a:extLst>
              <a:ext uri="{FF2B5EF4-FFF2-40B4-BE49-F238E27FC236}">
                <a16:creationId xmlns:a16="http://schemas.microsoft.com/office/drawing/2014/main" id="{57F55884-1583-E548-8C56-7C405F3F5AB5}"/>
              </a:ext>
            </a:extLst>
          </p:cNvPr>
          <p:cNvSpPr>
            <a:spLocks noGrp="1"/>
          </p:cNvSpPr>
          <p:nvPr>
            <p:ph type="sldNum" sz="quarter" idx="12"/>
          </p:nvPr>
        </p:nvSpPr>
        <p:spPr>
          <a:xfrm>
            <a:off x="6553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solidFill>
                  <a:srgbClr val="E2D532"/>
                </a:solidFill>
                <a:effectLst>
                  <a:outerShdw blurRad="38100" dist="38100" dir="2700000" algn="tl">
                    <a:srgbClr val="C0C0C0"/>
                  </a:outerShdw>
                </a:effectLst>
              </a:rPr>
              <a:t>Wenbing Zhao</a:t>
            </a:r>
          </a:p>
        </p:txBody>
      </p:sp>
      <p:sp>
        <p:nvSpPr>
          <p:cNvPr id="1218562" name="Rectangle 2">
            <a:extLst>
              <a:ext uri="{FF2B5EF4-FFF2-40B4-BE49-F238E27FC236}">
                <a16:creationId xmlns:a16="http://schemas.microsoft.com/office/drawing/2014/main" id="{B1F42F01-7629-874E-87C9-3825CAA1F9E4}"/>
              </a:ext>
            </a:extLst>
          </p:cNvPr>
          <p:cNvSpPr>
            <a:spLocks noGrp="1" noChangeArrowheads="1"/>
          </p:cNvSpPr>
          <p:nvPr>
            <p:ph type="title" idx="4294967295"/>
          </p:nvPr>
        </p:nvSpPr>
        <p:spPr>
          <a:xfrm>
            <a:off x="638175" y="298450"/>
            <a:ext cx="8031163" cy="1143000"/>
          </a:xfrm>
        </p:spPr>
        <p:txBody>
          <a:bodyPr anchor="ctr"/>
          <a:lstStyle/>
          <a:p>
            <a:pPr eaLnBrk="1" hangingPunct="1"/>
            <a:r>
              <a:rPr lang="en-US" altLang="zh-CN" sz="3800">
                <a:effectLst>
                  <a:outerShdw blurRad="38100" dist="38100" dir="2700000" algn="tl">
                    <a:srgbClr val="C0C0C0"/>
                  </a:outerShdw>
                </a:effectLst>
                <a:ea typeface="宋体" panose="02010600030101010101" pitchFamily="2" charset="-122"/>
              </a:rPr>
              <a:t>DHCP with Relay Agent</a:t>
            </a:r>
          </a:p>
        </p:txBody>
      </p:sp>
      <p:sp>
        <p:nvSpPr>
          <p:cNvPr id="56324" name="Rectangle 3">
            <a:extLst>
              <a:ext uri="{FF2B5EF4-FFF2-40B4-BE49-F238E27FC236}">
                <a16:creationId xmlns:a16="http://schemas.microsoft.com/office/drawing/2014/main" id="{0AAB974E-FE94-EC49-9E21-28EE35F4FB57}"/>
              </a:ext>
            </a:extLst>
          </p:cNvPr>
          <p:cNvSpPr>
            <a:spLocks noGrp="1" noChangeArrowheads="1"/>
          </p:cNvSpPr>
          <p:nvPr>
            <p:ph type="body" idx="4294967295"/>
          </p:nvPr>
        </p:nvSpPr>
        <p:spPr>
          <a:xfrm>
            <a:off x="530225" y="1497013"/>
            <a:ext cx="8229600" cy="4495800"/>
          </a:xfrm>
        </p:spPr>
        <p:txBody>
          <a:bodyPr/>
          <a:lstStyle/>
          <a:p>
            <a:pPr eaLnBrk="1" hangingPunct="1"/>
            <a:r>
              <a:rPr lang="en-US" altLang="zh-CN" sz="2600">
                <a:ea typeface="宋体" panose="02010600030101010101" pitchFamily="2" charset="-122"/>
                <a:cs typeface="ＭＳ Ｐゴシック" panose="020B0600070205080204" pitchFamily="34" charset="-128"/>
              </a:rPr>
              <a:t>To find its IP address, a newly-booted machine broadcasts a DHCP Discover packet</a:t>
            </a:r>
          </a:p>
          <a:p>
            <a:pPr eaLnBrk="1" hangingPunct="1"/>
            <a:r>
              <a:rPr lang="en-US" altLang="zh-CN" sz="2600">
                <a:ea typeface="宋体" panose="02010600030101010101" pitchFamily="2" charset="-122"/>
                <a:cs typeface="ＭＳ Ｐゴシック" panose="020B0600070205080204" pitchFamily="34" charset="-128"/>
              </a:rPr>
              <a:t>The DHCP relay agent on its LAN receives all DHCP broadcasts</a:t>
            </a:r>
          </a:p>
          <a:p>
            <a:pPr eaLnBrk="1" hangingPunct="1"/>
            <a:r>
              <a:rPr lang="en-US" altLang="zh-CN" sz="2600">
                <a:ea typeface="宋体" panose="02010600030101010101" pitchFamily="2" charset="-122"/>
                <a:cs typeface="ＭＳ Ｐゴシック" panose="020B0600070205080204" pitchFamily="34" charset="-128"/>
              </a:rPr>
              <a:t>On receiving a DHCP Discover packet, the agent sends the packet as a unicast packet to the DHCP server, possibly on a distant network</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a:extLst>
              <a:ext uri="{FF2B5EF4-FFF2-40B4-BE49-F238E27FC236}">
                <a16:creationId xmlns:a16="http://schemas.microsoft.com/office/drawing/2014/main" id="{5CEDBA8E-1D31-A34A-B1CA-1925F01FA9BB}"/>
              </a:ext>
            </a:extLst>
          </p:cNvPr>
          <p:cNvSpPr>
            <a:spLocks noGrp="1"/>
          </p:cNvSpPr>
          <p:nvPr>
            <p:ph type="title"/>
          </p:nvPr>
        </p:nvSpPr>
        <p:spPr>
          <a:xfrm>
            <a:off x="457200" y="277813"/>
            <a:ext cx="8229600" cy="636587"/>
          </a:xfrm>
        </p:spPr>
        <p:txBody>
          <a:bodyPr/>
          <a:lstStyle/>
          <a:p>
            <a:r>
              <a:rPr lang="en-US" altLang="en-US" sz="3600" dirty="0">
                <a:latin typeface="Arial" panose="020B0604020202020204" pitchFamily="34" charset="0"/>
                <a:ea typeface="ＭＳ Ｐゴシック" panose="020B0600070205080204" pitchFamily="34" charset="-128"/>
                <a:cs typeface="Arial" panose="020B0604020202020204" pitchFamily="34" charset="0"/>
              </a:rPr>
              <a:t>Homework#4.4</a:t>
            </a:r>
          </a:p>
        </p:txBody>
      </p:sp>
      <p:sp>
        <p:nvSpPr>
          <p:cNvPr id="66562" name="Content Placeholder 2">
            <a:extLst>
              <a:ext uri="{FF2B5EF4-FFF2-40B4-BE49-F238E27FC236}">
                <a16:creationId xmlns:a16="http://schemas.microsoft.com/office/drawing/2014/main" id="{C16E953C-564E-4E46-9DEF-577C7BCB9468}"/>
              </a:ext>
            </a:extLst>
          </p:cNvPr>
          <p:cNvSpPr>
            <a:spLocks noGrp="1"/>
          </p:cNvSpPr>
          <p:nvPr>
            <p:ph idx="1"/>
          </p:nvPr>
        </p:nvSpPr>
        <p:spPr>
          <a:xfrm>
            <a:off x="457200" y="952500"/>
            <a:ext cx="8229600" cy="5114925"/>
          </a:xfrm>
        </p:spPr>
        <p:txBody>
          <a:bodyPr/>
          <a:lstStyle/>
          <a:p>
            <a:r>
              <a:rPr lang="en-US" altLang="en-US" sz="1800" dirty="0">
                <a:latin typeface="Times New Roman" panose="02020603050405020304" pitchFamily="18" charset="0"/>
                <a:ea typeface="ＭＳ Ｐゴシック" panose="020B0600070205080204" pitchFamily="34" charset="-128"/>
                <a:cs typeface="Arial" panose="020B0604020202020204" pitchFamily="34" charset="0"/>
              </a:rPr>
              <a:t>Objective 4: Understand the Ethernet Frame Structure</a:t>
            </a:r>
          </a:p>
          <a:p>
            <a:r>
              <a:rPr lang="en-US" altLang="en-US" sz="1800" dirty="0">
                <a:latin typeface="Times New Roman" panose="02020603050405020304" pitchFamily="18" charset="0"/>
                <a:ea typeface="ＭＳ Ｐゴシック" panose="020B0600070205080204" pitchFamily="34" charset="-128"/>
                <a:cs typeface="Arial" panose="020B0604020202020204" pitchFamily="34" charset="0"/>
              </a:rPr>
              <a:t>Important concepts/knowledge (please elaborate each)</a:t>
            </a:r>
          </a:p>
          <a:p>
            <a:pPr lvl="1"/>
            <a:r>
              <a:rPr lang="en-US" altLang="en-US" sz="1600" dirty="0">
                <a:latin typeface="Times New Roman" panose="02020603050405020304" pitchFamily="18" charset="0"/>
                <a:ea typeface="ＭＳ Ｐゴシック" panose="020B0600070205080204" pitchFamily="34" charset="-128"/>
              </a:rPr>
              <a:t>Preamble, </a:t>
            </a:r>
          </a:p>
          <a:p>
            <a:pPr lvl="1"/>
            <a:r>
              <a:rPr lang="en-US" altLang="en-US" sz="1600" dirty="0">
                <a:latin typeface="Times New Roman" panose="02020603050405020304" pitchFamily="18" charset="0"/>
                <a:ea typeface="ＭＳ Ｐゴシック" panose="020B0600070205080204" pitchFamily="34" charset="-128"/>
              </a:rPr>
              <a:t>MAC addresses (including special addresses), </a:t>
            </a:r>
          </a:p>
          <a:p>
            <a:pPr lvl="1"/>
            <a:r>
              <a:rPr lang="en-US" altLang="en-US" sz="1600" dirty="0">
                <a:latin typeface="Times New Roman" panose="02020603050405020304" pitchFamily="18" charset="0"/>
                <a:ea typeface="ＭＳ Ｐゴシック" panose="020B0600070205080204" pitchFamily="34" charset="-128"/>
              </a:rPr>
              <a:t>type/length field, </a:t>
            </a:r>
          </a:p>
          <a:p>
            <a:pPr lvl="1"/>
            <a:r>
              <a:rPr lang="en-US" altLang="en-US" sz="1600" dirty="0">
                <a:latin typeface="Times New Roman" panose="02020603050405020304" pitchFamily="18" charset="0"/>
                <a:ea typeface="ＭＳ Ｐゴシック" panose="020B0600070205080204" pitchFamily="34" charset="-128"/>
              </a:rPr>
              <a:t>Padding, minimum frame length</a:t>
            </a:r>
          </a:p>
          <a:p>
            <a:pPr eaLnBrk="1" hangingPunct="1"/>
            <a:r>
              <a:rPr lang="en-US" altLang="en-US" sz="1800" dirty="0">
                <a:latin typeface="Times New Roman" panose="02020603050405020304" pitchFamily="18" charset="0"/>
                <a:ea typeface="ＭＳ Ｐゴシック" panose="020B0600070205080204" pitchFamily="34" charset="-128"/>
                <a:cs typeface="Arial" panose="020B0604020202020204" pitchFamily="34" charset="0"/>
              </a:rPr>
              <a:t>Problem: </a:t>
            </a:r>
            <a:r>
              <a:rPr lang="en-US" altLang="en-US" sz="1400" dirty="0">
                <a:ea typeface="ＭＳ Ｐゴシック" panose="020B0600070205080204" pitchFamily="34" charset="-128"/>
                <a:cs typeface="ＭＳ Ｐゴシック" panose="020B0600070205080204" pitchFamily="34" charset="-128"/>
              </a:rPr>
              <a:t>An IP packet to be transmitted by Ethernet is 60 bytes long. Is padding needed in the Ethernet frame, and if so, how many bytes?</a:t>
            </a:r>
          </a:p>
        </p:txBody>
      </p:sp>
      <p:sp>
        <p:nvSpPr>
          <p:cNvPr id="66563" name="Date Placeholder 3">
            <a:extLst>
              <a:ext uri="{FF2B5EF4-FFF2-40B4-BE49-F238E27FC236}">
                <a16:creationId xmlns:a16="http://schemas.microsoft.com/office/drawing/2014/main" id="{380E777D-F26C-0F4D-8868-57DD3070219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82B62B0-D12C-5247-AE03-D19DE48BCE06}" type="datetime1">
              <a:rPr lang="en-US" altLang="en-US" sz="1200">
                <a:latin typeface="Garamond" panose="02020404030301010803" pitchFamily="18" charset="0"/>
              </a:rPr>
              <a:pPr eaLnBrk="1" hangingPunct="1"/>
              <a:t>5/10/23</a:t>
            </a:fld>
            <a:endParaRPr lang="en-US" altLang="en-US" sz="1200">
              <a:latin typeface="Garamond" panose="02020404030301010803" pitchFamily="18" charset="0"/>
            </a:endParaRPr>
          </a:p>
        </p:txBody>
      </p:sp>
      <p:sp>
        <p:nvSpPr>
          <p:cNvPr id="66565" name="Slide Number Placeholder 1">
            <a:extLst>
              <a:ext uri="{FF2B5EF4-FFF2-40B4-BE49-F238E27FC236}">
                <a16:creationId xmlns:a16="http://schemas.microsoft.com/office/drawing/2014/main" id="{4AB292BF-ED2E-C94C-A3D0-8947136B655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4D9AF05-59E2-BD43-817D-FFE6B7DF9B02}" type="slidenum">
              <a:rPr lang="en-US" altLang="en-US" sz="1200">
                <a:latin typeface="Garamond" panose="02020404030301010803" pitchFamily="18" charset="0"/>
              </a:rPr>
              <a:pPr eaLnBrk="1" hangingPunct="1"/>
              <a:t>24</a:t>
            </a:fld>
            <a:endParaRPr lang="en-US" altLang="en-US" sz="1200">
              <a:latin typeface="Garamond" panose="02020404030301010803" pitchFamily="18" charset="0"/>
            </a:endParaRPr>
          </a:p>
        </p:txBody>
      </p:sp>
    </p:spTree>
    <p:extLst>
      <p:ext uri="{BB962C8B-B14F-4D97-AF65-F5344CB8AC3E}">
        <p14:creationId xmlns:p14="http://schemas.microsoft.com/office/powerpoint/2010/main" val="25200975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a:extLst>
              <a:ext uri="{FF2B5EF4-FFF2-40B4-BE49-F238E27FC236}">
                <a16:creationId xmlns:a16="http://schemas.microsoft.com/office/drawing/2014/main" id="{6A47A973-9ED9-5E4F-B0CB-C7E0E42C7CF4}"/>
              </a:ext>
            </a:extLst>
          </p:cNvPr>
          <p:cNvSpPr>
            <a:spLocks noGrp="1"/>
          </p:cNvSpPr>
          <p:nvPr>
            <p:ph type="title"/>
          </p:nvPr>
        </p:nvSpPr>
        <p:spPr>
          <a:xfrm>
            <a:off x="457200" y="277813"/>
            <a:ext cx="8229600" cy="636587"/>
          </a:xfrm>
        </p:spPr>
        <p:txBody>
          <a:bodyPr/>
          <a:lstStyle/>
          <a:p>
            <a:r>
              <a:rPr lang="en-US" altLang="en-US" sz="3600" dirty="0">
                <a:latin typeface="Arial" panose="020B0604020202020204" pitchFamily="34" charset="0"/>
                <a:ea typeface="ＭＳ Ｐゴシック" panose="020B0600070205080204" pitchFamily="34" charset="-128"/>
                <a:cs typeface="Arial" panose="020B0604020202020204" pitchFamily="34" charset="0"/>
              </a:rPr>
              <a:t>Homework#4.5</a:t>
            </a:r>
          </a:p>
        </p:txBody>
      </p:sp>
      <p:sp>
        <p:nvSpPr>
          <p:cNvPr id="67586" name="Content Placeholder 2">
            <a:extLst>
              <a:ext uri="{FF2B5EF4-FFF2-40B4-BE49-F238E27FC236}">
                <a16:creationId xmlns:a16="http://schemas.microsoft.com/office/drawing/2014/main" id="{62EF60BC-5D81-6C4B-BF11-8503ECC1E340}"/>
              </a:ext>
            </a:extLst>
          </p:cNvPr>
          <p:cNvSpPr>
            <a:spLocks noGrp="1"/>
          </p:cNvSpPr>
          <p:nvPr>
            <p:ph idx="1"/>
          </p:nvPr>
        </p:nvSpPr>
        <p:spPr>
          <a:xfrm>
            <a:off x="457200" y="952500"/>
            <a:ext cx="8229600" cy="5114925"/>
          </a:xfrm>
        </p:spPr>
        <p:txBody>
          <a:bodyPr/>
          <a:lstStyle/>
          <a:p>
            <a:r>
              <a:rPr lang="en-US" altLang="en-US" sz="1800" dirty="0">
                <a:latin typeface="Times New Roman" panose="02020603050405020304" pitchFamily="18" charset="0"/>
                <a:ea typeface="ＭＳ Ｐゴシック" panose="020B0600070205080204" pitchFamily="34" charset="-128"/>
                <a:cs typeface="Arial" panose="020B0604020202020204" pitchFamily="34" charset="0"/>
              </a:rPr>
              <a:t>Objective 5: Understand Collision Detection in CSMA/CD</a:t>
            </a:r>
          </a:p>
          <a:p>
            <a:r>
              <a:rPr lang="en-US" altLang="en-US" sz="1800" dirty="0">
                <a:latin typeface="Times New Roman" panose="02020603050405020304" pitchFamily="18" charset="0"/>
                <a:ea typeface="ＭＳ Ｐゴシック" panose="020B0600070205080204" pitchFamily="34" charset="-128"/>
                <a:cs typeface="Arial" panose="020B0604020202020204" pitchFamily="34" charset="0"/>
              </a:rPr>
              <a:t>Important concepts/knowledge (please elaborate each)</a:t>
            </a:r>
          </a:p>
          <a:p>
            <a:pPr lvl="1"/>
            <a:r>
              <a:rPr lang="en-US" altLang="en-US" sz="1600" dirty="0">
                <a:latin typeface="Times New Roman" panose="02020603050405020304" pitchFamily="18" charset="0"/>
                <a:ea typeface="ＭＳ Ｐゴシック" panose="020B0600070205080204" pitchFamily="34" charset="-128"/>
              </a:rPr>
              <a:t>Minimum time to detection collision</a:t>
            </a:r>
          </a:p>
          <a:p>
            <a:pPr lvl="1"/>
            <a:r>
              <a:rPr lang="en-US" altLang="en-US" sz="1600" dirty="0">
                <a:latin typeface="Times New Roman" panose="02020603050405020304" pitchFamily="18" charset="0"/>
                <a:ea typeface="ＭＳ Ｐゴシック" panose="020B0600070205080204" pitchFamily="34" charset="-128"/>
              </a:rPr>
              <a:t>Minimum frame length</a:t>
            </a:r>
          </a:p>
          <a:p>
            <a:pPr lvl="1"/>
            <a:r>
              <a:rPr lang="en-US" altLang="en-US" sz="1600" dirty="0">
                <a:latin typeface="Times New Roman" panose="02020603050405020304" pitchFamily="18" charset="0"/>
                <a:ea typeface="ＭＳ Ｐゴシック" panose="020B0600070205080204" pitchFamily="34" charset="-128"/>
              </a:rPr>
              <a:t>Time slot in Ethernet</a:t>
            </a:r>
          </a:p>
          <a:p>
            <a:pPr eaLnBrk="1" hangingPunct="1"/>
            <a:r>
              <a:rPr lang="en-US" altLang="en-US" sz="1800" dirty="0">
                <a:latin typeface="Times New Roman" panose="02020603050405020304" pitchFamily="18" charset="0"/>
                <a:ea typeface="ＭＳ Ｐゴシック" panose="020B0600070205080204" pitchFamily="34" charset="-128"/>
                <a:cs typeface="Arial" panose="020B0604020202020204" pitchFamily="34" charset="0"/>
              </a:rPr>
              <a:t>Problem: </a:t>
            </a:r>
            <a:r>
              <a:rPr lang="en-US" altLang="en-US" sz="1400" dirty="0">
                <a:ea typeface="ＭＳ Ｐゴシック" panose="020B0600070205080204" pitchFamily="34" charset="-128"/>
                <a:cs typeface="ＭＳ Ｐゴシック" panose="020B0600070205080204" pitchFamily="34" charset="-128"/>
              </a:rPr>
              <a:t>Consider building a CSMA/CD network running at 1 Gbps over a 1-km cable. The signal speed in the cable is 200,000 km/sec. What is the minimum frame size?</a:t>
            </a:r>
          </a:p>
        </p:txBody>
      </p:sp>
      <p:sp>
        <p:nvSpPr>
          <p:cNvPr id="67587" name="Date Placeholder 3">
            <a:extLst>
              <a:ext uri="{FF2B5EF4-FFF2-40B4-BE49-F238E27FC236}">
                <a16:creationId xmlns:a16="http://schemas.microsoft.com/office/drawing/2014/main" id="{8F87DCB9-1146-5A47-8B92-4423865314D9}"/>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315DD93-C4C0-BF47-AC62-B80176B60F10}" type="datetime1">
              <a:rPr lang="en-US" altLang="en-US" sz="1200">
                <a:latin typeface="Garamond" panose="02020404030301010803" pitchFamily="18" charset="0"/>
              </a:rPr>
              <a:pPr eaLnBrk="1" hangingPunct="1"/>
              <a:t>5/10/23</a:t>
            </a:fld>
            <a:endParaRPr lang="en-US" altLang="en-US" sz="1200">
              <a:latin typeface="Garamond" panose="02020404030301010803" pitchFamily="18" charset="0"/>
            </a:endParaRPr>
          </a:p>
        </p:txBody>
      </p:sp>
      <p:sp>
        <p:nvSpPr>
          <p:cNvPr id="67589" name="Slide Number Placeholder 1">
            <a:extLst>
              <a:ext uri="{FF2B5EF4-FFF2-40B4-BE49-F238E27FC236}">
                <a16:creationId xmlns:a16="http://schemas.microsoft.com/office/drawing/2014/main" id="{79675825-1148-E247-A4E3-D9CFA972AA2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8CFEA5C-5CEE-8141-A56F-F428A357D5C0}" type="slidenum">
              <a:rPr lang="en-US" altLang="en-US" sz="1200">
                <a:latin typeface="Garamond" panose="02020404030301010803" pitchFamily="18" charset="0"/>
              </a:rPr>
              <a:pPr eaLnBrk="1" hangingPunct="1"/>
              <a:t>25</a:t>
            </a:fld>
            <a:endParaRPr lang="en-US" altLang="en-US" sz="1200">
              <a:latin typeface="Garamond" panose="02020404030301010803" pitchFamily="18" charset="0"/>
            </a:endParaRPr>
          </a:p>
        </p:txBody>
      </p:sp>
    </p:spTree>
    <p:extLst>
      <p:ext uri="{BB962C8B-B14F-4D97-AF65-F5344CB8AC3E}">
        <p14:creationId xmlns:p14="http://schemas.microsoft.com/office/powerpoint/2010/main" val="5891344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a:extLst>
              <a:ext uri="{FF2B5EF4-FFF2-40B4-BE49-F238E27FC236}">
                <a16:creationId xmlns:a16="http://schemas.microsoft.com/office/drawing/2014/main" id="{7FBDCB06-CBF1-A841-ABA1-23283D676D78}"/>
              </a:ext>
            </a:extLst>
          </p:cNvPr>
          <p:cNvSpPr>
            <a:spLocks noGrp="1"/>
          </p:cNvSpPr>
          <p:nvPr>
            <p:ph type="title"/>
          </p:nvPr>
        </p:nvSpPr>
        <p:spPr>
          <a:xfrm>
            <a:off x="457200" y="277813"/>
            <a:ext cx="8229600" cy="636587"/>
          </a:xfrm>
        </p:spPr>
        <p:txBody>
          <a:bodyPr/>
          <a:lstStyle/>
          <a:p>
            <a:r>
              <a:rPr lang="en-US" altLang="en-US" sz="3600" dirty="0">
                <a:latin typeface="Arial" panose="020B0604020202020204" pitchFamily="34" charset="0"/>
                <a:ea typeface="ＭＳ Ｐゴシック" panose="020B0600070205080204" pitchFamily="34" charset="-128"/>
                <a:cs typeface="Arial" panose="020B0604020202020204" pitchFamily="34" charset="0"/>
              </a:rPr>
              <a:t>Homework#4.6</a:t>
            </a:r>
          </a:p>
        </p:txBody>
      </p:sp>
      <p:sp>
        <p:nvSpPr>
          <p:cNvPr id="68610" name="Content Placeholder 2">
            <a:extLst>
              <a:ext uri="{FF2B5EF4-FFF2-40B4-BE49-F238E27FC236}">
                <a16:creationId xmlns:a16="http://schemas.microsoft.com/office/drawing/2014/main" id="{AEE5C36B-45E3-364A-A747-0E7E76D9BF21}"/>
              </a:ext>
            </a:extLst>
          </p:cNvPr>
          <p:cNvSpPr>
            <a:spLocks noGrp="1"/>
          </p:cNvSpPr>
          <p:nvPr>
            <p:ph idx="1"/>
          </p:nvPr>
        </p:nvSpPr>
        <p:spPr>
          <a:xfrm>
            <a:off x="457200" y="952500"/>
            <a:ext cx="8229600" cy="5114925"/>
          </a:xfrm>
        </p:spPr>
        <p:txBody>
          <a:bodyPr/>
          <a:lstStyle/>
          <a:p>
            <a:r>
              <a:rPr lang="en-US" altLang="en-US" sz="1800" dirty="0">
                <a:latin typeface="Times New Roman" panose="02020603050405020304" pitchFamily="18" charset="0"/>
                <a:ea typeface="ＭＳ Ｐゴシック" panose="020B0600070205080204" pitchFamily="34" charset="-128"/>
                <a:cs typeface="Arial" panose="020B0604020202020204" pitchFamily="34" charset="0"/>
              </a:rPr>
              <a:t>Objective 6: Understand the Ethernet MAC sublayer protocol</a:t>
            </a:r>
          </a:p>
          <a:p>
            <a:r>
              <a:rPr lang="en-US" altLang="en-US" sz="1800" dirty="0">
                <a:latin typeface="Times New Roman" panose="02020603050405020304" pitchFamily="18" charset="0"/>
                <a:ea typeface="ＭＳ Ｐゴシック" panose="020B0600070205080204" pitchFamily="34" charset="-128"/>
                <a:cs typeface="Arial" panose="020B0604020202020204" pitchFamily="34" charset="0"/>
              </a:rPr>
              <a:t>Important concepts/knowledge (please elaborate each)</a:t>
            </a:r>
          </a:p>
          <a:p>
            <a:pPr lvl="1"/>
            <a:r>
              <a:rPr lang="en-US" altLang="en-US" sz="1600" dirty="0">
                <a:latin typeface="Times New Roman" panose="02020603050405020304" pitchFamily="18" charset="0"/>
                <a:ea typeface="ＭＳ Ｐゴシック" panose="020B0600070205080204" pitchFamily="34" charset="-128"/>
              </a:rPr>
              <a:t>Connectionless or connection-oriented</a:t>
            </a:r>
          </a:p>
          <a:p>
            <a:pPr lvl="1"/>
            <a:r>
              <a:rPr lang="en-US" altLang="en-US" sz="1600" dirty="0">
                <a:latin typeface="Times New Roman" panose="02020603050405020304" pitchFamily="18" charset="0"/>
                <a:ea typeface="ＭＳ Ｐゴシック" panose="020B0600070205080204" pitchFamily="34" charset="-128"/>
              </a:rPr>
              <a:t>Reliable or unreliable data communication</a:t>
            </a:r>
          </a:p>
          <a:p>
            <a:pPr lvl="1"/>
            <a:r>
              <a:rPr lang="en-US" altLang="en-US" sz="1600" dirty="0">
                <a:latin typeface="Times New Roman" panose="02020603050405020304" pitchFamily="18" charset="0"/>
                <a:ea typeface="ＭＳ Ｐゴシック" panose="020B0600070205080204" pitchFamily="34" charset="-128"/>
              </a:rPr>
              <a:t>Ethernet CSMA/CD algorithm</a:t>
            </a:r>
          </a:p>
          <a:p>
            <a:pPr lvl="1"/>
            <a:r>
              <a:rPr lang="en-US" altLang="en-US" sz="1600" dirty="0">
                <a:latin typeface="Times New Roman" panose="02020603050405020304" pitchFamily="18" charset="0"/>
                <a:ea typeface="ＭＳ Ｐゴシック" panose="020B0600070205080204" pitchFamily="34" charset="-128"/>
              </a:rPr>
              <a:t>Randomized exponential </a:t>
            </a:r>
            <a:r>
              <a:rPr lang="en-US" altLang="en-US" sz="1600" dirty="0" err="1">
                <a:latin typeface="Times New Roman" panose="02020603050405020304" pitchFamily="18" charset="0"/>
                <a:ea typeface="ＭＳ Ｐゴシック" panose="020B0600070205080204" pitchFamily="34" charset="-128"/>
              </a:rPr>
              <a:t>backoff</a:t>
            </a:r>
            <a:r>
              <a:rPr lang="en-US" altLang="en-US" sz="1600" dirty="0">
                <a:latin typeface="Times New Roman" panose="02020603050405020304" pitchFamily="18" charset="0"/>
                <a:ea typeface="ＭＳ Ｐゴシック" panose="020B0600070205080204" pitchFamily="34" charset="-128"/>
              </a:rPr>
              <a:t> mechanism in Ethernet protocol</a:t>
            </a:r>
          </a:p>
          <a:p>
            <a:pPr eaLnBrk="1" hangingPunct="1"/>
            <a:r>
              <a:rPr lang="en-US" altLang="en-US" sz="1800" dirty="0">
                <a:latin typeface="Times New Roman" panose="02020603050405020304" pitchFamily="18" charset="0"/>
                <a:ea typeface="ＭＳ Ｐゴシック" panose="020B0600070205080204" pitchFamily="34" charset="-128"/>
                <a:cs typeface="Arial" panose="020B0604020202020204" pitchFamily="34" charset="0"/>
              </a:rPr>
              <a:t>Problem: </a:t>
            </a:r>
            <a:r>
              <a:rPr lang="en-US" altLang="en-US" sz="1400" dirty="0">
                <a:ea typeface="ＭＳ Ｐゴシック" panose="020B0600070205080204" pitchFamily="34" charset="-128"/>
                <a:cs typeface="ＭＳ Ｐゴシック" panose="020B0600070205080204" pitchFamily="34" charset="-128"/>
              </a:rPr>
              <a:t>Why randomization is necessary in the Ethernet MAC sublayer protocol when determining how much time a station must wait after the detection of a collision? What if a deterministic algorithm is used in this case?</a:t>
            </a:r>
          </a:p>
        </p:txBody>
      </p:sp>
      <p:sp>
        <p:nvSpPr>
          <p:cNvPr id="68611" name="Date Placeholder 3">
            <a:extLst>
              <a:ext uri="{FF2B5EF4-FFF2-40B4-BE49-F238E27FC236}">
                <a16:creationId xmlns:a16="http://schemas.microsoft.com/office/drawing/2014/main" id="{092C7336-D629-B143-A325-07167249E5BC}"/>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5B96FB6-EEC8-604D-826D-41076CC18577}" type="datetime1">
              <a:rPr lang="en-US" altLang="en-US" sz="1200">
                <a:latin typeface="Garamond" panose="02020404030301010803" pitchFamily="18" charset="0"/>
              </a:rPr>
              <a:pPr eaLnBrk="1" hangingPunct="1"/>
              <a:t>5/10/23</a:t>
            </a:fld>
            <a:endParaRPr lang="en-US" altLang="en-US" sz="1200">
              <a:latin typeface="Garamond" panose="02020404030301010803" pitchFamily="18" charset="0"/>
            </a:endParaRPr>
          </a:p>
        </p:txBody>
      </p:sp>
      <p:sp>
        <p:nvSpPr>
          <p:cNvPr id="68613" name="Slide Number Placeholder 1">
            <a:extLst>
              <a:ext uri="{FF2B5EF4-FFF2-40B4-BE49-F238E27FC236}">
                <a16:creationId xmlns:a16="http://schemas.microsoft.com/office/drawing/2014/main" id="{4EA2480D-91B0-2B4F-B289-62BE75E6BD3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129E063-2674-1743-BA0E-9A3544A1167F}" type="slidenum">
              <a:rPr lang="en-US" altLang="en-US" sz="1200">
                <a:latin typeface="Garamond" panose="02020404030301010803" pitchFamily="18" charset="0"/>
              </a:rPr>
              <a:pPr eaLnBrk="1" hangingPunct="1"/>
              <a:t>26</a:t>
            </a:fld>
            <a:endParaRPr lang="en-US" altLang="en-US" sz="1200">
              <a:latin typeface="Garamond" panose="02020404030301010803" pitchFamily="18" charset="0"/>
            </a:endParaRPr>
          </a:p>
        </p:txBody>
      </p:sp>
    </p:spTree>
    <p:extLst>
      <p:ext uri="{BB962C8B-B14F-4D97-AF65-F5344CB8AC3E}">
        <p14:creationId xmlns:p14="http://schemas.microsoft.com/office/powerpoint/2010/main" val="4194090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a:extLst>
              <a:ext uri="{FF2B5EF4-FFF2-40B4-BE49-F238E27FC236}">
                <a16:creationId xmlns:a16="http://schemas.microsoft.com/office/drawing/2014/main" id="{9903A7EA-E7ED-164E-8BF6-62C899898ECD}"/>
              </a:ext>
            </a:extLst>
          </p:cNvPr>
          <p:cNvSpPr>
            <a:spLocks noGrp="1"/>
          </p:cNvSpPr>
          <p:nvPr>
            <p:ph type="title"/>
          </p:nvPr>
        </p:nvSpPr>
        <p:spPr>
          <a:xfrm>
            <a:off x="457200" y="277813"/>
            <a:ext cx="8229600" cy="636587"/>
          </a:xfrm>
        </p:spPr>
        <p:txBody>
          <a:bodyPr/>
          <a:lstStyle/>
          <a:p>
            <a:r>
              <a:rPr lang="en-US" altLang="en-US" sz="3600" dirty="0">
                <a:latin typeface="Arial" panose="020B0604020202020204" pitchFamily="34" charset="0"/>
                <a:ea typeface="ＭＳ Ｐゴシック" panose="020B0600070205080204" pitchFamily="34" charset="-128"/>
                <a:cs typeface="Arial" panose="020B0604020202020204" pitchFamily="34" charset="0"/>
              </a:rPr>
              <a:t>Homework#4.7</a:t>
            </a:r>
          </a:p>
        </p:txBody>
      </p:sp>
      <p:sp>
        <p:nvSpPr>
          <p:cNvPr id="69634" name="Content Placeholder 2">
            <a:extLst>
              <a:ext uri="{FF2B5EF4-FFF2-40B4-BE49-F238E27FC236}">
                <a16:creationId xmlns:a16="http://schemas.microsoft.com/office/drawing/2014/main" id="{766BF4CB-78B1-E64A-9653-FDCF0BB4436F}"/>
              </a:ext>
            </a:extLst>
          </p:cNvPr>
          <p:cNvSpPr>
            <a:spLocks noGrp="1"/>
          </p:cNvSpPr>
          <p:nvPr>
            <p:ph idx="1"/>
          </p:nvPr>
        </p:nvSpPr>
        <p:spPr>
          <a:xfrm>
            <a:off x="457200" y="952500"/>
            <a:ext cx="8229600" cy="5114925"/>
          </a:xfrm>
        </p:spPr>
        <p:txBody>
          <a:bodyPr/>
          <a:lstStyle/>
          <a:p>
            <a:r>
              <a:rPr lang="en-US" altLang="en-US" sz="1800" dirty="0">
                <a:latin typeface="Times New Roman" panose="02020603050405020304" pitchFamily="18" charset="0"/>
                <a:ea typeface="ＭＳ Ｐゴシック" panose="020B0600070205080204" pitchFamily="34" charset="-128"/>
                <a:cs typeface="Arial" panose="020B0604020202020204" pitchFamily="34" charset="0"/>
              </a:rPr>
              <a:t>Objective 7: Understand the Address Resolution Protocol</a:t>
            </a:r>
          </a:p>
          <a:p>
            <a:r>
              <a:rPr lang="en-US" altLang="en-US" sz="1800" dirty="0">
                <a:latin typeface="Times New Roman" panose="02020603050405020304" pitchFamily="18" charset="0"/>
                <a:ea typeface="ＭＳ Ｐゴシック" panose="020B0600070205080204" pitchFamily="34" charset="-128"/>
                <a:cs typeface="Arial" panose="020B0604020202020204" pitchFamily="34" charset="0"/>
              </a:rPr>
              <a:t>Important concepts/knowledge (please elaborate each)</a:t>
            </a:r>
          </a:p>
          <a:p>
            <a:pPr lvl="1"/>
            <a:r>
              <a:rPr lang="en-US" altLang="en-US" sz="1600" dirty="0">
                <a:latin typeface="Times New Roman" panose="02020603050405020304" pitchFamily="18" charset="0"/>
                <a:ea typeface="ＭＳ Ｐゴシック" panose="020B0600070205080204" pitchFamily="34" charset="-128"/>
              </a:rPr>
              <a:t>ARP table</a:t>
            </a:r>
          </a:p>
          <a:p>
            <a:pPr lvl="1"/>
            <a:r>
              <a:rPr lang="en-US" altLang="en-US" sz="1600" dirty="0">
                <a:latin typeface="Times New Roman" panose="02020603050405020304" pitchFamily="18" charset="0"/>
                <a:ea typeface="ＭＳ Ｐゴシック" panose="020B0600070205080204" pitchFamily="34" charset="-128"/>
              </a:rPr>
              <a:t>ARP request</a:t>
            </a:r>
          </a:p>
          <a:p>
            <a:pPr lvl="1"/>
            <a:r>
              <a:rPr lang="en-US" altLang="en-US" sz="1600" dirty="0">
                <a:latin typeface="Times New Roman" panose="02020603050405020304" pitchFamily="18" charset="0"/>
                <a:ea typeface="ＭＳ Ｐゴシック" panose="020B0600070205080204" pitchFamily="34" charset="-128"/>
              </a:rPr>
              <a:t>ARP reply</a:t>
            </a:r>
          </a:p>
          <a:p>
            <a:pPr lvl="1"/>
            <a:r>
              <a:rPr lang="en-US" altLang="en-US" sz="1600" dirty="0">
                <a:latin typeface="Times New Roman" panose="02020603050405020304" pitchFamily="18" charset="0"/>
                <a:ea typeface="ＭＳ Ｐゴシック" panose="020B0600070205080204" pitchFamily="34" charset="-128"/>
              </a:rPr>
              <a:t>ARP caching</a:t>
            </a:r>
          </a:p>
          <a:p>
            <a:pPr lvl="1"/>
            <a:r>
              <a:rPr lang="en-US" altLang="en-US" sz="1600" dirty="0">
                <a:latin typeface="Times New Roman" panose="02020603050405020304" pitchFamily="18" charset="0"/>
                <a:ea typeface="ＭＳ Ｐゴシック" panose="020B0600070205080204" pitchFamily="34" charset="-128"/>
              </a:rPr>
              <a:t>Proxy ARP</a:t>
            </a:r>
          </a:p>
          <a:p>
            <a:pPr eaLnBrk="1" hangingPunct="1"/>
            <a:r>
              <a:rPr lang="en-US" altLang="en-US" sz="1800" dirty="0">
                <a:latin typeface="Times New Roman" panose="02020603050405020304" pitchFamily="18" charset="0"/>
                <a:ea typeface="ＭＳ Ｐゴシック" panose="020B0600070205080204" pitchFamily="34" charset="-128"/>
                <a:cs typeface="Arial" panose="020B0604020202020204" pitchFamily="34" charset="0"/>
              </a:rPr>
              <a:t>Problem: (a) </a:t>
            </a:r>
            <a:r>
              <a:rPr lang="en-US" altLang="en-US" sz="1400" dirty="0">
                <a:ea typeface="ＭＳ Ｐゴシック" panose="020B0600070205080204" pitchFamily="34" charset="-128"/>
                <a:cs typeface="ＭＳ Ｐゴシック" panose="020B0600070205080204" pitchFamily="34" charset="-128"/>
              </a:rPr>
              <a:t>Node 1 wants to send a packet to node 4, what will be returned by ARP? (b) Node 1 wants to send a packet to node 2, what will be returned by ARP?</a:t>
            </a:r>
          </a:p>
        </p:txBody>
      </p:sp>
      <p:sp>
        <p:nvSpPr>
          <p:cNvPr id="69635" name="Date Placeholder 3">
            <a:extLst>
              <a:ext uri="{FF2B5EF4-FFF2-40B4-BE49-F238E27FC236}">
                <a16:creationId xmlns:a16="http://schemas.microsoft.com/office/drawing/2014/main" id="{76BE4E69-EDB9-AA46-B967-CBEF92B662F1}"/>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85814F0-9233-3F4A-A013-E1FF51329895}" type="datetime1">
              <a:rPr lang="en-US" altLang="en-US" sz="1200">
                <a:latin typeface="Garamond" panose="02020404030301010803" pitchFamily="18" charset="0"/>
              </a:rPr>
              <a:pPr eaLnBrk="1" hangingPunct="1"/>
              <a:t>5/10/23</a:t>
            </a:fld>
            <a:endParaRPr lang="en-US" altLang="en-US" sz="1200">
              <a:latin typeface="Garamond" panose="02020404030301010803" pitchFamily="18" charset="0"/>
            </a:endParaRPr>
          </a:p>
        </p:txBody>
      </p:sp>
      <p:sp>
        <p:nvSpPr>
          <p:cNvPr id="69637" name="Slide Number Placeholder 1">
            <a:extLst>
              <a:ext uri="{FF2B5EF4-FFF2-40B4-BE49-F238E27FC236}">
                <a16:creationId xmlns:a16="http://schemas.microsoft.com/office/drawing/2014/main" id="{0BE3DB7F-373D-5542-8BE3-C4E2AB3967F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67DC275-AB1B-0A4C-96F8-78E8FDE95843}" type="slidenum">
              <a:rPr lang="en-US" altLang="en-US" sz="1200">
                <a:latin typeface="Garamond" panose="02020404030301010803" pitchFamily="18" charset="0"/>
              </a:rPr>
              <a:pPr eaLnBrk="1" hangingPunct="1"/>
              <a:t>27</a:t>
            </a:fld>
            <a:endParaRPr lang="en-US" altLang="en-US" sz="1200">
              <a:latin typeface="Garamond" panose="02020404030301010803" pitchFamily="18" charset="0"/>
            </a:endParaRPr>
          </a:p>
        </p:txBody>
      </p:sp>
      <p:pic>
        <p:nvPicPr>
          <p:cNvPr id="69638" name="Picture 3" descr="5-62">
            <a:extLst>
              <a:ext uri="{FF2B5EF4-FFF2-40B4-BE49-F238E27FC236}">
                <a16:creationId xmlns:a16="http://schemas.microsoft.com/office/drawing/2014/main" id="{EF7DFCF6-A3CF-6A4A-8E7E-C393722780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3063" y="3784600"/>
            <a:ext cx="5702300"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91820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a:extLst>
              <a:ext uri="{FF2B5EF4-FFF2-40B4-BE49-F238E27FC236}">
                <a16:creationId xmlns:a16="http://schemas.microsoft.com/office/drawing/2014/main" id="{4D2F91A3-7811-4549-B881-D9E4ABB2CFCD}"/>
              </a:ext>
            </a:extLst>
          </p:cNvPr>
          <p:cNvSpPr>
            <a:spLocks noGrp="1"/>
          </p:cNvSpPr>
          <p:nvPr>
            <p:ph type="title"/>
          </p:nvPr>
        </p:nvSpPr>
        <p:spPr>
          <a:xfrm>
            <a:off x="457200" y="277813"/>
            <a:ext cx="8229600" cy="636587"/>
          </a:xfrm>
        </p:spPr>
        <p:txBody>
          <a:bodyPr/>
          <a:lstStyle/>
          <a:p>
            <a:r>
              <a:rPr lang="en-US" altLang="en-US" sz="3600" dirty="0">
                <a:latin typeface="Arial" panose="020B0604020202020204" pitchFamily="34" charset="0"/>
                <a:ea typeface="ＭＳ Ｐゴシック" panose="020B0600070205080204" pitchFamily="34" charset="-128"/>
                <a:cs typeface="Arial" panose="020B0604020202020204" pitchFamily="34" charset="0"/>
              </a:rPr>
              <a:t>Homework#4.8</a:t>
            </a:r>
          </a:p>
        </p:txBody>
      </p:sp>
      <p:sp>
        <p:nvSpPr>
          <p:cNvPr id="70658" name="Content Placeholder 2">
            <a:extLst>
              <a:ext uri="{FF2B5EF4-FFF2-40B4-BE49-F238E27FC236}">
                <a16:creationId xmlns:a16="http://schemas.microsoft.com/office/drawing/2014/main" id="{CC97F44C-E607-4A4B-B508-613CA635EF41}"/>
              </a:ext>
            </a:extLst>
          </p:cNvPr>
          <p:cNvSpPr>
            <a:spLocks noGrp="1"/>
          </p:cNvSpPr>
          <p:nvPr>
            <p:ph idx="1"/>
          </p:nvPr>
        </p:nvSpPr>
        <p:spPr>
          <a:xfrm>
            <a:off x="457200" y="952500"/>
            <a:ext cx="8229600" cy="5114925"/>
          </a:xfrm>
        </p:spPr>
        <p:txBody>
          <a:bodyPr/>
          <a:lstStyle/>
          <a:p>
            <a:r>
              <a:rPr lang="en-US" altLang="en-US" sz="1800" dirty="0">
                <a:latin typeface="Times New Roman" panose="02020603050405020304" pitchFamily="18" charset="0"/>
                <a:ea typeface="ＭＳ Ｐゴシック" panose="020B0600070205080204" pitchFamily="34" charset="-128"/>
                <a:cs typeface="Arial" panose="020B0604020202020204" pitchFamily="34" charset="0"/>
              </a:rPr>
              <a:t>Objective 8: Understand DHCP protocol</a:t>
            </a:r>
          </a:p>
          <a:p>
            <a:r>
              <a:rPr lang="en-US" altLang="en-US" sz="1800" dirty="0">
                <a:latin typeface="Times New Roman" panose="02020603050405020304" pitchFamily="18" charset="0"/>
                <a:ea typeface="ＭＳ Ｐゴシック" panose="020B0600070205080204" pitchFamily="34" charset="-128"/>
                <a:cs typeface="Arial" panose="020B0604020202020204" pitchFamily="34" charset="0"/>
              </a:rPr>
              <a:t>Important concepts/knowledge (please elaborate each)</a:t>
            </a:r>
          </a:p>
          <a:p>
            <a:pPr lvl="1"/>
            <a:r>
              <a:rPr lang="en-US" altLang="en-US" sz="1600" dirty="0">
                <a:latin typeface="Times New Roman" panose="02020603050405020304" pitchFamily="18" charset="0"/>
                <a:ea typeface="ＭＳ Ｐゴシック" panose="020B0600070205080204" pitchFamily="34" charset="-128"/>
              </a:rPr>
              <a:t>Transport level protocol used in DHCP</a:t>
            </a:r>
          </a:p>
          <a:p>
            <a:pPr lvl="1"/>
            <a:r>
              <a:rPr lang="en-US" altLang="en-US" sz="1600" dirty="0">
                <a:latin typeface="Times New Roman" panose="02020603050405020304" pitchFamily="18" charset="0"/>
                <a:ea typeface="ＭＳ Ｐゴシック" panose="020B0600070205080204" pitchFamily="34" charset="-128"/>
              </a:rPr>
              <a:t>DHCP message exchanges</a:t>
            </a:r>
          </a:p>
          <a:p>
            <a:pPr lvl="1"/>
            <a:r>
              <a:rPr lang="en-US" altLang="en-US" sz="1600" dirty="0">
                <a:latin typeface="Times New Roman" panose="02020603050405020304" pitchFamily="18" charset="0"/>
                <a:ea typeface="ＭＳ Ｐゴシック" panose="020B0600070205080204" pitchFamily="34" charset="-128"/>
              </a:rPr>
              <a:t>DHCP relay</a:t>
            </a:r>
          </a:p>
          <a:p>
            <a:pPr eaLnBrk="1" hangingPunct="1"/>
            <a:r>
              <a:rPr lang="en-US" altLang="en-US" sz="1800" dirty="0">
                <a:latin typeface="Times New Roman" panose="02020603050405020304" pitchFamily="18" charset="0"/>
                <a:ea typeface="ＭＳ Ｐゴシック" panose="020B0600070205080204" pitchFamily="34" charset="-128"/>
                <a:cs typeface="Arial" panose="020B0604020202020204" pitchFamily="34" charset="0"/>
              </a:rPr>
              <a:t>Problem: </a:t>
            </a:r>
            <a:r>
              <a:rPr lang="en-US" altLang="en-US" sz="1400" dirty="0">
                <a:ea typeface="ＭＳ Ｐゴシック" panose="020B0600070205080204" pitchFamily="34" charset="-128"/>
                <a:cs typeface="ＭＳ Ｐゴシック" panose="020B0600070205080204" pitchFamily="34" charset="-128"/>
              </a:rPr>
              <a:t>What is the main purpose of DHCP? Why a client broadcasts its DHCP request instead of unicasts it to the specific DHCP server? Why two phases are needed in DHCP?</a:t>
            </a:r>
          </a:p>
        </p:txBody>
      </p:sp>
      <p:sp>
        <p:nvSpPr>
          <p:cNvPr id="70659" name="Date Placeholder 3">
            <a:extLst>
              <a:ext uri="{FF2B5EF4-FFF2-40B4-BE49-F238E27FC236}">
                <a16:creationId xmlns:a16="http://schemas.microsoft.com/office/drawing/2014/main" id="{9065F90C-C6E9-E143-BFBD-3FE64B9FC011}"/>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6D933B7-606F-654F-8751-C5B98E111E39}" type="datetime1">
              <a:rPr lang="en-US" altLang="en-US" sz="1200">
                <a:latin typeface="Garamond" panose="02020404030301010803" pitchFamily="18" charset="0"/>
              </a:rPr>
              <a:pPr eaLnBrk="1" hangingPunct="1"/>
              <a:t>5/10/23</a:t>
            </a:fld>
            <a:endParaRPr lang="en-US" altLang="en-US" sz="1200">
              <a:latin typeface="Garamond" panose="02020404030301010803" pitchFamily="18" charset="0"/>
            </a:endParaRPr>
          </a:p>
        </p:txBody>
      </p:sp>
      <p:sp>
        <p:nvSpPr>
          <p:cNvPr id="70661" name="Slide Number Placeholder 1">
            <a:extLst>
              <a:ext uri="{FF2B5EF4-FFF2-40B4-BE49-F238E27FC236}">
                <a16:creationId xmlns:a16="http://schemas.microsoft.com/office/drawing/2014/main" id="{75CAF284-F512-414A-87E1-1DC8485B3A2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42E632E-EA4B-B843-90A6-9BF98C751BC7}" type="slidenum">
              <a:rPr lang="en-US" altLang="en-US" sz="1200">
                <a:latin typeface="Garamond" panose="02020404030301010803" pitchFamily="18" charset="0"/>
              </a:rPr>
              <a:pPr eaLnBrk="1" hangingPunct="1"/>
              <a:t>28</a:t>
            </a:fld>
            <a:endParaRPr lang="en-US" altLang="en-US" sz="1200">
              <a:latin typeface="Garamond" panose="02020404030301010803" pitchFamily="18" charset="0"/>
            </a:endParaRPr>
          </a:p>
        </p:txBody>
      </p:sp>
    </p:spTree>
    <p:extLst>
      <p:ext uri="{BB962C8B-B14F-4D97-AF65-F5344CB8AC3E}">
        <p14:creationId xmlns:p14="http://schemas.microsoft.com/office/powerpoint/2010/main" val="961173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51A70BEF-0434-FB43-A2D9-D9795244A5B1}"/>
              </a:ext>
            </a:extLst>
          </p:cNvPr>
          <p:cNvSpPr>
            <a:spLocks noGrp="1" noChangeArrowheads="1"/>
          </p:cNvSpPr>
          <p:nvPr>
            <p:ph type="title"/>
          </p:nvPr>
        </p:nvSpPr>
        <p:spPr>
          <a:xfrm>
            <a:off x="685800" y="228600"/>
            <a:ext cx="7772400" cy="838200"/>
          </a:xfrm>
        </p:spPr>
        <p:txBody>
          <a:bodyPr/>
          <a:lstStyle/>
          <a:p>
            <a:pPr eaLnBrk="1" hangingPunct="1"/>
            <a:r>
              <a:rPr lang="en-US" altLang="en-US">
                <a:ea typeface="ＭＳ Ｐゴシック" panose="020B0600070205080204" pitchFamily="34" charset="-128"/>
              </a:rPr>
              <a:t>Ethernet</a:t>
            </a:r>
          </a:p>
        </p:txBody>
      </p:sp>
      <p:sp>
        <p:nvSpPr>
          <p:cNvPr id="18434" name="Rectangle 3">
            <a:extLst>
              <a:ext uri="{FF2B5EF4-FFF2-40B4-BE49-F238E27FC236}">
                <a16:creationId xmlns:a16="http://schemas.microsoft.com/office/drawing/2014/main" id="{86E4E3D0-7EFA-F644-B0F4-C7DB541DFA40}"/>
              </a:ext>
            </a:extLst>
          </p:cNvPr>
          <p:cNvSpPr>
            <a:spLocks noGrp="1" noChangeArrowheads="1"/>
          </p:cNvSpPr>
          <p:nvPr>
            <p:ph type="body" idx="1"/>
          </p:nvPr>
        </p:nvSpPr>
        <p:spPr>
          <a:xfrm>
            <a:off x="679450" y="1055688"/>
            <a:ext cx="7519988" cy="2133600"/>
          </a:xfrm>
        </p:spPr>
        <p:txBody>
          <a:bodyPr/>
          <a:lstStyle/>
          <a:p>
            <a:pPr eaLnBrk="1" hangingPunct="1">
              <a:buFont typeface="Wingdings" pitchFamily="2" charset="2"/>
              <a:buNone/>
            </a:pPr>
            <a:r>
              <a:rPr lang="ja-JP" altLang="en-US" sz="2600">
                <a:ea typeface="ＭＳ Ｐゴシック" panose="020B0600070205080204" pitchFamily="34" charset="-128"/>
                <a:cs typeface="ＭＳ Ｐゴシック" panose="020B0600070205080204" pitchFamily="34" charset="-128"/>
              </a:rPr>
              <a:t>“</a:t>
            </a:r>
            <a:r>
              <a:rPr lang="en-US" altLang="ja-JP" sz="2600">
                <a:ea typeface="ＭＳ Ｐゴシック" panose="020B0600070205080204" pitchFamily="34" charset="-128"/>
                <a:cs typeface="ＭＳ Ｐゴシック" panose="020B0600070205080204" pitchFamily="34" charset="-128"/>
              </a:rPr>
              <a:t>dominant</a:t>
            </a:r>
            <a:r>
              <a:rPr lang="ja-JP" altLang="en-US" sz="2600">
                <a:ea typeface="ＭＳ Ｐゴシック" panose="020B0600070205080204" pitchFamily="34" charset="-128"/>
                <a:cs typeface="ＭＳ Ｐゴシック" panose="020B0600070205080204" pitchFamily="34" charset="-128"/>
              </a:rPr>
              <a:t>”</a:t>
            </a:r>
            <a:r>
              <a:rPr lang="en-US" altLang="ja-JP" sz="2600">
                <a:ea typeface="ＭＳ Ｐゴシック" panose="020B0600070205080204" pitchFamily="34" charset="-128"/>
                <a:cs typeface="ＭＳ Ｐゴシック" panose="020B0600070205080204" pitchFamily="34" charset="-128"/>
              </a:rPr>
              <a:t> wired LAN technology: </a:t>
            </a:r>
          </a:p>
          <a:p>
            <a:pPr eaLnBrk="1" hangingPunct="1"/>
            <a:r>
              <a:rPr lang="en-US" altLang="en-US" sz="2600">
                <a:ea typeface="ＭＳ Ｐゴシック" panose="020B0600070205080204" pitchFamily="34" charset="-128"/>
                <a:cs typeface="ＭＳ Ｐゴシック" panose="020B0600070205080204" pitchFamily="34" charset="-128"/>
              </a:rPr>
              <a:t>cheap $20 for NIC</a:t>
            </a:r>
          </a:p>
          <a:p>
            <a:pPr eaLnBrk="1" hangingPunct="1"/>
            <a:r>
              <a:rPr lang="en-US" altLang="en-US" sz="2600">
                <a:ea typeface="ＭＳ Ｐゴシック" panose="020B0600070205080204" pitchFamily="34" charset="-128"/>
                <a:cs typeface="ＭＳ Ｐゴシック" panose="020B0600070205080204" pitchFamily="34" charset="-128"/>
              </a:rPr>
              <a:t>first widely used LAN technology</a:t>
            </a:r>
          </a:p>
          <a:p>
            <a:pPr eaLnBrk="1" hangingPunct="1"/>
            <a:r>
              <a:rPr lang="en-US" altLang="en-US" sz="2600">
                <a:ea typeface="ＭＳ Ｐゴシック" panose="020B0600070205080204" pitchFamily="34" charset="-128"/>
                <a:cs typeface="ＭＳ Ｐゴシック" panose="020B0600070205080204" pitchFamily="34" charset="-128"/>
              </a:rPr>
              <a:t>simpler, cheaper than other schemes</a:t>
            </a:r>
          </a:p>
          <a:p>
            <a:pPr eaLnBrk="1" hangingPunct="1"/>
            <a:r>
              <a:rPr lang="en-US" altLang="en-US" sz="2600">
                <a:ea typeface="ＭＳ Ｐゴシック" panose="020B0600070205080204" pitchFamily="34" charset="-128"/>
                <a:cs typeface="ＭＳ Ｐゴシック" panose="020B0600070205080204" pitchFamily="34" charset="-128"/>
              </a:rPr>
              <a:t>kept up with speed race: 10 Mbps – 10 Gbps </a:t>
            </a:r>
            <a:endParaRPr lang="en-US" altLang="en-US">
              <a:ea typeface="ＭＳ Ｐゴシック" panose="020B0600070205080204" pitchFamily="34" charset="-128"/>
              <a:cs typeface="ＭＳ Ｐゴシック" panose="020B0600070205080204" pitchFamily="34" charset="-128"/>
            </a:endParaRPr>
          </a:p>
          <a:p>
            <a:pPr eaLnBrk="1" hangingPunct="1"/>
            <a:endParaRPr lang="en-US" altLang="en-US">
              <a:ea typeface="ＭＳ Ｐゴシック" panose="020B0600070205080204" pitchFamily="34" charset="-128"/>
              <a:cs typeface="ＭＳ Ｐゴシック" panose="020B0600070205080204" pitchFamily="34" charset="-128"/>
            </a:endParaRPr>
          </a:p>
        </p:txBody>
      </p:sp>
      <p:pic>
        <p:nvPicPr>
          <p:cNvPr id="18435" name="Picture 4" descr="551 metcalfe-enet">
            <a:extLst>
              <a:ext uri="{FF2B5EF4-FFF2-40B4-BE49-F238E27FC236}">
                <a16:creationId xmlns:a16="http://schemas.microsoft.com/office/drawing/2014/main" id="{90219990-E679-3346-B7C2-54BB47F3B5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263" y="3460750"/>
            <a:ext cx="5192712" cy="277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Text Box 5">
            <a:extLst>
              <a:ext uri="{FF2B5EF4-FFF2-40B4-BE49-F238E27FC236}">
                <a16:creationId xmlns:a16="http://schemas.microsoft.com/office/drawing/2014/main" id="{CE1DD529-7AD3-FD46-9BA2-6A8FCD360AC1}"/>
              </a:ext>
            </a:extLst>
          </p:cNvPr>
          <p:cNvSpPr txBox="1">
            <a:spLocks noChangeArrowheads="1"/>
          </p:cNvSpPr>
          <p:nvPr/>
        </p:nvSpPr>
        <p:spPr bwMode="auto">
          <a:xfrm>
            <a:off x="6218238" y="4487863"/>
            <a:ext cx="26193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a:r>
              <a:rPr lang="en-US" altLang="en-US" sz="1800">
                <a:latin typeface="Comic Sans MS" panose="030F0902030302020204" pitchFamily="66" charset="0"/>
              </a:rPr>
              <a:t>Metcalfe</a:t>
            </a:r>
            <a:r>
              <a:rPr lang="ja-JP" altLang="en-US" sz="1800">
                <a:latin typeface="Comic Sans MS" panose="030F0902030302020204" pitchFamily="66" charset="0"/>
              </a:rPr>
              <a:t>’</a:t>
            </a:r>
            <a:r>
              <a:rPr lang="en-US" altLang="ja-JP" sz="1800">
                <a:latin typeface="Comic Sans MS" panose="030F0902030302020204" pitchFamily="66" charset="0"/>
              </a:rPr>
              <a:t>s Ethernet</a:t>
            </a:r>
          </a:p>
          <a:p>
            <a:pPr algn="l"/>
            <a:r>
              <a:rPr lang="en-US" altLang="en-US" sz="1800">
                <a:latin typeface="Comic Sans MS" panose="030F0902030302020204" pitchFamily="66" charset="0"/>
              </a:rPr>
              <a:t>sketch</a:t>
            </a:r>
          </a:p>
        </p:txBody>
      </p:sp>
      <p:sp>
        <p:nvSpPr>
          <p:cNvPr id="18437" name="Date Placeholder 1">
            <a:extLst>
              <a:ext uri="{FF2B5EF4-FFF2-40B4-BE49-F238E27FC236}">
                <a16:creationId xmlns:a16="http://schemas.microsoft.com/office/drawing/2014/main" id="{A6258533-916E-5643-9F34-37E16CB11B5C}"/>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15B4A44-CD60-5C47-845A-2DE4B7598CC7}" type="datetime1">
              <a:rPr lang="en-US" altLang="en-US" sz="1200">
                <a:latin typeface="Garamond" panose="02020404030301010803" pitchFamily="18" charset="0"/>
              </a:rPr>
              <a:pPr eaLnBrk="1" hangingPunct="1"/>
              <a:t>5/10/23</a:t>
            </a:fld>
            <a:endParaRPr lang="en-US" altLang="en-US" sz="1200">
              <a:latin typeface="Garamond" panose="02020404030301010803" pitchFamily="18" charset="0"/>
            </a:endParaRPr>
          </a:p>
        </p:txBody>
      </p:sp>
      <p:sp>
        <p:nvSpPr>
          <p:cNvPr id="18438" name="Slide Number Placeholder 2">
            <a:extLst>
              <a:ext uri="{FF2B5EF4-FFF2-40B4-BE49-F238E27FC236}">
                <a16:creationId xmlns:a16="http://schemas.microsoft.com/office/drawing/2014/main" id="{286F7B5E-5101-8D41-B1F1-EFA17FC36DA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62BE095-43D5-2943-BF46-7068C2364CC8}" type="slidenum">
              <a:rPr lang="en-US" altLang="en-US" sz="1200">
                <a:latin typeface="Garamond" panose="02020404030301010803" pitchFamily="18" charset="0"/>
              </a:rPr>
              <a:pPr eaLnBrk="1" hangingPunct="1"/>
              <a:t>3</a:t>
            </a:fld>
            <a:endParaRPr lang="en-US" altLang="en-US" sz="1200">
              <a:latin typeface="Garamond" panose="02020404030301010803"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a:extLst>
              <a:ext uri="{FF2B5EF4-FFF2-40B4-BE49-F238E27FC236}">
                <a16:creationId xmlns:a16="http://schemas.microsoft.com/office/drawing/2014/main" id="{9A5AED68-86CA-5A4C-8779-37950895B08D}"/>
              </a:ext>
            </a:extLst>
          </p:cNvPr>
          <p:cNvSpPr>
            <a:spLocks noGrp="1" noChangeArrowheads="1"/>
          </p:cNvSpPr>
          <p:nvPr>
            <p:ph type="title"/>
          </p:nvPr>
        </p:nvSpPr>
        <p:spPr>
          <a:xfrm>
            <a:off x="325438" y="244475"/>
            <a:ext cx="8518525" cy="969963"/>
          </a:xfrm>
        </p:spPr>
        <p:txBody>
          <a:bodyPr/>
          <a:lstStyle/>
          <a:p>
            <a:pPr eaLnBrk="1" hangingPunct="1"/>
            <a:r>
              <a:rPr lang="en-US" altLang="en-US" sz="3300">
                <a:ea typeface="ＭＳ Ｐゴシック" panose="020B0600070205080204" pitchFamily="34" charset="-128"/>
              </a:rPr>
              <a:t>802.3 Ethernet Standards: Link &amp; Physical Layers</a:t>
            </a:r>
          </a:p>
        </p:txBody>
      </p:sp>
      <p:sp>
        <p:nvSpPr>
          <p:cNvPr id="20482" name="Rectangle 3">
            <a:extLst>
              <a:ext uri="{FF2B5EF4-FFF2-40B4-BE49-F238E27FC236}">
                <a16:creationId xmlns:a16="http://schemas.microsoft.com/office/drawing/2014/main" id="{B55E7046-36C8-A94A-8F03-9C53FE702C2C}"/>
              </a:ext>
            </a:extLst>
          </p:cNvPr>
          <p:cNvSpPr>
            <a:spLocks noGrp="1" noChangeArrowheads="1"/>
          </p:cNvSpPr>
          <p:nvPr>
            <p:ph type="body" idx="1"/>
          </p:nvPr>
        </p:nvSpPr>
        <p:spPr>
          <a:xfrm>
            <a:off x="434975" y="1143000"/>
            <a:ext cx="7772400" cy="2100263"/>
          </a:xfrm>
        </p:spPr>
        <p:txBody>
          <a:bodyPr/>
          <a:lstStyle/>
          <a:p>
            <a:pPr eaLnBrk="1" hangingPunct="1">
              <a:lnSpc>
                <a:spcPct val="90000"/>
              </a:lnSpc>
            </a:pPr>
            <a:r>
              <a:rPr lang="en-US" altLang="en-US" i="1">
                <a:solidFill>
                  <a:schemeClr val="tx2"/>
                </a:solidFill>
                <a:ea typeface="ＭＳ Ｐゴシック" panose="020B0600070205080204" pitchFamily="34" charset="-128"/>
                <a:cs typeface="ＭＳ Ｐゴシック" panose="020B0600070205080204" pitchFamily="34" charset="-128"/>
              </a:rPr>
              <a:t>Many</a:t>
            </a:r>
            <a:r>
              <a:rPr lang="en-US" altLang="en-US">
                <a:ea typeface="ＭＳ Ｐゴシック" panose="020B0600070205080204" pitchFamily="34" charset="-128"/>
                <a:cs typeface="ＭＳ Ｐゴシック" panose="020B0600070205080204" pitchFamily="34" charset="-128"/>
              </a:rPr>
              <a:t> different Ethernet standards</a:t>
            </a:r>
          </a:p>
          <a:p>
            <a:pPr lvl="1" eaLnBrk="1" hangingPunct="1">
              <a:lnSpc>
                <a:spcPct val="90000"/>
              </a:lnSpc>
            </a:pPr>
            <a:r>
              <a:rPr lang="en-US" altLang="en-US">
                <a:ea typeface="ＭＳ Ｐゴシック" panose="020B0600070205080204" pitchFamily="34" charset="-128"/>
              </a:rPr>
              <a:t>common MAC protocol and frame format</a:t>
            </a:r>
          </a:p>
          <a:p>
            <a:pPr lvl="1" eaLnBrk="1" hangingPunct="1">
              <a:lnSpc>
                <a:spcPct val="90000"/>
              </a:lnSpc>
            </a:pPr>
            <a:r>
              <a:rPr lang="en-US" altLang="en-US">
                <a:ea typeface="ＭＳ Ｐゴシック" panose="020B0600070205080204" pitchFamily="34" charset="-128"/>
              </a:rPr>
              <a:t>different speeds: 2 Mbps, 10 Mbps, 100 Mbps, 1Gbps, 10G bps</a:t>
            </a:r>
          </a:p>
          <a:p>
            <a:pPr lvl="1" eaLnBrk="1" hangingPunct="1">
              <a:lnSpc>
                <a:spcPct val="90000"/>
              </a:lnSpc>
            </a:pPr>
            <a:r>
              <a:rPr lang="en-US" altLang="en-US">
                <a:ea typeface="ＭＳ Ｐゴシック" panose="020B0600070205080204" pitchFamily="34" charset="-128"/>
              </a:rPr>
              <a:t>different physical layer media: fiber, cable</a:t>
            </a:r>
          </a:p>
          <a:p>
            <a:pPr eaLnBrk="1" hangingPunct="1">
              <a:lnSpc>
                <a:spcPct val="90000"/>
              </a:lnSpc>
            </a:pPr>
            <a:endParaRPr lang="en-US" altLang="en-US" sz="3400">
              <a:ea typeface="ＭＳ Ｐゴシック" panose="020B0600070205080204" pitchFamily="34" charset="-128"/>
              <a:cs typeface="ＭＳ Ｐゴシック" panose="020B0600070205080204" pitchFamily="34" charset="-128"/>
            </a:endParaRPr>
          </a:p>
        </p:txBody>
      </p:sp>
      <p:sp>
        <p:nvSpPr>
          <p:cNvPr id="20483" name="Freeform 4">
            <a:extLst>
              <a:ext uri="{FF2B5EF4-FFF2-40B4-BE49-F238E27FC236}">
                <a16:creationId xmlns:a16="http://schemas.microsoft.com/office/drawing/2014/main" id="{77C9EDC7-27A4-334B-B972-E65920CDEB52}"/>
              </a:ext>
            </a:extLst>
          </p:cNvPr>
          <p:cNvSpPr>
            <a:spLocks/>
          </p:cNvSpPr>
          <p:nvPr/>
        </p:nvSpPr>
        <p:spPr bwMode="auto">
          <a:xfrm>
            <a:off x="2733675" y="3532188"/>
            <a:ext cx="1393825" cy="1527175"/>
          </a:xfrm>
          <a:custGeom>
            <a:avLst/>
            <a:gdLst>
              <a:gd name="T0" fmla="*/ 2147483647 w 878"/>
              <a:gd name="T1" fmla="*/ 0 h 962"/>
              <a:gd name="T2" fmla="*/ 0 w 878"/>
              <a:gd name="T3" fmla="*/ 2147483647 h 962"/>
              <a:gd name="T4" fmla="*/ 2147483647 w 878"/>
              <a:gd name="T5" fmla="*/ 2147483647 h 962"/>
              <a:gd name="T6" fmla="*/ 2147483647 w 878"/>
              <a:gd name="T7" fmla="*/ 2147483647 h 962"/>
              <a:gd name="T8" fmla="*/ 2147483647 w 878"/>
              <a:gd name="T9" fmla="*/ 0 h 962"/>
              <a:gd name="T10" fmla="*/ 0 60000 65536"/>
              <a:gd name="T11" fmla="*/ 0 60000 65536"/>
              <a:gd name="T12" fmla="*/ 0 60000 65536"/>
              <a:gd name="T13" fmla="*/ 0 60000 65536"/>
              <a:gd name="T14" fmla="*/ 0 60000 65536"/>
              <a:gd name="T15" fmla="*/ 0 w 878"/>
              <a:gd name="T16" fmla="*/ 0 h 962"/>
              <a:gd name="T17" fmla="*/ 878 w 878"/>
              <a:gd name="T18" fmla="*/ 962 h 962"/>
            </a:gdLst>
            <a:ahLst/>
            <a:cxnLst>
              <a:cxn ang="T10">
                <a:pos x="T0" y="T1"/>
              </a:cxn>
              <a:cxn ang="T11">
                <a:pos x="T2" y="T3"/>
              </a:cxn>
              <a:cxn ang="T12">
                <a:pos x="T4" y="T5"/>
              </a:cxn>
              <a:cxn ang="T13">
                <a:pos x="T6" y="T7"/>
              </a:cxn>
              <a:cxn ang="T14">
                <a:pos x="T8" y="T9"/>
              </a:cxn>
            </a:cxnLst>
            <a:rect l="T15" t="T16" r="T17" b="T18"/>
            <a:pathLst>
              <a:path w="878" h="962">
                <a:moveTo>
                  <a:pt x="851" y="0"/>
                </a:moveTo>
                <a:lnTo>
                  <a:pt x="0" y="622"/>
                </a:lnTo>
                <a:lnTo>
                  <a:pt x="7" y="962"/>
                </a:lnTo>
                <a:lnTo>
                  <a:pt x="878" y="960"/>
                </a:lnTo>
                <a:lnTo>
                  <a:pt x="851" y="0"/>
                </a:lnTo>
                <a:close/>
              </a:path>
            </a:pathLst>
          </a:custGeom>
          <a:gradFill rotWithShape="1">
            <a:gsLst>
              <a:gs pos="0">
                <a:srgbClr val="DDDDDD"/>
              </a:gs>
              <a:gs pos="100000">
                <a:schemeClr val="bg1"/>
              </a:gs>
            </a:gsLst>
            <a:lin ang="0" scaled="1"/>
          </a:gradFill>
          <a:ln w="9525">
            <a:solidFill>
              <a:schemeClr val="tx1"/>
            </a:solidFill>
            <a:prstDash val="dash"/>
            <a:round/>
            <a:headEnd/>
            <a:tailEnd/>
          </a:ln>
        </p:spPr>
        <p:txBody>
          <a:bodyPr/>
          <a:lstStyle/>
          <a:p>
            <a:endParaRPr lang="en-US"/>
          </a:p>
        </p:txBody>
      </p:sp>
      <p:grpSp>
        <p:nvGrpSpPr>
          <p:cNvPr id="20484" name="Group 5">
            <a:extLst>
              <a:ext uri="{FF2B5EF4-FFF2-40B4-BE49-F238E27FC236}">
                <a16:creationId xmlns:a16="http://schemas.microsoft.com/office/drawing/2014/main" id="{D5BBEE89-1584-3B41-8AFE-A2D077CC207F}"/>
              </a:ext>
            </a:extLst>
          </p:cNvPr>
          <p:cNvGrpSpPr>
            <a:grpSpLocks/>
          </p:cNvGrpSpPr>
          <p:nvPr/>
        </p:nvGrpSpPr>
        <p:grpSpPr bwMode="auto">
          <a:xfrm>
            <a:off x="1438275" y="3646488"/>
            <a:ext cx="1300163" cy="1465262"/>
            <a:chOff x="921" y="785"/>
            <a:chExt cx="819" cy="923"/>
          </a:xfrm>
        </p:grpSpPr>
        <p:sp>
          <p:nvSpPr>
            <p:cNvPr id="20505" name="Rectangle 6">
              <a:extLst>
                <a:ext uri="{FF2B5EF4-FFF2-40B4-BE49-F238E27FC236}">
                  <a16:creationId xmlns:a16="http://schemas.microsoft.com/office/drawing/2014/main" id="{DBF93695-EA31-C04C-9CF2-134CCC90FD06}"/>
                </a:ext>
              </a:extLst>
            </p:cNvPr>
            <p:cNvSpPr>
              <a:spLocks noChangeArrowheads="1"/>
            </p:cNvSpPr>
            <p:nvPr/>
          </p:nvSpPr>
          <p:spPr bwMode="auto">
            <a:xfrm>
              <a:off x="924" y="810"/>
              <a:ext cx="816" cy="864"/>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506" name="Text Box 7">
              <a:extLst>
                <a:ext uri="{FF2B5EF4-FFF2-40B4-BE49-F238E27FC236}">
                  <a16:creationId xmlns:a16="http://schemas.microsoft.com/office/drawing/2014/main" id="{3A65CB8A-5082-A349-8A94-91FC7C4365EA}"/>
                </a:ext>
              </a:extLst>
            </p:cNvPr>
            <p:cNvSpPr txBox="1">
              <a:spLocks noChangeArrowheads="1"/>
            </p:cNvSpPr>
            <p:nvPr/>
          </p:nvSpPr>
          <p:spPr bwMode="auto">
            <a:xfrm>
              <a:off x="922" y="785"/>
              <a:ext cx="804" cy="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application</a:t>
              </a:r>
            </a:p>
            <a:p>
              <a:pPr eaLnBrk="1" hangingPunct="1"/>
              <a:r>
                <a:rPr lang="en-US" altLang="en-US" sz="1800"/>
                <a:t>transport</a:t>
              </a:r>
            </a:p>
            <a:p>
              <a:pPr eaLnBrk="1" hangingPunct="1"/>
              <a:r>
                <a:rPr lang="en-US" altLang="en-US" sz="1800"/>
                <a:t>network</a:t>
              </a:r>
            </a:p>
            <a:p>
              <a:pPr eaLnBrk="1" hangingPunct="1"/>
              <a:r>
                <a:rPr lang="en-US" altLang="en-US" sz="1800"/>
                <a:t>link</a:t>
              </a:r>
            </a:p>
            <a:p>
              <a:pPr eaLnBrk="1" hangingPunct="1"/>
              <a:r>
                <a:rPr lang="en-US" altLang="en-US" sz="1800"/>
                <a:t>physical</a:t>
              </a:r>
            </a:p>
          </p:txBody>
        </p:sp>
        <p:sp>
          <p:nvSpPr>
            <p:cNvPr id="20507" name="Line 8">
              <a:extLst>
                <a:ext uri="{FF2B5EF4-FFF2-40B4-BE49-F238E27FC236}">
                  <a16:creationId xmlns:a16="http://schemas.microsoft.com/office/drawing/2014/main" id="{53E4B57C-E587-CE45-9C23-CAB8FE688426}"/>
                </a:ext>
              </a:extLst>
            </p:cNvPr>
            <p:cNvSpPr>
              <a:spLocks noChangeShapeType="1"/>
            </p:cNvSpPr>
            <p:nvPr/>
          </p:nvSpPr>
          <p:spPr bwMode="auto">
            <a:xfrm>
              <a:off x="924" y="993"/>
              <a:ext cx="81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8" name="Line 9">
              <a:extLst>
                <a:ext uri="{FF2B5EF4-FFF2-40B4-BE49-F238E27FC236}">
                  <a16:creationId xmlns:a16="http://schemas.microsoft.com/office/drawing/2014/main" id="{0FBE10D8-BDF1-CA4E-AEA0-94ACADE1929D}"/>
                </a:ext>
              </a:extLst>
            </p:cNvPr>
            <p:cNvSpPr>
              <a:spLocks noChangeShapeType="1"/>
            </p:cNvSpPr>
            <p:nvPr/>
          </p:nvSpPr>
          <p:spPr bwMode="auto">
            <a:xfrm>
              <a:off x="924" y="1167"/>
              <a:ext cx="81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9" name="Line 10">
              <a:extLst>
                <a:ext uri="{FF2B5EF4-FFF2-40B4-BE49-F238E27FC236}">
                  <a16:creationId xmlns:a16="http://schemas.microsoft.com/office/drawing/2014/main" id="{85503026-DC6C-0C48-9317-F252391FC5FD}"/>
                </a:ext>
              </a:extLst>
            </p:cNvPr>
            <p:cNvSpPr>
              <a:spLocks noChangeShapeType="1"/>
            </p:cNvSpPr>
            <p:nvPr/>
          </p:nvSpPr>
          <p:spPr bwMode="auto">
            <a:xfrm>
              <a:off x="921" y="1344"/>
              <a:ext cx="81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10" name="Line 11">
              <a:extLst>
                <a:ext uri="{FF2B5EF4-FFF2-40B4-BE49-F238E27FC236}">
                  <a16:creationId xmlns:a16="http://schemas.microsoft.com/office/drawing/2014/main" id="{F70BF9CF-D13D-554D-9318-639480CC7150}"/>
                </a:ext>
              </a:extLst>
            </p:cNvPr>
            <p:cNvSpPr>
              <a:spLocks noChangeShapeType="1"/>
            </p:cNvSpPr>
            <p:nvPr/>
          </p:nvSpPr>
          <p:spPr bwMode="auto">
            <a:xfrm>
              <a:off x="926" y="1501"/>
              <a:ext cx="808" cy="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11" name="Line 12">
              <a:extLst>
                <a:ext uri="{FF2B5EF4-FFF2-40B4-BE49-F238E27FC236}">
                  <a16:creationId xmlns:a16="http://schemas.microsoft.com/office/drawing/2014/main" id="{539FF35F-1436-2D41-BA87-56C2CDF16C4E}"/>
                </a:ext>
              </a:extLst>
            </p:cNvPr>
            <p:cNvSpPr>
              <a:spLocks noChangeShapeType="1"/>
            </p:cNvSpPr>
            <p:nvPr/>
          </p:nvSpPr>
          <p:spPr bwMode="auto">
            <a:xfrm>
              <a:off x="926" y="1552"/>
              <a:ext cx="0" cy="106"/>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0512" name="Line 13">
              <a:extLst>
                <a:ext uri="{FF2B5EF4-FFF2-40B4-BE49-F238E27FC236}">
                  <a16:creationId xmlns:a16="http://schemas.microsoft.com/office/drawing/2014/main" id="{091E46F6-9FC3-2244-8D34-39ACE9E19BA4}"/>
                </a:ext>
              </a:extLst>
            </p:cNvPr>
            <p:cNvSpPr>
              <a:spLocks noChangeShapeType="1"/>
            </p:cNvSpPr>
            <p:nvPr/>
          </p:nvSpPr>
          <p:spPr bwMode="auto">
            <a:xfrm>
              <a:off x="1739" y="1541"/>
              <a:ext cx="0" cy="106"/>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0485" name="Rectangle 14">
            <a:extLst>
              <a:ext uri="{FF2B5EF4-FFF2-40B4-BE49-F238E27FC236}">
                <a16:creationId xmlns:a16="http://schemas.microsoft.com/office/drawing/2014/main" id="{73229FDC-33CF-1A43-8239-16FB971CCF64}"/>
              </a:ext>
            </a:extLst>
          </p:cNvPr>
          <p:cNvSpPr>
            <a:spLocks noChangeArrowheads="1"/>
          </p:cNvSpPr>
          <p:nvPr/>
        </p:nvSpPr>
        <p:spPr bwMode="auto">
          <a:xfrm>
            <a:off x="4090988" y="3495675"/>
            <a:ext cx="4195762" cy="1568450"/>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0486" name="Line 15">
            <a:extLst>
              <a:ext uri="{FF2B5EF4-FFF2-40B4-BE49-F238E27FC236}">
                <a16:creationId xmlns:a16="http://schemas.microsoft.com/office/drawing/2014/main" id="{042B0EFB-9D36-6944-AC7F-4CEDAD6E6AAB}"/>
              </a:ext>
            </a:extLst>
          </p:cNvPr>
          <p:cNvSpPr>
            <a:spLocks noChangeShapeType="1"/>
          </p:cNvSpPr>
          <p:nvPr/>
        </p:nvSpPr>
        <p:spPr bwMode="auto">
          <a:xfrm flipV="1">
            <a:off x="4105275" y="4160838"/>
            <a:ext cx="41783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7" name="Text Box 16">
            <a:extLst>
              <a:ext uri="{FF2B5EF4-FFF2-40B4-BE49-F238E27FC236}">
                <a16:creationId xmlns:a16="http://schemas.microsoft.com/office/drawing/2014/main" id="{D98A7BA5-415A-CC4D-B512-431665182788}"/>
              </a:ext>
            </a:extLst>
          </p:cNvPr>
          <p:cNvSpPr txBox="1">
            <a:spLocks noChangeArrowheads="1"/>
          </p:cNvSpPr>
          <p:nvPr/>
        </p:nvSpPr>
        <p:spPr bwMode="auto">
          <a:xfrm>
            <a:off x="5273675" y="3536950"/>
            <a:ext cx="173513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a:t>MAC protocol</a:t>
            </a:r>
          </a:p>
          <a:p>
            <a:pPr eaLnBrk="1" hangingPunct="1"/>
            <a:r>
              <a:rPr lang="en-US" altLang="en-US" sz="1600"/>
              <a:t>and frame format</a:t>
            </a:r>
          </a:p>
        </p:txBody>
      </p:sp>
      <p:sp>
        <p:nvSpPr>
          <p:cNvPr id="20488" name="Text Box 17">
            <a:extLst>
              <a:ext uri="{FF2B5EF4-FFF2-40B4-BE49-F238E27FC236}">
                <a16:creationId xmlns:a16="http://schemas.microsoft.com/office/drawing/2014/main" id="{AE7B0080-57DE-954F-A7E0-E61F10A78779}"/>
              </a:ext>
            </a:extLst>
          </p:cNvPr>
          <p:cNvSpPr txBox="1">
            <a:spLocks noChangeArrowheads="1"/>
          </p:cNvSpPr>
          <p:nvPr/>
        </p:nvSpPr>
        <p:spPr bwMode="auto">
          <a:xfrm>
            <a:off x="4259263" y="4251325"/>
            <a:ext cx="1250950"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eaLnBrk="1" hangingPunct="1"/>
            <a:r>
              <a:rPr lang="en-US" altLang="en-US" sz="1400"/>
              <a:t>100BASE-TX</a:t>
            </a:r>
          </a:p>
        </p:txBody>
      </p:sp>
      <p:sp>
        <p:nvSpPr>
          <p:cNvPr id="20489" name="Text Box 18">
            <a:extLst>
              <a:ext uri="{FF2B5EF4-FFF2-40B4-BE49-F238E27FC236}">
                <a16:creationId xmlns:a16="http://schemas.microsoft.com/office/drawing/2014/main" id="{68D41F3C-B31D-CD44-AFA8-37189E223395}"/>
              </a:ext>
            </a:extLst>
          </p:cNvPr>
          <p:cNvSpPr txBox="1">
            <a:spLocks noChangeArrowheads="1"/>
          </p:cNvSpPr>
          <p:nvPr/>
        </p:nvSpPr>
        <p:spPr bwMode="auto">
          <a:xfrm>
            <a:off x="4270375" y="4611688"/>
            <a:ext cx="1230313"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eaLnBrk="1" hangingPunct="1"/>
            <a:r>
              <a:rPr lang="en-US" altLang="en-US" sz="1400"/>
              <a:t>100BASE-T4</a:t>
            </a:r>
          </a:p>
        </p:txBody>
      </p:sp>
      <p:sp>
        <p:nvSpPr>
          <p:cNvPr id="20490" name="Text Box 19">
            <a:extLst>
              <a:ext uri="{FF2B5EF4-FFF2-40B4-BE49-F238E27FC236}">
                <a16:creationId xmlns:a16="http://schemas.microsoft.com/office/drawing/2014/main" id="{6287CCBD-1036-C642-8828-94B350044792}"/>
              </a:ext>
            </a:extLst>
          </p:cNvPr>
          <p:cNvSpPr txBox="1">
            <a:spLocks noChangeArrowheads="1"/>
          </p:cNvSpPr>
          <p:nvPr/>
        </p:nvSpPr>
        <p:spPr bwMode="auto">
          <a:xfrm>
            <a:off x="6942138" y="4246563"/>
            <a:ext cx="1250950"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eaLnBrk="1" hangingPunct="1"/>
            <a:r>
              <a:rPr lang="en-US" altLang="en-US" sz="1400"/>
              <a:t>100BASE-FX</a:t>
            </a:r>
          </a:p>
        </p:txBody>
      </p:sp>
      <p:sp>
        <p:nvSpPr>
          <p:cNvPr id="20491" name="Freeform 20">
            <a:extLst>
              <a:ext uri="{FF2B5EF4-FFF2-40B4-BE49-F238E27FC236}">
                <a16:creationId xmlns:a16="http://schemas.microsoft.com/office/drawing/2014/main" id="{E1BC5836-8526-944C-A367-563FF5B10AFE}"/>
              </a:ext>
            </a:extLst>
          </p:cNvPr>
          <p:cNvSpPr>
            <a:spLocks/>
          </p:cNvSpPr>
          <p:nvPr/>
        </p:nvSpPr>
        <p:spPr bwMode="auto">
          <a:xfrm>
            <a:off x="2747963" y="4141788"/>
            <a:ext cx="1393825" cy="611187"/>
          </a:xfrm>
          <a:custGeom>
            <a:avLst/>
            <a:gdLst>
              <a:gd name="T0" fmla="*/ 0 w 878"/>
              <a:gd name="T1" fmla="*/ 2147483647 h 385"/>
              <a:gd name="T2" fmla="*/ 2147483647 w 878"/>
              <a:gd name="T3" fmla="*/ 0 h 385"/>
              <a:gd name="T4" fmla="*/ 0 60000 65536"/>
              <a:gd name="T5" fmla="*/ 0 60000 65536"/>
              <a:gd name="T6" fmla="*/ 0 w 878"/>
              <a:gd name="T7" fmla="*/ 0 h 385"/>
              <a:gd name="T8" fmla="*/ 878 w 878"/>
              <a:gd name="T9" fmla="*/ 385 h 385"/>
            </a:gdLst>
            <a:ahLst/>
            <a:cxnLst>
              <a:cxn ang="T4">
                <a:pos x="T0" y="T1"/>
              </a:cxn>
              <a:cxn ang="T5">
                <a:pos x="T2" y="T3"/>
              </a:cxn>
            </a:cxnLst>
            <a:rect l="T6" t="T7" r="T8" b="T9"/>
            <a:pathLst>
              <a:path w="878" h="385">
                <a:moveTo>
                  <a:pt x="0" y="385"/>
                </a:moveTo>
                <a:lnTo>
                  <a:pt x="878" y="0"/>
                </a:lnTo>
              </a:path>
            </a:pathLst>
          </a:custGeom>
          <a:noFill/>
          <a:ln w="9525">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492" name="Text Box 21">
            <a:extLst>
              <a:ext uri="{FF2B5EF4-FFF2-40B4-BE49-F238E27FC236}">
                <a16:creationId xmlns:a16="http://schemas.microsoft.com/office/drawing/2014/main" id="{4A10861A-B90C-5F4B-8161-604272489987}"/>
              </a:ext>
            </a:extLst>
          </p:cNvPr>
          <p:cNvSpPr txBox="1">
            <a:spLocks noChangeArrowheads="1"/>
          </p:cNvSpPr>
          <p:nvPr/>
        </p:nvSpPr>
        <p:spPr bwMode="auto">
          <a:xfrm>
            <a:off x="5602288" y="4244975"/>
            <a:ext cx="1230312"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eaLnBrk="1" hangingPunct="1"/>
            <a:r>
              <a:rPr lang="en-US" altLang="en-US" sz="1400"/>
              <a:t>100BASE-T2</a:t>
            </a:r>
          </a:p>
        </p:txBody>
      </p:sp>
      <p:sp>
        <p:nvSpPr>
          <p:cNvPr id="20493" name="Text Box 22">
            <a:extLst>
              <a:ext uri="{FF2B5EF4-FFF2-40B4-BE49-F238E27FC236}">
                <a16:creationId xmlns:a16="http://schemas.microsoft.com/office/drawing/2014/main" id="{94D1E791-E44E-B34D-9BBE-419D05F8F036}"/>
              </a:ext>
            </a:extLst>
          </p:cNvPr>
          <p:cNvSpPr txBox="1">
            <a:spLocks noChangeArrowheads="1"/>
          </p:cNvSpPr>
          <p:nvPr/>
        </p:nvSpPr>
        <p:spPr bwMode="auto">
          <a:xfrm>
            <a:off x="5584825" y="4605338"/>
            <a:ext cx="1262063"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eaLnBrk="1" hangingPunct="1"/>
            <a:r>
              <a:rPr lang="en-US" altLang="en-US" sz="1400"/>
              <a:t>100BASE-SX</a:t>
            </a:r>
          </a:p>
        </p:txBody>
      </p:sp>
      <p:sp>
        <p:nvSpPr>
          <p:cNvPr id="20494" name="Text Box 23">
            <a:extLst>
              <a:ext uri="{FF2B5EF4-FFF2-40B4-BE49-F238E27FC236}">
                <a16:creationId xmlns:a16="http://schemas.microsoft.com/office/drawing/2014/main" id="{AC361F18-CBD3-634F-BB12-643020B5400F}"/>
              </a:ext>
            </a:extLst>
          </p:cNvPr>
          <p:cNvSpPr txBox="1">
            <a:spLocks noChangeArrowheads="1"/>
          </p:cNvSpPr>
          <p:nvPr/>
        </p:nvSpPr>
        <p:spPr bwMode="auto">
          <a:xfrm>
            <a:off x="6948488" y="4600575"/>
            <a:ext cx="1262062"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eaLnBrk="1" hangingPunct="1"/>
            <a:r>
              <a:rPr lang="en-US" altLang="en-US" sz="1400"/>
              <a:t>100BASE-BX</a:t>
            </a:r>
          </a:p>
        </p:txBody>
      </p:sp>
      <p:grpSp>
        <p:nvGrpSpPr>
          <p:cNvPr id="3" name="Group 24">
            <a:extLst>
              <a:ext uri="{FF2B5EF4-FFF2-40B4-BE49-F238E27FC236}">
                <a16:creationId xmlns:a16="http://schemas.microsoft.com/office/drawing/2014/main" id="{8216FEF2-1B7D-044F-A6DE-60A53AD1C7CA}"/>
              </a:ext>
            </a:extLst>
          </p:cNvPr>
          <p:cNvGrpSpPr>
            <a:grpSpLocks/>
          </p:cNvGrpSpPr>
          <p:nvPr/>
        </p:nvGrpSpPr>
        <p:grpSpPr bwMode="auto">
          <a:xfrm>
            <a:off x="5541963" y="4200525"/>
            <a:ext cx="2921000" cy="1562100"/>
            <a:chOff x="3579" y="2988"/>
            <a:chExt cx="1840" cy="984"/>
          </a:xfrm>
        </p:grpSpPr>
        <p:sp>
          <p:nvSpPr>
            <p:cNvPr id="20502" name="Freeform 25">
              <a:extLst>
                <a:ext uri="{FF2B5EF4-FFF2-40B4-BE49-F238E27FC236}">
                  <a16:creationId xmlns:a16="http://schemas.microsoft.com/office/drawing/2014/main" id="{BEFF3B98-8550-A942-8DD7-1223544DD9E0}"/>
                </a:ext>
              </a:extLst>
            </p:cNvPr>
            <p:cNvSpPr>
              <a:spLocks/>
            </p:cNvSpPr>
            <p:nvPr/>
          </p:nvSpPr>
          <p:spPr bwMode="auto">
            <a:xfrm>
              <a:off x="3579" y="2988"/>
              <a:ext cx="1709" cy="489"/>
            </a:xfrm>
            <a:custGeom>
              <a:avLst/>
              <a:gdLst>
                <a:gd name="T0" fmla="*/ 842 w 1709"/>
                <a:gd name="T1" fmla="*/ 0 h 489"/>
                <a:gd name="T2" fmla="*/ 843 w 1709"/>
                <a:gd name="T3" fmla="*/ 239 h 489"/>
                <a:gd name="T4" fmla="*/ 5 w 1709"/>
                <a:gd name="T5" fmla="*/ 239 h 489"/>
                <a:gd name="T6" fmla="*/ 0 w 1709"/>
                <a:gd name="T7" fmla="*/ 489 h 489"/>
                <a:gd name="T8" fmla="*/ 1709 w 1709"/>
                <a:gd name="T9" fmla="*/ 489 h 489"/>
                <a:gd name="T10" fmla="*/ 1704 w 1709"/>
                <a:gd name="T11" fmla="*/ 0 h 489"/>
                <a:gd name="T12" fmla="*/ 842 w 1709"/>
                <a:gd name="T13" fmla="*/ 0 h 489"/>
                <a:gd name="T14" fmla="*/ 0 60000 65536"/>
                <a:gd name="T15" fmla="*/ 0 60000 65536"/>
                <a:gd name="T16" fmla="*/ 0 60000 65536"/>
                <a:gd name="T17" fmla="*/ 0 60000 65536"/>
                <a:gd name="T18" fmla="*/ 0 60000 65536"/>
                <a:gd name="T19" fmla="*/ 0 60000 65536"/>
                <a:gd name="T20" fmla="*/ 0 60000 65536"/>
                <a:gd name="T21" fmla="*/ 0 w 1709"/>
                <a:gd name="T22" fmla="*/ 0 h 489"/>
                <a:gd name="T23" fmla="*/ 1709 w 1709"/>
                <a:gd name="T24" fmla="*/ 489 h 48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09" h="489">
                  <a:moveTo>
                    <a:pt x="842" y="0"/>
                  </a:moveTo>
                  <a:lnTo>
                    <a:pt x="843" y="239"/>
                  </a:lnTo>
                  <a:lnTo>
                    <a:pt x="5" y="239"/>
                  </a:lnTo>
                  <a:lnTo>
                    <a:pt x="0" y="489"/>
                  </a:lnTo>
                  <a:lnTo>
                    <a:pt x="1709" y="489"/>
                  </a:lnTo>
                  <a:cubicBezTo>
                    <a:pt x="1707" y="330"/>
                    <a:pt x="1706" y="159"/>
                    <a:pt x="1704" y="0"/>
                  </a:cubicBezTo>
                  <a:lnTo>
                    <a:pt x="842" y="0"/>
                  </a:lnTo>
                  <a:close/>
                </a:path>
              </a:pathLst>
            </a:cu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20503" name="Line 26">
              <a:extLst>
                <a:ext uri="{FF2B5EF4-FFF2-40B4-BE49-F238E27FC236}">
                  <a16:creationId xmlns:a16="http://schemas.microsoft.com/office/drawing/2014/main" id="{CAF43469-B83B-1743-BFF3-4E1F38AB2A56}"/>
                </a:ext>
              </a:extLst>
            </p:cNvPr>
            <p:cNvSpPr>
              <a:spLocks noChangeShapeType="1"/>
            </p:cNvSpPr>
            <p:nvPr/>
          </p:nvSpPr>
          <p:spPr bwMode="auto">
            <a:xfrm>
              <a:off x="4410" y="3494"/>
              <a:ext cx="227" cy="291"/>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504" name="Text Box 27">
              <a:extLst>
                <a:ext uri="{FF2B5EF4-FFF2-40B4-BE49-F238E27FC236}">
                  <a16:creationId xmlns:a16="http://schemas.microsoft.com/office/drawing/2014/main" id="{F9D68F9F-AD7F-584F-85B0-6656EEC6DB73}"/>
                </a:ext>
              </a:extLst>
            </p:cNvPr>
            <p:cNvSpPr txBox="1">
              <a:spLocks noChangeArrowheads="1"/>
            </p:cNvSpPr>
            <p:nvPr/>
          </p:nvSpPr>
          <p:spPr bwMode="auto">
            <a:xfrm>
              <a:off x="4003" y="3741"/>
              <a:ext cx="14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a:r>
                <a:rPr lang="en-US" altLang="en-US" sz="1800">
                  <a:solidFill>
                    <a:srgbClr val="FF0000"/>
                  </a:solidFill>
                  <a:latin typeface="Comic Sans MS" panose="030F0902030302020204" pitchFamily="66" charset="0"/>
                </a:rPr>
                <a:t>fiber physical layer</a:t>
              </a:r>
            </a:p>
          </p:txBody>
        </p:sp>
      </p:grpSp>
      <p:grpSp>
        <p:nvGrpSpPr>
          <p:cNvPr id="4" name="Group 28">
            <a:extLst>
              <a:ext uri="{FF2B5EF4-FFF2-40B4-BE49-F238E27FC236}">
                <a16:creationId xmlns:a16="http://schemas.microsoft.com/office/drawing/2014/main" id="{2D823A97-99E7-6B4A-A00C-6501CEFDDDD2}"/>
              </a:ext>
            </a:extLst>
          </p:cNvPr>
          <p:cNvGrpSpPr>
            <a:grpSpLocks/>
          </p:cNvGrpSpPr>
          <p:nvPr/>
        </p:nvGrpSpPr>
        <p:grpSpPr bwMode="auto">
          <a:xfrm>
            <a:off x="3549650" y="4191000"/>
            <a:ext cx="3303588" cy="1870075"/>
            <a:chOff x="2324" y="2982"/>
            <a:chExt cx="2081" cy="1178"/>
          </a:xfrm>
        </p:grpSpPr>
        <p:sp>
          <p:nvSpPr>
            <p:cNvPr id="20499" name="Freeform 29">
              <a:extLst>
                <a:ext uri="{FF2B5EF4-FFF2-40B4-BE49-F238E27FC236}">
                  <a16:creationId xmlns:a16="http://schemas.microsoft.com/office/drawing/2014/main" id="{209F33E5-7D69-DB40-8DAE-BA04742FBCBE}"/>
                </a:ext>
              </a:extLst>
            </p:cNvPr>
            <p:cNvSpPr>
              <a:spLocks/>
            </p:cNvSpPr>
            <p:nvPr/>
          </p:nvSpPr>
          <p:spPr bwMode="auto">
            <a:xfrm>
              <a:off x="2741" y="2982"/>
              <a:ext cx="1664" cy="495"/>
            </a:xfrm>
            <a:custGeom>
              <a:avLst/>
              <a:gdLst>
                <a:gd name="T0" fmla="*/ 1664 w 1664"/>
                <a:gd name="T1" fmla="*/ 0 h 495"/>
                <a:gd name="T2" fmla="*/ 1652 w 1664"/>
                <a:gd name="T3" fmla="*/ 233 h 495"/>
                <a:gd name="T4" fmla="*/ 820 w 1664"/>
                <a:gd name="T5" fmla="*/ 233 h 495"/>
                <a:gd name="T6" fmla="*/ 814 w 1664"/>
                <a:gd name="T7" fmla="*/ 495 h 495"/>
                <a:gd name="T8" fmla="*/ 0 w 1664"/>
                <a:gd name="T9" fmla="*/ 495 h 495"/>
                <a:gd name="T10" fmla="*/ 0 w 1664"/>
                <a:gd name="T11" fmla="*/ 0 h 495"/>
                <a:gd name="T12" fmla="*/ 1664 w 1664"/>
                <a:gd name="T13" fmla="*/ 0 h 495"/>
                <a:gd name="T14" fmla="*/ 0 60000 65536"/>
                <a:gd name="T15" fmla="*/ 0 60000 65536"/>
                <a:gd name="T16" fmla="*/ 0 60000 65536"/>
                <a:gd name="T17" fmla="*/ 0 60000 65536"/>
                <a:gd name="T18" fmla="*/ 0 60000 65536"/>
                <a:gd name="T19" fmla="*/ 0 60000 65536"/>
                <a:gd name="T20" fmla="*/ 0 60000 65536"/>
                <a:gd name="T21" fmla="*/ 0 w 1664"/>
                <a:gd name="T22" fmla="*/ 0 h 495"/>
                <a:gd name="T23" fmla="*/ 1664 w 1664"/>
                <a:gd name="T24" fmla="*/ 495 h 49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64" h="495">
                  <a:moveTo>
                    <a:pt x="1664" y="0"/>
                  </a:moveTo>
                  <a:lnTo>
                    <a:pt x="1652" y="233"/>
                  </a:lnTo>
                  <a:lnTo>
                    <a:pt x="820" y="233"/>
                  </a:lnTo>
                  <a:lnTo>
                    <a:pt x="814" y="495"/>
                  </a:lnTo>
                  <a:lnTo>
                    <a:pt x="0" y="495"/>
                  </a:lnTo>
                  <a:lnTo>
                    <a:pt x="0" y="0"/>
                  </a:lnTo>
                  <a:lnTo>
                    <a:pt x="1664" y="0"/>
                  </a:lnTo>
                  <a:close/>
                </a:path>
              </a:pathLst>
            </a:cu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20500" name="Line 30">
              <a:extLst>
                <a:ext uri="{FF2B5EF4-FFF2-40B4-BE49-F238E27FC236}">
                  <a16:creationId xmlns:a16="http://schemas.microsoft.com/office/drawing/2014/main" id="{805BB74D-B55F-494B-A1A2-984224BF8431}"/>
                </a:ext>
              </a:extLst>
            </p:cNvPr>
            <p:cNvSpPr>
              <a:spLocks noChangeShapeType="1"/>
            </p:cNvSpPr>
            <p:nvPr/>
          </p:nvSpPr>
          <p:spPr bwMode="auto">
            <a:xfrm flipH="1">
              <a:off x="2929" y="3503"/>
              <a:ext cx="227" cy="291"/>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501" name="Text Box 31">
              <a:extLst>
                <a:ext uri="{FF2B5EF4-FFF2-40B4-BE49-F238E27FC236}">
                  <a16:creationId xmlns:a16="http://schemas.microsoft.com/office/drawing/2014/main" id="{026C249D-5239-DB4C-88CD-F8CFADA52FA1}"/>
                </a:ext>
              </a:extLst>
            </p:cNvPr>
            <p:cNvSpPr txBox="1">
              <a:spLocks noChangeArrowheads="1"/>
            </p:cNvSpPr>
            <p:nvPr/>
          </p:nvSpPr>
          <p:spPr bwMode="auto">
            <a:xfrm>
              <a:off x="2324" y="3756"/>
              <a:ext cx="1383"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a:r>
                <a:rPr lang="en-US" altLang="en-US" sz="1800">
                  <a:solidFill>
                    <a:schemeClr val="accent2"/>
                  </a:solidFill>
                  <a:latin typeface="Comic Sans MS" panose="030F0902030302020204" pitchFamily="66" charset="0"/>
                </a:rPr>
                <a:t>copper (twister</a:t>
              </a:r>
            </a:p>
            <a:p>
              <a:pPr algn="l"/>
              <a:r>
                <a:rPr lang="en-US" altLang="en-US" sz="1800">
                  <a:solidFill>
                    <a:schemeClr val="accent2"/>
                  </a:solidFill>
                  <a:latin typeface="Comic Sans MS" panose="030F0902030302020204" pitchFamily="66" charset="0"/>
                </a:rPr>
                <a:t>pair) physical layer</a:t>
              </a:r>
            </a:p>
          </p:txBody>
        </p:sp>
      </p:grpSp>
      <p:sp>
        <p:nvSpPr>
          <p:cNvPr id="20497" name="Date Placeholder 1">
            <a:extLst>
              <a:ext uri="{FF2B5EF4-FFF2-40B4-BE49-F238E27FC236}">
                <a16:creationId xmlns:a16="http://schemas.microsoft.com/office/drawing/2014/main" id="{D776B33A-60A6-1249-9234-F5DC32861192}"/>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83A99C4-8575-2048-8568-D122D9FDA7EE}" type="datetime1">
              <a:rPr lang="en-US" altLang="en-US" sz="1200">
                <a:latin typeface="Garamond" panose="02020404030301010803" pitchFamily="18" charset="0"/>
              </a:rPr>
              <a:pPr eaLnBrk="1" hangingPunct="1"/>
              <a:t>5/10/23</a:t>
            </a:fld>
            <a:endParaRPr lang="en-US" altLang="en-US" sz="1200">
              <a:latin typeface="Garamond" panose="02020404030301010803" pitchFamily="18" charset="0"/>
            </a:endParaRPr>
          </a:p>
        </p:txBody>
      </p:sp>
      <p:sp>
        <p:nvSpPr>
          <p:cNvPr id="20498" name="Slide Number Placeholder 4">
            <a:extLst>
              <a:ext uri="{FF2B5EF4-FFF2-40B4-BE49-F238E27FC236}">
                <a16:creationId xmlns:a16="http://schemas.microsoft.com/office/drawing/2014/main" id="{301AC296-7695-C341-944F-C46FB0E0D25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E8CACF2-F123-DF46-8323-469C692EADBA}" type="slidenum">
              <a:rPr lang="en-US" altLang="en-US" sz="1200">
                <a:latin typeface="Garamond" panose="02020404030301010803" pitchFamily="18" charset="0"/>
              </a:rPr>
              <a:pPr eaLnBrk="1" hangingPunct="1"/>
              <a:t>4</a:t>
            </a:fld>
            <a:endParaRPr lang="en-US" altLang="en-US" sz="1200">
              <a:latin typeface="Garamond" panose="020204040303010108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1500"/>
                                  </p:stCondLst>
                                  <p:childTnLst>
                                    <p:set>
                                      <p:cBhvr>
                                        <p:cTn id="9"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98C8D4E6-6230-E643-9573-95DC88871677}"/>
              </a:ext>
            </a:extLst>
          </p:cNvPr>
          <p:cNvSpPr>
            <a:spLocks noGrp="1"/>
          </p:cNvSpPr>
          <p:nvPr>
            <p:ph type="dt" sz="quarter" idx="10"/>
          </p:nvPr>
        </p:nvSpPr>
        <p:spPr>
          <a:xfrm>
            <a:off x="457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90C97ABB-DCF8-794F-8EE0-FFB52C1F406A}" type="datetime1">
              <a:rPr lang="en-US" altLang="en-US" sz="1200">
                <a:solidFill>
                  <a:srgbClr val="E2D532"/>
                </a:solidFill>
                <a:effectLst>
                  <a:outerShdw blurRad="38100" dist="38100" dir="2700000" algn="tl">
                    <a:srgbClr val="C0C0C0"/>
                  </a:outerShdw>
                </a:effectLst>
              </a:rPr>
              <a:pPr eaLnBrk="1" hangingPunct="1"/>
              <a:t>5/10/23</a:t>
            </a:fld>
            <a:endParaRPr lang="en-US" altLang="en-US" sz="1200">
              <a:solidFill>
                <a:srgbClr val="E2D532"/>
              </a:solidFill>
              <a:effectLst>
                <a:outerShdw blurRad="38100" dist="38100" dir="2700000" algn="tl">
                  <a:srgbClr val="C0C0C0"/>
                </a:outerShdw>
              </a:effectLst>
            </a:endParaRPr>
          </a:p>
        </p:txBody>
      </p:sp>
      <p:sp>
        <p:nvSpPr>
          <p:cNvPr id="7" name="Slide Number Placeholder 5">
            <a:extLst>
              <a:ext uri="{FF2B5EF4-FFF2-40B4-BE49-F238E27FC236}">
                <a16:creationId xmlns:a16="http://schemas.microsoft.com/office/drawing/2014/main" id="{0C27DF94-2329-7E45-976C-A661DC697E88}"/>
              </a:ext>
            </a:extLst>
          </p:cNvPr>
          <p:cNvSpPr>
            <a:spLocks noGrp="1"/>
          </p:cNvSpPr>
          <p:nvPr>
            <p:ph type="sldNum" sz="quarter" idx="12"/>
          </p:nvPr>
        </p:nvSpPr>
        <p:spPr>
          <a:xfrm>
            <a:off x="6553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solidFill>
                  <a:srgbClr val="E2D532"/>
                </a:solidFill>
                <a:effectLst>
                  <a:outerShdw blurRad="38100" dist="38100" dir="2700000" algn="tl">
                    <a:srgbClr val="C0C0C0"/>
                  </a:outerShdw>
                </a:effectLst>
              </a:rPr>
              <a:t>Wenbing Zhao</a:t>
            </a:r>
          </a:p>
        </p:txBody>
      </p:sp>
      <p:sp>
        <p:nvSpPr>
          <p:cNvPr id="1188866" name="Rectangle 2">
            <a:extLst>
              <a:ext uri="{FF2B5EF4-FFF2-40B4-BE49-F238E27FC236}">
                <a16:creationId xmlns:a16="http://schemas.microsoft.com/office/drawing/2014/main" id="{ABDEF74B-B0BE-3D41-8E53-92A72EBA2397}"/>
              </a:ext>
            </a:extLst>
          </p:cNvPr>
          <p:cNvSpPr>
            <a:spLocks noGrp="1" noChangeArrowheads="1"/>
          </p:cNvSpPr>
          <p:nvPr>
            <p:ph type="title" idx="4294967295"/>
          </p:nvPr>
        </p:nvSpPr>
        <p:spPr>
          <a:xfrm>
            <a:off x="674688" y="325438"/>
            <a:ext cx="8093075" cy="579437"/>
          </a:xfrm>
        </p:spPr>
        <p:txBody>
          <a:bodyPr anchor="ctr"/>
          <a:lstStyle/>
          <a:p>
            <a:pPr eaLnBrk="1" hangingPunct="1"/>
            <a:r>
              <a:rPr lang="en-US" altLang="zh-CN">
                <a:effectLst>
                  <a:outerShdw blurRad="38100" dist="38100" dir="2700000" algn="tl">
                    <a:srgbClr val="C0C0C0"/>
                  </a:outerShdw>
                </a:effectLst>
                <a:ea typeface="宋体" panose="02010600030101010101" pitchFamily="2" charset="-122"/>
              </a:rPr>
              <a:t>Manchester Encoding</a:t>
            </a:r>
          </a:p>
        </p:txBody>
      </p:sp>
      <p:sp>
        <p:nvSpPr>
          <p:cNvPr id="22532" name="Rectangle 3">
            <a:extLst>
              <a:ext uri="{FF2B5EF4-FFF2-40B4-BE49-F238E27FC236}">
                <a16:creationId xmlns:a16="http://schemas.microsoft.com/office/drawing/2014/main" id="{D5CE4215-F034-A649-BBEF-C2202E795442}"/>
              </a:ext>
            </a:extLst>
          </p:cNvPr>
          <p:cNvSpPr>
            <a:spLocks noGrp="1" noChangeArrowheads="1"/>
          </p:cNvSpPr>
          <p:nvPr>
            <p:ph type="body" idx="4294967295"/>
          </p:nvPr>
        </p:nvSpPr>
        <p:spPr>
          <a:xfrm>
            <a:off x="228600" y="1017588"/>
            <a:ext cx="8621713" cy="3025775"/>
          </a:xfrm>
        </p:spPr>
        <p:txBody>
          <a:bodyPr/>
          <a:lstStyle/>
          <a:p>
            <a:pPr eaLnBrk="1" hangingPunct="1">
              <a:lnSpc>
                <a:spcPct val="80000"/>
              </a:lnSpc>
            </a:pPr>
            <a:r>
              <a:rPr lang="en-US" altLang="zh-CN" sz="2500">
                <a:ea typeface="宋体" panose="02010600030101010101" pitchFamily="2" charset="-122"/>
                <a:cs typeface="ＭＳ Ｐゴシック" panose="020B0600070205080204" pitchFamily="34" charset="-128"/>
              </a:rPr>
              <a:t>Binary encoding</a:t>
            </a:r>
          </a:p>
          <a:p>
            <a:pPr lvl="1" eaLnBrk="1" hangingPunct="1">
              <a:lnSpc>
                <a:spcPct val="80000"/>
              </a:lnSpc>
            </a:pPr>
            <a:r>
              <a:rPr lang="en-US" altLang="zh-CN" sz="2400">
                <a:ea typeface="宋体" panose="02010600030101010101" pitchFamily="2" charset="-122"/>
              </a:rPr>
              <a:t>Hard to distinguish 0 bit (0-volt) from idle (0-volt)</a:t>
            </a:r>
          </a:p>
          <a:p>
            <a:pPr lvl="1" eaLnBrk="1" hangingPunct="1">
              <a:lnSpc>
                <a:spcPct val="80000"/>
              </a:lnSpc>
            </a:pPr>
            <a:r>
              <a:rPr lang="en-US" altLang="zh-CN" sz="2400">
                <a:ea typeface="宋体" panose="02010600030101010101" pitchFamily="2" charset="-122"/>
              </a:rPr>
              <a:t>Requires clocks of all stations synchronized</a:t>
            </a:r>
          </a:p>
          <a:p>
            <a:pPr eaLnBrk="1" hangingPunct="1">
              <a:lnSpc>
                <a:spcPct val="80000"/>
              </a:lnSpc>
            </a:pPr>
            <a:r>
              <a:rPr lang="en-US" altLang="zh-CN" sz="2500">
                <a:ea typeface="宋体" panose="02010600030101010101" pitchFamily="2" charset="-122"/>
                <a:cs typeface="ＭＳ Ｐゴシック" panose="020B0600070205080204" pitchFamily="34" charset="-128"/>
              </a:rPr>
              <a:t>Manchester encoding</a:t>
            </a:r>
          </a:p>
          <a:p>
            <a:pPr lvl="1" eaLnBrk="1" hangingPunct="1">
              <a:lnSpc>
                <a:spcPct val="80000"/>
              </a:lnSpc>
            </a:pPr>
            <a:r>
              <a:rPr lang="en-US" altLang="en-US" sz="2500" b="1">
                <a:ea typeface="ＭＳ Ｐゴシック" panose="020B0600070205080204" pitchFamily="34" charset="-128"/>
              </a:rPr>
              <a:t>used in 10BaseT</a:t>
            </a:r>
          </a:p>
          <a:p>
            <a:pPr lvl="1" eaLnBrk="1" hangingPunct="1">
              <a:lnSpc>
                <a:spcPct val="80000"/>
              </a:lnSpc>
            </a:pPr>
            <a:r>
              <a:rPr lang="en-US" altLang="en-US" sz="2500">
                <a:ea typeface="ＭＳ Ｐゴシック" panose="020B0600070205080204" pitchFamily="34" charset="-128"/>
              </a:rPr>
              <a:t>each bit has a transition</a:t>
            </a:r>
          </a:p>
          <a:p>
            <a:pPr lvl="1" eaLnBrk="1" hangingPunct="1">
              <a:lnSpc>
                <a:spcPct val="80000"/>
              </a:lnSpc>
            </a:pPr>
            <a:r>
              <a:rPr lang="en-US" altLang="en-US" sz="2500">
                <a:ea typeface="ＭＳ Ｐゴシック" panose="020B0600070205080204" pitchFamily="34" charset="-128"/>
              </a:rPr>
              <a:t>allows clocks in sending and receiving nodes to synchronize to each other</a:t>
            </a:r>
          </a:p>
          <a:p>
            <a:pPr lvl="2" eaLnBrk="1" hangingPunct="1">
              <a:lnSpc>
                <a:spcPct val="80000"/>
              </a:lnSpc>
            </a:pPr>
            <a:r>
              <a:rPr lang="en-US" altLang="en-US" sz="2100">
                <a:ea typeface="Arial" panose="020B0604020202020204" pitchFamily="34" charset="0"/>
              </a:rPr>
              <a:t>no need for a centralized, global clock among nodes!</a:t>
            </a:r>
            <a:endParaRPr lang="en-US" altLang="zh-CN" sz="2000">
              <a:ea typeface="宋体" panose="02010600030101010101" pitchFamily="2" charset="-122"/>
            </a:endParaRPr>
          </a:p>
        </p:txBody>
      </p:sp>
      <p:pic>
        <p:nvPicPr>
          <p:cNvPr id="22533" name="Picture 4" descr="4-16">
            <a:extLst>
              <a:ext uri="{FF2B5EF4-FFF2-40B4-BE49-F238E27FC236}">
                <a16:creationId xmlns:a16="http://schemas.microsoft.com/office/drawing/2014/main" id="{C80CBF84-D3DD-8D46-96C3-9224266BF0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45116"/>
          <a:stretch>
            <a:fillRect/>
          </a:stretch>
        </p:blipFill>
        <p:spPr bwMode="auto">
          <a:xfrm>
            <a:off x="444500" y="4673600"/>
            <a:ext cx="7827963" cy="170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3">
            <a:extLst>
              <a:ext uri="{FF2B5EF4-FFF2-40B4-BE49-F238E27FC236}">
                <a16:creationId xmlns:a16="http://schemas.microsoft.com/office/drawing/2014/main" id="{35670900-F512-F545-844C-01E2EBC14867}"/>
              </a:ext>
            </a:extLst>
          </p:cNvPr>
          <p:cNvSpPr>
            <a:spLocks noGrp="1"/>
          </p:cNvSpPr>
          <p:nvPr>
            <p:ph type="dt" sz="quarter" idx="10"/>
          </p:nvPr>
        </p:nvSpPr>
        <p:spPr>
          <a:xfrm>
            <a:off x="457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453148F-8A64-ED44-BB2D-EE5BD97B5374}" type="datetime1">
              <a:rPr lang="en-US" altLang="en-US" sz="1200">
                <a:solidFill>
                  <a:srgbClr val="E2D532"/>
                </a:solidFill>
                <a:effectLst>
                  <a:outerShdw blurRad="38100" dist="38100" dir="2700000" algn="tl">
                    <a:srgbClr val="C0C0C0"/>
                  </a:outerShdw>
                </a:effectLst>
              </a:rPr>
              <a:pPr eaLnBrk="1" hangingPunct="1"/>
              <a:t>5/10/23</a:t>
            </a:fld>
            <a:endParaRPr lang="en-US" altLang="en-US" sz="1200">
              <a:solidFill>
                <a:srgbClr val="E2D532"/>
              </a:solidFill>
              <a:effectLst>
                <a:outerShdw blurRad="38100" dist="38100" dir="2700000" algn="tl">
                  <a:srgbClr val="C0C0C0"/>
                </a:outerShdw>
              </a:effectLst>
            </a:endParaRPr>
          </a:p>
        </p:txBody>
      </p:sp>
      <p:sp>
        <p:nvSpPr>
          <p:cNvPr id="16" name="Slide Number Placeholder 5">
            <a:extLst>
              <a:ext uri="{FF2B5EF4-FFF2-40B4-BE49-F238E27FC236}">
                <a16:creationId xmlns:a16="http://schemas.microsoft.com/office/drawing/2014/main" id="{C8ABFF70-6CC8-F542-B721-B8C2C139AE60}"/>
              </a:ext>
            </a:extLst>
          </p:cNvPr>
          <p:cNvSpPr>
            <a:spLocks noGrp="1"/>
          </p:cNvSpPr>
          <p:nvPr>
            <p:ph type="sldNum" sz="quarter" idx="12"/>
          </p:nvPr>
        </p:nvSpPr>
        <p:spPr>
          <a:xfrm>
            <a:off x="6553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solidFill>
                  <a:srgbClr val="E2D532"/>
                </a:solidFill>
                <a:effectLst>
                  <a:outerShdw blurRad="38100" dist="38100" dir="2700000" algn="tl">
                    <a:srgbClr val="C0C0C0"/>
                  </a:outerShdw>
                </a:effectLst>
              </a:rPr>
              <a:t>Wenbing Zhao</a:t>
            </a:r>
          </a:p>
        </p:txBody>
      </p:sp>
      <p:sp>
        <p:nvSpPr>
          <p:cNvPr id="1189890" name="Rectangle 2">
            <a:extLst>
              <a:ext uri="{FF2B5EF4-FFF2-40B4-BE49-F238E27FC236}">
                <a16:creationId xmlns:a16="http://schemas.microsoft.com/office/drawing/2014/main" id="{5CA21AB9-B7B6-EB45-872C-A3980479290C}"/>
              </a:ext>
            </a:extLst>
          </p:cNvPr>
          <p:cNvSpPr>
            <a:spLocks noGrp="1" noChangeArrowheads="1"/>
          </p:cNvSpPr>
          <p:nvPr>
            <p:ph type="title" idx="4294967295"/>
          </p:nvPr>
        </p:nvSpPr>
        <p:spPr>
          <a:xfrm>
            <a:off x="533400" y="277813"/>
            <a:ext cx="8077200" cy="531812"/>
          </a:xfrm>
        </p:spPr>
        <p:txBody>
          <a:bodyPr anchor="ctr"/>
          <a:lstStyle/>
          <a:p>
            <a:pPr eaLnBrk="1" hangingPunct="1"/>
            <a:r>
              <a:rPr lang="en-US" altLang="zh-CN">
                <a:effectLst>
                  <a:outerShdw blurRad="38100" dist="38100" dir="2700000" algn="tl">
                    <a:srgbClr val="C0C0C0"/>
                  </a:outerShdw>
                </a:effectLst>
                <a:ea typeface="宋体" panose="02010600030101010101" pitchFamily="2" charset="-122"/>
              </a:rPr>
              <a:t>Ethernet Frame Structure</a:t>
            </a:r>
          </a:p>
        </p:txBody>
      </p:sp>
      <p:sp>
        <p:nvSpPr>
          <p:cNvPr id="24580" name="Rectangle 3">
            <a:extLst>
              <a:ext uri="{FF2B5EF4-FFF2-40B4-BE49-F238E27FC236}">
                <a16:creationId xmlns:a16="http://schemas.microsoft.com/office/drawing/2014/main" id="{981C6EEA-F730-C547-B113-DE7EE56B3107}"/>
              </a:ext>
            </a:extLst>
          </p:cNvPr>
          <p:cNvSpPr>
            <a:spLocks noGrp="1" noChangeArrowheads="1"/>
          </p:cNvSpPr>
          <p:nvPr>
            <p:ph type="body" idx="4294967295"/>
          </p:nvPr>
        </p:nvSpPr>
        <p:spPr>
          <a:xfrm>
            <a:off x="174625" y="1001713"/>
            <a:ext cx="8969375" cy="4427537"/>
          </a:xfrm>
        </p:spPr>
        <p:txBody>
          <a:bodyPr/>
          <a:lstStyle/>
          <a:p>
            <a:pPr eaLnBrk="1" hangingPunct="1">
              <a:lnSpc>
                <a:spcPct val="90000"/>
              </a:lnSpc>
            </a:pPr>
            <a:r>
              <a:rPr lang="en-US" altLang="zh-CN" sz="2600">
                <a:ea typeface="宋体" panose="02010600030101010101" pitchFamily="2" charset="-122"/>
                <a:cs typeface="ＭＳ Ｐゴシック" panose="020B0600070205080204" pitchFamily="34" charset="-128"/>
              </a:rPr>
              <a:t>Preamble: for clock synchronization</a:t>
            </a:r>
          </a:p>
          <a:p>
            <a:pPr lvl="1" eaLnBrk="1" hangingPunct="1">
              <a:lnSpc>
                <a:spcPct val="90000"/>
              </a:lnSpc>
            </a:pPr>
            <a:r>
              <a:rPr lang="en-US" altLang="zh-CN" sz="2200">
                <a:ea typeface="宋体" panose="02010600030101010101" pitchFamily="2" charset="-122"/>
              </a:rPr>
              <a:t>First 7 bytes with pattern 10101010, last byte with pattern 101010</a:t>
            </a:r>
            <a:r>
              <a:rPr lang="en-US" altLang="zh-CN" sz="2200" b="1">
                <a:ea typeface="宋体" panose="02010600030101010101" pitchFamily="2" charset="-122"/>
              </a:rPr>
              <a:t>11</a:t>
            </a:r>
          </a:p>
          <a:p>
            <a:pPr lvl="1" eaLnBrk="1" hangingPunct="1">
              <a:lnSpc>
                <a:spcPct val="90000"/>
              </a:lnSpc>
            </a:pPr>
            <a:r>
              <a:rPr lang="en-US" altLang="zh-CN" sz="2200">
                <a:solidFill>
                  <a:srgbClr val="0000CC"/>
                </a:solidFill>
                <a:ea typeface="宋体" panose="02010600030101010101" pitchFamily="2" charset="-122"/>
              </a:rPr>
              <a:t>The two consecutive 1</a:t>
            </a:r>
            <a:r>
              <a:rPr lang="en-US" altLang="zh-CN" sz="2200">
                <a:solidFill>
                  <a:srgbClr val="0000CC"/>
                </a:solidFill>
                <a:latin typeface="Times New Roman" panose="02020603050405020304" pitchFamily="18" charset="0"/>
                <a:ea typeface="宋体" panose="02010600030101010101" pitchFamily="2" charset="-122"/>
              </a:rPr>
              <a:t>’</a:t>
            </a:r>
            <a:r>
              <a:rPr lang="en-US" altLang="zh-CN" sz="2200">
                <a:solidFill>
                  <a:srgbClr val="0000CC"/>
                </a:solidFill>
                <a:ea typeface="宋体" panose="02010600030101010101" pitchFamily="2" charset="-122"/>
              </a:rPr>
              <a:t>s indicate the start of a frame</a:t>
            </a:r>
          </a:p>
          <a:p>
            <a:pPr eaLnBrk="1" hangingPunct="1">
              <a:lnSpc>
                <a:spcPct val="90000"/>
              </a:lnSpc>
            </a:pPr>
            <a:r>
              <a:rPr lang="en-US" altLang="zh-CN" sz="2600">
                <a:ea typeface="宋体" panose="02010600030101010101" pitchFamily="2" charset="-122"/>
                <a:cs typeface="ＭＳ Ｐゴシック" panose="020B0600070205080204" pitchFamily="34" charset="-128"/>
              </a:rPr>
              <a:t>How can the receiver tell the end of the frame?</a:t>
            </a:r>
          </a:p>
          <a:p>
            <a:pPr lvl="1" eaLnBrk="1" hangingPunct="1">
              <a:lnSpc>
                <a:spcPct val="90000"/>
              </a:lnSpc>
            </a:pPr>
            <a:r>
              <a:rPr lang="en-US" altLang="zh-CN" sz="2200">
                <a:ea typeface="宋体" panose="02010600030101010101" pitchFamily="2" charset="-122"/>
              </a:rPr>
              <a:t>No current on the wire (</a:t>
            </a:r>
            <a:r>
              <a:rPr lang="en-US" altLang="zh-CN" sz="2000">
                <a:ea typeface="宋体" panose="02010600030101010101" pitchFamily="2" charset="-122"/>
              </a:rPr>
              <a:t>interesting discussion at </a:t>
            </a:r>
            <a:r>
              <a:rPr lang="en-US" altLang="zh-CN" sz="1700">
                <a:ea typeface="宋体" panose="02010600030101010101" pitchFamily="2" charset="-122"/>
                <a:hlinkClick r:id="rId3"/>
              </a:rPr>
              <a:t>http://www.tomshardware.com/forum/19951-42-detecting-length-ethernet-frame</a:t>
            </a:r>
            <a:r>
              <a:rPr lang="en-US" altLang="zh-CN" sz="1700">
                <a:ea typeface="宋体" panose="02010600030101010101" pitchFamily="2" charset="-122"/>
              </a:rPr>
              <a:t>)</a:t>
            </a:r>
          </a:p>
        </p:txBody>
      </p:sp>
      <p:grpSp>
        <p:nvGrpSpPr>
          <p:cNvPr id="24581" name="Group 4">
            <a:extLst>
              <a:ext uri="{FF2B5EF4-FFF2-40B4-BE49-F238E27FC236}">
                <a16:creationId xmlns:a16="http://schemas.microsoft.com/office/drawing/2014/main" id="{6E797FFB-93D2-8F44-9DC8-9DDA2104BA9C}"/>
              </a:ext>
            </a:extLst>
          </p:cNvPr>
          <p:cNvGrpSpPr>
            <a:grpSpLocks/>
          </p:cNvGrpSpPr>
          <p:nvPr/>
        </p:nvGrpSpPr>
        <p:grpSpPr bwMode="auto">
          <a:xfrm>
            <a:off x="117475" y="3903663"/>
            <a:ext cx="8783638" cy="1176337"/>
            <a:chOff x="74" y="2459"/>
            <a:chExt cx="5533" cy="741"/>
          </a:xfrm>
        </p:grpSpPr>
        <p:pic>
          <p:nvPicPr>
            <p:cNvPr id="24589" name="Picture 5" descr="4-17">
              <a:extLst>
                <a:ext uri="{FF2B5EF4-FFF2-40B4-BE49-F238E27FC236}">
                  <a16:creationId xmlns:a16="http://schemas.microsoft.com/office/drawing/2014/main" id="{FD7BDE8F-5F5C-D843-8DAD-759DD5F5CE0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2710" r="-90" b="83034"/>
            <a:stretch>
              <a:fillRect/>
            </a:stretch>
          </p:blipFill>
          <p:spPr bwMode="auto">
            <a:xfrm>
              <a:off x="74" y="2459"/>
              <a:ext cx="5533"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90" name="Picture 6" descr="4-17">
              <a:extLst>
                <a:ext uri="{FF2B5EF4-FFF2-40B4-BE49-F238E27FC236}">
                  <a16:creationId xmlns:a16="http://schemas.microsoft.com/office/drawing/2014/main" id="{E0E460C9-810C-9E4A-BC16-58F4FAE2320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6961" t="19154" b="50580"/>
            <a:stretch>
              <a:fillRect/>
            </a:stretch>
          </p:blipFill>
          <p:spPr bwMode="auto">
            <a:xfrm>
              <a:off x="461" y="2686"/>
              <a:ext cx="5143"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4582" name="AutoShape 7">
            <a:extLst>
              <a:ext uri="{FF2B5EF4-FFF2-40B4-BE49-F238E27FC236}">
                <a16:creationId xmlns:a16="http://schemas.microsoft.com/office/drawing/2014/main" id="{6D4AC632-FD53-154E-8C2A-F9B3A2554AB1}"/>
              </a:ext>
            </a:extLst>
          </p:cNvPr>
          <p:cNvSpPr>
            <a:spLocks/>
          </p:cNvSpPr>
          <p:nvPr/>
        </p:nvSpPr>
        <p:spPr bwMode="auto">
          <a:xfrm rot="5400000">
            <a:off x="5268118" y="1796257"/>
            <a:ext cx="366713" cy="6870700"/>
          </a:xfrm>
          <a:prstGeom prst="rightBrace">
            <a:avLst>
              <a:gd name="adj1" fmla="val 156133"/>
              <a:gd name="adj2" fmla="val 50000"/>
            </a:avLst>
          </a:prstGeom>
          <a:noFill/>
          <a:ln w="2857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4583" name="Text Box 8">
            <a:extLst>
              <a:ext uri="{FF2B5EF4-FFF2-40B4-BE49-F238E27FC236}">
                <a16:creationId xmlns:a16="http://schemas.microsoft.com/office/drawing/2014/main" id="{E3741E97-D31E-964C-BA78-C9B8B95CAF21}"/>
              </a:ext>
            </a:extLst>
          </p:cNvPr>
          <p:cNvSpPr txBox="1">
            <a:spLocks noChangeArrowheads="1"/>
          </p:cNvSpPr>
          <p:nvPr/>
        </p:nvSpPr>
        <p:spPr bwMode="auto">
          <a:xfrm>
            <a:off x="4870450" y="5370513"/>
            <a:ext cx="1428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b="1"/>
              <a:t>&gt;= 64 bytes</a:t>
            </a:r>
          </a:p>
        </p:txBody>
      </p:sp>
      <p:sp>
        <p:nvSpPr>
          <p:cNvPr id="24584" name="Line 9">
            <a:extLst>
              <a:ext uri="{FF2B5EF4-FFF2-40B4-BE49-F238E27FC236}">
                <a16:creationId xmlns:a16="http://schemas.microsoft.com/office/drawing/2014/main" id="{612AF943-1FCF-8F48-AD5A-5832E0BFB3A7}"/>
              </a:ext>
            </a:extLst>
          </p:cNvPr>
          <p:cNvSpPr>
            <a:spLocks noChangeShapeType="1"/>
          </p:cNvSpPr>
          <p:nvPr/>
        </p:nvSpPr>
        <p:spPr bwMode="auto">
          <a:xfrm>
            <a:off x="2006600" y="3938588"/>
            <a:ext cx="0" cy="1755775"/>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5" name="Rectangle 10">
            <a:extLst>
              <a:ext uri="{FF2B5EF4-FFF2-40B4-BE49-F238E27FC236}">
                <a16:creationId xmlns:a16="http://schemas.microsoft.com/office/drawing/2014/main" id="{E83CD8A9-DA5C-2A40-AC0A-3CB882608DD5}"/>
              </a:ext>
            </a:extLst>
          </p:cNvPr>
          <p:cNvSpPr>
            <a:spLocks noChangeArrowheads="1"/>
          </p:cNvSpPr>
          <p:nvPr/>
        </p:nvSpPr>
        <p:spPr bwMode="auto">
          <a:xfrm>
            <a:off x="1890713" y="1766888"/>
            <a:ext cx="347662" cy="304800"/>
          </a:xfrm>
          <a:prstGeom prst="rect">
            <a:avLst/>
          </a:prstGeom>
          <a:noFill/>
          <a:ln w="28575">
            <a:solidFill>
              <a:srgbClr val="0000CC"/>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4586" name="Rectangle 11">
            <a:extLst>
              <a:ext uri="{FF2B5EF4-FFF2-40B4-BE49-F238E27FC236}">
                <a16:creationId xmlns:a16="http://schemas.microsoft.com/office/drawing/2014/main" id="{2358DAC2-C794-5540-A025-C9C08EC157E6}"/>
              </a:ext>
            </a:extLst>
          </p:cNvPr>
          <p:cNvSpPr>
            <a:spLocks noChangeArrowheads="1"/>
          </p:cNvSpPr>
          <p:nvPr/>
        </p:nvSpPr>
        <p:spPr bwMode="auto">
          <a:xfrm>
            <a:off x="739775" y="3889375"/>
            <a:ext cx="1219200" cy="1204913"/>
          </a:xfrm>
          <a:prstGeom prst="rect">
            <a:avLst/>
          </a:prstGeom>
          <a:noFill/>
          <a:ln w="5715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4587" name="Text Box 12">
            <a:extLst>
              <a:ext uri="{FF2B5EF4-FFF2-40B4-BE49-F238E27FC236}">
                <a16:creationId xmlns:a16="http://schemas.microsoft.com/office/drawing/2014/main" id="{4DAA18B4-E1FB-BE4F-8672-F99D3FE78349}"/>
              </a:ext>
            </a:extLst>
          </p:cNvPr>
          <p:cNvSpPr txBox="1">
            <a:spLocks noChangeArrowheads="1"/>
          </p:cNvSpPr>
          <p:nvPr/>
        </p:nvSpPr>
        <p:spPr bwMode="auto">
          <a:xfrm>
            <a:off x="0" y="5245100"/>
            <a:ext cx="2112963"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b="1"/>
              <a:t>Not considered </a:t>
            </a:r>
          </a:p>
          <a:p>
            <a:pPr eaLnBrk="1" hangingPunct="1"/>
            <a:r>
              <a:rPr lang="en-US" altLang="en-US" sz="1800" b="1"/>
              <a:t>as part of the header!</a:t>
            </a:r>
          </a:p>
        </p:txBody>
      </p:sp>
      <p:sp>
        <p:nvSpPr>
          <p:cNvPr id="24588" name="Line 13">
            <a:extLst>
              <a:ext uri="{FF2B5EF4-FFF2-40B4-BE49-F238E27FC236}">
                <a16:creationId xmlns:a16="http://schemas.microsoft.com/office/drawing/2014/main" id="{2FBB88CC-1AC6-EB40-8476-C56168BC1231}"/>
              </a:ext>
            </a:extLst>
          </p:cNvPr>
          <p:cNvSpPr>
            <a:spLocks noChangeShapeType="1"/>
          </p:cNvSpPr>
          <p:nvPr/>
        </p:nvSpPr>
        <p:spPr bwMode="auto">
          <a:xfrm flipV="1">
            <a:off x="942975" y="5122863"/>
            <a:ext cx="420688" cy="217487"/>
          </a:xfrm>
          <a:prstGeom prst="line">
            <a:avLst/>
          </a:prstGeom>
          <a:noFill/>
          <a:ln w="762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a:extLst>
              <a:ext uri="{FF2B5EF4-FFF2-40B4-BE49-F238E27FC236}">
                <a16:creationId xmlns:a16="http://schemas.microsoft.com/office/drawing/2014/main" id="{220B59B6-A46D-F54C-9875-A6DB2AB55D75}"/>
              </a:ext>
            </a:extLst>
          </p:cNvPr>
          <p:cNvSpPr>
            <a:spLocks noGrp="1"/>
          </p:cNvSpPr>
          <p:nvPr>
            <p:ph type="dt" sz="quarter" idx="10"/>
          </p:nvPr>
        </p:nvSpPr>
        <p:spPr>
          <a:xfrm>
            <a:off x="457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B436066-D021-9443-9BB9-6C4372B598EC}" type="datetime1">
              <a:rPr lang="en-US" altLang="en-US" sz="1200">
                <a:solidFill>
                  <a:srgbClr val="E2D532"/>
                </a:solidFill>
                <a:effectLst>
                  <a:outerShdw blurRad="38100" dist="38100" dir="2700000" algn="tl">
                    <a:srgbClr val="C0C0C0"/>
                  </a:outerShdw>
                </a:effectLst>
              </a:rPr>
              <a:pPr eaLnBrk="1" hangingPunct="1"/>
              <a:t>5/10/23</a:t>
            </a:fld>
            <a:endParaRPr lang="en-US" altLang="en-US" sz="1200">
              <a:solidFill>
                <a:srgbClr val="E2D532"/>
              </a:solidFill>
              <a:effectLst>
                <a:outerShdw blurRad="38100" dist="38100" dir="2700000" algn="tl">
                  <a:srgbClr val="C0C0C0"/>
                </a:outerShdw>
              </a:effectLst>
            </a:endParaRPr>
          </a:p>
        </p:txBody>
      </p:sp>
      <p:sp>
        <p:nvSpPr>
          <p:cNvPr id="10" name="Slide Number Placeholder 5">
            <a:extLst>
              <a:ext uri="{FF2B5EF4-FFF2-40B4-BE49-F238E27FC236}">
                <a16:creationId xmlns:a16="http://schemas.microsoft.com/office/drawing/2014/main" id="{4EDCA879-7049-F74D-982B-A06EA34C0157}"/>
              </a:ext>
            </a:extLst>
          </p:cNvPr>
          <p:cNvSpPr>
            <a:spLocks noGrp="1"/>
          </p:cNvSpPr>
          <p:nvPr>
            <p:ph type="sldNum" sz="quarter" idx="12"/>
          </p:nvPr>
        </p:nvSpPr>
        <p:spPr>
          <a:xfrm>
            <a:off x="6553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solidFill>
                  <a:srgbClr val="E2D532"/>
                </a:solidFill>
                <a:effectLst>
                  <a:outerShdw blurRad="38100" dist="38100" dir="2700000" algn="tl">
                    <a:srgbClr val="C0C0C0"/>
                  </a:outerShdw>
                </a:effectLst>
              </a:rPr>
              <a:t>Wenbing Zhao</a:t>
            </a:r>
          </a:p>
        </p:txBody>
      </p:sp>
      <p:sp>
        <p:nvSpPr>
          <p:cNvPr id="1191938" name="Rectangle 2">
            <a:extLst>
              <a:ext uri="{FF2B5EF4-FFF2-40B4-BE49-F238E27FC236}">
                <a16:creationId xmlns:a16="http://schemas.microsoft.com/office/drawing/2014/main" id="{95EEFB4A-1366-F64F-938D-C4AD5DB55E86}"/>
              </a:ext>
            </a:extLst>
          </p:cNvPr>
          <p:cNvSpPr>
            <a:spLocks noGrp="1" noChangeArrowheads="1"/>
          </p:cNvSpPr>
          <p:nvPr>
            <p:ph type="title" idx="4294967295"/>
          </p:nvPr>
        </p:nvSpPr>
        <p:spPr>
          <a:xfrm>
            <a:off x="457200" y="277813"/>
            <a:ext cx="8229600" cy="655637"/>
          </a:xfrm>
        </p:spPr>
        <p:txBody>
          <a:bodyPr anchor="ctr"/>
          <a:lstStyle/>
          <a:p>
            <a:pPr eaLnBrk="1" hangingPunct="1">
              <a:defRPr/>
            </a:pPr>
            <a:r>
              <a:rPr lang="en-US" altLang="zh-CN">
                <a:effectLst>
                  <a:outerShdw blurRad="38100" dist="38100" dir="2700000" algn="tl">
                    <a:srgbClr val="DDDDDD"/>
                  </a:outerShdw>
                </a:effectLst>
                <a:ea typeface="宋体" charset="0"/>
                <a:cs typeface="宋体" charset="0"/>
              </a:rPr>
              <a:t>Ethernet Frame Structure</a:t>
            </a:r>
            <a:endParaRPr lang="en-US">
              <a:effectLst>
                <a:outerShdw blurRad="38100" dist="38100" dir="2700000" algn="tl">
                  <a:srgbClr val="DDDDDD"/>
                </a:outerShdw>
              </a:effectLst>
              <a:ea typeface="宋体" charset="0"/>
              <a:cs typeface="宋体" charset="0"/>
            </a:endParaRPr>
          </a:p>
        </p:txBody>
      </p:sp>
      <p:sp>
        <p:nvSpPr>
          <p:cNvPr id="26628" name="Rectangle 3">
            <a:extLst>
              <a:ext uri="{FF2B5EF4-FFF2-40B4-BE49-F238E27FC236}">
                <a16:creationId xmlns:a16="http://schemas.microsoft.com/office/drawing/2014/main" id="{FC98CE6B-A017-6040-A59A-7116DF5FCC5C}"/>
              </a:ext>
            </a:extLst>
          </p:cNvPr>
          <p:cNvSpPr>
            <a:spLocks noGrp="1" noChangeArrowheads="1"/>
          </p:cNvSpPr>
          <p:nvPr>
            <p:ph type="body" idx="4294967295"/>
          </p:nvPr>
        </p:nvSpPr>
        <p:spPr>
          <a:xfrm>
            <a:off x="457200" y="846138"/>
            <a:ext cx="8229600" cy="4495800"/>
          </a:xfrm>
        </p:spPr>
        <p:txBody>
          <a:bodyPr/>
          <a:lstStyle/>
          <a:p>
            <a:pPr eaLnBrk="1" hangingPunct="1"/>
            <a:r>
              <a:rPr lang="en-US" altLang="zh-CN" sz="2600">
                <a:ea typeface="宋体" panose="02010600030101010101" pitchFamily="2" charset="-122"/>
                <a:cs typeface="ＭＳ Ｐゴシック" panose="020B0600070205080204" pitchFamily="34" charset="-128"/>
              </a:rPr>
              <a:t>Destination address: </a:t>
            </a:r>
            <a:r>
              <a:rPr lang="en-US" altLang="zh-CN" sz="2600">
                <a:solidFill>
                  <a:srgbClr val="0000CC"/>
                </a:solidFill>
                <a:ea typeface="宋体" panose="02010600030101010101" pitchFamily="2" charset="-122"/>
                <a:cs typeface="ＭＳ Ｐゴシック" panose="020B0600070205080204" pitchFamily="34" charset="-128"/>
              </a:rPr>
              <a:t>6 bytes (48 bits)</a:t>
            </a:r>
          </a:p>
          <a:p>
            <a:pPr lvl="1" eaLnBrk="1" hangingPunct="1"/>
            <a:r>
              <a:rPr lang="en-US" altLang="zh-CN" sz="2200">
                <a:ea typeface="宋体" panose="02010600030101010101" pitchFamily="2" charset="-122"/>
              </a:rPr>
              <a:t>Highest order bit: 0 individual, 1 multicast; </a:t>
            </a:r>
            <a:br>
              <a:rPr lang="en-US" altLang="zh-CN" sz="2200">
                <a:ea typeface="宋体" panose="02010600030101010101" pitchFamily="2" charset="-122"/>
              </a:rPr>
            </a:br>
            <a:r>
              <a:rPr lang="en-US" altLang="zh-CN" sz="2200">
                <a:ea typeface="宋体" panose="02010600030101010101" pitchFamily="2" charset="-122"/>
              </a:rPr>
              <a:t>all 1</a:t>
            </a:r>
            <a:r>
              <a:rPr lang="en-US" altLang="zh-CN" sz="2200">
                <a:latin typeface="Times New Roman" panose="02020603050405020304" pitchFamily="18" charset="0"/>
                <a:ea typeface="宋体" panose="02010600030101010101" pitchFamily="2" charset="-122"/>
              </a:rPr>
              <a:t>’</a:t>
            </a:r>
            <a:r>
              <a:rPr lang="en-US" altLang="zh-CN" sz="2200">
                <a:ea typeface="宋体" panose="02010600030101010101" pitchFamily="2" charset="-122"/>
              </a:rPr>
              <a:t>s broadcast</a:t>
            </a:r>
          </a:p>
          <a:p>
            <a:pPr lvl="1" eaLnBrk="1" hangingPunct="1"/>
            <a:r>
              <a:rPr lang="en-US" altLang="zh-CN" sz="2200">
                <a:ea typeface="宋体" panose="02010600030101010101" pitchFamily="2" charset="-122"/>
              </a:rPr>
              <a:t>Frames received with non-matching destination address is discarded</a:t>
            </a:r>
          </a:p>
          <a:p>
            <a:pPr eaLnBrk="1" hangingPunct="1"/>
            <a:r>
              <a:rPr lang="en-US" altLang="zh-CN" sz="2100">
                <a:ea typeface="宋体" panose="02010600030101010101" pitchFamily="2" charset="-122"/>
                <a:cs typeface="ＭＳ Ｐゴシック" panose="020B0600070205080204" pitchFamily="34" charset="-128"/>
              </a:rPr>
              <a:t>Type/Length: type of network layer protocol (or length of payload)</a:t>
            </a:r>
          </a:p>
          <a:p>
            <a:pPr eaLnBrk="1" hangingPunct="1"/>
            <a:r>
              <a:rPr lang="en-US" altLang="zh-CN" sz="2100">
                <a:ea typeface="宋体" panose="02010600030101010101" pitchFamily="2" charset="-122"/>
                <a:cs typeface="ＭＳ Ｐゴシック" panose="020B0600070205080204" pitchFamily="34" charset="-128"/>
              </a:rPr>
              <a:t>Pad </a:t>
            </a:r>
            <a:r>
              <a:rPr lang="en-US" altLang="zh-CN" sz="2100">
                <a:latin typeface="Times New Roman" panose="02020603050405020304" pitchFamily="18" charset="0"/>
                <a:ea typeface="宋体" panose="02010600030101010101" pitchFamily="2" charset="-122"/>
                <a:cs typeface="ＭＳ Ｐゴシック" panose="020B0600070205080204" pitchFamily="34" charset="-128"/>
              </a:rPr>
              <a:t>–</a:t>
            </a:r>
            <a:r>
              <a:rPr lang="en-US" altLang="zh-CN" sz="2100">
                <a:ea typeface="宋体" panose="02010600030101010101" pitchFamily="2" charset="-122"/>
                <a:cs typeface="ＭＳ Ｐゴシック" panose="020B0600070205080204" pitchFamily="34" charset="-128"/>
              </a:rPr>
              <a:t> used to produce valid frame &gt;= 64 bytes</a:t>
            </a:r>
          </a:p>
          <a:p>
            <a:pPr eaLnBrk="1" hangingPunct="1"/>
            <a:r>
              <a:rPr lang="en-US" altLang="zh-CN" sz="2100">
                <a:ea typeface="宋体" panose="02010600030101010101" pitchFamily="2" charset="-122"/>
                <a:cs typeface="ＭＳ Ｐゴシック" panose="020B0600070205080204" pitchFamily="34" charset="-128"/>
              </a:rPr>
              <a:t>Checksum </a:t>
            </a:r>
            <a:r>
              <a:rPr lang="en-US" altLang="zh-CN" sz="2100">
                <a:latin typeface="Times New Roman" panose="02020603050405020304" pitchFamily="18" charset="0"/>
                <a:ea typeface="宋体" panose="02010600030101010101" pitchFamily="2" charset="-122"/>
                <a:cs typeface="ＭＳ Ｐゴシック" panose="020B0600070205080204" pitchFamily="34" charset="-128"/>
              </a:rPr>
              <a:t>–</a:t>
            </a:r>
            <a:r>
              <a:rPr lang="en-US" altLang="zh-CN" sz="2100">
                <a:ea typeface="宋体" panose="02010600030101010101" pitchFamily="2" charset="-122"/>
                <a:cs typeface="ＭＳ Ｐゴシック" panose="020B0600070205080204" pitchFamily="34" charset="-128"/>
              </a:rPr>
              <a:t> 32-bit cyclic redundancy check</a:t>
            </a:r>
          </a:p>
          <a:p>
            <a:pPr eaLnBrk="1" hangingPunct="1"/>
            <a:endParaRPr lang="en-US" altLang="en-US" sz="2100">
              <a:ea typeface="ＭＳ Ｐゴシック" panose="020B0600070205080204" pitchFamily="34" charset="-128"/>
              <a:cs typeface="ＭＳ Ｐゴシック" panose="020B0600070205080204" pitchFamily="34" charset="-128"/>
            </a:endParaRPr>
          </a:p>
        </p:txBody>
      </p:sp>
      <p:grpSp>
        <p:nvGrpSpPr>
          <p:cNvPr id="26629" name="Group 4">
            <a:extLst>
              <a:ext uri="{FF2B5EF4-FFF2-40B4-BE49-F238E27FC236}">
                <a16:creationId xmlns:a16="http://schemas.microsoft.com/office/drawing/2014/main" id="{CFFF04A0-78CB-FE46-B5F6-1BEF57C42B78}"/>
              </a:ext>
            </a:extLst>
          </p:cNvPr>
          <p:cNvGrpSpPr>
            <a:grpSpLocks/>
          </p:cNvGrpSpPr>
          <p:nvPr/>
        </p:nvGrpSpPr>
        <p:grpSpPr bwMode="auto">
          <a:xfrm>
            <a:off x="188913" y="4703763"/>
            <a:ext cx="8783637" cy="1176337"/>
            <a:chOff x="74" y="2459"/>
            <a:chExt cx="5533" cy="741"/>
          </a:xfrm>
        </p:grpSpPr>
        <p:pic>
          <p:nvPicPr>
            <p:cNvPr id="26631" name="Picture 5" descr="4-17">
              <a:extLst>
                <a:ext uri="{FF2B5EF4-FFF2-40B4-BE49-F238E27FC236}">
                  <a16:creationId xmlns:a16="http://schemas.microsoft.com/office/drawing/2014/main" id="{DBF57D62-947F-A342-A3BC-1583ED7802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2710" r="-90" b="83034"/>
            <a:stretch>
              <a:fillRect/>
            </a:stretch>
          </p:blipFill>
          <p:spPr bwMode="auto">
            <a:xfrm>
              <a:off x="74" y="2459"/>
              <a:ext cx="5533"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2" name="Picture 6" descr="4-17">
              <a:extLst>
                <a:ext uri="{FF2B5EF4-FFF2-40B4-BE49-F238E27FC236}">
                  <a16:creationId xmlns:a16="http://schemas.microsoft.com/office/drawing/2014/main" id="{2EE18B74-2899-F24A-BC51-766C7EDAE6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6961" t="19154" b="50580"/>
            <a:stretch>
              <a:fillRect/>
            </a:stretch>
          </p:blipFill>
          <p:spPr bwMode="auto">
            <a:xfrm>
              <a:off x="461" y="2686"/>
              <a:ext cx="5143"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6630" name="Rectangle 7">
            <a:extLst>
              <a:ext uri="{FF2B5EF4-FFF2-40B4-BE49-F238E27FC236}">
                <a16:creationId xmlns:a16="http://schemas.microsoft.com/office/drawing/2014/main" id="{7DF6F67D-57BA-0C4E-9D78-0F0A822DDD6A}"/>
              </a:ext>
            </a:extLst>
          </p:cNvPr>
          <p:cNvSpPr>
            <a:spLocks noChangeArrowheads="1"/>
          </p:cNvSpPr>
          <p:nvPr/>
        </p:nvSpPr>
        <p:spPr bwMode="auto">
          <a:xfrm>
            <a:off x="839788" y="4675188"/>
            <a:ext cx="1219200" cy="1204912"/>
          </a:xfrm>
          <a:prstGeom prst="rect">
            <a:avLst/>
          </a:prstGeom>
          <a:noFill/>
          <a:ln w="5715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BA038CA-5CC1-B84E-A695-DC154C691797}"/>
              </a:ext>
            </a:extLst>
          </p:cNvPr>
          <p:cNvSpPr>
            <a:spLocks noGrp="1"/>
          </p:cNvSpPr>
          <p:nvPr>
            <p:ph type="dt" sz="quarter" idx="10"/>
          </p:nvPr>
        </p:nvSpPr>
        <p:spPr>
          <a:xfrm>
            <a:off x="457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F0431F3-F35B-B940-BCAB-98C6F41820A5}" type="datetime1">
              <a:rPr lang="en-US" altLang="en-US" sz="1200">
                <a:solidFill>
                  <a:srgbClr val="E2D532"/>
                </a:solidFill>
                <a:effectLst>
                  <a:outerShdw blurRad="38100" dist="38100" dir="2700000" algn="tl">
                    <a:srgbClr val="C0C0C0"/>
                  </a:outerShdw>
                </a:effectLst>
              </a:rPr>
              <a:pPr eaLnBrk="1" hangingPunct="1"/>
              <a:t>5/10/23</a:t>
            </a:fld>
            <a:endParaRPr lang="en-US" altLang="en-US" sz="1200">
              <a:solidFill>
                <a:srgbClr val="E2D532"/>
              </a:solidFill>
              <a:effectLst>
                <a:outerShdw blurRad="38100" dist="38100" dir="2700000" algn="tl">
                  <a:srgbClr val="C0C0C0"/>
                </a:outerShdw>
              </a:effectLst>
            </a:endParaRPr>
          </a:p>
        </p:txBody>
      </p:sp>
      <p:sp>
        <p:nvSpPr>
          <p:cNvPr id="6" name="Slide Number Placeholder 5">
            <a:extLst>
              <a:ext uri="{FF2B5EF4-FFF2-40B4-BE49-F238E27FC236}">
                <a16:creationId xmlns:a16="http://schemas.microsoft.com/office/drawing/2014/main" id="{98148B94-0FE7-1645-AADB-229632B22955}"/>
              </a:ext>
            </a:extLst>
          </p:cNvPr>
          <p:cNvSpPr>
            <a:spLocks noGrp="1"/>
          </p:cNvSpPr>
          <p:nvPr>
            <p:ph type="sldNum" sz="quarter" idx="12"/>
          </p:nvPr>
        </p:nvSpPr>
        <p:spPr>
          <a:xfrm>
            <a:off x="6553200" y="6248400"/>
            <a:ext cx="2133600" cy="457200"/>
          </a:xfr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solidFill>
                  <a:srgbClr val="E2D532"/>
                </a:solidFill>
                <a:effectLst>
                  <a:outerShdw blurRad="38100" dist="38100" dir="2700000" algn="tl">
                    <a:srgbClr val="C0C0C0"/>
                  </a:outerShdw>
                </a:effectLst>
              </a:rPr>
              <a:t>Wenbing Zhao</a:t>
            </a:r>
          </a:p>
        </p:txBody>
      </p:sp>
      <p:sp>
        <p:nvSpPr>
          <p:cNvPr id="1159170" name="Rectangle 2">
            <a:extLst>
              <a:ext uri="{FF2B5EF4-FFF2-40B4-BE49-F238E27FC236}">
                <a16:creationId xmlns:a16="http://schemas.microsoft.com/office/drawing/2014/main" id="{7D125416-B6CF-7942-A466-192338ABDD32}"/>
              </a:ext>
            </a:extLst>
          </p:cNvPr>
          <p:cNvSpPr>
            <a:spLocks noGrp="1" noChangeArrowheads="1"/>
          </p:cNvSpPr>
          <p:nvPr>
            <p:ph type="title" idx="4294967295"/>
          </p:nvPr>
        </p:nvSpPr>
        <p:spPr>
          <a:xfrm>
            <a:off x="457200" y="277813"/>
            <a:ext cx="8229600" cy="922337"/>
          </a:xfrm>
        </p:spPr>
        <p:txBody>
          <a:bodyPr anchor="ctr"/>
          <a:lstStyle/>
          <a:p>
            <a:pPr eaLnBrk="1" hangingPunct="1"/>
            <a:r>
              <a:rPr lang="en-US" altLang="zh-CN">
                <a:effectLst>
                  <a:outerShdw blurRad="38100" dist="38100" dir="2700000" algn="tl">
                    <a:srgbClr val="C0C0C0"/>
                  </a:outerShdw>
                </a:effectLst>
                <a:ea typeface="宋体" panose="02010600030101010101" pitchFamily="2" charset="-122"/>
              </a:rPr>
              <a:t>CSMA with Collision Detection</a:t>
            </a:r>
          </a:p>
        </p:txBody>
      </p:sp>
      <p:sp>
        <p:nvSpPr>
          <p:cNvPr id="1159171" name="Rectangle 3">
            <a:extLst>
              <a:ext uri="{FF2B5EF4-FFF2-40B4-BE49-F238E27FC236}">
                <a16:creationId xmlns:a16="http://schemas.microsoft.com/office/drawing/2014/main" id="{EFE7DD72-F7DD-BE46-ADD4-9055802728D7}"/>
              </a:ext>
            </a:extLst>
          </p:cNvPr>
          <p:cNvSpPr>
            <a:spLocks noGrp="1" noChangeArrowheads="1"/>
          </p:cNvSpPr>
          <p:nvPr>
            <p:ph type="body" idx="4294967295"/>
          </p:nvPr>
        </p:nvSpPr>
        <p:spPr>
          <a:xfrm>
            <a:off x="517525" y="1355725"/>
            <a:ext cx="8626475" cy="4710113"/>
          </a:xfrm>
        </p:spPr>
        <p:txBody>
          <a:bodyPr/>
          <a:lstStyle/>
          <a:p>
            <a:pPr eaLnBrk="1" hangingPunct="1">
              <a:lnSpc>
                <a:spcPct val="90000"/>
              </a:lnSpc>
            </a:pPr>
            <a:r>
              <a:rPr lang="en-US" altLang="zh-CN" sz="2600">
                <a:ea typeface="宋体" panose="02010600030101010101" pitchFamily="2" charset="-122"/>
                <a:cs typeface="ＭＳ Ｐゴシック" panose="020B0600070205080204" pitchFamily="34" charset="-128"/>
              </a:rPr>
              <a:t>If two stations start transmitting simultaneously, both detect collision and stop transmitting</a:t>
            </a:r>
          </a:p>
          <a:p>
            <a:pPr eaLnBrk="1" hangingPunct="1">
              <a:lnSpc>
                <a:spcPct val="90000"/>
              </a:lnSpc>
            </a:pPr>
            <a:r>
              <a:rPr lang="en-US" altLang="zh-CN" sz="2600">
                <a:ea typeface="宋体" panose="02010600030101010101" pitchFamily="2" charset="-122"/>
                <a:cs typeface="ＭＳ Ｐゴシック" panose="020B0600070205080204" pitchFamily="34" charset="-128"/>
              </a:rPr>
              <a:t>Monitor collision while sending</a:t>
            </a:r>
          </a:p>
          <a:p>
            <a:pPr lvl="1" eaLnBrk="1" hangingPunct="1">
              <a:lnSpc>
                <a:spcPct val="90000"/>
              </a:lnSpc>
            </a:pPr>
            <a:r>
              <a:rPr lang="en-US" altLang="zh-CN" sz="2200">
                <a:ea typeface="宋体" panose="02010600030101010101" pitchFamily="2" charset="-122"/>
              </a:rPr>
              <a:t>Minimum time to detect collision =&gt; minimum frame length</a:t>
            </a:r>
          </a:p>
          <a:p>
            <a:pPr eaLnBrk="1" hangingPunct="1"/>
            <a:r>
              <a:rPr lang="en-US" altLang="zh-CN" sz="2600">
                <a:ea typeface="宋体" panose="02010600030101010101" pitchFamily="2" charset="-122"/>
                <a:cs typeface="ＭＳ Ｐゴシック" panose="020B0600070205080204" pitchFamily="34" charset="-128"/>
              </a:rPr>
              <a:t>Time divided into slots</a:t>
            </a:r>
          </a:p>
          <a:p>
            <a:pPr lvl="1" eaLnBrk="1" hangingPunct="1"/>
            <a:r>
              <a:rPr lang="en-US" altLang="zh-CN" sz="2200">
                <a:ea typeface="宋体" panose="02010600030101010101" pitchFamily="2" charset="-122"/>
              </a:rPr>
              <a:t>Length of slot = 2</a:t>
            </a:r>
            <a:r>
              <a:rPr lang="en-US" altLang="zh-CN" sz="2200">
                <a:latin typeface="Symbol" pitchFamily="2" charset="2"/>
                <a:ea typeface="宋体" panose="02010600030101010101" pitchFamily="2" charset="-122"/>
              </a:rPr>
              <a:t>t</a:t>
            </a:r>
            <a:r>
              <a:rPr lang="en-US" altLang="zh-CN" sz="2200">
                <a:ea typeface="宋体" panose="02010600030101010101" pitchFamily="2" charset="-122"/>
              </a:rPr>
              <a:t> = worst-case round-trip propagation time</a:t>
            </a:r>
          </a:p>
          <a:p>
            <a:pPr lvl="1" eaLnBrk="1" hangingPunct="1"/>
            <a:r>
              <a:rPr lang="en-US" altLang="zh-CN" sz="2200">
                <a:ea typeface="宋体" panose="02010600030101010101" pitchFamily="2" charset="-122"/>
              </a:rPr>
              <a:t>To accommodate longest path, slot time = 512 bit times = 51.2 </a:t>
            </a:r>
            <a:r>
              <a:rPr lang="en-US" altLang="zh-CN" sz="2200">
                <a:latin typeface="Symbol" pitchFamily="2" charset="2"/>
                <a:ea typeface="宋体" panose="02010600030101010101" pitchFamily="2" charset="-122"/>
              </a:rPr>
              <a:t>m</a:t>
            </a:r>
            <a:r>
              <a:rPr lang="en-US" altLang="zh-CN" sz="2200">
                <a:ea typeface="宋体" panose="02010600030101010101" pitchFamily="2" charset="-122"/>
              </a:rPr>
              <a:t>sec (10Mbps Ethernet) </a:t>
            </a:r>
            <a:br>
              <a:rPr lang="en-US" altLang="zh-CN" sz="2200">
                <a:ea typeface="宋体" panose="02010600030101010101" pitchFamily="2" charset="-122"/>
              </a:rPr>
            </a:br>
            <a:r>
              <a:rPr lang="en-US" altLang="zh-CN" sz="2200">
                <a:ea typeface="宋体" panose="02010600030101010101" pitchFamily="2" charset="-122"/>
              </a:rPr>
              <a:t>=&gt; min frame length: 51.2 </a:t>
            </a:r>
            <a:r>
              <a:rPr lang="en-US" altLang="zh-CN" sz="2200">
                <a:latin typeface="Symbol" pitchFamily="2" charset="2"/>
                <a:ea typeface="宋体" panose="02010600030101010101" pitchFamily="2" charset="-122"/>
              </a:rPr>
              <a:t>m</a:t>
            </a:r>
            <a:r>
              <a:rPr lang="en-US" altLang="zh-CN" sz="2200">
                <a:ea typeface="宋体" panose="02010600030101010101" pitchFamily="2" charset="-122"/>
              </a:rPr>
              <a:t>sec X 10 Mbps = 512 b = 64 byte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59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5917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59171">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5917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5917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591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917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508B3469-DC1D-1C4F-99F2-0D77EAC5EE03}"/>
              </a:ext>
            </a:extLst>
          </p:cNvPr>
          <p:cNvSpPr txBox="1">
            <a:spLocks noGrp="1"/>
          </p:cNvSpPr>
          <p:nvPr/>
        </p:nvSpPr>
        <p:spPr bwMode="auto">
          <a:xfrm>
            <a:off x="457200" y="6248400"/>
            <a:ext cx="2133600" cy="457200"/>
          </a:xfrm>
          <a:prstGeom prst="rect">
            <a:avLst/>
          </a:prstGeom>
          <a:noFill/>
          <a:ln>
            <a:miter lim="800000"/>
            <a:headEnd/>
            <a:tailEnd/>
          </a:ln>
        </p:spPr>
        <p:txBody>
          <a:bodyPr anchor="b"/>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eaLnBrk="1" hangingPunct="1"/>
            <a:fld id="{FF4EBC3C-6223-F348-9F41-BB8069A6E655}" type="datetime1">
              <a:rPr lang="en-US" altLang="en-US" sz="1200">
                <a:solidFill>
                  <a:srgbClr val="E2D532"/>
                </a:solidFill>
                <a:effectLst>
                  <a:outerShdw blurRad="38100" dist="38100" dir="2700000" algn="tl">
                    <a:srgbClr val="C0C0C0"/>
                  </a:outerShdw>
                </a:effectLst>
              </a:rPr>
              <a:pPr algn="l" eaLnBrk="1" hangingPunct="1"/>
              <a:t>5/10/23</a:t>
            </a:fld>
            <a:endParaRPr lang="en-US" altLang="en-US" sz="1200">
              <a:solidFill>
                <a:srgbClr val="E2D532"/>
              </a:solidFill>
              <a:effectLst>
                <a:outerShdw blurRad="38100" dist="38100" dir="2700000" algn="tl">
                  <a:srgbClr val="C0C0C0"/>
                </a:outerShdw>
              </a:effectLst>
            </a:endParaRPr>
          </a:p>
        </p:txBody>
      </p:sp>
      <p:sp>
        <p:nvSpPr>
          <p:cNvPr id="1192962" name="Rectangle 2">
            <a:extLst>
              <a:ext uri="{FF2B5EF4-FFF2-40B4-BE49-F238E27FC236}">
                <a16:creationId xmlns:a16="http://schemas.microsoft.com/office/drawing/2014/main" id="{C0887A11-CC96-A94E-BC3C-948F745D1443}"/>
              </a:ext>
            </a:extLst>
          </p:cNvPr>
          <p:cNvSpPr>
            <a:spLocks noGrp="1" noChangeArrowheads="1"/>
          </p:cNvSpPr>
          <p:nvPr>
            <p:ph type="title" idx="4294967295"/>
          </p:nvPr>
        </p:nvSpPr>
        <p:spPr>
          <a:xfrm>
            <a:off x="457200" y="277813"/>
            <a:ext cx="8229600" cy="865187"/>
          </a:xfrm>
        </p:spPr>
        <p:txBody>
          <a:bodyPr anchor="ctr"/>
          <a:lstStyle/>
          <a:p>
            <a:pPr eaLnBrk="1" hangingPunct="1"/>
            <a:r>
              <a:rPr lang="en-US" altLang="zh-CN" sz="3800">
                <a:effectLst>
                  <a:outerShdw blurRad="38100" dist="38100" dir="2700000" algn="tl">
                    <a:srgbClr val="C0C0C0"/>
                  </a:outerShdw>
                </a:effectLst>
                <a:ea typeface="宋体" panose="02010600030101010101" pitchFamily="2" charset="-122"/>
              </a:rPr>
              <a:t>Minimum Time to Detect Collision </a:t>
            </a:r>
            <a:br>
              <a:rPr lang="en-US" altLang="zh-CN" sz="3800">
                <a:effectLst>
                  <a:outerShdw blurRad="38100" dist="38100" dir="2700000" algn="tl">
                    <a:srgbClr val="C0C0C0"/>
                  </a:outerShdw>
                </a:effectLst>
                <a:ea typeface="宋体" panose="02010600030101010101" pitchFamily="2" charset="-122"/>
              </a:rPr>
            </a:br>
            <a:r>
              <a:rPr lang="en-US" altLang="zh-CN" sz="3800">
                <a:effectLst>
                  <a:outerShdw blurRad="38100" dist="38100" dir="2700000" algn="tl">
                    <a:srgbClr val="C0C0C0"/>
                  </a:outerShdw>
                </a:effectLst>
                <a:ea typeface="宋体" panose="02010600030101010101" pitchFamily="2" charset="-122"/>
              </a:rPr>
              <a:t>(in worst-case scenario)</a:t>
            </a:r>
          </a:p>
        </p:txBody>
      </p:sp>
      <p:pic>
        <p:nvPicPr>
          <p:cNvPr id="30725" name="Picture 3" descr="4-09">
            <a:extLst>
              <a:ext uri="{FF2B5EF4-FFF2-40B4-BE49-F238E27FC236}">
                <a16:creationId xmlns:a16="http://schemas.microsoft.com/office/drawing/2014/main" id="{AABE6BF2-FF54-0948-AB9D-7BE2E15866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763" y="2909888"/>
            <a:ext cx="8439150" cy="328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6" name="Rectangle 4">
            <a:extLst>
              <a:ext uri="{FF2B5EF4-FFF2-40B4-BE49-F238E27FC236}">
                <a16:creationId xmlns:a16="http://schemas.microsoft.com/office/drawing/2014/main" id="{33FDEAA6-6FCC-254C-B16C-5C42E9279D9E}"/>
              </a:ext>
            </a:extLst>
          </p:cNvPr>
          <p:cNvSpPr>
            <a:spLocks noGrp="1" noChangeArrowheads="1"/>
          </p:cNvSpPr>
          <p:nvPr>
            <p:ph type="body" idx="4294967295"/>
          </p:nvPr>
        </p:nvSpPr>
        <p:spPr>
          <a:xfrm>
            <a:off x="431800" y="1381125"/>
            <a:ext cx="8153400" cy="3902075"/>
          </a:xfrm>
        </p:spPr>
        <p:txBody>
          <a:bodyPr/>
          <a:lstStyle/>
          <a:p>
            <a:pPr eaLnBrk="1" hangingPunct="1"/>
            <a:r>
              <a:rPr lang="en-US" altLang="zh-CN" sz="2600">
                <a:ea typeface="宋体" panose="02010600030101010101" pitchFamily="2" charset="-122"/>
                <a:cs typeface="ＭＳ Ｐゴシック" panose="020B0600070205080204" pitchFamily="34" charset="-128"/>
              </a:rPr>
              <a:t>To ensure the sender can detect collision</a:t>
            </a:r>
          </a:p>
          <a:p>
            <a:pPr lvl="1" eaLnBrk="1" hangingPunct="1"/>
            <a:r>
              <a:rPr lang="en-US" altLang="zh-CN" sz="2000">
                <a:ea typeface="宋体" panose="02010600030101010101" pitchFamily="2" charset="-122"/>
              </a:rPr>
              <a:t>All frames must take more than 2</a:t>
            </a:r>
            <a:r>
              <a:rPr lang="en-US" altLang="zh-CN" sz="2000">
                <a:latin typeface="Symbol" pitchFamily="2" charset="2"/>
                <a:ea typeface="宋体" panose="02010600030101010101" pitchFamily="2" charset="-122"/>
              </a:rPr>
              <a:t>t</a:t>
            </a:r>
            <a:r>
              <a:rPr lang="en-US" altLang="zh-CN" sz="2000">
                <a:ea typeface="宋体" panose="02010600030101010101" pitchFamily="2" charset="-122"/>
              </a:rPr>
              <a:t> to send so that transmission is still taking place when the noise burst gets back to the sender</a:t>
            </a:r>
          </a:p>
        </p:txBody>
      </p:sp>
      <p:sp>
        <p:nvSpPr>
          <p:cNvPr id="30727" name="Date Placeholder 1">
            <a:extLst>
              <a:ext uri="{FF2B5EF4-FFF2-40B4-BE49-F238E27FC236}">
                <a16:creationId xmlns:a16="http://schemas.microsoft.com/office/drawing/2014/main" id="{437EE4FD-E8E8-3D40-A730-291BC54DB451}"/>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91FAAA9-70E7-DE4C-A1EA-6DB42F1882CE}" type="datetime1">
              <a:rPr lang="en-US" altLang="en-US" sz="1200">
                <a:latin typeface="Garamond" panose="02020404030301010803" pitchFamily="18" charset="0"/>
              </a:rPr>
              <a:pPr eaLnBrk="1" hangingPunct="1"/>
              <a:t>5/10/23</a:t>
            </a:fld>
            <a:endParaRPr lang="en-US" altLang="en-US" sz="1200">
              <a:latin typeface="Garamond" panose="02020404030301010803" pitchFamily="18" charset="0"/>
            </a:endParaRPr>
          </a:p>
        </p:txBody>
      </p:sp>
      <p:sp>
        <p:nvSpPr>
          <p:cNvPr id="30728" name="Slide Number Placeholder 2">
            <a:extLst>
              <a:ext uri="{FF2B5EF4-FFF2-40B4-BE49-F238E27FC236}">
                <a16:creationId xmlns:a16="http://schemas.microsoft.com/office/drawing/2014/main" id="{48061A22-631E-9647-A815-43BA23A87EC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C5F79C0-597C-3D45-B977-BDD01B229B09}" type="slidenum">
              <a:rPr lang="en-US" altLang="en-US" sz="1200">
                <a:latin typeface="Garamond" panose="02020404030301010803" pitchFamily="18" charset="0"/>
              </a:rPr>
              <a:pPr eaLnBrk="1" hangingPunct="1"/>
              <a:t>9</a:t>
            </a:fld>
            <a:endParaRPr lang="en-US" altLang="en-US" sz="1200">
              <a:latin typeface="Garamond" panose="02020404030301010803" pitchFamily="18" charset="0"/>
            </a:endParaRPr>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Arial" charset="0"/>
            <a:cs typeface="Arial"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8983</TotalTime>
  <Words>2417</Words>
  <Application>Microsoft Macintosh PowerPoint</Application>
  <PresentationFormat>On-screen Show (4:3)</PresentationFormat>
  <Paragraphs>364</Paragraphs>
  <Slides>28</Slides>
  <Notes>18</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9" baseType="lpstr">
      <vt:lpstr>MS Mincho</vt:lpstr>
      <vt:lpstr>ZapfDingbats</vt:lpstr>
      <vt:lpstr>Arial</vt:lpstr>
      <vt:lpstr>Comic Sans MS</vt:lpstr>
      <vt:lpstr>Garamond</vt:lpstr>
      <vt:lpstr>Symbol</vt:lpstr>
      <vt:lpstr>Tahoma</vt:lpstr>
      <vt:lpstr>Times New Roman</vt:lpstr>
      <vt:lpstr>Wingdings</vt:lpstr>
      <vt:lpstr>Edge</vt:lpstr>
      <vt:lpstr>Clip</vt:lpstr>
      <vt:lpstr>CIS454/554 Data Comm. Networks</vt:lpstr>
      <vt:lpstr>Outline</vt:lpstr>
      <vt:lpstr>Ethernet</vt:lpstr>
      <vt:lpstr>802.3 Ethernet Standards: Link &amp; Physical Layers</vt:lpstr>
      <vt:lpstr>Manchester Encoding</vt:lpstr>
      <vt:lpstr>Ethernet Frame Structure</vt:lpstr>
      <vt:lpstr>Ethernet Frame Structure</vt:lpstr>
      <vt:lpstr>CSMA with Collision Detection</vt:lpstr>
      <vt:lpstr>Minimum Time to Detect Collision  (in worst-case scenario)</vt:lpstr>
      <vt:lpstr>Ethernet MAC Sublayer Protocol</vt:lpstr>
      <vt:lpstr>Ethernet CSMA/CD algorithm</vt:lpstr>
      <vt:lpstr>Randomization and  Binary Exponential Backoff</vt:lpstr>
      <vt:lpstr>Ethernet/MAC Addresses</vt:lpstr>
      <vt:lpstr>MAC Addresses</vt:lpstr>
      <vt:lpstr>MAC Addresses vs. IP Addresses</vt:lpstr>
      <vt:lpstr>ARP: Address Resolution Protocol</vt:lpstr>
      <vt:lpstr>ARP Protocol: Same LAN</vt:lpstr>
      <vt:lpstr>Addressing: Routing to Another LAN</vt:lpstr>
      <vt:lpstr>PowerPoint Presentation</vt:lpstr>
      <vt:lpstr>BOOTP – Bootstrap Protocol</vt:lpstr>
      <vt:lpstr>Dynamic Host Configuration Protocol</vt:lpstr>
      <vt:lpstr>DHCP Relay</vt:lpstr>
      <vt:lpstr>DHCP with Relay Agent</vt:lpstr>
      <vt:lpstr>Homework#4.4</vt:lpstr>
      <vt:lpstr>Homework#4.5</vt:lpstr>
      <vt:lpstr>Homework#4.6</vt:lpstr>
      <vt:lpstr>Homework#4.7</vt:lpstr>
      <vt:lpstr>Homework#4.8</vt:lpstr>
    </vt:vector>
  </TitlesOfParts>
  <Company>Cleveland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EEC 682/782</dc:title>
  <dc:creator>Wenbing Zhao</dc:creator>
  <cp:lastModifiedBy>Wenbing Zhao</cp:lastModifiedBy>
  <cp:revision>1108</cp:revision>
  <cp:lastPrinted>1601-01-01T00:00:00Z</cp:lastPrinted>
  <dcterms:created xsi:type="dcterms:W3CDTF">2011-04-20T20:00:23Z</dcterms:created>
  <dcterms:modified xsi:type="dcterms:W3CDTF">2023-05-11T01:52:48Z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2</vt:i4>
  </property>
  <property fmtid="{D5CDD505-2E9C-101B-9397-08002B2CF9AE}" pid="4" name="Compression">
    <vt:i4>100</vt:i4>
  </property>
  <property fmtid="{D5CDD505-2E9C-101B-9397-08002B2CF9AE}" pid="5" name="ScreenSize">
    <vt:i4>2</vt:i4>
  </property>
  <property fmtid="{D5CDD505-2E9C-101B-9397-08002B2CF9AE}" pid="6" name="ScreenUsage">
    <vt:i4>3</vt:i4>
  </property>
  <property fmtid="{D5CDD505-2E9C-101B-9397-08002B2CF9AE}" pid="7" name="MailAddress">
    <vt:lpwstr>maraz@csd.uoc.gr</vt:lpwstr>
  </property>
  <property fmtid="{D5CDD505-2E9C-101B-9397-08002B2CF9AE}" pid="8" name="HomePage">
    <vt:lpwstr>http://www.csd.uoc.gr/~maraz</vt:lpwstr>
  </property>
  <property fmtid="{D5CDD505-2E9C-101B-9397-08002B2CF9AE}" pid="9" name="Other">
    <vt:lpwstr>Manolis Marazakis_x000d_
Department of Computer Science, University of Crete, Heraklion, Greece._x000d_
_x000d_
CS556: Distributed Systems_x000d_
Fall Semester 2001_x000d_
</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E:\UserSpace\maraz\misc\edu\scratch</vt:lpwstr>
  </property>
</Properties>
</file>