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64" r:id="rId1"/>
  </p:sldMasterIdLst>
  <p:notesMasterIdLst>
    <p:notesMasterId r:id="rId35"/>
  </p:notesMasterIdLst>
  <p:handoutMasterIdLst>
    <p:handoutMasterId r:id="rId36"/>
  </p:handoutMasterIdLst>
  <p:sldIdLst>
    <p:sldId id="590" r:id="rId2"/>
    <p:sldId id="379" r:id="rId3"/>
    <p:sldId id="557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73" r:id="rId20"/>
    <p:sldId id="574" r:id="rId21"/>
    <p:sldId id="576" r:id="rId22"/>
    <p:sldId id="577" r:id="rId23"/>
    <p:sldId id="578" r:id="rId24"/>
    <p:sldId id="579" r:id="rId25"/>
    <p:sldId id="580" r:id="rId26"/>
    <p:sldId id="581" r:id="rId27"/>
    <p:sldId id="582" r:id="rId28"/>
    <p:sldId id="589" r:id="rId29"/>
    <p:sldId id="585" r:id="rId30"/>
    <p:sldId id="586" r:id="rId31"/>
    <p:sldId id="587" r:id="rId32"/>
    <p:sldId id="588" r:id="rId33"/>
    <p:sldId id="455" r:id="rId34"/>
  </p:sldIdLst>
  <p:sldSz cx="9144000" cy="6858000" type="screen4x3"/>
  <p:notesSz cx="9240838" cy="6954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1">
          <p15:clr>
            <a:srgbClr val="A4A3A4"/>
          </p15:clr>
        </p15:guide>
        <p15:guide id="2" pos="29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9"/>
    <p:restoredTop sz="94694"/>
  </p:normalViewPr>
  <p:slideViewPr>
    <p:cSldViewPr snapToGrid="0">
      <p:cViewPr varScale="1">
        <p:scale>
          <a:sx n="121" d="100"/>
          <a:sy n="121" d="100"/>
        </p:scale>
        <p:origin x="15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70"/>
    </p:cViewPr>
  </p:sorterViewPr>
  <p:notesViewPr>
    <p:cSldViewPr snapToGrid="0">
      <p:cViewPr varScale="1">
        <p:scale>
          <a:sx n="64" d="100"/>
          <a:sy n="64" d="100"/>
        </p:scale>
        <p:origin x="-2466" y="-96"/>
      </p:cViewPr>
      <p:guideLst>
        <p:guide orient="horz" pos="2191"/>
        <p:guide pos="29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ED7CB1AA-C78C-6547-9260-9C7A8388AE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52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69E7532D-88E3-4549-BB81-2F5C74AEC9B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52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44" name="Rectangle 4">
            <a:extLst>
              <a:ext uri="{FF2B5EF4-FFF2-40B4-BE49-F238E27FC236}">
                <a16:creationId xmlns:a16="http://schemas.microsoft.com/office/drawing/2014/main" id="{05690573-AB99-DB43-B0FB-E3BCA1A28E0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7175"/>
            <a:ext cx="40052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45" name="Rectangle 5">
            <a:extLst>
              <a:ext uri="{FF2B5EF4-FFF2-40B4-BE49-F238E27FC236}">
                <a16:creationId xmlns:a16="http://schemas.microsoft.com/office/drawing/2014/main" id="{F394350A-808F-E340-AAA2-672C1FC0C64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6607175"/>
            <a:ext cx="40052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anose="030F0902030302020204" pitchFamily="66" charset="0"/>
                <a:ea typeface="宋体" panose="02010600030101010101" pitchFamily="2" charset="-122"/>
              </a:defRPr>
            </a:lvl1pPr>
          </a:lstStyle>
          <a:p>
            <a:fld id="{3D6C8CD6-92E8-BF48-A60E-7854545C39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C8427AD-FAE6-614B-85A0-24077B5D0C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5263" cy="347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2BD79DE-6F29-BD4B-B956-4016C6312A9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35575" y="0"/>
            <a:ext cx="4005263" cy="347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673E292-BBAE-DA46-9219-DAA816FCC2D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2900" y="522288"/>
            <a:ext cx="3475038" cy="2606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DF9167EE-4BEB-1D4B-95FA-A0810CDB59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3488" y="3303588"/>
            <a:ext cx="6773862" cy="3128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F5C9B86A-C6FD-E74F-BBDF-33F4AA59ED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7175"/>
            <a:ext cx="4005263" cy="347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24CF9AC3-27E8-794A-A416-69B7CA6A0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5575" y="6607175"/>
            <a:ext cx="4005263" cy="347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fld id="{3D087AA4-5775-EF4F-9FB5-D4550D5FC77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E3AC68F8-63B3-1E46-BD11-445942C324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95AA3E-22B8-EE46-B5FB-A925F7424C89}" type="slidenum">
              <a:rPr lang="zh-CN" altLang="en-US" sz="1200">
                <a:latin typeface="Tahoma" panose="020B0604030504040204" pitchFamily="34" charset="0"/>
                <a:ea typeface="宋体" panose="02010600030101010101" pitchFamily="2" charset="-122"/>
              </a:rPr>
              <a:pPr eaLnBrk="1" hangingPunct="1"/>
              <a:t>1</a:t>
            </a:fld>
            <a:endParaRPr lang="en-US" altLang="zh-CN" sz="120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4B44419-3320-2B45-BB74-C2B95AD9B6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4C1F625-C658-7340-ABFB-BEE64FA57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D9359E2B-0CFB-5F46-8464-9857A27EF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751CAB-16F0-A042-9CAC-299FF42572C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36DE67C-A0B3-9649-91F3-FD437C2769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879A90A-C4B3-974A-9757-7D3CFAAF2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Each circuit has a transmission rate of 1.536Mbps/24=64kbps, so it takes 640,000 bits/64kbps = 10 seconds to transmit the file. Adding .5sec circuit establishment time, it comes to 10.5 second per file. Here we ignored the propagation delay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25EBA53-F8DC-1C49-A3A8-607D0B418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D20F1E-313B-6948-8938-FA505A5910D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3099988-A22E-B84A-9934-931B9F4F1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D8E9C36-0D0B-BB4E-929A-6DF1E6E62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73385AA0-CD30-4A46-A0B0-03D035B31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C8A3E5-BB0C-934E-98C8-9673FA199A8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90DA200F-7167-F746-9DD0-C5DB5D8F1B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D865E04-9426-184A-9BDE-5BCB92371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F46B508-34F1-CA47-8F7E-1F271B444D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7B4F1C-4875-6549-AA7D-9A14631E5C2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C89CB93-4822-DE4F-9EDA-20C48D8A5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E39CF36-AD4D-9B42-962B-184F50D2F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The 3L/R emphasize on the delay caused by the store and forward strategy: the packet has to be transmitted 3 times: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- sender (end system) to 1</a:t>
            </a:r>
            <a:r>
              <a:rPr lang="en-US" altLang="en-US" baseline="30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st</a:t>
            </a:r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router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- 1</a:t>
            </a:r>
            <a:r>
              <a:rPr lang="en-US" altLang="en-US" baseline="30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st</a:t>
            </a:r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router to 2</a:t>
            </a:r>
            <a:r>
              <a:rPr lang="en-US" altLang="en-US" baseline="30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nd</a:t>
            </a:r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router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- 2</a:t>
            </a:r>
            <a:r>
              <a:rPr lang="en-US" altLang="en-US" baseline="30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nd</a:t>
            </a:r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router to receiver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383B38B4-B560-2345-A967-D7648B293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B52828-B06F-5447-A449-1C266D1C776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B4025CDC-64FF-A145-8495-75D529A5E6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5B13C13-CC4E-3F42-953E-0151550A6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Don</a:t>
            </a:r>
            <a:r>
              <a:rPr lang="ja-JP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</a:t>
            </a:r>
            <a:r>
              <a:rPr lang="ja-JP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worry how the number 0.0004 is derived</a:t>
            </a:r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5AD6ADAC-798C-7B44-A6B4-8A4A762D6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F242E4-F616-D743-83D6-772912ECBA6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F7FEF49-D853-184E-B59A-7347ACF063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29A205A-5781-0545-BDCD-8F98B1CEA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0077C540-B7AD-1847-B2E0-25D2D1EDA1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41AD06-82B1-824C-9736-2A9C2FB40D4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6B07125-1D89-5B4A-A6EC-F95C710E3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338C864-1097-0E4D-8DA3-7BEAE4EB5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9108293-9D0A-A043-BE89-DB4B33C17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FDEB043-9F3C-F64B-A9DC-21D838E9662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3ADC6609-A527-0E43-A03B-627C3EEB2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7E94BCC-598E-2F4D-862E-275900852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5A4F000D-47EF-3246-8764-D6E60C7DE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5A5A2A-3229-9C4A-A1AC-9A2951450A2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6D1AD87-C004-4F42-ADA0-A4D09F961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F657CDB-A941-E340-9BA2-90E60589F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7C11B6B9-09C7-5643-947C-0069A869B4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BCBED8-2645-D341-86DA-941F50B1CD0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803D0A3-6539-CA4E-92A8-2A4ADA0C5E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6CAAC09-59AF-DF43-91F9-3C1F2278A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37EFB9FE-95D9-8845-9B6C-F87D3FF37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6F1589-7C2C-394D-9FEF-399AC16DBF18}" type="slidenum">
              <a:rPr lang="zh-CN" altLang="en-US" sz="1200">
                <a:latin typeface="Tahoma" panose="020B0604030504040204" pitchFamily="34" charset="0"/>
                <a:ea typeface="宋体" panose="02010600030101010101" pitchFamily="2" charset="-122"/>
              </a:rPr>
              <a:pPr eaLnBrk="1" hangingPunct="1"/>
              <a:t>2</a:t>
            </a:fld>
            <a:endParaRPr lang="en-US" altLang="zh-CN" sz="120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7D4CD33-94F1-9746-8591-8905B66B3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56C2627-7CB9-5440-A6E7-61079582F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>
              <a:ea typeface="宋体" panose="02010600030101010101" pitchFamily="2" charset="-122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DA300F4A-2190-EE47-B161-929E3AD13D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C5314CD-8FC9-2447-9A0E-A739194E282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68A0507F-5F58-9E4F-8AC4-C312FA133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67774E2-6ECE-E94B-8DA1-566A2187F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5F5A6160-165E-E24C-AA4A-82507A417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9C08B7F-CD71-B54D-91D6-17F12FFC15C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0286231C-C524-2141-ABEE-3224DA5B5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27BB97C-0D52-EB4D-B069-9533882E4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F62BB1E6-EEED-7146-8FD5-4055429CF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B65614-CC5D-0E44-9842-B4270728745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FF903750-B92F-D845-9985-4A538742A5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D8A9569-A514-1D40-A393-796E97133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93364804-ECCC-D84B-82B9-77919BF39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20E709-BC50-A848-B3FA-DB5410FF281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56E0F93-FB7B-E94F-BF51-A01A7C332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F90AB671-2EE1-944A-B562-6D3E9D4CC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0DDFF5C4-03C7-C647-8EE0-AC8BCD5CD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8B985E-CBD4-F048-A15F-816CC83B57C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05F4C261-C175-764E-BD30-88BE957D2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CF9F872-482D-174B-982A-62A5DCBCB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53D310A4-BA60-9241-A5A9-0F0BB4C1D9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225188-8B58-BA4F-B35E-E94F15799629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F48AC64C-FDF5-6940-81E2-6E0842383B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5DB7EBC-5B59-7B40-879E-5A2CDE165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Applet list: http://wps.aw.com/aw_kurose_network_5/111/28536/7305312.cw/index.html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54EA1304-12D9-C842-B6E9-E2C202E97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FFC159D-88E1-8D4C-8C21-2BC38015820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FE23E36-84FA-6144-B8FE-85201F4BA8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576D577-349E-6D49-A335-1BCCAAB72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0DFE01BA-4930-B44E-A83D-096162EC70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0C8137-8211-0246-994E-B3F7E731237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51A43D91-96C9-204D-9105-25811F2FE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9E5ED9A-3F25-A643-9F08-0EC019355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812D04DA-7AE6-EE48-B686-5113A732F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ABFE17-3373-AC4C-B8B4-42D151AFF47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5545C305-F08F-4F4F-88F8-8B84E9D18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7E470C0-76E3-9F43-A5BF-68D9FEC24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80C0BCEB-3461-4A4B-AC51-92865AA33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093483-2406-9A4D-9D7A-2103F0CA634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5347FAA-1803-5042-AB30-7FCA5CEE0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0DE8B73-87B4-6F43-A16C-17EEE68E5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42096D0B-0D35-604D-B52D-9AF29036DC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1F72E5-6558-0D4B-959F-6463217DC22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0C0B6F2-FDE6-8A4F-852F-25353FA28A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C9A8D8E-10B0-374C-970A-41E7DA13E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EACDAD89-B34C-934F-A785-1B5A9C7801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12BD61C-C467-9C45-91A2-BC12BFE2AA2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2002EDD-C5EE-164A-A371-CCB17A147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BF59AA5-8669-4044-A7CE-64506B923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6D5E1BD-EBA3-2F47-A3CD-F1DDAADCB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6878AE-DBD5-7E46-8F9C-AFB1CCC2AD8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9D8E438-15DA-954F-B3EC-BA8E6B4C0F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6799180-2D5D-2740-B581-74DCA4003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BBF4A56-4753-0443-AC3E-C5A1620910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F9AF2F8-54E2-F34B-9367-E7AF7F1BFD65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5B307EE-8443-F44F-8BD8-8B46FA9F7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B9C025C-A6CC-874E-905F-9565C32E9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BC03D8EF-6D22-114E-8612-420964602B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66CE668-105E-454B-A7B8-5DA2D2942AC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0CBD723-9F67-134F-909E-53D72A643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5CE6256-BADF-474B-8A3C-B5130A57E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952125BD-CB8F-D944-845E-2DCE6DA4BD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C7641B-9181-BB43-B471-50390E6BB8F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8156540-3D42-2A42-B893-C3282596B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1DF4A42-F9EC-6B4F-8E53-D8175B5A9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Two simple multiple access control techniques.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Each mobile</a:t>
            </a:r>
            <a:r>
              <a:rPr lang="ja-JP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share of the bandwidth is divided into portions for the uplink and the downlink. Also, possibly, out of band signaling.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As we will see, used in AMPS, GSM, IS-54/136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F07C550-4241-8348-834C-E23AA856A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AF599DBF-C9A1-C143-B49E-C954DC152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78E4956-2AC8-794A-88D8-5F1989785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4DC97-C6C4-AD40-9025-5D5DBD292F85}" type="datetime1">
              <a:rPr lang="en-US" altLang="en-US" smtClean="0"/>
              <a:t>5/10/23</a:t>
            </a:fld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49A4264-C06C-5D43-8B1C-4A02EFC62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EEC-484/584: Computer Networks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D2908BF-5DCF-F140-9430-276F13EE3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3298B-D052-704F-80CC-73DC8768C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8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AEF609-052F-DA48-A2E1-AEF72EEC0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AF7E3-22B5-8C45-90B8-80A6C0ED835E}" type="datetime1">
              <a:rPr lang="en-US" altLang="en-US" smtClean="0"/>
              <a:t>5/10/23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10B4C3-F15F-A841-A94E-FC3A02958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EEC-484/584: Computer Networks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11AABE-93A1-2445-9F14-29BBC2B63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C5B8F-64B0-254B-80CB-6F57A9543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93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96F393-900D-D24F-AB66-592AEA7DB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D674A-7632-8147-BB71-B4951359DE8E}" type="datetime1">
              <a:rPr lang="en-US" altLang="en-US" smtClean="0"/>
              <a:t>5/10/23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377D68-AEBB-5344-8372-08F317061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EEC-484/584: Computer Networks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8B10D6-9D06-4448-92C8-680D551DC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5883B-3DE8-A948-BCFF-53359F201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27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1A9ADF-4D80-B14F-8F49-C29CA055F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29690-AC35-D44C-9EA3-E2127B428F1D}" type="datetime1">
              <a:rPr lang="en-US" altLang="en-US" smtClean="0"/>
              <a:t>5/10/23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DE7F4A-C267-074D-9533-B824CC074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EEC-484/584: Computer Networks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3B7B49-5F70-F049-AA89-A4CCED2B0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E64A0-0742-C844-B025-91C2BAC7C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13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FBE960-9231-C848-A8EF-6A7F7CBC4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97541-061E-3946-AF2D-16A2200531FA}" type="datetime1">
              <a:rPr lang="en-US" altLang="en-US" smtClean="0"/>
              <a:t>5/10/23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3C3E0-99DB-EC42-B8CA-87DED78A2F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EEC-484/584: Computer Networks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4796F-C1DE-244D-A33B-55C0B82BB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2241F-034F-2B44-84B0-F3FA68FA3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19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59D035-2760-C64F-B857-92C258619E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B15F0-EA72-0E46-B140-D3D4A7C28224}" type="datetime1">
              <a:rPr lang="en-US" altLang="en-US" smtClean="0"/>
              <a:t>5/10/23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E8B568-D8BA-3D4D-9067-33999FCF2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EEC-484/584: Computer Networks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B15FA1-BAB7-9A4A-85BC-E688F3C21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91B0F-83AB-D143-9D12-1EC28A1D4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02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BA65FD-D644-4C44-8D2E-61923E645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FF1BB-8285-E747-B076-10BD9696F290}" type="datetime1">
              <a:rPr lang="en-US" altLang="en-US" smtClean="0"/>
              <a:t>5/10/23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1ED3F9-45D5-E243-ADA1-327721C60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EEC-484/584: Computer Networks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80FD78-6090-6A44-84D8-156E099A0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B8770-619E-EC4D-BE92-A8B00B85D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45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FA718A-ADCB-0C4D-81B6-7873226301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3B2E0-C151-1E4C-B6E7-BEDB5AA790FE}" type="datetime1">
              <a:rPr lang="en-US" altLang="en-US" smtClean="0"/>
              <a:t>5/10/23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BB4561-9C3B-3B44-9E4A-B29D275B2E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EEC-484/584: Computer Networks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4A17DC-324C-0E4E-9975-75526DE27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3CE1E-F09E-F645-B5B1-DA4D37173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41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1301CA2-BC54-164F-99AA-3D4E19A8D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301EC-7E4E-9149-91B9-35DCDD80482D}" type="datetime1">
              <a:rPr lang="en-US" altLang="en-US" smtClean="0"/>
              <a:t>5/10/23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E8A95E-4CF8-E142-AD81-E12C4F567D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EEC-484/584: Computer Networks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26BF5D-E40D-DF43-A570-27DDE1590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970A9-6562-F740-9A20-914CE50E3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44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8EA78-A81B-A641-AD04-A59858962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B1E78-B6C6-6A4B-9668-8A3B328D3959}" type="datetime1">
              <a:rPr lang="en-US" altLang="en-US" smtClean="0"/>
              <a:t>5/10/23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EDDA7-7ACA-6348-B6C9-EA62193E7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EEC-484/584: Computer Networks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01487-3942-4942-8C78-DA7036275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8EFB7-3B5F-444B-8BD6-E4E5B892D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F0AB80-1507-A341-81D4-B7034630B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F06FA-4D5F-414C-8BC6-58774B7036BC}" type="datetime1">
              <a:rPr lang="en-US" altLang="en-US" smtClean="0"/>
              <a:t>5/10/23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097277-3F70-464D-ACBF-CE9734961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EEC-484/584: Computer Networks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846CC-EC7C-7B41-988F-85F1C7D4B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48D8B-C4FE-454D-926A-FF7F55A11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36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9B0CC9-35A3-7C4D-9D72-629C2CE89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C3AF69-C344-4C48-B912-50F482EDB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1EF2FF9B-2127-3D42-B6AB-A16F05B806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anose="02020404030301010803" pitchFamily="18" charset="0"/>
              </a:defRPr>
            </a:lvl1pPr>
          </a:lstStyle>
          <a:p>
            <a:fld id="{AD802EB6-E180-C84E-8518-AE3CCFB61927}" type="datetime1">
              <a:rPr lang="en-US" altLang="en-US" smtClean="0"/>
              <a:t>5/10/23</a:t>
            </a:fld>
            <a:endParaRPr lang="en-US" altLang="en-US"/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C2CE3136-00B3-1B46-85D9-DCFF53EC76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EEC-484/584: Computer Networks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FC79C5FC-0897-8343-8481-8A8668BEC9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99BACCF2-2BBE-374E-A32A-503D44A95E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FC4F55C7-0B84-1740-B672-C3BDE1048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4AA0B689-3BA1-CB4B-9841-43EFFD5B8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Relationship Id="rId4" Type="http://schemas.openxmlformats.org/officeDocument/2006/relationships/oleObject" Target="../embeddings/oleObject5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ps.aw.com/aw_kurose_network_3/21/5493/1406348.cw/index.html" TargetMode="External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1.emf"/><Relationship Id="rId21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emf"/><Relationship Id="rId17" Type="http://schemas.openxmlformats.org/officeDocument/2006/relationships/oleObject" Target="../embeddings/oleObject10.bin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7.xml"/><Relationship Id="rId4" Type="http://schemas.openxmlformats.org/officeDocument/2006/relationships/oleObject" Target="../embeddings/oleObject6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7.xml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1.emf"/><Relationship Id="rId21" Type="http://schemas.openxmlformats.org/officeDocument/2006/relationships/image" Target="../media/image6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5.emf"/><Relationship Id="rId17" Type="http://schemas.openxmlformats.org/officeDocument/2006/relationships/oleObject" Target="../embeddings/oleObject23.bin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5.e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1.emf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1.bin"/><Relationship Id="rId17" Type="http://schemas.openxmlformats.org/officeDocument/2006/relationships/oleObject" Target="../embeddings/oleObject35.bin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30.bin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87CD874-022F-3A49-ACA0-0D36E7E9674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927100" y="838200"/>
            <a:ext cx="7342188" cy="1395413"/>
          </a:xfrm>
        </p:spPr>
        <p:txBody>
          <a:bodyPr anchor="ctr"/>
          <a:lstStyle/>
          <a:p>
            <a:pPr eaLnBrk="1" hangingPunct="1"/>
            <a:r>
              <a:rPr lang="en-US" altLang="zh-CN" sz="6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CIS454/554</a:t>
            </a:r>
            <a:br>
              <a:rPr lang="en-US" altLang="zh-CN" sz="6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</a:br>
            <a:r>
              <a:rPr lang="en-US" altLang="zh-CN" sz="6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Data Comm. Networks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31C55A8-F713-914C-A223-61B1F35171C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09650" y="2590800"/>
            <a:ext cx="7218363" cy="36353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360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ＭＳ Ｐゴシック" panose="020B0600070205080204" pitchFamily="34" charset="-128"/>
              </a:rPr>
              <a:t>Lecture 2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cs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ＭＳ Ｐゴシック" panose="020B0600070205080204" pitchFamily="34" charset="-128"/>
              </a:rPr>
              <a:t>Wenbing Zhao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cs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ＭＳ Ｐゴシック" panose="020B0600070205080204" pitchFamily="34" charset="-128"/>
              </a:rPr>
              <a:t>(Part of the slides are based on Drs. Kurose &amp; Ross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  <a:ea typeface="宋体" panose="02010600030101010101" pitchFamily="2" charset="-122"/>
                <a:cs typeface="ＭＳ Ｐゴシック" panose="020B0600070205080204" pitchFamily="34" charset="-128"/>
              </a:rPr>
              <a:t>’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ＭＳ Ｐゴシック" panose="020B0600070205080204" pitchFamily="34" charset="-128"/>
              </a:rPr>
              <a:t>s slides for their </a:t>
            </a:r>
            <a:r>
              <a:rPr lang="en-US" altLang="ja-JP" sz="2000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Computer Networking 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book)</a:t>
            </a:r>
            <a:endParaRPr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cs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86954-52EE-3AAA-CA20-67A8C5C0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A559-6304-6841-84CF-5EAAC806F6AF}" type="datetime1">
              <a:rPr lang="en-US" altLang="en-US" smtClean="0"/>
              <a:t>5/10/23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>
            <a:extLst>
              <a:ext uri="{FF2B5EF4-FFF2-40B4-BE49-F238E27FC236}">
                <a16:creationId xmlns:a16="http://schemas.microsoft.com/office/drawing/2014/main" id="{F6950266-96CF-C84B-BA8A-26C8CDDF1E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Numerical Example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706EB8C-4C23-F745-9261-68CD201D71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How long does it take to send a file of 640,000 bits from host A to host B over a circuit-switched network?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All links are 1.536 Mbps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Each link uses TDM with 24 slots/sec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500 msec to establish end-to-end circuit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Let</a:t>
            </a:r>
            <a:r>
              <a:rPr lang="ja-JP" altLang="en-US">
                <a:solidFill>
                  <a:schemeClr val="accent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work it out!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882352-65A4-4F4F-9BF9-52EAB8BE32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34F364-E61A-394B-AE3B-FFBA27855442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>
            <a:extLst>
              <a:ext uri="{FF2B5EF4-FFF2-40B4-BE49-F238E27FC236}">
                <a16:creationId xmlns:a16="http://schemas.microsoft.com/office/drawing/2014/main" id="{4776A883-6DB8-4A4A-A3B2-BF78F7D5D7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sz="340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Network Core: Packet Switching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E7A8AF5-7B6B-3849-903A-A1337C813E3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Each end-end data stream divided into </a:t>
            </a:r>
            <a:r>
              <a:rPr lang="en-US" altLang="en-US" sz="22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packets</a:t>
            </a:r>
            <a:endParaRPr lang="en-US" altLang="en-US" sz="20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User A, B packets </a:t>
            </a:r>
            <a:r>
              <a:rPr lang="en-US" altLang="en-US" sz="22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share</a:t>
            </a: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network resources</a:t>
            </a:r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Each packet uses full link bandwidth 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Resources used </a:t>
            </a:r>
            <a:r>
              <a:rPr lang="en-US" altLang="en-US" sz="22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as needed</a:t>
            </a: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EA05BBBE-7132-4945-824F-F8179EE2F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altLang="en-US">
                <a:solidFill>
                  <a:schemeClr val="accent2"/>
                </a:solidFill>
              </a:rPr>
              <a:t>Resource contention:</a:t>
            </a:r>
            <a:r>
              <a:rPr lang="en-US" altLang="en-US" sz="28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000"/>
              <a:t>Aggregate resource demand can exceed amount available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000"/>
              <a:t>Congestion: packets queue, wait for link use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000"/>
              <a:t>Store and forward: packets move one hop at a time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altLang="en-US" sz="2000"/>
              <a:t>Node receives complete packet before forwarding</a:t>
            </a:r>
          </a:p>
        </p:txBody>
      </p:sp>
      <p:grpSp>
        <p:nvGrpSpPr>
          <p:cNvPr id="35845" name="Group 10">
            <a:extLst>
              <a:ext uri="{FF2B5EF4-FFF2-40B4-BE49-F238E27FC236}">
                <a16:creationId xmlns:a16="http://schemas.microsoft.com/office/drawing/2014/main" id="{67A43D8E-BC73-034D-8152-BB53E8E954F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419600"/>
            <a:ext cx="4038600" cy="2209800"/>
            <a:chOff x="336" y="2496"/>
            <a:chExt cx="2544" cy="1392"/>
          </a:xfrm>
        </p:grpSpPr>
        <p:sp>
          <p:nvSpPr>
            <p:cNvPr id="35847" name="Rectangle 7">
              <a:extLst>
                <a:ext uri="{FF2B5EF4-FFF2-40B4-BE49-F238E27FC236}">
                  <a16:creationId xmlns:a16="http://schemas.microsoft.com/office/drawing/2014/main" id="{0D415836-9644-2C4A-9AC3-A54D5F7B2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altLang="en-US" sz="2000">
                  <a:latin typeface="Comic Sans MS" panose="030F0902030302020204" pitchFamily="66" charset="0"/>
                </a:rPr>
                <a:t>Bandwidth division into </a:t>
              </a:r>
              <a:r>
                <a:rPr lang="ja-JP" altLang="en-US" sz="2000">
                  <a:latin typeface="Comic Sans MS" panose="030F0902030302020204" pitchFamily="66" charset="0"/>
                </a:rPr>
                <a:t>“</a:t>
              </a:r>
              <a:r>
                <a:rPr lang="en-US" altLang="ja-JP" sz="2000">
                  <a:latin typeface="Comic Sans MS" panose="030F0902030302020204" pitchFamily="66" charset="0"/>
                </a:rPr>
                <a:t>pieces</a:t>
              </a:r>
              <a:r>
                <a:rPr lang="ja-JP" altLang="en-US" sz="2000">
                  <a:latin typeface="Comic Sans MS" panose="030F0902030302020204" pitchFamily="66" charset="0"/>
                </a:rPr>
                <a:t>”</a:t>
              </a:r>
              <a:endParaRPr lang="en-US" altLang="ja-JP" sz="2000">
                <a:latin typeface="Comic Sans MS" panose="030F0902030302020204" pitchFamily="66" charset="0"/>
              </a:endParaRPr>
            </a:p>
            <a:p>
              <a:pPr algn="ctr" eaLnBrk="1" hangingPunct="1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altLang="en-US" sz="2000">
                  <a:latin typeface="Comic Sans MS" panose="030F0902030302020204" pitchFamily="66" charset="0"/>
                </a:rPr>
                <a:t>Dedicated allocation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altLang="en-US" sz="2000">
                  <a:latin typeface="Comic Sans MS" panose="030F0902030302020204" pitchFamily="66" charset="0"/>
                </a:rPr>
                <a:t>Resource reservation</a:t>
              </a:r>
            </a:p>
          </p:txBody>
        </p:sp>
        <p:sp>
          <p:nvSpPr>
            <p:cNvPr id="35848" name="Oval 8">
              <a:extLst>
                <a:ext uri="{FF2B5EF4-FFF2-40B4-BE49-F238E27FC236}">
                  <a16:creationId xmlns:a16="http://schemas.microsoft.com/office/drawing/2014/main" id="{49C0E167-339F-254D-931D-D2AEB8CBF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5849" name="Line 9">
              <a:extLst>
                <a:ext uri="{FF2B5EF4-FFF2-40B4-BE49-F238E27FC236}">
                  <a16:creationId xmlns:a16="http://schemas.microsoft.com/office/drawing/2014/main" id="{6FF3E208-23D2-4F4D-8D52-8FC955EE0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297CB0F-569C-1843-81EE-58CFE263B91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13A04C-0030-F044-A040-59F8FBEF90FB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>
            <a:extLst>
              <a:ext uri="{FF2B5EF4-FFF2-40B4-BE49-F238E27FC236}">
                <a16:creationId xmlns:a16="http://schemas.microsoft.com/office/drawing/2014/main" id="{15900E76-949A-3B4D-A507-5DB6773C30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447088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40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Packet Switching: Statistical Multiplexing</a:t>
            </a:r>
            <a:endParaRPr lang="en-US" sz="380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F20994C-F75A-F74F-AAD4-4A7039A1C93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7975" y="4838700"/>
            <a:ext cx="8672513" cy="152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Sequence of A &amp; B packets does not have fixed pattern, bandwidth shared on demand </a:t>
            </a: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  <a:sym typeface="Monotype Sorts" pitchFamily="2" charset="2"/>
              </a:rPr>
              <a:t> </a:t>
            </a:r>
            <a:r>
              <a:rPr lang="en-US" altLang="en-US" sz="2200" b="1" i="1">
                <a:solidFill>
                  <a:schemeClr val="accent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  <a:sym typeface="Monotype Sorts" pitchFamily="2" charset="2"/>
              </a:rPr>
              <a:t>statistical multiplexing</a:t>
            </a:r>
            <a:endParaRPr lang="en-US" altLang="en-US" sz="2200">
              <a:ea typeface="ＭＳ Ｐゴシック" panose="020B0600070205080204" pitchFamily="34" charset="-128"/>
              <a:cs typeface="ＭＳ Ｐゴシック" panose="020B0600070205080204" pitchFamily="34" charset="-128"/>
              <a:sym typeface="Monotype Sort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  <a:sym typeface="Monotype Sorts" pitchFamily="2" charset="2"/>
              </a:rPr>
              <a:t>TDM: each host gets same slot in revolving TDM frame</a:t>
            </a:r>
            <a:endParaRPr lang="en-US" altLang="en-US" sz="22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graphicFrame>
        <p:nvGraphicFramePr>
          <p:cNvPr id="37892" name="Object 226">
            <a:extLst>
              <a:ext uri="{FF2B5EF4-FFF2-40B4-BE49-F238E27FC236}">
                <a16:creationId xmlns:a16="http://schemas.microsoft.com/office/drawing/2014/main" id="{9D4A718C-108C-644B-9416-BB53F81E27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2470150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Line 230">
            <a:extLst>
              <a:ext uri="{FF2B5EF4-FFF2-40B4-BE49-F238E27FC236}">
                <a16:creationId xmlns:a16="http://schemas.microsoft.com/office/drawing/2014/main" id="{405918ED-D86B-ED4B-BE4E-B59AE7003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Oval 228">
            <a:extLst>
              <a:ext uri="{FF2B5EF4-FFF2-40B4-BE49-F238E27FC236}">
                <a16:creationId xmlns:a16="http://schemas.microsoft.com/office/drawing/2014/main" id="{1703BBDA-65C2-FE47-80B0-B76634085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5" name="Rectangle 231">
            <a:extLst>
              <a:ext uri="{FF2B5EF4-FFF2-40B4-BE49-F238E27FC236}">
                <a16:creationId xmlns:a16="http://schemas.microsoft.com/office/drawing/2014/main" id="{2388C2AB-5232-F545-AB88-AD23792A4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37896" name="Oval 232">
            <a:extLst>
              <a:ext uri="{FF2B5EF4-FFF2-40B4-BE49-F238E27FC236}">
                <a16:creationId xmlns:a16="http://schemas.microsoft.com/office/drawing/2014/main" id="{5D64108C-5489-1742-8E05-5738DF22C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37897" name="Group 242">
            <a:extLst>
              <a:ext uri="{FF2B5EF4-FFF2-40B4-BE49-F238E27FC236}">
                <a16:creationId xmlns:a16="http://schemas.microsoft.com/office/drawing/2014/main" id="{6AB0EBDA-ED30-F149-B67C-5FE213FF6C37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37972" name="Group 120">
              <a:extLst>
                <a:ext uri="{FF2B5EF4-FFF2-40B4-BE49-F238E27FC236}">
                  <a16:creationId xmlns:a16="http://schemas.microsoft.com/office/drawing/2014/main" id="{9C31FBFF-363E-A649-986E-CED4313AD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7977" name="Line 121">
                <a:extLst>
                  <a:ext uri="{FF2B5EF4-FFF2-40B4-BE49-F238E27FC236}">
                    <a16:creationId xmlns:a16="http://schemas.microsoft.com/office/drawing/2014/main" id="{402BBE6D-949D-394F-BEC9-3966E6326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78" name="Line 122">
                <a:extLst>
                  <a:ext uri="{FF2B5EF4-FFF2-40B4-BE49-F238E27FC236}">
                    <a16:creationId xmlns:a16="http://schemas.microsoft.com/office/drawing/2014/main" id="{06AC5CDB-9020-9540-B558-3274B7499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79" name="Line 123">
                <a:extLst>
                  <a:ext uri="{FF2B5EF4-FFF2-40B4-BE49-F238E27FC236}">
                    <a16:creationId xmlns:a16="http://schemas.microsoft.com/office/drawing/2014/main" id="{7F072A13-0071-CA44-88A1-0AF9A4785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73" name="Group 124">
              <a:extLst>
                <a:ext uri="{FF2B5EF4-FFF2-40B4-BE49-F238E27FC236}">
                  <a16:creationId xmlns:a16="http://schemas.microsoft.com/office/drawing/2014/main" id="{41576AC4-906B-8B45-87DD-698DB2F6D1E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7974" name="Line 125">
                <a:extLst>
                  <a:ext uri="{FF2B5EF4-FFF2-40B4-BE49-F238E27FC236}">
                    <a16:creationId xmlns:a16="http://schemas.microsoft.com/office/drawing/2014/main" id="{9D8B297F-4B00-FE4E-89F6-38E1F7E05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75" name="Line 126">
                <a:extLst>
                  <a:ext uri="{FF2B5EF4-FFF2-40B4-BE49-F238E27FC236}">
                    <a16:creationId xmlns:a16="http://schemas.microsoft.com/office/drawing/2014/main" id="{BA11EA47-7A1B-E34B-855D-49F5A702F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76" name="Line 127">
                <a:extLst>
                  <a:ext uri="{FF2B5EF4-FFF2-40B4-BE49-F238E27FC236}">
                    <a16:creationId xmlns:a16="http://schemas.microsoft.com/office/drawing/2014/main" id="{A1EDE4D3-5B07-FA4A-9F74-81242CCB5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7898" name="Oval 246">
            <a:extLst>
              <a:ext uri="{FF2B5EF4-FFF2-40B4-BE49-F238E27FC236}">
                <a16:creationId xmlns:a16="http://schemas.microsoft.com/office/drawing/2014/main" id="{E6918457-CC11-3F4D-8729-738FA485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9" name="Line 247">
            <a:extLst>
              <a:ext uri="{FF2B5EF4-FFF2-40B4-BE49-F238E27FC236}">
                <a16:creationId xmlns:a16="http://schemas.microsoft.com/office/drawing/2014/main" id="{62709BF7-DC43-4242-A4C3-3327A4BF8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le 248">
            <a:extLst>
              <a:ext uri="{FF2B5EF4-FFF2-40B4-BE49-F238E27FC236}">
                <a16:creationId xmlns:a16="http://schemas.microsoft.com/office/drawing/2014/main" id="{A72D707D-79C5-304F-8659-198BF08DF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37901" name="Oval 249">
            <a:extLst>
              <a:ext uri="{FF2B5EF4-FFF2-40B4-BE49-F238E27FC236}">
                <a16:creationId xmlns:a16="http://schemas.microsoft.com/office/drawing/2014/main" id="{28B203B1-A6D1-D545-BF9A-A54A5DB7D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aphicFrame>
        <p:nvGraphicFramePr>
          <p:cNvPr id="37902" name="Object 274">
            <a:extLst>
              <a:ext uri="{FF2B5EF4-FFF2-40B4-BE49-F238E27FC236}">
                <a16:creationId xmlns:a16="http://schemas.microsoft.com/office/drawing/2014/main" id="{90D04D3C-F386-2B4D-9AB7-41045111AC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0" name="Object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050" y="1546225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3" name="Object 275">
            <a:extLst>
              <a:ext uri="{FF2B5EF4-FFF2-40B4-BE49-F238E27FC236}">
                <a16:creationId xmlns:a16="http://schemas.microsoft.com/office/drawing/2014/main" id="{151EE26F-CF3C-8E4B-B408-058C6DDE5B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0" name="Object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565275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4" name="Line 276">
            <a:extLst>
              <a:ext uri="{FF2B5EF4-FFF2-40B4-BE49-F238E27FC236}">
                <a16:creationId xmlns:a16="http://schemas.microsoft.com/office/drawing/2014/main" id="{2A4E6A6E-419F-2248-AE5F-08B10247F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277">
            <a:extLst>
              <a:ext uri="{FF2B5EF4-FFF2-40B4-BE49-F238E27FC236}">
                <a16:creationId xmlns:a16="http://schemas.microsoft.com/office/drawing/2014/main" id="{2433B25A-A67C-AA45-9016-54051E0A77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Line 278">
            <a:extLst>
              <a:ext uri="{FF2B5EF4-FFF2-40B4-BE49-F238E27FC236}">
                <a16:creationId xmlns:a16="http://schemas.microsoft.com/office/drawing/2014/main" id="{02182A0B-5779-234F-A387-2C7569EBA9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279">
            <a:extLst>
              <a:ext uri="{FF2B5EF4-FFF2-40B4-BE49-F238E27FC236}">
                <a16:creationId xmlns:a16="http://schemas.microsoft.com/office/drawing/2014/main" id="{8B130EAE-3758-8048-8FBC-537E5D59F1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Line 280">
            <a:extLst>
              <a:ext uri="{FF2B5EF4-FFF2-40B4-BE49-F238E27FC236}">
                <a16:creationId xmlns:a16="http://schemas.microsoft.com/office/drawing/2014/main" id="{9917DAD1-7D80-3443-ACB7-0F2F88A032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Line 284">
            <a:extLst>
              <a:ext uri="{FF2B5EF4-FFF2-40B4-BE49-F238E27FC236}">
                <a16:creationId xmlns:a16="http://schemas.microsoft.com/office/drawing/2014/main" id="{41BAA662-205A-7541-B093-C2517AF46C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Line 285">
            <a:extLst>
              <a:ext uri="{FF2B5EF4-FFF2-40B4-BE49-F238E27FC236}">
                <a16:creationId xmlns:a16="http://schemas.microsoft.com/office/drawing/2014/main" id="{06C995A5-1287-874C-A309-0938D3C2A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Rectangle 287">
            <a:extLst>
              <a:ext uri="{FF2B5EF4-FFF2-40B4-BE49-F238E27FC236}">
                <a16:creationId xmlns:a16="http://schemas.microsoft.com/office/drawing/2014/main" id="{C74F5866-615A-E34E-9AB2-E690A2873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12" name="Rectangle 288">
            <a:extLst>
              <a:ext uri="{FF2B5EF4-FFF2-40B4-BE49-F238E27FC236}">
                <a16:creationId xmlns:a16="http://schemas.microsoft.com/office/drawing/2014/main" id="{1B484EB1-2936-074F-BD1E-F710811F2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13" name="Rectangle 289">
            <a:extLst>
              <a:ext uri="{FF2B5EF4-FFF2-40B4-BE49-F238E27FC236}">
                <a16:creationId xmlns:a16="http://schemas.microsoft.com/office/drawing/2014/main" id="{4603131A-6967-7E4E-895E-D9F0188CF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14" name="Rectangle 290">
            <a:extLst>
              <a:ext uri="{FF2B5EF4-FFF2-40B4-BE49-F238E27FC236}">
                <a16:creationId xmlns:a16="http://schemas.microsoft.com/office/drawing/2014/main" id="{8870362D-2B2F-834D-BDE4-5E48364B1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15" name="Rectangle 291">
            <a:extLst>
              <a:ext uri="{FF2B5EF4-FFF2-40B4-BE49-F238E27FC236}">
                <a16:creationId xmlns:a16="http://schemas.microsoft.com/office/drawing/2014/main" id="{C85C9072-C139-1C49-B049-7A597482D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16" name="Rectangle 292">
            <a:extLst>
              <a:ext uri="{FF2B5EF4-FFF2-40B4-BE49-F238E27FC236}">
                <a16:creationId xmlns:a16="http://schemas.microsoft.com/office/drawing/2014/main" id="{1DFC4314-3A03-574B-87FC-5F86BE237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17" name="Rectangle 293">
            <a:extLst>
              <a:ext uri="{FF2B5EF4-FFF2-40B4-BE49-F238E27FC236}">
                <a16:creationId xmlns:a16="http://schemas.microsoft.com/office/drawing/2014/main" id="{8852DC69-488F-5146-9B30-C403FCF42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37918" name="Group 311">
            <a:extLst>
              <a:ext uri="{FF2B5EF4-FFF2-40B4-BE49-F238E27FC236}">
                <a16:creationId xmlns:a16="http://schemas.microsoft.com/office/drawing/2014/main" id="{C980C179-7479-E545-B198-6B379826F0F3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37968" name="Rectangle 294">
              <a:extLst>
                <a:ext uri="{FF2B5EF4-FFF2-40B4-BE49-F238E27FC236}">
                  <a16:creationId xmlns:a16="http://schemas.microsoft.com/office/drawing/2014/main" id="{072DA5F1-BF19-CE4D-82E2-63664902B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969" name="Rectangle 295">
              <a:extLst>
                <a:ext uri="{FF2B5EF4-FFF2-40B4-BE49-F238E27FC236}">
                  <a16:creationId xmlns:a16="http://schemas.microsoft.com/office/drawing/2014/main" id="{9BD6E12C-D43C-D34F-9A56-5CBCFE252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970" name="Rectangle 296">
              <a:extLst>
                <a:ext uri="{FF2B5EF4-FFF2-40B4-BE49-F238E27FC236}">
                  <a16:creationId xmlns:a16="http://schemas.microsoft.com/office/drawing/2014/main" id="{21F3AEC3-F1A7-D74D-8CC8-E891831AD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971" name="Rectangle 297">
              <a:extLst>
                <a:ext uri="{FF2B5EF4-FFF2-40B4-BE49-F238E27FC236}">
                  <a16:creationId xmlns:a16="http://schemas.microsoft.com/office/drawing/2014/main" id="{259DB4B6-BEC9-E141-9C16-87351DAD1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37919" name="Rectangle 298">
            <a:extLst>
              <a:ext uri="{FF2B5EF4-FFF2-40B4-BE49-F238E27FC236}">
                <a16:creationId xmlns:a16="http://schemas.microsoft.com/office/drawing/2014/main" id="{740CDA2F-6524-2944-A749-1FB77006C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20" name="Rectangle 299">
            <a:extLst>
              <a:ext uri="{FF2B5EF4-FFF2-40B4-BE49-F238E27FC236}">
                <a16:creationId xmlns:a16="http://schemas.microsoft.com/office/drawing/2014/main" id="{046195BF-BC2B-1840-9B0B-1056BC744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21" name="Line 300">
            <a:extLst>
              <a:ext uri="{FF2B5EF4-FFF2-40B4-BE49-F238E27FC236}">
                <a16:creationId xmlns:a16="http://schemas.microsoft.com/office/drawing/2014/main" id="{AC9DEE0B-770A-4849-8ABD-74D8931AE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Line 301">
            <a:extLst>
              <a:ext uri="{FF2B5EF4-FFF2-40B4-BE49-F238E27FC236}">
                <a16:creationId xmlns:a16="http://schemas.microsoft.com/office/drawing/2014/main" id="{601C5C6D-1565-C44E-9C5D-60C51B6E90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3" name="Line 302">
            <a:extLst>
              <a:ext uri="{FF2B5EF4-FFF2-40B4-BE49-F238E27FC236}">
                <a16:creationId xmlns:a16="http://schemas.microsoft.com/office/drawing/2014/main" id="{24D9820D-EBE7-B94B-9960-21BB36F83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Text Box 303">
            <a:extLst>
              <a:ext uri="{FF2B5EF4-FFF2-40B4-BE49-F238E27FC236}">
                <a16:creationId xmlns:a16="http://schemas.microsoft.com/office/drawing/2014/main" id="{E4EA2B35-6812-F245-A1DD-C5DA8E2B0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1"/>
                </a:solidFill>
                <a:latin typeface="Comic Sans MS" panose="030F0902030302020204" pitchFamily="66" charset="0"/>
              </a:rPr>
              <a:t>A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37925" name="Text Box 304">
            <a:extLst>
              <a:ext uri="{FF2B5EF4-FFF2-40B4-BE49-F238E27FC236}">
                <a16:creationId xmlns:a16="http://schemas.microsoft.com/office/drawing/2014/main" id="{64062821-B950-FD46-9623-05072F4F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  <a:latin typeface="Comic Sans MS" panose="030F0902030302020204" pitchFamily="66" charset="0"/>
              </a:rPr>
              <a:t>B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37926" name="Text Box 305">
            <a:extLst>
              <a:ext uri="{FF2B5EF4-FFF2-40B4-BE49-F238E27FC236}">
                <a16:creationId xmlns:a16="http://schemas.microsoft.com/office/drawing/2014/main" id="{F6898907-BB1D-B541-9E9E-362A04327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omic Sans MS" panose="030F0902030302020204" pitchFamily="66" charset="0"/>
              </a:rPr>
              <a:t>C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37927" name="Text Box 308">
            <a:extLst>
              <a:ext uri="{FF2B5EF4-FFF2-40B4-BE49-F238E27FC236}">
                <a16:creationId xmlns:a16="http://schemas.microsoft.com/office/drawing/2014/main" id="{A41B8E51-B990-BF4A-8C16-3AB1B1E2E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1312863"/>
            <a:ext cx="1314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902030302020204" pitchFamily="66" charset="0"/>
              </a:rPr>
              <a:t>100 Mb/s</a:t>
            </a:r>
          </a:p>
          <a:p>
            <a:pPr eaLnBrk="1" hangingPunct="1"/>
            <a:r>
              <a:rPr lang="en-US" altLang="en-US" sz="2000">
                <a:latin typeface="Comic Sans MS" panose="030F0902030302020204" pitchFamily="66" charset="0"/>
              </a:rPr>
              <a:t>Ethernet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37928" name="Text Box 309">
            <a:extLst>
              <a:ext uri="{FF2B5EF4-FFF2-40B4-BE49-F238E27FC236}">
                <a16:creationId xmlns:a16="http://schemas.microsoft.com/office/drawing/2014/main" id="{9C03B24D-B253-714C-98E0-A84424E48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2427288"/>
            <a:ext cx="1222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902030302020204" pitchFamily="66" charset="0"/>
              </a:rPr>
              <a:t>1.5 Mb/s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37929" name="Text Box 310">
            <a:extLst>
              <a:ext uri="{FF2B5EF4-FFF2-40B4-BE49-F238E27FC236}">
                <a16:creationId xmlns:a16="http://schemas.microsoft.com/office/drawing/2014/main" id="{B2BEAC50-52D2-B541-8E16-44BB9B8C9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37930" name="Rectangle 313">
            <a:extLst>
              <a:ext uri="{FF2B5EF4-FFF2-40B4-BE49-F238E27FC236}">
                <a16:creationId xmlns:a16="http://schemas.microsoft.com/office/drawing/2014/main" id="{439002EA-8002-6649-8766-0E87B503A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31" name="Rectangle 314">
            <a:extLst>
              <a:ext uri="{FF2B5EF4-FFF2-40B4-BE49-F238E27FC236}">
                <a16:creationId xmlns:a16="http://schemas.microsoft.com/office/drawing/2014/main" id="{4B0C897B-EAAA-754F-A3AB-87160374A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32" name="Rectangle 315">
            <a:extLst>
              <a:ext uri="{FF2B5EF4-FFF2-40B4-BE49-F238E27FC236}">
                <a16:creationId xmlns:a16="http://schemas.microsoft.com/office/drawing/2014/main" id="{4A5A73A2-B079-A743-8704-C0464561C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37933" name="Group 319">
            <a:extLst>
              <a:ext uri="{FF2B5EF4-FFF2-40B4-BE49-F238E27FC236}">
                <a16:creationId xmlns:a16="http://schemas.microsoft.com/office/drawing/2014/main" id="{0AAD8A96-2A4E-E14E-9FDB-91122223443E}"/>
              </a:ext>
            </a:extLst>
          </p:cNvPr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37964" name="Rectangle 320">
              <a:extLst>
                <a:ext uri="{FF2B5EF4-FFF2-40B4-BE49-F238E27FC236}">
                  <a16:creationId xmlns:a16="http://schemas.microsoft.com/office/drawing/2014/main" id="{32A013D6-0DCC-0F4A-B52B-57E6175B4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965" name="Rectangle 321">
              <a:extLst>
                <a:ext uri="{FF2B5EF4-FFF2-40B4-BE49-F238E27FC236}">
                  <a16:creationId xmlns:a16="http://schemas.microsoft.com/office/drawing/2014/main" id="{1D1AAA38-833E-054B-A4C7-6CE5C3F48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966" name="Rectangle 322">
              <a:extLst>
                <a:ext uri="{FF2B5EF4-FFF2-40B4-BE49-F238E27FC236}">
                  <a16:creationId xmlns:a16="http://schemas.microsoft.com/office/drawing/2014/main" id="{C48F8B0A-14A8-3E4B-A63A-B385B989E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967" name="Rectangle 323">
              <a:extLst>
                <a:ext uri="{FF2B5EF4-FFF2-40B4-BE49-F238E27FC236}">
                  <a16:creationId xmlns:a16="http://schemas.microsoft.com/office/drawing/2014/main" id="{8D0B0C4F-56C0-3042-A061-27B42E2DA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37934" name="Group 331">
            <a:extLst>
              <a:ext uri="{FF2B5EF4-FFF2-40B4-BE49-F238E27FC236}">
                <a16:creationId xmlns:a16="http://schemas.microsoft.com/office/drawing/2014/main" id="{6A73F7F6-4C0E-B546-B07B-4B390F30534C}"/>
              </a:ext>
            </a:extLst>
          </p:cNvPr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37939" name="Object 11">
              <a:extLst>
                <a:ext uri="{FF2B5EF4-FFF2-40B4-BE49-F238E27FC236}">
                  <a16:creationId xmlns:a16="http://schemas.microsoft.com/office/drawing/2014/main" id="{5B47B62C-8B0A-154D-8539-86377A70C1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" y="2600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940" name="Group 259">
              <a:extLst>
                <a:ext uri="{FF2B5EF4-FFF2-40B4-BE49-F238E27FC236}">
                  <a16:creationId xmlns:a16="http://schemas.microsoft.com/office/drawing/2014/main" id="{E7BDB697-E82A-AF46-B504-BA5A3265A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37951" name="Oval 260">
                <a:extLst>
                  <a:ext uri="{FF2B5EF4-FFF2-40B4-BE49-F238E27FC236}">
                    <a16:creationId xmlns:a16="http://schemas.microsoft.com/office/drawing/2014/main" id="{B60CE9EB-8795-BD45-9F5C-FC547DAA3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7952" name="Line 261">
                <a:extLst>
                  <a:ext uri="{FF2B5EF4-FFF2-40B4-BE49-F238E27FC236}">
                    <a16:creationId xmlns:a16="http://schemas.microsoft.com/office/drawing/2014/main" id="{28352C3F-A26B-EC47-A76C-808696587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3" name="Rectangle 262">
                <a:extLst>
                  <a:ext uri="{FF2B5EF4-FFF2-40B4-BE49-F238E27FC236}">
                    <a16:creationId xmlns:a16="http://schemas.microsoft.com/office/drawing/2014/main" id="{8C501E6F-2B3E-EC48-8ABE-CC1BA1887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37954" name="Oval 263">
                <a:extLst>
                  <a:ext uri="{FF2B5EF4-FFF2-40B4-BE49-F238E27FC236}">
                    <a16:creationId xmlns:a16="http://schemas.microsoft.com/office/drawing/2014/main" id="{0B4D2489-86D5-BE49-BD8D-17FFBC439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37955" name="Group 264">
                <a:extLst>
                  <a:ext uri="{FF2B5EF4-FFF2-40B4-BE49-F238E27FC236}">
                    <a16:creationId xmlns:a16="http://schemas.microsoft.com/office/drawing/2014/main" id="{ADB3FDCE-2183-D346-8901-2DDFDB2E70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37956" name="Group 265">
                  <a:extLst>
                    <a:ext uri="{FF2B5EF4-FFF2-40B4-BE49-F238E27FC236}">
                      <a16:creationId xmlns:a16="http://schemas.microsoft.com/office/drawing/2014/main" id="{D9C4256B-831E-6D4A-9825-5147294393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37961" name="Line 266">
                    <a:extLst>
                      <a:ext uri="{FF2B5EF4-FFF2-40B4-BE49-F238E27FC236}">
                        <a16:creationId xmlns:a16="http://schemas.microsoft.com/office/drawing/2014/main" id="{95E39548-0903-0D4B-8A52-DA8AA9107E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62" name="Line 267">
                    <a:extLst>
                      <a:ext uri="{FF2B5EF4-FFF2-40B4-BE49-F238E27FC236}">
                        <a16:creationId xmlns:a16="http://schemas.microsoft.com/office/drawing/2014/main" id="{3B93182B-49BF-4246-B6A2-8F3C89F2B2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63" name="Line 268">
                    <a:extLst>
                      <a:ext uri="{FF2B5EF4-FFF2-40B4-BE49-F238E27FC236}">
                        <a16:creationId xmlns:a16="http://schemas.microsoft.com/office/drawing/2014/main" id="{187E3015-AA0D-6A4C-9555-E6BB8CB06F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57" name="Group 269">
                  <a:extLst>
                    <a:ext uri="{FF2B5EF4-FFF2-40B4-BE49-F238E27FC236}">
                      <a16:creationId xmlns:a16="http://schemas.microsoft.com/office/drawing/2014/main" id="{4E09E370-4605-7A4E-A88E-044338AE04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37958" name="Line 270">
                    <a:extLst>
                      <a:ext uri="{FF2B5EF4-FFF2-40B4-BE49-F238E27FC236}">
                        <a16:creationId xmlns:a16="http://schemas.microsoft.com/office/drawing/2014/main" id="{E473EA5C-295C-9245-A83D-B56FAC750A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59" name="Line 271">
                    <a:extLst>
                      <a:ext uri="{FF2B5EF4-FFF2-40B4-BE49-F238E27FC236}">
                        <a16:creationId xmlns:a16="http://schemas.microsoft.com/office/drawing/2014/main" id="{4B4D24B7-3CE9-AD46-A359-C507EDA8F3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60" name="Line 272">
                    <a:extLst>
                      <a:ext uri="{FF2B5EF4-FFF2-40B4-BE49-F238E27FC236}">
                        <a16:creationId xmlns:a16="http://schemas.microsoft.com/office/drawing/2014/main" id="{98743AE6-462A-2B47-AAB2-A3098E8DC7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37941" name="Object 273">
              <a:extLst>
                <a:ext uri="{FF2B5EF4-FFF2-40B4-BE49-F238E27FC236}">
                  <a16:creationId xmlns:a16="http://schemas.microsoft.com/office/drawing/2014/main" id="{4A5500A3-7CA2-6545-8A44-FE916C9CB4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0" name="Object 2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" y="2546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42" name="Line 281">
              <a:extLst>
                <a:ext uri="{FF2B5EF4-FFF2-40B4-BE49-F238E27FC236}">
                  <a16:creationId xmlns:a16="http://schemas.microsoft.com/office/drawing/2014/main" id="{8FEAFCEA-E54F-D14E-98EB-0F3B34AFF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Line 283">
              <a:extLst>
                <a:ext uri="{FF2B5EF4-FFF2-40B4-BE49-F238E27FC236}">
                  <a16:creationId xmlns:a16="http://schemas.microsoft.com/office/drawing/2014/main" id="{E750EF39-E799-8D44-8950-A4E0A7AAC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4" name="Text Box 306">
              <a:extLst>
                <a:ext uri="{FF2B5EF4-FFF2-40B4-BE49-F238E27FC236}">
                  <a16:creationId xmlns:a16="http://schemas.microsoft.com/office/drawing/2014/main" id="{7BFA5E0D-8D78-EF41-8135-463916026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D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37945" name="Text Box 307">
              <a:extLst>
                <a:ext uri="{FF2B5EF4-FFF2-40B4-BE49-F238E27FC236}">
                  <a16:creationId xmlns:a16="http://schemas.microsoft.com/office/drawing/2014/main" id="{6674C00C-F9A4-AB40-8FD7-8DCAB6CE9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E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grpSp>
          <p:nvGrpSpPr>
            <p:cNvPr id="37946" name="Group 324">
              <a:extLst>
                <a:ext uri="{FF2B5EF4-FFF2-40B4-BE49-F238E27FC236}">
                  <a16:creationId xmlns:a16="http://schemas.microsoft.com/office/drawing/2014/main" id="{91ACD88F-F61E-F941-BAA8-EDF643189D80}"/>
                </a:ext>
              </a:extLst>
            </p:cNvPr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37947" name="Rectangle 325">
                <a:extLst>
                  <a:ext uri="{FF2B5EF4-FFF2-40B4-BE49-F238E27FC236}">
                    <a16:creationId xmlns:a16="http://schemas.microsoft.com/office/drawing/2014/main" id="{6F84267B-084F-0D42-8955-FD5505DD2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7948" name="Rectangle 326">
                <a:extLst>
                  <a:ext uri="{FF2B5EF4-FFF2-40B4-BE49-F238E27FC236}">
                    <a16:creationId xmlns:a16="http://schemas.microsoft.com/office/drawing/2014/main" id="{6326A75B-E3A0-B647-9662-EA37621A6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7949" name="Rectangle 327">
                <a:extLst>
                  <a:ext uri="{FF2B5EF4-FFF2-40B4-BE49-F238E27FC236}">
                    <a16:creationId xmlns:a16="http://schemas.microsoft.com/office/drawing/2014/main" id="{B036E515-EF43-1945-8B11-3D8BD7E13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7950" name="Rectangle 328">
                <a:extLst>
                  <a:ext uri="{FF2B5EF4-FFF2-40B4-BE49-F238E27FC236}">
                    <a16:creationId xmlns:a16="http://schemas.microsoft.com/office/drawing/2014/main" id="{16227A53-AFE2-6D45-AA90-8B75AC508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7935" name="Text Box 329">
            <a:extLst>
              <a:ext uri="{FF2B5EF4-FFF2-40B4-BE49-F238E27FC236}">
                <a16:creationId xmlns:a16="http://schemas.microsoft.com/office/drawing/2014/main" id="{543125A1-A575-8540-AE9C-B9BD83CA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1636713"/>
            <a:ext cx="305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accent2"/>
                </a:solidFill>
                <a:latin typeface="Comic Sans MS" panose="030F0902030302020204" pitchFamily="66" charset="0"/>
              </a:rPr>
              <a:t>Statistical Multiplexing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37936" name="Text Box 330">
            <a:extLst>
              <a:ext uri="{FF2B5EF4-FFF2-40B4-BE49-F238E27FC236}">
                <a16:creationId xmlns:a16="http://schemas.microsoft.com/office/drawing/2014/main" id="{B5594A1A-2B58-724B-99BE-9BC406346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Comic Sans MS" panose="030F0902030302020204" pitchFamily="66" charset="0"/>
              </a:rPr>
              <a:t>queue of packets</a:t>
            </a:r>
          </a:p>
          <a:p>
            <a:pPr algn="ctr" eaLnBrk="1" hangingPunct="1"/>
            <a:r>
              <a:rPr lang="en-US" altLang="en-US" sz="1800">
                <a:latin typeface="Comic Sans MS" panose="030F0902030302020204" pitchFamily="66" charset="0"/>
              </a:rPr>
              <a:t>waiting for output</a:t>
            </a:r>
          </a:p>
          <a:p>
            <a:pPr algn="ctr" eaLnBrk="1" hangingPunct="1"/>
            <a:r>
              <a:rPr lang="en-US" altLang="en-US" sz="1800">
                <a:latin typeface="Comic Sans MS" panose="030F0902030302020204" pitchFamily="66" charset="0"/>
              </a:rPr>
              <a:t>link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37937" name="Line 332">
            <a:extLst>
              <a:ext uri="{FF2B5EF4-FFF2-40B4-BE49-F238E27FC236}">
                <a16:creationId xmlns:a16="http://schemas.microsoft.com/office/drawing/2014/main" id="{88C504C0-2452-874F-90DA-1C73911704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Date Placeholder 92">
            <a:extLst>
              <a:ext uri="{FF2B5EF4-FFF2-40B4-BE49-F238E27FC236}">
                <a16:creationId xmlns:a16="http://schemas.microsoft.com/office/drawing/2014/main" id="{8533AE02-1716-BF48-A011-0784C914BCD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A0F978-8D90-D94C-9BFA-FB8EDFB1C857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>
            <a:extLst>
              <a:ext uri="{FF2B5EF4-FFF2-40B4-BE49-F238E27FC236}">
                <a16:creationId xmlns:a16="http://schemas.microsoft.com/office/drawing/2014/main" id="{C395755C-B200-564A-9AD1-7DDA61FBE6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193088" cy="1143000"/>
          </a:xfrm>
        </p:spPr>
        <p:txBody>
          <a:bodyPr anchor="ctr"/>
          <a:lstStyle/>
          <a:p>
            <a:pPr eaLnBrk="1" hangingPunct="1"/>
            <a:r>
              <a:rPr lang="en-US" altLang="en-US" sz="34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Packet-Switching: Store-and-Forward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E0C16BB-6A27-AB48-874A-5FEFF364428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317750"/>
            <a:ext cx="5546725" cy="3930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Takes L/R seconds to </a:t>
            </a:r>
            <a:b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transmit (push out) packet </a:t>
            </a:r>
            <a:b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of L bits on to link at R bps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Store and forward: </a:t>
            </a: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entire </a:t>
            </a:r>
            <a:b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 must  arrive at router </a:t>
            </a:r>
            <a:b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before it can be transmitted </a:t>
            </a:r>
            <a:b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 next link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End to end delay = 3L/R </a:t>
            </a:r>
            <a:b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(assuming zero propagation/processing/queueing delay)</a:t>
            </a:r>
            <a:endParaRPr lang="en-US" altLang="en-US" sz="22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2734AE60-6B5C-6B4F-AE0A-26908E92865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84738" y="2306638"/>
            <a:ext cx="3810000" cy="3930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u="sng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Example:</a:t>
            </a:r>
            <a:endParaRPr lang="en-US" altLang="en-US" sz="22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 = 7.5 Mbits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 = 1.5 Mbps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End-to-end delay = 15 sec</a:t>
            </a:r>
          </a:p>
        </p:txBody>
      </p:sp>
      <p:sp>
        <p:nvSpPr>
          <p:cNvPr id="39941" name="Line 6">
            <a:extLst>
              <a:ext uri="{FF2B5EF4-FFF2-40B4-BE49-F238E27FC236}">
                <a16:creationId xmlns:a16="http://schemas.microsoft.com/office/drawing/2014/main" id="{23467C8D-547F-EF4A-80A0-3287B955D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3188" y="17446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42" name="Object 7">
            <a:extLst>
              <a:ext uri="{FF2B5EF4-FFF2-40B4-BE49-F238E27FC236}">
                <a16:creationId xmlns:a16="http://schemas.microsoft.com/office/drawing/2014/main" id="{EB790B54-D30A-CA4E-B9F4-01EAA08C53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4700" y="1382713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1382713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8">
            <a:extLst>
              <a:ext uri="{FF2B5EF4-FFF2-40B4-BE49-F238E27FC236}">
                <a16:creationId xmlns:a16="http://schemas.microsoft.com/office/drawing/2014/main" id="{5C4B336C-BFFC-B241-9C20-9E67EC5572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2613" y="1425575"/>
          <a:ext cx="6461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3" y="1425575"/>
                        <a:ext cx="6461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Text Box 37">
            <a:extLst>
              <a:ext uri="{FF2B5EF4-FFF2-40B4-BE49-F238E27FC236}">
                <a16:creationId xmlns:a16="http://schemas.microsoft.com/office/drawing/2014/main" id="{57408596-B309-1D4C-8C9C-D4DF621CE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1719263"/>
            <a:ext cx="344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902030302020204" pitchFamily="66" charset="0"/>
              </a:rPr>
              <a:t>R</a:t>
            </a:r>
            <a:endParaRPr lang="en-US" altLang="en-US" sz="1800"/>
          </a:p>
        </p:txBody>
      </p:sp>
      <p:sp>
        <p:nvSpPr>
          <p:cNvPr id="39945" name="Text Box 38">
            <a:extLst>
              <a:ext uri="{FF2B5EF4-FFF2-40B4-BE49-F238E27FC236}">
                <a16:creationId xmlns:a16="http://schemas.microsoft.com/office/drawing/2014/main" id="{B383025D-5BF0-484B-9A90-25C682086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1703388"/>
            <a:ext cx="34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902030302020204" pitchFamily="66" charset="0"/>
              </a:rPr>
              <a:t>R</a:t>
            </a:r>
            <a:endParaRPr lang="en-US" altLang="en-US" sz="1800"/>
          </a:p>
        </p:txBody>
      </p:sp>
      <p:sp>
        <p:nvSpPr>
          <p:cNvPr id="39946" name="Text Box 39">
            <a:extLst>
              <a:ext uri="{FF2B5EF4-FFF2-40B4-BE49-F238E27FC236}">
                <a16:creationId xmlns:a16="http://schemas.microsoft.com/office/drawing/2014/main" id="{23381F90-BEC8-3A47-A2ED-7D5EA6D2D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8" y="1709738"/>
            <a:ext cx="344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902030302020204" pitchFamily="66" charset="0"/>
              </a:rPr>
              <a:t>R</a:t>
            </a:r>
            <a:endParaRPr lang="en-US" altLang="en-US" sz="1800"/>
          </a:p>
        </p:txBody>
      </p:sp>
      <p:sp>
        <p:nvSpPr>
          <p:cNvPr id="39947" name="Rectangle 40">
            <a:extLst>
              <a:ext uri="{FF2B5EF4-FFF2-40B4-BE49-F238E27FC236}">
                <a16:creationId xmlns:a16="http://schemas.microsoft.com/office/drawing/2014/main" id="{192CE8A2-5A69-AE4F-83E5-DAC213A10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13954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L</a:t>
            </a:r>
            <a:endParaRPr lang="en-US" altLang="en-US" sz="1800"/>
          </a:p>
        </p:txBody>
      </p:sp>
      <p:sp>
        <p:nvSpPr>
          <p:cNvPr id="39948" name="AutoShape 42">
            <a:extLst>
              <a:ext uri="{FF2B5EF4-FFF2-40B4-BE49-F238E27FC236}">
                <a16:creationId xmlns:a16="http://schemas.microsoft.com/office/drawing/2014/main" id="{0BF2DD79-EE01-BE4B-8802-612EDB3576A8}"/>
              </a:ext>
            </a:extLst>
          </p:cNvPr>
          <p:cNvSpPr>
            <a:spLocks/>
          </p:cNvSpPr>
          <p:nvPr/>
        </p:nvSpPr>
        <p:spPr bwMode="auto">
          <a:xfrm>
            <a:off x="5257800" y="4781550"/>
            <a:ext cx="130175" cy="546100"/>
          </a:xfrm>
          <a:prstGeom prst="rightBrace">
            <a:avLst>
              <a:gd name="adj1" fmla="val 496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9" name="Text Box 43">
            <a:extLst>
              <a:ext uri="{FF2B5EF4-FFF2-40B4-BE49-F238E27FC236}">
                <a16:creationId xmlns:a16="http://schemas.microsoft.com/office/drawing/2014/main" id="{B92516D2-0F50-7A4F-A602-0F136C369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4845050"/>
            <a:ext cx="298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902030302020204" pitchFamily="66" charset="0"/>
              </a:rPr>
              <a:t>more on delay shortly …</a:t>
            </a:r>
          </a:p>
        </p:txBody>
      </p:sp>
      <p:grpSp>
        <p:nvGrpSpPr>
          <p:cNvPr id="39950" name="Group 58">
            <a:extLst>
              <a:ext uri="{FF2B5EF4-FFF2-40B4-BE49-F238E27FC236}">
                <a16:creationId xmlns:a16="http://schemas.microsoft.com/office/drawing/2014/main" id="{6CDBA1D8-48CB-7640-BC9D-3275D4A9B9C6}"/>
              </a:ext>
            </a:extLst>
          </p:cNvPr>
          <p:cNvGrpSpPr>
            <a:grpSpLocks/>
          </p:cNvGrpSpPr>
          <p:nvPr/>
        </p:nvGrpSpPr>
        <p:grpSpPr bwMode="auto">
          <a:xfrm>
            <a:off x="3282950" y="1528763"/>
            <a:ext cx="700088" cy="393700"/>
            <a:chOff x="3600" y="219"/>
            <a:chExt cx="360" cy="175"/>
          </a:xfrm>
        </p:grpSpPr>
        <p:sp>
          <p:nvSpPr>
            <p:cNvPr id="39966" name="Oval 59">
              <a:extLst>
                <a:ext uri="{FF2B5EF4-FFF2-40B4-BE49-F238E27FC236}">
                  <a16:creationId xmlns:a16="http://schemas.microsoft.com/office/drawing/2014/main" id="{80A3E207-91F3-0B47-B28D-B5F827B2D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9967" name="Line 60">
              <a:extLst>
                <a:ext uri="{FF2B5EF4-FFF2-40B4-BE49-F238E27FC236}">
                  <a16:creationId xmlns:a16="http://schemas.microsoft.com/office/drawing/2014/main" id="{CFBC1204-4D81-2F40-BB27-6EFD41D28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Line 61">
              <a:extLst>
                <a:ext uri="{FF2B5EF4-FFF2-40B4-BE49-F238E27FC236}">
                  <a16:creationId xmlns:a16="http://schemas.microsoft.com/office/drawing/2014/main" id="{67BBAE7C-9770-E342-83AE-5EE5EF275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Rectangle 62">
              <a:extLst>
                <a:ext uri="{FF2B5EF4-FFF2-40B4-BE49-F238E27FC236}">
                  <a16:creationId xmlns:a16="http://schemas.microsoft.com/office/drawing/2014/main" id="{3EDA317A-9F5A-CC42-89F7-FFE4D01E9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39970" name="Oval 63">
              <a:extLst>
                <a:ext uri="{FF2B5EF4-FFF2-40B4-BE49-F238E27FC236}">
                  <a16:creationId xmlns:a16="http://schemas.microsoft.com/office/drawing/2014/main" id="{0D6D91DF-BFCD-E143-A747-CDB388FB9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39971" name="Group 64">
              <a:extLst>
                <a:ext uri="{FF2B5EF4-FFF2-40B4-BE49-F238E27FC236}">
                  <a16:creationId xmlns:a16="http://schemas.microsoft.com/office/drawing/2014/main" id="{0ABC4D6B-B58E-544B-B189-BBAAB63148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9976" name="Line 65">
                <a:extLst>
                  <a:ext uri="{FF2B5EF4-FFF2-40B4-BE49-F238E27FC236}">
                    <a16:creationId xmlns:a16="http://schemas.microsoft.com/office/drawing/2014/main" id="{A903E246-EB00-F84F-9B74-C159AE56C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7" name="Line 66">
                <a:extLst>
                  <a:ext uri="{FF2B5EF4-FFF2-40B4-BE49-F238E27FC236}">
                    <a16:creationId xmlns:a16="http://schemas.microsoft.com/office/drawing/2014/main" id="{921DAD31-031D-0444-9E81-55E152003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8" name="Line 67">
                <a:extLst>
                  <a:ext uri="{FF2B5EF4-FFF2-40B4-BE49-F238E27FC236}">
                    <a16:creationId xmlns:a16="http://schemas.microsoft.com/office/drawing/2014/main" id="{3684F727-DC43-AB46-9DAA-BB6566FC8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72" name="Group 68">
              <a:extLst>
                <a:ext uri="{FF2B5EF4-FFF2-40B4-BE49-F238E27FC236}">
                  <a16:creationId xmlns:a16="http://schemas.microsoft.com/office/drawing/2014/main" id="{74BB5C14-BB1E-814F-B0BC-335E4CAAB65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9973" name="Line 69">
                <a:extLst>
                  <a:ext uri="{FF2B5EF4-FFF2-40B4-BE49-F238E27FC236}">
                    <a16:creationId xmlns:a16="http://schemas.microsoft.com/office/drawing/2014/main" id="{EA128D05-608F-1C4D-9C47-5030F3B53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4" name="Line 70">
                <a:extLst>
                  <a:ext uri="{FF2B5EF4-FFF2-40B4-BE49-F238E27FC236}">
                    <a16:creationId xmlns:a16="http://schemas.microsoft.com/office/drawing/2014/main" id="{F5C406E2-3F9D-9B4F-9EDA-D3F9AD267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5" name="Line 71">
                <a:extLst>
                  <a:ext uri="{FF2B5EF4-FFF2-40B4-BE49-F238E27FC236}">
                    <a16:creationId xmlns:a16="http://schemas.microsoft.com/office/drawing/2014/main" id="{882972C3-922E-704E-82D5-24D721112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9951" name="Group 72">
            <a:extLst>
              <a:ext uri="{FF2B5EF4-FFF2-40B4-BE49-F238E27FC236}">
                <a16:creationId xmlns:a16="http://schemas.microsoft.com/office/drawing/2014/main" id="{9DE30204-B579-5545-8CD6-88A23C9735D3}"/>
              </a:ext>
            </a:extLst>
          </p:cNvPr>
          <p:cNvGrpSpPr>
            <a:grpSpLocks/>
          </p:cNvGrpSpPr>
          <p:nvPr/>
        </p:nvGrpSpPr>
        <p:grpSpPr bwMode="auto">
          <a:xfrm>
            <a:off x="4337050" y="1546225"/>
            <a:ext cx="700088" cy="393700"/>
            <a:chOff x="3600" y="219"/>
            <a:chExt cx="360" cy="175"/>
          </a:xfrm>
        </p:grpSpPr>
        <p:sp>
          <p:nvSpPr>
            <p:cNvPr id="39953" name="Oval 73">
              <a:extLst>
                <a:ext uri="{FF2B5EF4-FFF2-40B4-BE49-F238E27FC236}">
                  <a16:creationId xmlns:a16="http://schemas.microsoft.com/office/drawing/2014/main" id="{396EBAA1-EA22-B44D-A263-15EF77381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9954" name="Line 74">
              <a:extLst>
                <a:ext uri="{FF2B5EF4-FFF2-40B4-BE49-F238E27FC236}">
                  <a16:creationId xmlns:a16="http://schemas.microsoft.com/office/drawing/2014/main" id="{10083A9A-E805-E049-9A10-18704E6C6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Line 75">
              <a:extLst>
                <a:ext uri="{FF2B5EF4-FFF2-40B4-BE49-F238E27FC236}">
                  <a16:creationId xmlns:a16="http://schemas.microsoft.com/office/drawing/2014/main" id="{8506F825-E9D0-A84D-9EB2-DE2D79AFA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Rectangle 76">
              <a:extLst>
                <a:ext uri="{FF2B5EF4-FFF2-40B4-BE49-F238E27FC236}">
                  <a16:creationId xmlns:a16="http://schemas.microsoft.com/office/drawing/2014/main" id="{ABC1B3D7-2157-3140-BEFA-D4C79FE63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39957" name="Oval 77">
              <a:extLst>
                <a:ext uri="{FF2B5EF4-FFF2-40B4-BE49-F238E27FC236}">
                  <a16:creationId xmlns:a16="http://schemas.microsoft.com/office/drawing/2014/main" id="{96ED19E8-A74C-A947-BEFF-AB15A4AB5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39958" name="Group 78">
              <a:extLst>
                <a:ext uri="{FF2B5EF4-FFF2-40B4-BE49-F238E27FC236}">
                  <a16:creationId xmlns:a16="http://schemas.microsoft.com/office/drawing/2014/main" id="{6DE538A7-7BFA-8F42-9B33-434FC0279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9963" name="Line 79">
                <a:extLst>
                  <a:ext uri="{FF2B5EF4-FFF2-40B4-BE49-F238E27FC236}">
                    <a16:creationId xmlns:a16="http://schemas.microsoft.com/office/drawing/2014/main" id="{45DB26A9-F349-DD49-9D52-B12390996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4" name="Line 80">
                <a:extLst>
                  <a:ext uri="{FF2B5EF4-FFF2-40B4-BE49-F238E27FC236}">
                    <a16:creationId xmlns:a16="http://schemas.microsoft.com/office/drawing/2014/main" id="{87C1266F-958F-DB43-B35B-2500708B2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5" name="Line 81">
                <a:extLst>
                  <a:ext uri="{FF2B5EF4-FFF2-40B4-BE49-F238E27FC236}">
                    <a16:creationId xmlns:a16="http://schemas.microsoft.com/office/drawing/2014/main" id="{A93EDFE1-B9DD-0C44-9ED9-A7022E77E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959" name="Group 82">
              <a:extLst>
                <a:ext uri="{FF2B5EF4-FFF2-40B4-BE49-F238E27FC236}">
                  <a16:creationId xmlns:a16="http://schemas.microsoft.com/office/drawing/2014/main" id="{00E86AEB-31E5-6645-8985-F170B91A0E9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9960" name="Line 83">
                <a:extLst>
                  <a:ext uri="{FF2B5EF4-FFF2-40B4-BE49-F238E27FC236}">
                    <a16:creationId xmlns:a16="http://schemas.microsoft.com/office/drawing/2014/main" id="{35336BB9-7DCA-1F48-A290-677A3FBF7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1" name="Line 84">
                <a:extLst>
                  <a:ext uri="{FF2B5EF4-FFF2-40B4-BE49-F238E27FC236}">
                    <a16:creationId xmlns:a16="http://schemas.microsoft.com/office/drawing/2014/main" id="{1B115C7E-78FB-9E4A-8608-4FC20B6EC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2" name="Line 85">
                <a:extLst>
                  <a:ext uri="{FF2B5EF4-FFF2-40B4-BE49-F238E27FC236}">
                    <a16:creationId xmlns:a16="http://schemas.microsoft.com/office/drawing/2014/main" id="{533C0447-608C-784C-9F7F-D84199BD3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EF49256B-C716-0245-8251-3A0F860D8AE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17AF67-FF58-5A41-9EBA-2772BFA696AC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49">
            <a:extLst>
              <a:ext uri="{FF2B5EF4-FFF2-40B4-BE49-F238E27FC236}">
                <a16:creationId xmlns:a16="http://schemas.microsoft.com/office/drawing/2014/main" id="{01ABA7CF-35EF-0445-A822-3EE17338EDFD}"/>
              </a:ext>
            </a:extLst>
          </p:cNvPr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42000" name="Oval 50">
              <a:extLst>
                <a:ext uri="{FF2B5EF4-FFF2-40B4-BE49-F238E27FC236}">
                  <a16:creationId xmlns:a16="http://schemas.microsoft.com/office/drawing/2014/main" id="{08ACC722-4B9E-C44E-970E-D3DC60507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2001" name="Line 51">
              <a:extLst>
                <a:ext uri="{FF2B5EF4-FFF2-40B4-BE49-F238E27FC236}">
                  <a16:creationId xmlns:a16="http://schemas.microsoft.com/office/drawing/2014/main" id="{29BD42D9-6E50-5344-8393-06DB8AE59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Line 52">
              <a:extLst>
                <a:ext uri="{FF2B5EF4-FFF2-40B4-BE49-F238E27FC236}">
                  <a16:creationId xmlns:a16="http://schemas.microsoft.com/office/drawing/2014/main" id="{101C11FE-CFA1-4F46-90E1-26BFD123ED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Rectangle 53">
              <a:extLst>
                <a:ext uri="{FF2B5EF4-FFF2-40B4-BE49-F238E27FC236}">
                  <a16:creationId xmlns:a16="http://schemas.microsoft.com/office/drawing/2014/main" id="{ACDF0019-6791-D24A-A53E-B39E14D9C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42004" name="Oval 54">
              <a:extLst>
                <a:ext uri="{FF2B5EF4-FFF2-40B4-BE49-F238E27FC236}">
                  <a16:creationId xmlns:a16="http://schemas.microsoft.com/office/drawing/2014/main" id="{880C82BB-2972-F442-A2D1-69741C95D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42005" name="Group 55">
              <a:extLst>
                <a:ext uri="{FF2B5EF4-FFF2-40B4-BE49-F238E27FC236}">
                  <a16:creationId xmlns:a16="http://schemas.microsoft.com/office/drawing/2014/main" id="{56BC23DB-A5DD-234B-9AAD-F1EC9BE94A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010" name="Line 56">
                <a:extLst>
                  <a:ext uri="{FF2B5EF4-FFF2-40B4-BE49-F238E27FC236}">
                    <a16:creationId xmlns:a16="http://schemas.microsoft.com/office/drawing/2014/main" id="{E0785BCB-5F34-5948-AA85-54886ACD4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1" name="Line 57">
                <a:extLst>
                  <a:ext uri="{FF2B5EF4-FFF2-40B4-BE49-F238E27FC236}">
                    <a16:creationId xmlns:a16="http://schemas.microsoft.com/office/drawing/2014/main" id="{1F6371F7-BBF5-D84F-9950-67E5D1C34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2" name="Line 58">
                <a:extLst>
                  <a:ext uri="{FF2B5EF4-FFF2-40B4-BE49-F238E27FC236}">
                    <a16:creationId xmlns:a16="http://schemas.microsoft.com/office/drawing/2014/main" id="{9103C24A-E753-3F42-B599-B377BC1C8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006" name="Group 59">
              <a:extLst>
                <a:ext uri="{FF2B5EF4-FFF2-40B4-BE49-F238E27FC236}">
                  <a16:creationId xmlns:a16="http://schemas.microsoft.com/office/drawing/2014/main" id="{5C03FF17-294E-0A4B-8184-CF58B624F92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007" name="Line 60">
                <a:extLst>
                  <a:ext uri="{FF2B5EF4-FFF2-40B4-BE49-F238E27FC236}">
                    <a16:creationId xmlns:a16="http://schemas.microsoft.com/office/drawing/2014/main" id="{21758E1A-AC08-5343-A8AD-357AEE463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8" name="Line 61">
                <a:extLst>
                  <a:ext uri="{FF2B5EF4-FFF2-40B4-BE49-F238E27FC236}">
                    <a16:creationId xmlns:a16="http://schemas.microsoft.com/office/drawing/2014/main" id="{053A9B53-1665-F242-A7BB-593BE70DB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9" name="Line 62">
                <a:extLst>
                  <a:ext uri="{FF2B5EF4-FFF2-40B4-BE49-F238E27FC236}">
                    <a16:creationId xmlns:a16="http://schemas.microsoft.com/office/drawing/2014/main" id="{E1C3BD44-1474-C049-93E8-7ACBC7E3F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91" name="Rectangle 2">
            <a:extLst>
              <a:ext uri="{FF2B5EF4-FFF2-40B4-BE49-F238E27FC236}">
                <a16:creationId xmlns:a16="http://schemas.microsoft.com/office/drawing/2014/main" id="{88A082A8-5FAE-AD47-B4C6-00093DE0DC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77813"/>
            <a:ext cx="8001000" cy="11398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70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Packet Switching versus Circuit Switching</a:t>
            </a:r>
            <a:endParaRPr lang="en-US" sz="500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40045E5-68D6-CC48-824B-5A78720D2F6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 Mb/s link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each user: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100 kb/s when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</a:rPr>
              <a:t>active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endParaRPr lang="en-US" altLang="ja-JP" sz="20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active 10% of time</a:t>
            </a:r>
          </a:p>
          <a:p>
            <a:pPr eaLnBrk="1" hangingPunct="1"/>
            <a:r>
              <a:rPr lang="en-US" altLang="en-US" sz="22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circuit-switching:</a:t>
            </a: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10 users</a:t>
            </a:r>
          </a:p>
          <a:p>
            <a:pPr eaLnBrk="1" hangingPunct="1"/>
            <a:r>
              <a:rPr lang="en-US" altLang="en-US" sz="22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 switching:</a:t>
            </a: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with 35 users, probability &gt; 10 active at same time is less than .0004</a:t>
            </a: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41989" name="Rectangle 4">
            <a:extLst>
              <a:ext uri="{FF2B5EF4-FFF2-40B4-BE49-F238E27FC236}">
                <a16:creationId xmlns:a16="http://schemas.microsoft.com/office/drawing/2014/main" id="{B55051E6-1910-7A4C-B7A0-B4A544D42D7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7175" y="1293813"/>
            <a:ext cx="8715375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 switching allows more users to use network!</a:t>
            </a:r>
          </a:p>
        </p:txBody>
      </p:sp>
      <p:sp>
        <p:nvSpPr>
          <p:cNvPr id="41990" name="Line 15">
            <a:extLst>
              <a:ext uri="{FF2B5EF4-FFF2-40B4-BE49-F238E27FC236}">
                <a16:creationId xmlns:a16="http://schemas.microsoft.com/office/drawing/2014/main" id="{A22CD7F4-0FB4-604F-925C-CEF1F7478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16">
            <a:extLst>
              <a:ext uri="{FF2B5EF4-FFF2-40B4-BE49-F238E27FC236}">
                <a16:creationId xmlns:a16="http://schemas.microsoft.com/office/drawing/2014/main" id="{EF6A6846-4C58-3A45-86E1-AF27680EB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17">
            <a:extLst>
              <a:ext uri="{FF2B5EF4-FFF2-40B4-BE49-F238E27FC236}">
                <a16:creationId xmlns:a16="http://schemas.microsoft.com/office/drawing/2014/main" id="{ADD56F74-71D5-744A-8902-84BF7AA0E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18">
            <a:extLst>
              <a:ext uri="{FF2B5EF4-FFF2-40B4-BE49-F238E27FC236}">
                <a16:creationId xmlns:a16="http://schemas.microsoft.com/office/drawing/2014/main" id="{2D4726A5-EA08-E345-BA80-3B82DD48BE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Text Box 19">
            <a:extLst>
              <a:ext uri="{FF2B5EF4-FFF2-40B4-BE49-F238E27FC236}">
                <a16:creationId xmlns:a16="http://schemas.microsoft.com/office/drawing/2014/main" id="{8950B6F3-C73F-D64D-BA72-AB4955B9D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  <a:latin typeface="Comic Sans MS" panose="030F0902030302020204" pitchFamily="66" charset="0"/>
              </a:rPr>
              <a:t>N users</a:t>
            </a:r>
            <a:endParaRPr lang="en-US" altLang="en-US" sz="1800"/>
          </a:p>
        </p:txBody>
      </p:sp>
      <p:sp>
        <p:nvSpPr>
          <p:cNvPr id="41995" name="Text Box 20">
            <a:extLst>
              <a:ext uri="{FF2B5EF4-FFF2-40B4-BE49-F238E27FC236}">
                <a16:creationId xmlns:a16="http://schemas.microsoft.com/office/drawing/2014/main" id="{A5963F31-5CDC-8A4A-A900-D6EC74C03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omic Sans MS" panose="030F0902030302020204" pitchFamily="66" charset="0"/>
              </a:rPr>
              <a:t>1 Mbps link</a:t>
            </a:r>
            <a:endParaRPr lang="en-US" altLang="en-US" sz="1800"/>
          </a:p>
        </p:txBody>
      </p:sp>
      <p:sp>
        <p:nvSpPr>
          <p:cNvPr id="41996" name="Line 47">
            <a:extLst>
              <a:ext uri="{FF2B5EF4-FFF2-40B4-BE49-F238E27FC236}">
                <a16:creationId xmlns:a16="http://schemas.microsoft.com/office/drawing/2014/main" id="{0A315C97-9DC1-284A-B3CB-3EA40EC93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97" name="Object 63">
            <a:extLst>
              <a:ext uri="{FF2B5EF4-FFF2-40B4-BE49-F238E27FC236}">
                <a16:creationId xmlns:a16="http://schemas.microsoft.com/office/drawing/2014/main" id="{74A5AAEC-7DE1-F44A-940C-53D98684D6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946400"/>
                        <a:ext cx="6111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64">
            <a:extLst>
              <a:ext uri="{FF2B5EF4-FFF2-40B4-BE49-F238E27FC236}">
                <a16:creationId xmlns:a16="http://schemas.microsoft.com/office/drawing/2014/main" id="{DDC90FE9-D6AB-1242-AFD2-23DA52619F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4294188"/>
                        <a:ext cx="6111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05C01B16-783A-784C-9CA2-25C646E88E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9084DD-0DD9-1F44-90EC-FDE5BD15D602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>
            <a:extLst>
              <a:ext uri="{FF2B5EF4-FFF2-40B4-BE49-F238E27FC236}">
                <a16:creationId xmlns:a16="http://schemas.microsoft.com/office/drawing/2014/main" id="{F6D73713-4691-4041-8473-5F40AB77B2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77813"/>
            <a:ext cx="8001000" cy="835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70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Packet Switching versus Circuit Switching</a:t>
            </a:r>
            <a:endParaRPr lang="en-US" sz="500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174F1DA-ED38-EA44-973B-293EB5AE5E3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52588"/>
            <a:ext cx="8196263" cy="4648200"/>
          </a:xfrm>
        </p:spPr>
        <p:txBody>
          <a:bodyPr/>
          <a:lstStyle/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Great for bursty data</a:t>
            </a:r>
          </a:p>
          <a:p>
            <a:pPr lvl="1" eaLnBrk="1" hangingPunct="1"/>
            <a:r>
              <a:rPr lang="en-US" altLang="en-US" sz="2200">
                <a:ea typeface="ＭＳ Ｐゴシック" panose="020B0600070205080204" pitchFamily="34" charset="-128"/>
              </a:rPr>
              <a:t>resource sharing</a:t>
            </a:r>
          </a:p>
          <a:p>
            <a:pPr lvl="1" eaLnBrk="1" hangingPunct="1"/>
            <a:r>
              <a:rPr lang="en-US" altLang="en-US" sz="2200">
                <a:ea typeface="ＭＳ Ｐゴシック" panose="020B0600070205080204" pitchFamily="34" charset="-128"/>
              </a:rPr>
              <a:t>simpler, no call setup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Excessive congestion: packet delay and loss</a:t>
            </a:r>
          </a:p>
          <a:p>
            <a:pPr lvl="1" eaLnBrk="1" hangingPunct="1"/>
            <a:r>
              <a:rPr lang="en-US" altLang="en-US" sz="2200">
                <a:ea typeface="ＭＳ Ｐゴシック" panose="020B0600070205080204" pitchFamily="34" charset="-128"/>
              </a:rPr>
              <a:t>protocols needed for reliable data transfer, congestion control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to provide circuit-like behavior?</a:t>
            </a:r>
          </a:p>
          <a:p>
            <a:pPr lvl="1" eaLnBrk="1" hangingPunct="1"/>
            <a:r>
              <a:rPr lang="en-US" altLang="en-US" sz="2200">
                <a:ea typeface="ＭＳ Ｐゴシック" panose="020B0600070205080204" pitchFamily="34" charset="-128"/>
              </a:rPr>
              <a:t>bandwidth guarantees needed for audio/video apps</a:t>
            </a:r>
          </a:p>
          <a:p>
            <a:pPr lvl="1" eaLnBrk="1" hangingPunct="1"/>
            <a:r>
              <a:rPr lang="en-US" altLang="en-US" sz="2200">
                <a:ea typeface="ＭＳ Ｐゴシック" panose="020B0600070205080204" pitchFamily="34" charset="-128"/>
              </a:rPr>
              <a:t>still an unsolved problem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34BBA024-C380-C14A-A219-BE4792DDD50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82688"/>
            <a:ext cx="76200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Is packet switching a </a:t>
            </a:r>
            <a:r>
              <a:rPr lang="ja-JP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“</a:t>
            </a:r>
            <a:r>
              <a:rPr lang="en-US" altLang="ja-JP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slam dunk winner?</a:t>
            </a:r>
            <a:r>
              <a:rPr lang="ja-JP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”</a:t>
            </a:r>
            <a:endParaRPr lang="en-US" altLang="en-US" sz="26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C35EF6-2BC6-9D4D-98CA-716EDCF40CD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8B9EB5-E01F-A043-A327-1F8F316BB647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>
            <a:extLst>
              <a:ext uri="{FF2B5EF4-FFF2-40B4-BE49-F238E27FC236}">
                <a16:creationId xmlns:a16="http://schemas.microsoft.com/office/drawing/2014/main" id="{1415A9B5-3CEF-3B47-9186-D70C97429C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202613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40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Internet Structure: Network of Networks</a:t>
            </a:r>
            <a:endParaRPr lang="en-US" sz="460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167E85B-7762-4044-93BA-ED2A78E4E2D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2425" y="1428750"/>
            <a:ext cx="8440738" cy="4648200"/>
          </a:xfrm>
        </p:spPr>
        <p:txBody>
          <a:bodyPr/>
          <a:lstStyle/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Roughly hierarchical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At center: </a:t>
            </a:r>
            <a:r>
              <a:rPr lang="ja-JP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“</a:t>
            </a:r>
            <a:r>
              <a:rPr lang="en-US" altLang="ja-JP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tier-1</a:t>
            </a:r>
            <a:r>
              <a:rPr lang="ja-JP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”</a:t>
            </a:r>
            <a:r>
              <a:rPr lang="en-US" altLang="ja-JP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ISPs (e.g., Verizon, Sprint, AT&amp;T, Cable and Wireless), national/international coverage</a:t>
            </a:r>
          </a:p>
          <a:p>
            <a:pPr lvl="1" eaLnBrk="1" hangingPunct="1"/>
            <a:r>
              <a:rPr lang="en-US" altLang="en-US" sz="2200">
                <a:ea typeface="ＭＳ Ｐゴシック" panose="020B0600070205080204" pitchFamily="34" charset="-128"/>
              </a:rPr>
              <a:t>Treat each other as equals</a:t>
            </a:r>
          </a:p>
        </p:txBody>
      </p:sp>
      <p:sp>
        <p:nvSpPr>
          <p:cNvPr id="68614" name="Oval 33">
            <a:extLst>
              <a:ext uri="{FF2B5EF4-FFF2-40B4-BE49-F238E27FC236}">
                <a16:creationId xmlns:a16="http://schemas.microsoft.com/office/drawing/2014/main" id="{7B801008-6C59-F446-9538-EABC6E174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omic Sans MS" pitchFamily="66" charset="0"/>
                <a:ea typeface="+mn-ea"/>
              </a:rPr>
              <a:t>Tier 1 ISP</a:t>
            </a:r>
            <a:endParaRPr lang="en-US">
              <a:latin typeface="Arial" charset="0"/>
              <a:ea typeface="+mn-ea"/>
            </a:endParaRPr>
          </a:p>
        </p:txBody>
      </p:sp>
      <p:sp>
        <p:nvSpPr>
          <p:cNvPr id="46085" name="Oval 34">
            <a:extLst>
              <a:ext uri="{FF2B5EF4-FFF2-40B4-BE49-F238E27FC236}">
                <a16:creationId xmlns:a16="http://schemas.microsoft.com/office/drawing/2014/main" id="{0F138DA1-44D7-A742-8EC2-D9704D50F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bg1"/>
                </a:solidFill>
                <a:latin typeface="Comic Sans MS" panose="030F0902030302020204" pitchFamily="66" charset="0"/>
              </a:rPr>
              <a:t>Tier 1 ISP</a:t>
            </a:r>
            <a:endParaRPr lang="en-US" altLang="en-US" sz="1800"/>
          </a:p>
        </p:txBody>
      </p:sp>
      <p:sp>
        <p:nvSpPr>
          <p:cNvPr id="46086" name="Oval 35">
            <a:extLst>
              <a:ext uri="{FF2B5EF4-FFF2-40B4-BE49-F238E27FC236}">
                <a16:creationId xmlns:a16="http://schemas.microsoft.com/office/drawing/2014/main" id="{6E58904F-B60F-C948-9D4D-A56E370D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bg1"/>
                </a:solidFill>
                <a:latin typeface="Comic Sans MS" panose="030F0902030302020204" pitchFamily="66" charset="0"/>
              </a:rPr>
              <a:t>Tier 1 ISP</a:t>
            </a:r>
            <a:endParaRPr lang="en-US" altLang="en-US" sz="1800"/>
          </a:p>
        </p:txBody>
      </p:sp>
      <p:grpSp>
        <p:nvGrpSpPr>
          <p:cNvPr id="2" name="Group 53">
            <a:extLst>
              <a:ext uri="{FF2B5EF4-FFF2-40B4-BE49-F238E27FC236}">
                <a16:creationId xmlns:a16="http://schemas.microsoft.com/office/drawing/2014/main" id="{A74C3BF3-DD2F-1D43-921F-319AFEE624C7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3781425"/>
            <a:ext cx="4533900" cy="1543050"/>
            <a:chOff x="454" y="2122"/>
            <a:chExt cx="2856" cy="972"/>
          </a:xfrm>
        </p:grpSpPr>
        <p:sp>
          <p:nvSpPr>
            <p:cNvPr id="46089" name="Oval 23">
              <a:extLst>
                <a:ext uri="{FF2B5EF4-FFF2-40B4-BE49-F238E27FC236}">
                  <a16:creationId xmlns:a16="http://schemas.microsoft.com/office/drawing/2014/main" id="{F286BEDD-FF30-EA4C-9182-89F5D5863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6090" name="Oval 36">
              <a:extLst>
                <a:ext uri="{FF2B5EF4-FFF2-40B4-BE49-F238E27FC236}">
                  <a16:creationId xmlns:a16="http://schemas.microsoft.com/office/drawing/2014/main" id="{B8D9D3E1-CA3A-C04A-8562-42018730D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6091" name="Oval 37">
              <a:extLst>
                <a:ext uri="{FF2B5EF4-FFF2-40B4-BE49-F238E27FC236}">
                  <a16:creationId xmlns:a16="http://schemas.microsoft.com/office/drawing/2014/main" id="{D65A75AE-653F-5B44-914F-8212FACE1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6092" name="Oval 38">
              <a:extLst>
                <a:ext uri="{FF2B5EF4-FFF2-40B4-BE49-F238E27FC236}">
                  <a16:creationId xmlns:a16="http://schemas.microsoft.com/office/drawing/2014/main" id="{F1BEDA29-5C72-FF49-98C5-370F31F8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6093" name="Oval 39">
              <a:extLst>
                <a:ext uri="{FF2B5EF4-FFF2-40B4-BE49-F238E27FC236}">
                  <a16:creationId xmlns:a16="http://schemas.microsoft.com/office/drawing/2014/main" id="{FA3116C0-28D1-9D42-B796-980E3B33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6094" name="Oval 40">
              <a:extLst>
                <a:ext uri="{FF2B5EF4-FFF2-40B4-BE49-F238E27FC236}">
                  <a16:creationId xmlns:a16="http://schemas.microsoft.com/office/drawing/2014/main" id="{E37E458D-87E6-E743-82E1-9C4E50BB6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6095" name="Line 41">
              <a:extLst>
                <a:ext uri="{FF2B5EF4-FFF2-40B4-BE49-F238E27FC236}">
                  <a16:creationId xmlns:a16="http://schemas.microsoft.com/office/drawing/2014/main" id="{DE651019-ECF9-6944-A84C-8268D5F5E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Line 42">
              <a:extLst>
                <a:ext uri="{FF2B5EF4-FFF2-40B4-BE49-F238E27FC236}">
                  <a16:creationId xmlns:a16="http://schemas.microsoft.com/office/drawing/2014/main" id="{8A85D6D4-3CA7-F840-BEF1-AC72C636E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Line 43">
              <a:extLst>
                <a:ext uri="{FF2B5EF4-FFF2-40B4-BE49-F238E27FC236}">
                  <a16:creationId xmlns:a16="http://schemas.microsoft.com/office/drawing/2014/main" id="{21650B6B-8381-A546-80A6-04ECFF9A0B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Text Box 47">
              <a:extLst>
                <a:ext uri="{FF2B5EF4-FFF2-40B4-BE49-F238E27FC236}">
                  <a16:creationId xmlns:a16="http://schemas.microsoft.com/office/drawing/2014/main" id="{FDF4AF17-6CCE-0040-9A30-4A421ED22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Tier-1 providers interconnect (peer) privately</a:t>
              </a:r>
            </a:p>
          </p:txBody>
        </p:sp>
        <p:sp>
          <p:nvSpPr>
            <p:cNvPr id="46099" name="Line 48">
              <a:extLst>
                <a:ext uri="{FF2B5EF4-FFF2-40B4-BE49-F238E27FC236}">
                  <a16:creationId xmlns:a16="http://schemas.microsoft.com/office/drawing/2014/main" id="{9C84C1A5-604A-1643-AAE1-F5C3EFE54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5F9328F3-76B5-B24E-90E2-510C0D0C00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9E422E-FFEB-CC4D-B756-5133C58C82E8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13">
            <a:extLst>
              <a:ext uri="{FF2B5EF4-FFF2-40B4-BE49-F238E27FC236}">
                <a16:creationId xmlns:a16="http://schemas.microsoft.com/office/drawing/2014/main" id="{4B06AB23-EF2D-0641-87D3-844EEC80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2">
            <a:extLst>
              <a:ext uri="{FF2B5EF4-FFF2-40B4-BE49-F238E27FC236}">
                <a16:creationId xmlns:a16="http://schemas.microsoft.com/office/drawing/2014/main" id="{518EA26E-F5C8-7B48-B418-3B80555748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Tier-1 ISP: e.g., Sprint</a:t>
            </a:r>
          </a:p>
        </p:txBody>
      </p:sp>
      <p:grpSp>
        <p:nvGrpSpPr>
          <p:cNvPr id="2" name="Group 312">
            <a:extLst>
              <a:ext uri="{FF2B5EF4-FFF2-40B4-BE49-F238E27FC236}">
                <a16:creationId xmlns:a16="http://schemas.microsoft.com/office/drawing/2014/main" id="{3F286034-3C51-FF44-908C-A9546A71454C}"/>
              </a:ext>
            </a:extLst>
          </p:cNvPr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48134" name="Group 201">
              <a:extLst>
                <a:ext uri="{FF2B5EF4-FFF2-40B4-BE49-F238E27FC236}">
                  <a16:creationId xmlns:a16="http://schemas.microsoft.com/office/drawing/2014/main" id="{240782BF-B21A-1A4C-BE6D-572089DBC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69641" name="Rectangle 202">
                <a:extLst>
                  <a:ext uri="{FF2B5EF4-FFF2-40B4-BE49-F238E27FC236}">
                    <a16:creationId xmlns:a16="http://schemas.microsoft.com/office/drawing/2014/main" id="{AB47B115-6D2C-1146-9079-94E5E88E0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grpSp>
            <p:nvGrpSpPr>
              <p:cNvPr id="48137" name="Group 203">
                <a:extLst>
                  <a:ext uri="{FF2B5EF4-FFF2-40B4-BE49-F238E27FC236}">
                    <a16:creationId xmlns:a16="http://schemas.microsoft.com/office/drawing/2014/main" id="{0DA756EA-CD61-6C4F-A25F-03BDD7D661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7" y="1212"/>
                <a:ext cx="1781" cy="2179"/>
                <a:chOff x="2547" y="1212"/>
                <a:chExt cx="1781" cy="2179"/>
              </a:xfrm>
            </p:grpSpPr>
            <p:grpSp>
              <p:nvGrpSpPr>
                <p:cNvPr id="48138" name="Group 204">
                  <a:extLst>
                    <a:ext uri="{FF2B5EF4-FFF2-40B4-BE49-F238E27FC236}">
                      <a16:creationId xmlns:a16="http://schemas.microsoft.com/office/drawing/2014/main" id="{5D604BF2-BDE8-634F-8FCD-88845FE926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48242" name="Line 205">
                    <a:extLst>
                      <a:ext uri="{FF2B5EF4-FFF2-40B4-BE49-F238E27FC236}">
                        <a16:creationId xmlns:a16="http://schemas.microsoft.com/office/drawing/2014/main" id="{12A6A4AE-711C-434F-8876-AC68DD1C6B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43" name="Line 206">
                    <a:extLst>
                      <a:ext uri="{FF2B5EF4-FFF2-40B4-BE49-F238E27FC236}">
                        <a16:creationId xmlns:a16="http://schemas.microsoft.com/office/drawing/2014/main" id="{EF968AA4-5706-3548-92D3-0351BCA351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44" name="Text Box 207">
                    <a:extLst>
                      <a:ext uri="{FF2B5EF4-FFF2-40B4-BE49-F238E27FC236}">
                        <a16:creationId xmlns:a16="http://schemas.microsoft.com/office/drawing/2014/main" id="{D751DC7D-E25C-3448-895F-85572FEE1FB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1800"/>
                      <a:t>…</a:t>
                    </a:r>
                  </a:p>
                </p:txBody>
              </p:sp>
            </p:grpSp>
            <p:grpSp>
              <p:nvGrpSpPr>
                <p:cNvPr id="48139" name="Group 208">
                  <a:extLst>
                    <a:ext uri="{FF2B5EF4-FFF2-40B4-BE49-F238E27FC236}">
                      <a16:creationId xmlns:a16="http://schemas.microsoft.com/office/drawing/2014/main" id="{DD7DC122-7FDA-5F44-B040-ED5A80D185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48239" name="Line 209">
                    <a:extLst>
                      <a:ext uri="{FF2B5EF4-FFF2-40B4-BE49-F238E27FC236}">
                        <a16:creationId xmlns:a16="http://schemas.microsoft.com/office/drawing/2014/main" id="{0DF4EA8C-E87D-9B48-86BC-BB35D80454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40" name="Line 210">
                    <a:extLst>
                      <a:ext uri="{FF2B5EF4-FFF2-40B4-BE49-F238E27FC236}">
                        <a16:creationId xmlns:a16="http://schemas.microsoft.com/office/drawing/2014/main" id="{EA7EEABF-5EEB-1341-B724-294B049D5D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41" name="Line 211">
                    <a:extLst>
                      <a:ext uri="{FF2B5EF4-FFF2-40B4-BE49-F238E27FC236}">
                        <a16:creationId xmlns:a16="http://schemas.microsoft.com/office/drawing/2014/main" id="{8F3E234C-5BF2-B84C-B73F-7B4B0F256C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140" name="Line 212">
                  <a:extLst>
                    <a:ext uri="{FF2B5EF4-FFF2-40B4-BE49-F238E27FC236}">
                      <a16:creationId xmlns:a16="http://schemas.microsoft.com/office/drawing/2014/main" id="{299C4D8E-F969-E043-82DD-9AE0DE49C9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41" name="Line 213">
                  <a:extLst>
                    <a:ext uri="{FF2B5EF4-FFF2-40B4-BE49-F238E27FC236}">
                      <a16:creationId xmlns:a16="http://schemas.microsoft.com/office/drawing/2014/main" id="{91617C2E-52D4-404D-970C-A29E2E183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42" name="Line 214">
                  <a:extLst>
                    <a:ext uri="{FF2B5EF4-FFF2-40B4-BE49-F238E27FC236}">
                      <a16:creationId xmlns:a16="http://schemas.microsoft.com/office/drawing/2014/main" id="{2BA7D49D-FD5B-AA4F-8749-8A37B0E86D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43" name="Line 215">
                  <a:extLst>
                    <a:ext uri="{FF2B5EF4-FFF2-40B4-BE49-F238E27FC236}">
                      <a16:creationId xmlns:a16="http://schemas.microsoft.com/office/drawing/2014/main" id="{98F925F5-34CF-CA47-959E-438779E554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144" name="Group 216">
                  <a:extLst>
                    <a:ext uri="{FF2B5EF4-FFF2-40B4-BE49-F238E27FC236}">
                      <a16:creationId xmlns:a16="http://schemas.microsoft.com/office/drawing/2014/main" id="{3FCFC7A6-0C98-7F4E-885B-BE7E3DE589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48226" name="Oval 217">
                    <a:extLst>
                      <a:ext uri="{FF2B5EF4-FFF2-40B4-BE49-F238E27FC236}">
                        <a16:creationId xmlns:a16="http://schemas.microsoft.com/office/drawing/2014/main" id="{D01D1E96-74EF-A541-B904-7E446BD53D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/>
                  </a:p>
                </p:txBody>
              </p:sp>
              <p:sp>
                <p:nvSpPr>
                  <p:cNvPr id="48227" name="Line 218">
                    <a:extLst>
                      <a:ext uri="{FF2B5EF4-FFF2-40B4-BE49-F238E27FC236}">
                        <a16:creationId xmlns:a16="http://schemas.microsoft.com/office/drawing/2014/main" id="{A26E8645-34E3-DC40-A06A-9043897361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28" name="Line 219">
                    <a:extLst>
                      <a:ext uri="{FF2B5EF4-FFF2-40B4-BE49-F238E27FC236}">
                        <a16:creationId xmlns:a16="http://schemas.microsoft.com/office/drawing/2014/main" id="{E135F164-FDC4-0F46-BE9D-EC07729496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29" name="Rectangle 220">
                    <a:extLst>
                      <a:ext uri="{FF2B5EF4-FFF2-40B4-BE49-F238E27FC236}">
                        <a16:creationId xmlns:a16="http://schemas.microsoft.com/office/drawing/2014/main" id="{2C030DD4-E008-4C4C-90BA-E595500432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US" altLang="en-US" sz="1800"/>
                  </a:p>
                </p:txBody>
              </p:sp>
              <p:sp>
                <p:nvSpPr>
                  <p:cNvPr id="48230" name="Oval 221">
                    <a:extLst>
                      <a:ext uri="{FF2B5EF4-FFF2-40B4-BE49-F238E27FC236}">
                        <a16:creationId xmlns:a16="http://schemas.microsoft.com/office/drawing/2014/main" id="{44919F6C-5624-2546-8CA9-1F011F9214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/>
                  </a:p>
                </p:txBody>
              </p:sp>
              <p:grpSp>
                <p:nvGrpSpPr>
                  <p:cNvPr id="48231" name="Group 222">
                    <a:extLst>
                      <a:ext uri="{FF2B5EF4-FFF2-40B4-BE49-F238E27FC236}">
                        <a16:creationId xmlns:a16="http://schemas.microsoft.com/office/drawing/2014/main" id="{9CDEE1E6-CAA6-B643-9057-CFB63BA2EC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48236" name="Line 223">
                      <a:extLst>
                        <a:ext uri="{FF2B5EF4-FFF2-40B4-BE49-F238E27FC236}">
                          <a16:creationId xmlns:a16="http://schemas.microsoft.com/office/drawing/2014/main" id="{09A45B55-246A-D741-ACAC-D9499F78F1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37" name="Line 224">
                      <a:extLst>
                        <a:ext uri="{FF2B5EF4-FFF2-40B4-BE49-F238E27FC236}">
                          <a16:creationId xmlns:a16="http://schemas.microsoft.com/office/drawing/2014/main" id="{15339F16-628F-D747-846B-522EE1F0E1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38" name="Line 225">
                      <a:extLst>
                        <a:ext uri="{FF2B5EF4-FFF2-40B4-BE49-F238E27FC236}">
                          <a16:creationId xmlns:a16="http://schemas.microsoft.com/office/drawing/2014/main" id="{C209FDA7-4EEA-E542-B6EB-A2E157FD85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232" name="Group 226">
                    <a:extLst>
                      <a:ext uri="{FF2B5EF4-FFF2-40B4-BE49-F238E27FC236}">
                        <a16:creationId xmlns:a16="http://schemas.microsoft.com/office/drawing/2014/main" id="{B6D66874-8D66-FD40-A5E6-351B971707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48233" name="Line 227">
                      <a:extLst>
                        <a:ext uri="{FF2B5EF4-FFF2-40B4-BE49-F238E27FC236}">
                          <a16:creationId xmlns:a16="http://schemas.microsoft.com/office/drawing/2014/main" id="{7B941175-2964-D041-9951-3CDAA5D129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34" name="Line 228">
                      <a:extLst>
                        <a:ext uri="{FF2B5EF4-FFF2-40B4-BE49-F238E27FC236}">
                          <a16:creationId xmlns:a16="http://schemas.microsoft.com/office/drawing/2014/main" id="{94C5D685-CBA4-3749-AC49-65252DA27D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35" name="Line 229">
                      <a:extLst>
                        <a:ext uri="{FF2B5EF4-FFF2-40B4-BE49-F238E27FC236}">
                          <a16:creationId xmlns:a16="http://schemas.microsoft.com/office/drawing/2014/main" id="{381F2111-C581-7B43-93C1-C684D4DD61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8145" name="Group 230">
                  <a:extLst>
                    <a:ext uri="{FF2B5EF4-FFF2-40B4-BE49-F238E27FC236}">
                      <a16:creationId xmlns:a16="http://schemas.microsoft.com/office/drawing/2014/main" id="{EAD2EACD-6209-FB4B-BBA7-2C96FA6152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48213" name="Oval 231">
                    <a:extLst>
                      <a:ext uri="{FF2B5EF4-FFF2-40B4-BE49-F238E27FC236}">
                        <a16:creationId xmlns:a16="http://schemas.microsoft.com/office/drawing/2014/main" id="{00EB8C7F-1194-994D-8970-8D20B39BD3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/>
                  </a:p>
                </p:txBody>
              </p:sp>
              <p:sp>
                <p:nvSpPr>
                  <p:cNvPr id="48214" name="Line 232">
                    <a:extLst>
                      <a:ext uri="{FF2B5EF4-FFF2-40B4-BE49-F238E27FC236}">
                        <a16:creationId xmlns:a16="http://schemas.microsoft.com/office/drawing/2014/main" id="{A182E9D1-7EA1-C640-82B9-B0F5833498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15" name="Line 233">
                    <a:extLst>
                      <a:ext uri="{FF2B5EF4-FFF2-40B4-BE49-F238E27FC236}">
                        <a16:creationId xmlns:a16="http://schemas.microsoft.com/office/drawing/2014/main" id="{A0C67A7B-1C70-9549-94DD-AF67C9F447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16" name="Rectangle 234">
                    <a:extLst>
                      <a:ext uri="{FF2B5EF4-FFF2-40B4-BE49-F238E27FC236}">
                        <a16:creationId xmlns:a16="http://schemas.microsoft.com/office/drawing/2014/main" id="{CCF29A70-F48D-4342-92C5-A0C70533D5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US" altLang="en-US" sz="1800"/>
                  </a:p>
                </p:txBody>
              </p:sp>
              <p:sp>
                <p:nvSpPr>
                  <p:cNvPr id="48217" name="Oval 235">
                    <a:extLst>
                      <a:ext uri="{FF2B5EF4-FFF2-40B4-BE49-F238E27FC236}">
                        <a16:creationId xmlns:a16="http://schemas.microsoft.com/office/drawing/2014/main" id="{8A205F01-2AE6-9E4F-A61E-AD7334AB64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/>
                  </a:p>
                </p:txBody>
              </p:sp>
              <p:grpSp>
                <p:nvGrpSpPr>
                  <p:cNvPr id="48218" name="Group 236">
                    <a:extLst>
                      <a:ext uri="{FF2B5EF4-FFF2-40B4-BE49-F238E27FC236}">
                        <a16:creationId xmlns:a16="http://schemas.microsoft.com/office/drawing/2014/main" id="{35577585-0E79-9745-8C20-498B89471A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48223" name="Line 237">
                      <a:extLst>
                        <a:ext uri="{FF2B5EF4-FFF2-40B4-BE49-F238E27FC236}">
                          <a16:creationId xmlns:a16="http://schemas.microsoft.com/office/drawing/2014/main" id="{2966C453-46DB-EC4A-A2E6-EF12B8A065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24" name="Line 238">
                      <a:extLst>
                        <a:ext uri="{FF2B5EF4-FFF2-40B4-BE49-F238E27FC236}">
                          <a16:creationId xmlns:a16="http://schemas.microsoft.com/office/drawing/2014/main" id="{6CC3F2F9-C1CF-7E48-A726-071677C9AF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25" name="Line 239">
                      <a:extLst>
                        <a:ext uri="{FF2B5EF4-FFF2-40B4-BE49-F238E27FC236}">
                          <a16:creationId xmlns:a16="http://schemas.microsoft.com/office/drawing/2014/main" id="{E4B61BC7-FE6B-014A-BC2B-D29C71401B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219" name="Group 240">
                    <a:extLst>
                      <a:ext uri="{FF2B5EF4-FFF2-40B4-BE49-F238E27FC236}">
                        <a16:creationId xmlns:a16="http://schemas.microsoft.com/office/drawing/2014/main" id="{C29824B6-8697-AC4E-AF90-BD7288AB05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48220" name="Line 241">
                      <a:extLst>
                        <a:ext uri="{FF2B5EF4-FFF2-40B4-BE49-F238E27FC236}">
                          <a16:creationId xmlns:a16="http://schemas.microsoft.com/office/drawing/2014/main" id="{95FF3565-40B2-8242-ADC7-5DBFF688DD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21" name="Line 242">
                      <a:extLst>
                        <a:ext uri="{FF2B5EF4-FFF2-40B4-BE49-F238E27FC236}">
                          <a16:creationId xmlns:a16="http://schemas.microsoft.com/office/drawing/2014/main" id="{364BD3CA-D61B-0F49-B6DA-0BCDC79180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22" name="Line 243">
                      <a:extLst>
                        <a:ext uri="{FF2B5EF4-FFF2-40B4-BE49-F238E27FC236}">
                          <a16:creationId xmlns:a16="http://schemas.microsoft.com/office/drawing/2014/main" id="{A12C6C1F-150F-384E-BE28-7F34A51FFC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8146" name="Group 244">
                  <a:extLst>
                    <a:ext uri="{FF2B5EF4-FFF2-40B4-BE49-F238E27FC236}">
                      <a16:creationId xmlns:a16="http://schemas.microsoft.com/office/drawing/2014/main" id="{18D24885-FB44-F04B-84A5-B66D646EF9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48200" name="Oval 245">
                    <a:extLst>
                      <a:ext uri="{FF2B5EF4-FFF2-40B4-BE49-F238E27FC236}">
                        <a16:creationId xmlns:a16="http://schemas.microsoft.com/office/drawing/2014/main" id="{1E45F90B-759E-0346-B833-856665C2B8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/>
                  </a:p>
                </p:txBody>
              </p:sp>
              <p:sp>
                <p:nvSpPr>
                  <p:cNvPr id="48201" name="Line 246">
                    <a:extLst>
                      <a:ext uri="{FF2B5EF4-FFF2-40B4-BE49-F238E27FC236}">
                        <a16:creationId xmlns:a16="http://schemas.microsoft.com/office/drawing/2014/main" id="{A4E14686-2C6A-F748-99E1-19F842A270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02" name="Line 247">
                    <a:extLst>
                      <a:ext uri="{FF2B5EF4-FFF2-40B4-BE49-F238E27FC236}">
                        <a16:creationId xmlns:a16="http://schemas.microsoft.com/office/drawing/2014/main" id="{7BD421C7-92A7-1548-A86C-C553944B68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03" name="Rectangle 248">
                    <a:extLst>
                      <a:ext uri="{FF2B5EF4-FFF2-40B4-BE49-F238E27FC236}">
                        <a16:creationId xmlns:a16="http://schemas.microsoft.com/office/drawing/2014/main" id="{72B695A0-5A90-554E-B1E6-2C1E470C58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US" altLang="en-US" sz="1800"/>
                  </a:p>
                </p:txBody>
              </p:sp>
              <p:sp>
                <p:nvSpPr>
                  <p:cNvPr id="48204" name="Oval 249">
                    <a:extLst>
                      <a:ext uri="{FF2B5EF4-FFF2-40B4-BE49-F238E27FC236}">
                        <a16:creationId xmlns:a16="http://schemas.microsoft.com/office/drawing/2014/main" id="{DD9654C3-F5E8-3543-A19A-F2B490CB6F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/>
                  </a:p>
                </p:txBody>
              </p:sp>
              <p:grpSp>
                <p:nvGrpSpPr>
                  <p:cNvPr id="48205" name="Group 250">
                    <a:extLst>
                      <a:ext uri="{FF2B5EF4-FFF2-40B4-BE49-F238E27FC236}">
                        <a16:creationId xmlns:a16="http://schemas.microsoft.com/office/drawing/2014/main" id="{2657C9B3-81A5-8942-9D36-BE3B0137ED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48210" name="Line 251">
                      <a:extLst>
                        <a:ext uri="{FF2B5EF4-FFF2-40B4-BE49-F238E27FC236}">
                          <a16:creationId xmlns:a16="http://schemas.microsoft.com/office/drawing/2014/main" id="{8E840DDA-836E-5843-923E-B35A2F5509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11" name="Line 252">
                      <a:extLst>
                        <a:ext uri="{FF2B5EF4-FFF2-40B4-BE49-F238E27FC236}">
                          <a16:creationId xmlns:a16="http://schemas.microsoft.com/office/drawing/2014/main" id="{4B27E266-DAB2-904A-9543-72B92F42EE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12" name="Line 253">
                      <a:extLst>
                        <a:ext uri="{FF2B5EF4-FFF2-40B4-BE49-F238E27FC236}">
                          <a16:creationId xmlns:a16="http://schemas.microsoft.com/office/drawing/2014/main" id="{CBA77F7B-8AA7-9542-B5CA-4A0DFDB6EB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206" name="Group 254">
                    <a:extLst>
                      <a:ext uri="{FF2B5EF4-FFF2-40B4-BE49-F238E27FC236}">
                        <a16:creationId xmlns:a16="http://schemas.microsoft.com/office/drawing/2014/main" id="{AF9BF05C-D0CD-6F4C-99E0-DE11862BA8D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48207" name="Line 255">
                      <a:extLst>
                        <a:ext uri="{FF2B5EF4-FFF2-40B4-BE49-F238E27FC236}">
                          <a16:creationId xmlns:a16="http://schemas.microsoft.com/office/drawing/2014/main" id="{896B5335-5690-D541-A0C7-C7B132A3EC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08" name="Line 256">
                      <a:extLst>
                        <a:ext uri="{FF2B5EF4-FFF2-40B4-BE49-F238E27FC236}">
                          <a16:creationId xmlns:a16="http://schemas.microsoft.com/office/drawing/2014/main" id="{4966D196-09AC-0440-8626-36834FD817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09" name="Line 257">
                      <a:extLst>
                        <a:ext uri="{FF2B5EF4-FFF2-40B4-BE49-F238E27FC236}">
                          <a16:creationId xmlns:a16="http://schemas.microsoft.com/office/drawing/2014/main" id="{00C0140D-FD29-5A47-8D76-EFA45774FF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8147" name="Group 258">
                  <a:extLst>
                    <a:ext uri="{FF2B5EF4-FFF2-40B4-BE49-F238E27FC236}">
                      <a16:creationId xmlns:a16="http://schemas.microsoft.com/office/drawing/2014/main" id="{B11FCC21-CB8B-3848-9E96-12AA81DABE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48187" name="Oval 259">
                    <a:extLst>
                      <a:ext uri="{FF2B5EF4-FFF2-40B4-BE49-F238E27FC236}">
                        <a16:creationId xmlns:a16="http://schemas.microsoft.com/office/drawing/2014/main" id="{3A8E43A0-3B6C-424A-93E3-E19F7DC500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/>
                  </a:p>
                </p:txBody>
              </p:sp>
              <p:sp>
                <p:nvSpPr>
                  <p:cNvPr id="48188" name="Line 260">
                    <a:extLst>
                      <a:ext uri="{FF2B5EF4-FFF2-40B4-BE49-F238E27FC236}">
                        <a16:creationId xmlns:a16="http://schemas.microsoft.com/office/drawing/2014/main" id="{5845035D-75B5-404E-A765-E64E1CA7AB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89" name="Line 261">
                    <a:extLst>
                      <a:ext uri="{FF2B5EF4-FFF2-40B4-BE49-F238E27FC236}">
                        <a16:creationId xmlns:a16="http://schemas.microsoft.com/office/drawing/2014/main" id="{06921C37-960E-B344-87DB-7E94A36E60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90" name="Rectangle 262">
                    <a:extLst>
                      <a:ext uri="{FF2B5EF4-FFF2-40B4-BE49-F238E27FC236}">
                        <a16:creationId xmlns:a16="http://schemas.microsoft.com/office/drawing/2014/main" id="{BA332272-B5F5-5D43-9D56-1FF94FC37E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US" altLang="en-US" sz="1800"/>
                  </a:p>
                </p:txBody>
              </p:sp>
              <p:sp>
                <p:nvSpPr>
                  <p:cNvPr id="48191" name="Oval 263">
                    <a:extLst>
                      <a:ext uri="{FF2B5EF4-FFF2-40B4-BE49-F238E27FC236}">
                        <a16:creationId xmlns:a16="http://schemas.microsoft.com/office/drawing/2014/main" id="{BD10C440-1C42-964E-8C62-0A9FA22FA6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/>
                  </a:p>
                </p:txBody>
              </p:sp>
              <p:grpSp>
                <p:nvGrpSpPr>
                  <p:cNvPr id="48192" name="Group 264">
                    <a:extLst>
                      <a:ext uri="{FF2B5EF4-FFF2-40B4-BE49-F238E27FC236}">
                        <a16:creationId xmlns:a16="http://schemas.microsoft.com/office/drawing/2014/main" id="{6457DCFA-4D0D-964A-B0A3-08366B04780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48197" name="Line 265">
                      <a:extLst>
                        <a:ext uri="{FF2B5EF4-FFF2-40B4-BE49-F238E27FC236}">
                          <a16:creationId xmlns:a16="http://schemas.microsoft.com/office/drawing/2014/main" id="{DFAE12F6-C18A-7340-920A-AF38990427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98" name="Line 266">
                      <a:extLst>
                        <a:ext uri="{FF2B5EF4-FFF2-40B4-BE49-F238E27FC236}">
                          <a16:creationId xmlns:a16="http://schemas.microsoft.com/office/drawing/2014/main" id="{24118C62-990F-1748-806E-16D0CB4A35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99" name="Line 267">
                      <a:extLst>
                        <a:ext uri="{FF2B5EF4-FFF2-40B4-BE49-F238E27FC236}">
                          <a16:creationId xmlns:a16="http://schemas.microsoft.com/office/drawing/2014/main" id="{422BD856-FD40-1942-89C5-CC77025CB6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193" name="Group 268">
                    <a:extLst>
                      <a:ext uri="{FF2B5EF4-FFF2-40B4-BE49-F238E27FC236}">
                        <a16:creationId xmlns:a16="http://schemas.microsoft.com/office/drawing/2014/main" id="{EB6002C0-D788-FD44-A29C-50064A47E1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48194" name="Line 269">
                      <a:extLst>
                        <a:ext uri="{FF2B5EF4-FFF2-40B4-BE49-F238E27FC236}">
                          <a16:creationId xmlns:a16="http://schemas.microsoft.com/office/drawing/2014/main" id="{3131638B-6829-C249-8AA1-0E607C8410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95" name="Line 270">
                      <a:extLst>
                        <a:ext uri="{FF2B5EF4-FFF2-40B4-BE49-F238E27FC236}">
                          <a16:creationId xmlns:a16="http://schemas.microsoft.com/office/drawing/2014/main" id="{C45A1110-2877-2C46-9083-50A8BAFE66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96" name="Line 271">
                      <a:extLst>
                        <a:ext uri="{FF2B5EF4-FFF2-40B4-BE49-F238E27FC236}">
                          <a16:creationId xmlns:a16="http://schemas.microsoft.com/office/drawing/2014/main" id="{0723E40F-BE75-E542-B53D-4933150004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8148" name="Text Box 272">
                  <a:extLst>
                    <a:ext uri="{FF2B5EF4-FFF2-40B4-BE49-F238E27FC236}">
                      <a16:creationId xmlns:a16="http://schemas.microsoft.com/office/drawing/2014/main" id="{1C5AA222-1924-4F47-A832-27FFF2EA08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/>
                    <a:t>to/from customers</a:t>
                  </a:r>
                </a:p>
              </p:txBody>
            </p:sp>
            <p:sp>
              <p:nvSpPr>
                <p:cNvPr id="48149" name="Text Box 273">
                  <a:extLst>
                    <a:ext uri="{FF2B5EF4-FFF2-40B4-BE49-F238E27FC236}">
                      <a16:creationId xmlns:a16="http://schemas.microsoft.com/office/drawing/2014/main" id="{0AAD87F7-FDAC-3340-AB3B-CB0242CD78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62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/>
                    <a:t>peering</a:t>
                  </a:r>
                </a:p>
              </p:txBody>
            </p:sp>
            <p:sp>
              <p:nvSpPr>
                <p:cNvPr id="48150" name="Text Box 274">
                  <a:extLst>
                    <a:ext uri="{FF2B5EF4-FFF2-40B4-BE49-F238E27FC236}">
                      <a16:creationId xmlns:a16="http://schemas.microsoft.com/office/drawing/2014/main" id="{32CFF27F-98D1-2341-93FF-EDCD990521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/>
                    <a:t> to/from backbone</a:t>
                  </a:r>
                </a:p>
              </p:txBody>
            </p:sp>
            <p:sp>
              <p:nvSpPr>
                <p:cNvPr id="48151" name="Rectangle 275">
                  <a:extLst>
                    <a:ext uri="{FF2B5EF4-FFF2-40B4-BE49-F238E27FC236}">
                      <a16:creationId xmlns:a16="http://schemas.microsoft.com/office/drawing/2014/main" id="{338AD25D-D9BD-834A-94ED-B7CF67193D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grpSp>
              <p:nvGrpSpPr>
                <p:cNvPr id="48152" name="Group 276">
                  <a:extLst>
                    <a:ext uri="{FF2B5EF4-FFF2-40B4-BE49-F238E27FC236}">
                      <a16:creationId xmlns:a16="http://schemas.microsoft.com/office/drawing/2014/main" id="{75EBE60C-E4A7-0549-8F95-A2DDFD71FA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48174" name="Oval 277">
                    <a:extLst>
                      <a:ext uri="{FF2B5EF4-FFF2-40B4-BE49-F238E27FC236}">
                        <a16:creationId xmlns:a16="http://schemas.microsoft.com/office/drawing/2014/main" id="{4DD689D9-8A14-1043-B20E-C769DDC35D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/>
                  </a:p>
                </p:txBody>
              </p:sp>
              <p:sp>
                <p:nvSpPr>
                  <p:cNvPr id="48175" name="Line 278">
                    <a:extLst>
                      <a:ext uri="{FF2B5EF4-FFF2-40B4-BE49-F238E27FC236}">
                        <a16:creationId xmlns:a16="http://schemas.microsoft.com/office/drawing/2014/main" id="{C6E9EFF6-00FA-BB42-A092-361BB59830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76" name="Line 279">
                    <a:extLst>
                      <a:ext uri="{FF2B5EF4-FFF2-40B4-BE49-F238E27FC236}">
                        <a16:creationId xmlns:a16="http://schemas.microsoft.com/office/drawing/2014/main" id="{6D2280AE-B8EF-224C-8D78-962CD1A06E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77" name="Rectangle 280">
                    <a:extLst>
                      <a:ext uri="{FF2B5EF4-FFF2-40B4-BE49-F238E27FC236}">
                        <a16:creationId xmlns:a16="http://schemas.microsoft.com/office/drawing/2014/main" id="{BED4A6A6-AEE4-8449-83C3-8B1B9E0B02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US" altLang="en-US" sz="1800"/>
                  </a:p>
                </p:txBody>
              </p:sp>
              <p:sp>
                <p:nvSpPr>
                  <p:cNvPr id="48178" name="Oval 281">
                    <a:extLst>
                      <a:ext uri="{FF2B5EF4-FFF2-40B4-BE49-F238E27FC236}">
                        <a16:creationId xmlns:a16="http://schemas.microsoft.com/office/drawing/2014/main" id="{B52B2EFC-A8A0-5B4D-93D6-FF5F46C4C0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/>
                  </a:p>
                </p:txBody>
              </p:sp>
              <p:grpSp>
                <p:nvGrpSpPr>
                  <p:cNvPr id="48179" name="Group 282">
                    <a:extLst>
                      <a:ext uri="{FF2B5EF4-FFF2-40B4-BE49-F238E27FC236}">
                        <a16:creationId xmlns:a16="http://schemas.microsoft.com/office/drawing/2014/main" id="{291163A5-9553-F345-BE6C-D60172DBAC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48184" name="Line 283">
                      <a:extLst>
                        <a:ext uri="{FF2B5EF4-FFF2-40B4-BE49-F238E27FC236}">
                          <a16:creationId xmlns:a16="http://schemas.microsoft.com/office/drawing/2014/main" id="{28A733C3-A6DD-C841-9936-C73B4D136C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85" name="Line 284">
                      <a:extLst>
                        <a:ext uri="{FF2B5EF4-FFF2-40B4-BE49-F238E27FC236}">
                          <a16:creationId xmlns:a16="http://schemas.microsoft.com/office/drawing/2014/main" id="{FD42C4D5-0743-6043-AF05-47F57135B4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86" name="Line 285">
                      <a:extLst>
                        <a:ext uri="{FF2B5EF4-FFF2-40B4-BE49-F238E27FC236}">
                          <a16:creationId xmlns:a16="http://schemas.microsoft.com/office/drawing/2014/main" id="{08F40DB8-C99E-3C49-80CB-2628937B5E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180" name="Group 286">
                    <a:extLst>
                      <a:ext uri="{FF2B5EF4-FFF2-40B4-BE49-F238E27FC236}">
                        <a16:creationId xmlns:a16="http://schemas.microsoft.com/office/drawing/2014/main" id="{3D298B02-91CD-BE4E-B063-057FECE08B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48181" name="Line 287">
                      <a:extLst>
                        <a:ext uri="{FF2B5EF4-FFF2-40B4-BE49-F238E27FC236}">
                          <a16:creationId xmlns:a16="http://schemas.microsoft.com/office/drawing/2014/main" id="{739FFC21-4046-A440-BD6E-28C86326CB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82" name="Line 288">
                      <a:extLst>
                        <a:ext uri="{FF2B5EF4-FFF2-40B4-BE49-F238E27FC236}">
                          <a16:creationId xmlns:a16="http://schemas.microsoft.com/office/drawing/2014/main" id="{693769B8-F300-AD40-B9E9-D687DE2394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83" name="Line 289">
                      <a:extLst>
                        <a:ext uri="{FF2B5EF4-FFF2-40B4-BE49-F238E27FC236}">
                          <a16:creationId xmlns:a16="http://schemas.microsoft.com/office/drawing/2014/main" id="{6B672B96-81AF-5747-B873-650DDF48E5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8153" name="Line 290">
                  <a:extLst>
                    <a:ext uri="{FF2B5EF4-FFF2-40B4-BE49-F238E27FC236}">
                      <a16:creationId xmlns:a16="http://schemas.microsoft.com/office/drawing/2014/main" id="{87186CFE-5C2D-B946-9934-08ED6057B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154" name="Group 291">
                  <a:extLst>
                    <a:ext uri="{FF2B5EF4-FFF2-40B4-BE49-F238E27FC236}">
                      <a16:creationId xmlns:a16="http://schemas.microsoft.com/office/drawing/2014/main" id="{5442B7DB-0AE9-7C4A-B799-4CB0744473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48171" name="Line 292">
                    <a:extLst>
                      <a:ext uri="{FF2B5EF4-FFF2-40B4-BE49-F238E27FC236}">
                        <a16:creationId xmlns:a16="http://schemas.microsoft.com/office/drawing/2014/main" id="{673BF353-EAE3-9F4D-8EEA-8E96FA1E56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72" name="Line 293">
                    <a:extLst>
                      <a:ext uri="{FF2B5EF4-FFF2-40B4-BE49-F238E27FC236}">
                        <a16:creationId xmlns:a16="http://schemas.microsoft.com/office/drawing/2014/main" id="{C878C419-CBA9-CA46-9855-AF2FB31CA8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73" name="Text Box 294">
                    <a:extLst>
                      <a:ext uri="{FF2B5EF4-FFF2-40B4-BE49-F238E27FC236}">
                        <a16:creationId xmlns:a16="http://schemas.microsoft.com/office/drawing/2014/main" id="{5896E9DC-791D-1B4A-B355-7D66F9B35D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1800"/>
                      <a:t>….</a:t>
                    </a:r>
                  </a:p>
                </p:txBody>
              </p:sp>
            </p:grpSp>
            <p:grpSp>
              <p:nvGrpSpPr>
                <p:cNvPr id="48155" name="Group 295">
                  <a:extLst>
                    <a:ext uri="{FF2B5EF4-FFF2-40B4-BE49-F238E27FC236}">
                      <a16:creationId xmlns:a16="http://schemas.microsoft.com/office/drawing/2014/main" id="{9064CDD1-4F0B-4149-B4F5-CA3DE78262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48167" name="Group 296">
                    <a:extLst>
                      <a:ext uri="{FF2B5EF4-FFF2-40B4-BE49-F238E27FC236}">
                        <a16:creationId xmlns:a16="http://schemas.microsoft.com/office/drawing/2014/main" id="{2523453C-6565-6B44-B913-924D697AE0B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48169" name="Line 297">
                      <a:extLst>
                        <a:ext uri="{FF2B5EF4-FFF2-40B4-BE49-F238E27FC236}">
                          <a16:creationId xmlns:a16="http://schemas.microsoft.com/office/drawing/2014/main" id="{0FB7164D-2A79-6A44-9672-5D132BB09A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70" name="Line 298">
                      <a:extLst>
                        <a:ext uri="{FF2B5EF4-FFF2-40B4-BE49-F238E27FC236}">
                          <a16:creationId xmlns:a16="http://schemas.microsoft.com/office/drawing/2014/main" id="{E0A2B1CE-D298-8146-95A2-4529F3B53F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8168" name="Text Box 299">
                    <a:extLst>
                      <a:ext uri="{FF2B5EF4-FFF2-40B4-BE49-F238E27FC236}">
                        <a16:creationId xmlns:a16="http://schemas.microsoft.com/office/drawing/2014/main" id="{D9E793DE-055A-A341-9653-D48FB7516E5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1800"/>
                      <a:t>…</a:t>
                    </a:r>
                  </a:p>
                </p:txBody>
              </p:sp>
            </p:grpSp>
            <p:grpSp>
              <p:nvGrpSpPr>
                <p:cNvPr id="48156" name="Group 300">
                  <a:extLst>
                    <a:ext uri="{FF2B5EF4-FFF2-40B4-BE49-F238E27FC236}">
                      <a16:creationId xmlns:a16="http://schemas.microsoft.com/office/drawing/2014/main" id="{FAA1D413-7E1F-3D43-BC96-21A0A29BB7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48163" name="Group 301">
                    <a:extLst>
                      <a:ext uri="{FF2B5EF4-FFF2-40B4-BE49-F238E27FC236}">
                        <a16:creationId xmlns:a16="http://schemas.microsoft.com/office/drawing/2014/main" id="{32CB3050-8D87-1847-B67A-648B01EE05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48165" name="Line 302">
                      <a:extLst>
                        <a:ext uri="{FF2B5EF4-FFF2-40B4-BE49-F238E27FC236}">
                          <a16:creationId xmlns:a16="http://schemas.microsoft.com/office/drawing/2014/main" id="{49FC4933-6E1B-7149-A2F6-46640237C2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66" name="Line 303">
                      <a:extLst>
                        <a:ext uri="{FF2B5EF4-FFF2-40B4-BE49-F238E27FC236}">
                          <a16:creationId xmlns:a16="http://schemas.microsoft.com/office/drawing/2014/main" id="{E69018D1-CF66-9544-9526-87BC0994C7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8164" name="Text Box 304">
                    <a:extLst>
                      <a:ext uri="{FF2B5EF4-FFF2-40B4-BE49-F238E27FC236}">
                        <a16:creationId xmlns:a16="http://schemas.microsoft.com/office/drawing/2014/main" id="{703F2B40-E659-0B4E-8264-8E310DCF686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1800"/>
                      <a:t>…</a:t>
                    </a:r>
                  </a:p>
                </p:txBody>
              </p:sp>
            </p:grpSp>
            <p:grpSp>
              <p:nvGrpSpPr>
                <p:cNvPr id="48157" name="Group 305">
                  <a:extLst>
                    <a:ext uri="{FF2B5EF4-FFF2-40B4-BE49-F238E27FC236}">
                      <a16:creationId xmlns:a16="http://schemas.microsoft.com/office/drawing/2014/main" id="{C24CAD25-6B24-C047-9EB2-244665BABA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48159" name="Group 306">
                    <a:extLst>
                      <a:ext uri="{FF2B5EF4-FFF2-40B4-BE49-F238E27FC236}">
                        <a16:creationId xmlns:a16="http://schemas.microsoft.com/office/drawing/2014/main" id="{43E2B822-8A9B-FE44-9102-12DFFFF460F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48161" name="Line 307">
                      <a:extLst>
                        <a:ext uri="{FF2B5EF4-FFF2-40B4-BE49-F238E27FC236}">
                          <a16:creationId xmlns:a16="http://schemas.microsoft.com/office/drawing/2014/main" id="{AA4DBFC0-3DAB-904D-9865-FA2AE8D6EE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62" name="Line 308">
                      <a:extLst>
                        <a:ext uri="{FF2B5EF4-FFF2-40B4-BE49-F238E27FC236}">
                          <a16:creationId xmlns:a16="http://schemas.microsoft.com/office/drawing/2014/main" id="{FE8D5D5D-78F3-E94B-9D0F-569A1B8B69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8160" name="Text Box 309">
                    <a:extLst>
                      <a:ext uri="{FF2B5EF4-FFF2-40B4-BE49-F238E27FC236}">
                        <a16:creationId xmlns:a16="http://schemas.microsoft.com/office/drawing/2014/main" id="{54D4285B-C2DF-2A4E-8487-B68697B1A0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1800"/>
                      <a:t>…</a:t>
                    </a:r>
                  </a:p>
                </p:txBody>
              </p:sp>
            </p:grpSp>
            <p:sp>
              <p:nvSpPr>
                <p:cNvPr id="48158" name="Text Box 310">
                  <a:extLst>
                    <a:ext uri="{FF2B5EF4-FFF2-40B4-BE49-F238E27FC236}">
                      <a16:creationId xmlns:a16="http://schemas.microsoft.com/office/drawing/2014/main" id="{7C9EED6D-2856-F148-AFD9-29AEE22CCE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570" cy="22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solidFill>
                        <a:schemeClr val="bg2"/>
                      </a:solidFill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69640" name="Freeform 311">
              <a:extLst>
                <a:ext uri="{FF2B5EF4-FFF2-40B4-BE49-F238E27FC236}">
                  <a16:creationId xmlns:a16="http://schemas.microsoft.com/office/drawing/2014/main" id="{1D72E918-CE35-2145-954B-A158268CD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sp>
        <p:nvSpPr>
          <p:cNvPr id="118" name="Date Placeholder 117">
            <a:extLst>
              <a:ext uri="{FF2B5EF4-FFF2-40B4-BE49-F238E27FC236}">
                <a16:creationId xmlns:a16="http://schemas.microsoft.com/office/drawing/2014/main" id="{01E61E81-1A78-E041-8768-807000846F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D74679-9B8D-E641-A6D5-5B490D5D8931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>
            <a:extLst>
              <a:ext uri="{FF2B5EF4-FFF2-40B4-BE49-F238E27FC236}">
                <a16:creationId xmlns:a16="http://schemas.microsoft.com/office/drawing/2014/main" id="{7E5167B6-B1D5-BA43-832E-AF012510B3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228600"/>
            <a:ext cx="8242300" cy="827088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80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Internet Structure: Network of Networks</a:t>
            </a:r>
            <a:endParaRPr lang="en-US" sz="500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AE129CD-C3FD-2A46-B65B-4B1A2DDC364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pPr eaLnBrk="1" hangingPunct="1"/>
            <a:r>
              <a:rPr lang="ja-JP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“</a:t>
            </a:r>
            <a:r>
              <a:rPr lang="en-US" altLang="ja-JP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Tier-2</a:t>
            </a:r>
            <a:r>
              <a:rPr lang="ja-JP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”</a:t>
            </a:r>
            <a:r>
              <a:rPr lang="en-US" altLang="ja-JP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ISPs: smaller (often regional) ISPs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Connect to one or more tier-1 ISPs, possibly other tier-2 ISPs</a:t>
            </a:r>
          </a:p>
          <a:p>
            <a:pPr eaLnBrk="1" hangingPunct="1"/>
            <a:endParaRPr lang="en-US" altLang="en-US" sz="2200">
              <a:solidFill>
                <a:srgbClr val="FF0000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70662" name="Oval 4">
            <a:extLst>
              <a:ext uri="{FF2B5EF4-FFF2-40B4-BE49-F238E27FC236}">
                <a16:creationId xmlns:a16="http://schemas.microsoft.com/office/drawing/2014/main" id="{7DCF7FFF-4BAF-BF4B-B907-CA21D9FFA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50" y="4405313"/>
            <a:ext cx="1863725" cy="790575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omic Sans MS" pitchFamily="66" charset="0"/>
                <a:ea typeface="+mn-ea"/>
              </a:rPr>
              <a:t>Tier 1 ISP</a:t>
            </a:r>
            <a:endParaRPr lang="en-US">
              <a:latin typeface="Arial" charset="0"/>
              <a:ea typeface="+mn-ea"/>
            </a:endParaRPr>
          </a:p>
        </p:txBody>
      </p:sp>
      <p:sp>
        <p:nvSpPr>
          <p:cNvPr id="50181" name="Oval 5">
            <a:extLst>
              <a:ext uri="{FF2B5EF4-FFF2-40B4-BE49-F238E27FC236}">
                <a16:creationId xmlns:a16="http://schemas.microsoft.com/office/drawing/2014/main" id="{AF80240B-2F67-9149-A4F0-F2A1BD40C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00" y="3201988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bg1"/>
                </a:solidFill>
                <a:latin typeface="Comic Sans MS" panose="030F0902030302020204" pitchFamily="66" charset="0"/>
              </a:rPr>
              <a:t>Tier 1 ISP</a:t>
            </a:r>
            <a:endParaRPr lang="en-US" altLang="en-US" sz="1800"/>
          </a:p>
        </p:txBody>
      </p:sp>
      <p:sp>
        <p:nvSpPr>
          <p:cNvPr id="50182" name="Oval 6">
            <a:extLst>
              <a:ext uri="{FF2B5EF4-FFF2-40B4-BE49-F238E27FC236}">
                <a16:creationId xmlns:a16="http://schemas.microsoft.com/office/drawing/2014/main" id="{4EA7ABC7-9680-2D4F-A46B-6F9F0F9BA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4367213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bg1"/>
                </a:solidFill>
                <a:latin typeface="Comic Sans MS" panose="030F0902030302020204" pitchFamily="66" charset="0"/>
              </a:rPr>
              <a:t>Tier 1 ISP</a:t>
            </a:r>
            <a:endParaRPr lang="en-US" altLang="en-US" sz="1800"/>
          </a:p>
        </p:txBody>
      </p:sp>
      <p:sp>
        <p:nvSpPr>
          <p:cNvPr id="50183" name="Oval 8">
            <a:extLst>
              <a:ext uri="{FF2B5EF4-FFF2-40B4-BE49-F238E27FC236}">
                <a16:creationId xmlns:a16="http://schemas.microsoft.com/office/drawing/2014/main" id="{56A6318A-63FB-194B-AEA7-68BE3A237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75" y="4373563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0184" name="Oval 9">
            <a:extLst>
              <a:ext uri="{FF2B5EF4-FFF2-40B4-BE49-F238E27FC236}">
                <a16:creationId xmlns:a16="http://schemas.microsoft.com/office/drawing/2014/main" id="{D6DE5710-E14B-9145-802B-405C4767C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3903663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0185" name="Oval 10">
            <a:extLst>
              <a:ext uri="{FF2B5EF4-FFF2-40B4-BE49-F238E27FC236}">
                <a16:creationId xmlns:a16="http://schemas.microsoft.com/office/drawing/2014/main" id="{585E4646-3D34-F74B-93B0-845846C94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3929063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0186" name="Oval 11">
            <a:extLst>
              <a:ext uri="{FF2B5EF4-FFF2-40B4-BE49-F238E27FC236}">
                <a16:creationId xmlns:a16="http://schemas.microsoft.com/office/drawing/2014/main" id="{18217304-F9C6-B144-9067-237CB7F7C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4386263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0187" name="Oval 12">
            <a:extLst>
              <a:ext uri="{FF2B5EF4-FFF2-40B4-BE49-F238E27FC236}">
                <a16:creationId xmlns:a16="http://schemas.microsoft.com/office/drawing/2014/main" id="{4302784B-DA9F-A44D-A5FF-86738FC2A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4703763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0188" name="Oval 13">
            <a:extLst>
              <a:ext uri="{FF2B5EF4-FFF2-40B4-BE49-F238E27FC236}">
                <a16:creationId xmlns:a16="http://schemas.microsoft.com/office/drawing/2014/main" id="{26DF2F20-6238-4C4E-8ECA-D597A9781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4691063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0189" name="Line 14">
            <a:extLst>
              <a:ext uri="{FF2B5EF4-FFF2-40B4-BE49-F238E27FC236}">
                <a16:creationId xmlns:a16="http://schemas.microsoft.com/office/drawing/2014/main" id="{C81F05AA-42D3-324A-9EAE-8307BB4800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4760913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5">
            <a:extLst>
              <a:ext uri="{FF2B5EF4-FFF2-40B4-BE49-F238E27FC236}">
                <a16:creationId xmlns:a16="http://schemas.microsoft.com/office/drawing/2014/main" id="{6D32CB32-6FF9-FA40-AE12-E7281C1C90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975" y="4017963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6">
            <a:extLst>
              <a:ext uri="{FF2B5EF4-FFF2-40B4-BE49-F238E27FC236}">
                <a16:creationId xmlns:a16="http://schemas.microsoft.com/office/drawing/2014/main" id="{0D28E55A-C17F-9A42-B75D-1130AD8C17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7000" y="4049713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1">
            <a:extLst>
              <a:ext uri="{FF2B5EF4-FFF2-40B4-BE49-F238E27FC236}">
                <a16:creationId xmlns:a16="http://schemas.microsoft.com/office/drawing/2014/main" id="{CD42F3C9-D100-FD48-B090-11436E58A0AF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2808288"/>
            <a:ext cx="6219825" cy="2838450"/>
            <a:chOff x="1226" y="2070"/>
            <a:chExt cx="3918" cy="1788"/>
          </a:xfrm>
        </p:grpSpPr>
        <p:grpSp>
          <p:nvGrpSpPr>
            <p:cNvPr id="50204" name="Group 32">
              <a:extLst>
                <a:ext uri="{FF2B5EF4-FFF2-40B4-BE49-F238E27FC236}">
                  <a16:creationId xmlns:a16="http://schemas.microsoft.com/office/drawing/2014/main" id="{B7EED5B0-2B3B-5D40-9216-4D6AA3ABD2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50224" name="Oval 28">
                <a:extLst>
                  <a:ext uri="{FF2B5EF4-FFF2-40B4-BE49-F238E27FC236}">
                    <a16:creationId xmlns:a16="http://schemas.microsoft.com/office/drawing/2014/main" id="{396CD004-46D3-7F47-BAFD-3D46469F2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225" name="Text Box 30">
                <a:extLst>
                  <a:ext uri="{FF2B5EF4-FFF2-40B4-BE49-F238E27FC236}">
                    <a16:creationId xmlns:a16="http://schemas.microsoft.com/office/drawing/2014/main" id="{680532D5-CAA4-124E-9817-561E727A62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0226" name="Oval 29">
                <a:extLst>
                  <a:ext uri="{FF2B5EF4-FFF2-40B4-BE49-F238E27FC236}">
                    <a16:creationId xmlns:a16="http://schemas.microsoft.com/office/drawing/2014/main" id="{F4CCA8BB-12FD-AC4C-9CDA-768F8FCC8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0205" name="Group 37">
              <a:extLst>
                <a:ext uri="{FF2B5EF4-FFF2-40B4-BE49-F238E27FC236}">
                  <a16:creationId xmlns:a16="http://schemas.microsoft.com/office/drawing/2014/main" id="{1596EDEE-5DCA-C14D-8F7F-798AB83ED6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50221" name="Oval 34">
                <a:extLst>
                  <a:ext uri="{FF2B5EF4-FFF2-40B4-BE49-F238E27FC236}">
                    <a16:creationId xmlns:a16="http://schemas.microsoft.com/office/drawing/2014/main" id="{FD8F0D32-DDDC-EA45-8631-8295F7126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222" name="Text Box 35">
                <a:extLst>
                  <a:ext uri="{FF2B5EF4-FFF2-40B4-BE49-F238E27FC236}">
                    <a16:creationId xmlns:a16="http://schemas.microsoft.com/office/drawing/2014/main" id="{ECE9E850-E343-9D43-A4EF-4029922F02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0223" name="Oval 36">
                <a:extLst>
                  <a:ext uri="{FF2B5EF4-FFF2-40B4-BE49-F238E27FC236}">
                    <a16:creationId xmlns:a16="http://schemas.microsoft.com/office/drawing/2014/main" id="{2B37CFA3-5221-AD42-AC28-F60301CE3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0206" name="Group 42">
              <a:extLst>
                <a:ext uri="{FF2B5EF4-FFF2-40B4-BE49-F238E27FC236}">
                  <a16:creationId xmlns:a16="http://schemas.microsoft.com/office/drawing/2014/main" id="{D0A57A2C-1A3C-1746-8909-30C086D57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50218" name="Oval 39">
                <a:extLst>
                  <a:ext uri="{FF2B5EF4-FFF2-40B4-BE49-F238E27FC236}">
                    <a16:creationId xmlns:a16="http://schemas.microsoft.com/office/drawing/2014/main" id="{FE3CE067-6C7E-B547-9FC9-45EECDD14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219" name="Text Box 40">
                <a:extLst>
                  <a:ext uri="{FF2B5EF4-FFF2-40B4-BE49-F238E27FC236}">
                    <a16:creationId xmlns:a16="http://schemas.microsoft.com/office/drawing/2014/main" id="{1A5D7687-7CF1-FF4E-B342-A36AEDAA5D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0220" name="Oval 41">
                <a:extLst>
                  <a:ext uri="{FF2B5EF4-FFF2-40B4-BE49-F238E27FC236}">
                    <a16:creationId xmlns:a16="http://schemas.microsoft.com/office/drawing/2014/main" id="{6C878B7F-CB54-A54F-8382-A81CBD731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0207" name="Group 47">
              <a:extLst>
                <a:ext uri="{FF2B5EF4-FFF2-40B4-BE49-F238E27FC236}">
                  <a16:creationId xmlns:a16="http://schemas.microsoft.com/office/drawing/2014/main" id="{12D0F633-E11E-6543-AF95-DD778304E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50215" name="Oval 44">
                <a:extLst>
                  <a:ext uri="{FF2B5EF4-FFF2-40B4-BE49-F238E27FC236}">
                    <a16:creationId xmlns:a16="http://schemas.microsoft.com/office/drawing/2014/main" id="{975B4B1C-30A3-4747-BAC9-CDCDD918A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216" name="Text Box 45">
                <a:extLst>
                  <a:ext uri="{FF2B5EF4-FFF2-40B4-BE49-F238E27FC236}">
                    <a16:creationId xmlns:a16="http://schemas.microsoft.com/office/drawing/2014/main" id="{9272C3B3-3939-9B4B-9F9C-388DD2D23A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0217" name="Oval 46">
                <a:extLst>
                  <a:ext uri="{FF2B5EF4-FFF2-40B4-BE49-F238E27FC236}">
                    <a16:creationId xmlns:a16="http://schemas.microsoft.com/office/drawing/2014/main" id="{EFD21F65-911E-7244-A84F-4F4BCBDA2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0208" name="Group 52">
              <a:extLst>
                <a:ext uri="{FF2B5EF4-FFF2-40B4-BE49-F238E27FC236}">
                  <a16:creationId xmlns:a16="http://schemas.microsoft.com/office/drawing/2014/main" id="{967346C8-9F3B-0543-91E8-E2BEE9E7E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50212" name="Oval 49">
                <a:extLst>
                  <a:ext uri="{FF2B5EF4-FFF2-40B4-BE49-F238E27FC236}">
                    <a16:creationId xmlns:a16="http://schemas.microsoft.com/office/drawing/2014/main" id="{E3AE79E9-CBE7-964C-8F6B-EC4C37418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213" name="Text Box 50">
                <a:extLst>
                  <a:ext uri="{FF2B5EF4-FFF2-40B4-BE49-F238E27FC236}">
                    <a16:creationId xmlns:a16="http://schemas.microsoft.com/office/drawing/2014/main" id="{907FC866-A483-E841-A693-A2832202D4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0214" name="Oval 51">
                <a:extLst>
                  <a:ext uri="{FF2B5EF4-FFF2-40B4-BE49-F238E27FC236}">
                    <a16:creationId xmlns:a16="http://schemas.microsoft.com/office/drawing/2014/main" id="{04D84EF0-4197-AA4C-A309-020B7491D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50209" name="Oval 54">
              <a:extLst>
                <a:ext uri="{FF2B5EF4-FFF2-40B4-BE49-F238E27FC236}">
                  <a16:creationId xmlns:a16="http://schemas.microsoft.com/office/drawing/2014/main" id="{BE3D76B0-BB3C-3E4E-9379-6282DD3D1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0210" name="Line 55">
              <a:extLst>
                <a:ext uri="{FF2B5EF4-FFF2-40B4-BE49-F238E27FC236}">
                  <a16:creationId xmlns:a16="http://schemas.microsoft.com/office/drawing/2014/main" id="{7E2C94FD-A10A-9C44-AA9C-F5666963E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Oval 56">
              <a:extLst>
                <a:ext uri="{FF2B5EF4-FFF2-40B4-BE49-F238E27FC236}">
                  <a16:creationId xmlns:a16="http://schemas.microsoft.com/office/drawing/2014/main" id="{29E39093-2C64-024C-A929-E132EBF6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8" name="Group 62">
            <a:extLst>
              <a:ext uri="{FF2B5EF4-FFF2-40B4-BE49-F238E27FC236}">
                <a16:creationId xmlns:a16="http://schemas.microsoft.com/office/drawing/2014/main" id="{02EADFAC-9391-BC40-A214-04F12F06961F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2830513"/>
            <a:ext cx="3532187" cy="2308225"/>
            <a:chOff x="131" y="2084"/>
            <a:chExt cx="2225" cy="1454"/>
          </a:xfrm>
        </p:grpSpPr>
        <p:sp>
          <p:nvSpPr>
            <p:cNvPr id="50201" name="Text Box 53">
              <a:extLst>
                <a:ext uri="{FF2B5EF4-FFF2-40B4-BE49-F238E27FC236}">
                  <a16:creationId xmlns:a16="http://schemas.microsoft.com/office/drawing/2014/main" id="{09F2EEE2-5D32-DE44-921A-BF706E82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" y="2084"/>
              <a:ext cx="1292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Tier-2 ISP pays tier-1 ISP for connectivity to rest of Internet</a:t>
              </a:r>
            </a:p>
            <a:p>
              <a:pPr eaLnBrk="1" hangingPunct="1">
                <a:buClr>
                  <a:schemeClr val="accent2"/>
                </a:buClr>
                <a:buSzPct val="85000"/>
              </a:pPr>
              <a:endParaRPr lang="en-US" altLang="en-US" sz="1800">
                <a:latin typeface="Comic Sans MS" panose="030F0902030302020204" pitchFamily="66" charset="0"/>
              </a:endParaRPr>
            </a:p>
            <a:p>
              <a:pPr eaLnBrk="1" hangingPunct="1">
                <a:buClr>
                  <a:schemeClr val="accent2"/>
                </a:buClr>
                <a:buSzPct val="85000"/>
              </a:pPr>
              <a:r>
                <a:rPr lang="en-US" altLang="en-US" sz="1800">
                  <a:latin typeface="Comic Sans MS" panose="030F0902030302020204" pitchFamily="66" charset="0"/>
                </a:rPr>
                <a:t>tier-2 ISP is c</a:t>
              </a:r>
              <a:r>
                <a:rPr lang="en-US" altLang="en-US" sz="1800" i="1">
                  <a:latin typeface="Comic Sans MS" panose="030F0902030302020204" pitchFamily="66" charset="0"/>
                </a:rPr>
                <a:t>ustomer</a:t>
              </a:r>
              <a:r>
                <a:rPr lang="en-US" altLang="en-US" sz="1800">
                  <a:latin typeface="Comic Sans MS" panose="030F0902030302020204" pitchFamily="66" charset="0"/>
                </a:rPr>
                <a:t> of</a:t>
              </a:r>
            </a:p>
            <a:p>
              <a:pPr eaLnBrk="1" hangingPunct="1"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altLang="en-US" sz="1800">
                  <a:latin typeface="Comic Sans MS" panose="030F0902030302020204" pitchFamily="66" charset="0"/>
                </a:rPr>
                <a:t>tier-1 provider</a:t>
              </a:r>
            </a:p>
          </p:txBody>
        </p:sp>
        <p:sp>
          <p:nvSpPr>
            <p:cNvPr id="50202" name="Line 57">
              <a:extLst>
                <a:ext uri="{FF2B5EF4-FFF2-40B4-BE49-F238E27FC236}">
                  <a16:creationId xmlns:a16="http://schemas.microsoft.com/office/drawing/2014/main" id="{D9301890-604F-0A45-8CD0-FE44C6B481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Line 58">
              <a:extLst>
                <a:ext uri="{FF2B5EF4-FFF2-40B4-BE49-F238E27FC236}">
                  <a16:creationId xmlns:a16="http://schemas.microsoft.com/office/drawing/2014/main" id="{483E6FB8-3157-DC4B-98EE-536D06A556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7">
            <a:extLst>
              <a:ext uri="{FF2B5EF4-FFF2-40B4-BE49-F238E27FC236}">
                <a16:creationId xmlns:a16="http://schemas.microsoft.com/office/drawing/2014/main" id="{7DCA7EB8-6951-4D48-BFCB-24CF54F7DD0F}"/>
              </a:ext>
            </a:extLst>
          </p:cNvPr>
          <p:cNvGrpSpPr>
            <a:grpSpLocks/>
          </p:cNvGrpSpPr>
          <p:nvPr/>
        </p:nvGrpSpPr>
        <p:grpSpPr bwMode="auto">
          <a:xfrm>
            <a:off x="6438900" y="2541588"/>
            <a:ext cx="2705100" cy="2136775"/>
            <a:chOff x="3992" y="1902"/>
            <a:chExt cx="1704" cy="1346"/>
          </a:xfrm>
        </p:grpSpPr>
        <p:sp>
          <p:nvSpPr>
            <p:cNvPr id="50196" name="Oval 67">
              <a:extLst>
                <a:ext uri="{FF2B5EF4-FFF2-40B4-BE49-F238E27FC236}">
                  <a16:creationId xmlns:a16="http://schemas.microsoft.com/office/drawing/2014/main" id="{10032E2C-BCBC-7D42-B397-7035110C4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0197" name="Text Box 64">
              <a:extLst>
                <a:ext uri="{FF2B5EF4-FFF2-40B4-BE49-F238E27FC236}">
                  <a16:creationId xmlns:a16="http://schemas.microsoft.com/office/drawing/2014/main" id="{F7DB318D-CEDC-B647-A00B-4EE1C79A9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Tier-2 ISPs also peer privately with each other.</a:t>
              </a:r>
            </a:p>
          </p:txBody>
        </p:sp>
        <p:sp>
          <p:nvSpPr>
            <p:cNvPr id="50198" name="Oval 68">
              <a:extLst>
                <a:ext uri="{FF2B5EF4-FFF2-40B4-BE49-F238E27FC236}">
                  <a16:creationId xmlns:a16="http://schemas.microsoft.com/office/drawing/2014/main" id="{8CFB60FE-1063-1B4E-AFB8-69B9CF7F8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0199" name="Line 69">
              <a:extLst>
                <a:ext uri="{FF2B5EF4-FFF2-40B4-BE49-F238E27FC236}">
                  <a16:creationId xmlns:a16="http://schemas.microsoft.com/office/drawing/2014/main" id="{44702228-A925-3546-AA8F-F4FB94150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Line 72">
              <a:extLst>
                <a:ext uri="{FF2B5EF4-FFF2-40B4-BE49-F238E27FC236}">
                  <a16:creationId xmlns:a16="http://schemas.microsoft.com/office/drawing/2014/main" id="{6F8B00DF-A0DD-2E41-BCD5-499DE37E3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Date Placeholder 51">
            <a:extLst>
              <a:ext uri="{FF2B5EF4-FFF2-40B4-BE49-F238E27FC236}">
                <a16:creationId xmlns:a16="http://schemas.microsoft.com/office/drawing/2014/main" id="{A8546C95-5521-814F-A1F7-6D6922AF16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D250FA-522E-4449-9AD1-21A9BFD697CF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>
            <a:extLst>
              <a:ext uri="{FF2B5EF4-FFF2-40B4-BE49-F238E27FC236}">
                <a16:creationId xmlns:a16="http://schemas.microsoft.com/office/drawing/2014/main" id="{8F9D02CC-3FBE-FE47-A0DE-096B75BD2C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223250" cy="8445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80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Internet Structure: Network of Networks</a:t>
            </a:r>
            <a:endParaRPr lang="en-US" sz="500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3BD0044-533E-764D-A708-6935E2A3F92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3538" y="1092200"/>
            <a:ext cx="8440737" cy="914400"/>
          </a:xfrm>
        </p:spPr>
        <p:txBody>
          <a:bodyPr/>
          <a:lstStyle/>
          <a:p>
            <a:pPr eaLnBrk="1" hangingPunct="1"/>
            <a:r>
              <a:rPr lang="ja-JP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“</a:t>
            </a:r>
            <a:r>
              <a:rPr lang="en-US" altLang="ja-JP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Tier-3</a:t>
            </a:r>
            <a:r>
              <a:rPr lang="ja-JP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”</a:t>
            </a:r>
            <a:r>
              <a:rPr lang="en-US" altLang="ja-JP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ISPs and local ISPs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last hop (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</a:rPr>
              <a:t>access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) network (closest to end systems)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200">
              <a:solidFill>
                <a:srgbClr val="FF0000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71686" name="Oval 4">
            <a:extLst>
              <a:ext uri="{FF2B5EF4-FFF2-40B4-BE49-F238E27FC236}">
                <a16:creationId xmlns:a16="http://schemas.microsoft.com/office/drawing/2014/main" id="{4C981020-5EBF-3747-8E72-7E488249C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4535488"/>
            <a:ext cx="1863725" cy="790575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omic Sans MS" pitchFamily="66" charset="0"/>
                <a:ea typeface="+mn-ea"/>
              </a:rPr>
              <a:t>Tier 1 ISP</a:t>
            </a:r>
            <a:endParaRPr lang="en-US">
              <a:latin typeface="Arial" charset="0"/>
              <a:ea typeface="+mn-ea"/>
            </a:endParaRPr>
          </a:p>
        </p:txBody>
      </p:sp>
      <p:sp>
        <p:nvSpPr>
          <p:cNvPr id="52229" name="Oval 5">
            <a:extLst>
              <a:ext uri="{FF2B5EF4-FFF2-40B4-BE49-F238E27FC236}">
                <a16:creationId xmlns:a16="http://schemas.microsoft.com/office/drawing/2014/main" id="{D1EAF7EF-B562-C140-B625-B2931B87B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3332163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bg1"/>
                </a:solidFill>
                <a:latin typeface="Comic Sans MS" panose="030F0902030302020204" pitchFamily="66" charset="0"/>
              </a:rPr>
              <a:t>Tier 1 ISP</a:t>
            </a:r>
            <a:endParaRPr lang="en-US" altLang="en-US" sz="1800"/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CA648E35-0BBD-3E4C-95BF-6BB4C37E5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497388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bg1"/>
                </a:solidFill>
                <a:latin typeface="Comic Sans MS" panose="030F0902030302020204" pitchFamily="66" charset="0"/>
              </a:rPr>
              <a:t>Tier 1 ISP</a:t>
            </a:r>
            <a:endParaRPr lang="en-US" altLang="en-US" sz="1800"/>
          </a:p>
        </p:txBody>
      </p:sp>
      <p:sp>
        <p:nvSpPr>
          <p:cNvPr id="52231" name="Oval 7">
            <a:extLst>
              <a:ext uri="{FF2B5EF4-FFF2-40B4-BE49-F238E27FC236}">
                <a16:creationId xmlns:a16="http://schemas.microsoft.com/office/drawing/2014/main" id="{0FE8D566-AD96-9F4C-997E-86232D8B4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4503738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2232" name="Oval 8">
            <a:extLst>
              <a:ext uri="{FF2B5EF4-FFF2-40B4-BE49-F238E27FC236}">
                <a16:creationId xmlns:a16="http://schemas.microsoft.com/office/drawing/2014/main" id="{B5AB1933-CFD1-1F4A-A500-BAF575D4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4033838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2233" name="Oval 9">
            <a:extLst>
              <a:ext uri="{FF2B5EF4-FFF2-40B4-BE49-F238E27FC236}">
                <a16:creationId xmlns:a16="http://schemas.microsoft.com/office/drawing/2014/main" id="{DC98C61F-0335-2D4F-ADE8-8D0FDB869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5" y="4059238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2234" name="Oval 10">
            <a:extLst>
              <a:ext uri="{FF2B5EF4-FFF2-40B4-BE49-F238E27FC236}">
                <a16:creationId xmlns:a16="http://schemas.microsoft.com/office/drawing/2014/main" id="{92F25AAF-69B1-F341-BC20-44A3E0309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4516438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2235" name="Oval 11">
            <a:extLst>
              <a:ext uri="{FF2B5EF4-FFF2-40B4-BE49-F238E27FC236}">
                <a16:creationId xmlns:a16="http://schemas.microsoft.com/office/drawing/2014/main" id="{EAB11C1C-690D-BF46-8BFB-BE139DDE1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4833938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2236" name="Oval 12">
            <a:extLst>
              <a:ext uri="{FF2B5EF4-FFF2-40B4-BE49-F238E27FC236}">
                <a16:creationId xmlns:a16="http://schemas.microsoft.com/office/drawing/2014/main" id="{94E1F98D-43CC-B94E-AD59-FB34056E3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4821238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2237" name="Line 13">
            <a:extLst>
              <a:ext uri="{FF2B5EF4-FFF2-40B4-BE49-F238E27FC236}">
                <a16:creationId xmlns:a16="http://schemas.microsoft.com/office/drawing/2014/main" id="{5621CBD0-C904-414D-9CD0-28C24D3AC9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8800" y="4891088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14">
            <a:extLst>
              <a:ext uri="{FF2B5EF4-FFF2-40B4-BE49-F238E27FC236}">
                <a16:creationId xmlns:a16="http://schemas.microsoft.com/office/drawing/2014/main" id="{B6FFBB06-5E8A-5B49-AAD4-05D959854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375" y="4148138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5">
            <a:extLst>
              <a:ext uri="{FF2B5EF4-FFF2-40B4-BE49-F238E27FC236}">
                <a16:creationId xmlns:a16="http://schemas.microsoft.com/office/drawing/2014/main" id="{D7D44A08-7318-AA4A-AC5E-D1C34ADFCA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5400" y="4179888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2240" name="Group 22">
            <a:extLst>
              <a:ext uri="{FF2B5EF4-FFF2-40B4-BE49-F238E27FC236}">
                <a16:creationId xmlns:a16="http://schemas.microsoft.com/office/drawing/2014/main" id="{40548925-97DA-BB4B-BC78-0CC65B8F51AF}"/>
              </a:ext>
            </a:extLst>
          </p:cNvPr>
          <p:cNvGrpSpPr>
            <a:grpSpLocks/>
          </p:cNvGrpSpPr>
          <p:nvPr/>
        </p:nvGrpSpPr>
        <p:grpSpPr bwMode="auto">
          <a:xfrm>
            <a:off x="1946275" y="2938463"/>
            <a:ext cx="6219825" cy="2838450"/>
            <a:chOff x="1226" y="2070"/>
            <a:chExt cx="3918" cy="1788"/>
          </a:xfrm>
        </p:grpSpPr>
        <p:grpSp>
          <p:nvGrpSpPr>
            <p:cNvPr id="52279" name="Group 23">
              <a:extLst>
                <a:ext uri="{FF2B5EF4-FFF2-40B4-BE49-F238E27FC236}">
                  <a16:creationId xmlns:a16="http://schemas.microsoft.com/office/drawing/2014/main" id="{FCD78878-07FE-3745-A6C9-F3D16D70C5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52299" name="Oval 24">
                <a:extLst>
                  <a:ext uri="{FF2B5EF4-FFF2-40B4-BE49-F238E27FC236}">
                    <a16:creationId xmlns:a16="http://schemas.microsoft.com/office/drawing/2014/main" id="{4340B1C2-8CF8-484E-B262-F3AC56306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300" name="Text Box 25">
                <a:extLst>
                  <a:ext uri="{FF2B5EF4-FFF2-40B4-BE49-F238E27FC236}">
                    <a16:creationId xmlns:a16="http://schemas.microsoft.com/office/drawing/2014/main" id="{AC05C0D6-7CA4-6C4D-AB14-7A62DFACBC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2301" name="Oval 26">
                <a:extLst>
                  <a:ext uri="{FF2B5EF4-FFF2-40B4-BE49-F238E27FC236}">
                    <a16:creationId xmlns:a16="http://schemas.microsoft.com/office/drawing/2014/main" id="{606462AE-8DF7-E949-A725-4D810EB6E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2280" name="Group 27">
              <a:extLst>
                <a:ext uri="{FF2B5EF4-FFF2-40B4-BE49-F238E27FC236}">
                  <a16:creationId xmlns:a16="http://schemas.microsoft.com/office/drawing/2014/main" id="{DA7D6F15-979A-BD4B-B64E-E50C75E20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52296" name="Oval 28">
                <a:extLst>
                  <a:ext uri="{FF2B5EF4-FFF2-40B4-BE49-F238E27FC236}">
                    <a16:creationId xmlns:a16="http://schemas.microsoft.com/office/drawing/2014/main" id="{2A9AE032-C3EC-A243-B74B-3B9FC2E2F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97" name="Text Box 29">
                <a:extLst>
                  <a:ext uri="{FF2B5EF4-FFF2-40B4-BE49-F238E27FC236}">
                    <a16:creationId xmlns:a16="http://schemas.microsoft.com/office/drawing/2014/main" id="{3D692B92-804C-3E47-8D20-3CC6848F8F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2298" name="Oval 30">
                <a:extLst>
                  <a:ext uri="{FF2B5EF4-FFF2-40B4-BE49-F238E27FC236}">
                    <a16:creationId xmlns:a16="http://schemas.microsoft.com/office/drawing/2014/main" id="{191AE659-E300-2246-AC65-602E6932B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2281" name="Group 31">
              <a:extLst>
                <a:ext uri="{FF2B5EF4-FFF2-40B4-BE49-F238E27FC236}">
                  <a16:creationId xmlns:a16="http://schemas.microsoft.com/office/drawing/2014/main" id="{C409A54C-FE15-D14A-ACD3-354D63FCA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52293" name="Oval 32">
                <a:extLst>
                  <a:ext uri="{FF2B5EF4-FFF2-40B4-BE49-F238E27FC236}">
                    <a16:creationId xmlns:a16="http://schemas.microsoft.com/office/drawing/2014/main" id="{C160AAFB-A929-AD49-9BF8-6D3563060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94" name="Text Box 33">
                <a:extLst>
                  <a:ext uri="{FF2B5EF4-FFF2-40B4-BE49-F238E27FC236}">
                    <a16:creationId xmlns:a16="http://schemas.microsoft.com/office/drawing/2014/main" id="{C4429FA2-FEA1-5D46-9E23-A93F5C2AE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2295" name="Oval 34">
                <a:extLst>
                  <a:ext uri="{FF2B5EF4-FFF2-40B4-BE49-F238E27FC236}">
                    <a16:creationId xmlns:a16="http://schemas.microsoft.com/office/drawing/2014/main" id="{0722B54F-FA5D-4342-A09D-E31895D80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2282" name="Group 35">
              <a:extLst>
                <a:ext uri="{FF2B5EF4-FFF2-40B4-BE49-F238E27FC236}">
                  <a16:creationId xmlns:a16="http://schemas.microsoft.com/office/drawing/2014/main" id="{86E5DCA4-D94D-CC43-9008-FBB4ED83F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52290" name="Oval 36">
                <a:extLst>
                  <a:ext uri="{FF2B5EF4-FFF2-40B4-BE49-F238E27FC236}">
                    <a16:creationId xmlns:a16="http://schemas.microsoft.com/office/drawing/2014/main" id="{E8B5F161-A2D2-BD46-9ADB-075383E01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91" name="Text Box 37">
                <a:extLst>
                  <a:ext uri="{FF2B5EF4-FFF2-40B4-BE49-F238E27FC236}">
                    <a16:creationId xmlns:a16="http://schemas.microsoft.com/office/drawing/2014/main" id="{F0C5526F-84F9-8342-B92A-11787D9C3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2292" name="Oval 38">
                <a:extLst>
                  <a:ext uri="{FF2B5EF4-FFF2-40B4-BE49-F238E27FC236}">
                    <a16:creationId xmlns:a16="http://schemas.microsoft.com/office/drawing/2014/main" id="{B8222854-AC30-E845-B18E-4801F0069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2283" name="Group 39">
              <a:extLst>
                <a:ext uri="{FF2B5EF4-FFF2-40B4-BE49-F238E27FC236}">
                  <a16:creationId xmlns:a16="http://schemas.microsoft.com/office/drawing/2014/main" id="{154207C2-E94A-414D-B0AB-BA97E9108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52287" name="Oval 40">
                <a:extLst>
                  <a:ext uri="{FF2B5EF4-FFF2-40B4-BE49-F238E27FC236}">
                    <a16:creationId xmlns:a16="http://schemas.microsoft.com/office/drawing/2014/main" id="{BB27976F-6710-174A-8653-1479E3E2A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88" name="Text Box 41">
                <a:extLst>
                  <a:ext uri="{FF2B5EF4-FFF2-40B4-BE49-F238E27FC236}">
                    <a16:creationId xmlns:a16="http://schemas.microsoft.com/office/drawing/2014/main" id="{3BF05C71-4DBC-E64A-8814-97EDD348FD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2289" name="Oval 42">
                <a:extLst>
                  <a:ext uri="{FF2B5EF4-FFF2-40B4-BE49-F238E27FC236}">
                    <a16:creationId xmlns:a16="http://schemas.microsoft.com/office/drawing/2014/main" id="{DF42A79C-767A-7945-84AF-D516F548F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52284" name="Oval 43">
              <a:extLst>
                <a:ext uri="{FF2B5EF4-FFF2-40B4-BE49-F238E27FC236}">
                  <a16:creationId xmlns:a16="http://schemas.microsoft.com/office/drawing/2014/main" id="{49077B68-CC57-6541-A13D-CAB885E46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2285" name="Line 44">
              <a:extLst>
                <a:ext uri="{FF2B5EF4-FFF2-40B4-BE49-F238E27FC236}">
                  <a16:creationId xmlns:a16="http://schemas.microsoft.com/office/drawing/2014/main" id="{C2D44BD3-4C1F-794B-ADBF-75BB10875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6" name="Oval 45">
              <a:extLst>
                <a:ext uri="{FF2B5EF4-FFF2-40B4-BE49-F238E27FC236}">
                  <a16:creationId xmlns:a16="http://schemas.microsoft.com/office/drawing/2014/main" id="{5690D2E6-0F65-694F-88F6-00089AE8C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52241" name="Oval 52">
            <a:extLst>
              <a:ext uri="{FF2B5EF4-FFF2-40B4-BE49-F238E27FC236}">
                <a16:creationId xmlns:a16="http://schemas.microsoft.com/office/drawing/2014/main" id="{8460D39A-6D56-D241-96CA-3BB61EBCB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3335338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2242" name="Oval 53">
            <a:extLst>
              <a:ext uri="{FF2B5EF4-FFF2-40B4-BE49-F238E27FC236}">
                <a16:creationId xmlns:a16="http://schemas.microsoft.com/office/drawing/2014/main" id="{A0427FAB-34A8-C24E-B7FF-47F7CF01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4643438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2243" name="Line 54">
            <a:extLst>
              <a:ext uri="{FF2B5EF4-FFF2-40B4-BE49-F238E27FC236}">
                <a16:creationId xmlns:a16="http://schemas.microsoft.com/office/drawing/2014/main" id="{FD712EEE-6AEF-E943-834B-DE0B5828D8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1600" y="3475038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91">
            <a:extLst>
              <a:ext uri="{FF2B5EF4-FFF2-40B4-BE49-F238E27FC236}">
                <a16:creationId xmlns:a16="http://schemas.microsoft.com/office/drawing/2014/main" id="{3E0BCAB4-0C59-C44C-86A4-ED14447B5E6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2125663"/>
            <a:ext cx="6823075" cy="4162425"/>
            <a:chOff x="970" y="1558"/>
            <a:chExt cx="4298" cy="2622"/>
          </a:xfrm>
        </p:grpSpPr>
        <p:grpSp>
          <p:nvGrpSpPr>
            <p:cNvPr id="52252" name="Group 62">
              <a:extLst>
                <a:ext uri="{FF2B5EF4-FFF2-40B4-BE49-F238E27FC236}">
                  <a16:creationId xmlns:a16="http://schemas.microsoft.com/office/drawing/2014/main" id="{606FBD98-FCFC-704C-A8AE-72CC0B26F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52277" name="Oval 63">
                <a:extLst>
                  <a:ext uri="{FF2B5EF4-FFF2-40B4-BE49-F238E27FC236}">
                    <a16:creationId xmlns:a16="http://schemas.microsoft.com/office/drawing/2014/main" id="{25BDC3DA-DAFA-B14B-8ED8-D326B95B5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78" name="Text Box 64">
                <a:extLst>
                  <a:ext uri="{FF2B5EF4-FFF2-40B4-BE49-F238E27FC236}">
                    <a16:creationId xmlns:a16="http://schemas.microsoft.com/office/drawing/2014/main" id="{745C4FCC-8EC7-3046-A68F-660176CF3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2253" name="Group 65">
              <a:extLst>
                <a:ext uri="{FF2B5EF4-FFF2-40B4-BE49-F238E27FC236}">
                  <a16:creationId xmlns:a16="http://schemas.microsoft.com/office/drawing/2014/main" id="{F3919190-68E7-1E4D-B467-562B01AAD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52275" name="Oval 66">
                <a:extLst>
                  <a:ext uri="{FF2B5EF4-FFF2-40B4-BE49-F238E27FC236}">
                    <a16:creationId xmlns:a16="http://schemas.microsoft.com/office/drawing/2014/main" id="{768A8692-7D31-3A46-B526-549C0E4E4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76" name="Text Box 67">
                <a:extLst>
                  <a:ext uri="{FF2B5EF4-FFF2-40B4-BE49-F238E27FC236}">
                    <a16:creationId xmlns:a16="http://schemas.microsoft.com/office/drawing/2014/main" id="{7D041975-AEB9-FE4F-8ADE-6C31191EEE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2254" name="Group 59">
              <a:extLst>
                <a:ext uri="{FF2B5EF4-FFF2-40B4-BE49-F238E27FC236}">
                  <a16:creationId xmlns:a16="http://schemas.microsoft.com/office/drawing/2014/main" id="{C67E310C-6A6B-A248-AF16-2622A5142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52273" name="Oval 60">
                <a:extLst>
                  <a:ext uri="{FF2B5EF4-FFF2-40B4-BE49-F238E27FC236}">
                    <a16:creationId xmlns:a16="http://schemas.microsoft.com/office/drawing/2014/main" id="{CCB9B983-B4CE-B242-BEAB-E5D22AFE7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74" name="Text Box 61">
                <a:extLst>
                  <a:ext uri="{FF2B5EF4-FFF2-40B4-BE49-F238E27FC236}">
                    <a16:creationId xmlns:a16="http://schemas.microsoft.com/office/drawing/2014/main" id="{DE338609-6FB2-2C4C-B4B9-71128A1E8C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2255" name="Group 71">
              <a:extLst>
                <a:ext uri="{FF2B5EF4-FFF2-40B4-BE49-F238E27FC236}">
                  <a16:creationId xmlns:a16="http://schemas.microsoft.com/office/drawing/2014/main" id="{FAC6F872-95F9-DA41-B377-70BD1E2E4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52271" name="Oval 72">
                <a:extLst>
                  <a:ext uri="{FF2B5EF4-FFF2-40B4-BE49-F238E27FC236}">
                    <a16:creationId xmlns:a16="http://schemas.microsoft.com/office/drawing/2014/main" id="{2060E9E0-A8B2-4547-BC47-36A10508D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72" name="Text Box 73">
                <a:extLst>
                  <a:ext uri="{FF2B5EF4-FFF2-40B4-BE49-F238E27FC236}">
                    <a16:creationId xmlns:a16="http://schemas.microsoft.com/office/drawing/2014/main" id="{999B4F9D-A3CD-F542-85ED-30CA4FC561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2256" name="Group 74">
              <a:extLst>
                <a:ext uri="{FF2B5EF4-FFF2-40B4-BE49-F238E27FC236}">
                  <a16:creationId xmlns:a16="http://schemas.microsoft.com/office/drawing/2014/main" id="{D7CB5EFA-B291-1246-A84E-7EAD9D7C4C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52269" name="Oval 75">
                <a:extLst>
                  <a:ext uri="{FF2B5EF4-FFF2-40B4-BE49-F238E27FC236}">
                    <a16:creationId xmlns:a16="http://schemas.microsoft.com/office/drawing/2014/main" id="{1724A371-D8FE-1B47-8345-D6FD21DF1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70" name="Text Box 76">
                <a:extLst>
                  <a:ext uri="{FF2B5EF4-FFF2-40B4-BE49-F238E27FC236}">
                    <a16:creationId xmlns:a16="http://schemas.microsoft.com/office/drawing/2014/main" id="{F2BB4F61-B197-E542-8404-AD28514B4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2257" name="Group 68">
              <a:extLst>
                <a:ext uri="{FF2B5EF4-FFF2-40B4-BE49-F238E27FC236}">
                  <a16:creationId xmlns:a16="http://schemas.microsoft.com/office/drawing/2014/main" id="{F27E9793-551E-5149-95E3-14DE956F5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52267" name="Oval 69">
                <a:extLst>
                  <a:ext uri="{FF2B5EF4-FFF2-40B4-BE49-F238E27FC236}">
                    <a16:creationId xmlns:a16="http://schemas.microsoft.com/office/drawing/2014/main" id="{27093E0A-5D37-8444-AEEF-DCEECB2C4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68" name="Text Box 70">
                <a:extLst>
                  <a:ext uri="{FF2B5EF4-FFF2-40B4-BE49-F238E27FC236}">
                    <a16:creationId xmlns:a16="http://schemas.microsoft.com/office/drawing/2014/main" id="{8CCBD520-72EC-3C49-8310-359139FB4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 3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2258" name="Group 77">
              <a:extLst>
                <a:ext uri="{FF2B5EF4-FFF2-40B4-BE49-F238E27FC236}">
                  <a16:creationId xmlns:a16="http://schemas.microsoft.com/office/drawing/2014/main" id="{4E212E27-BD9C-ED45-A30E-C8168BF43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52265" name="Oval 78">
                <a:extLst>
                  <a:ext uri="{FF2B5EF4-FFF2-40B4-BE49-F238E27FC236}">
                    <a16:creationId xmlns:a16="http://schemas.microsoft.com/office/drawing/2014/main" id="{21D88663-4CAB-D04B-B24E-6D9DF494A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66" name="Text Box 79">
                <a:extLst>
                  <a:ext uri="{FF2B5EF4-FFF2-40B4-BE49-F238E27FC236}">
                    <a16:creationId xmlns:a16="http://schemas.microsoft.com/office/drawing/2014/main" id="{DF9E1C4C-ADA2-234F-AF33-12AFD8EE5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2259" name="Group 80">
              <a:extLst>
                <a:ext uri="{FF2B5EF4-FFF2-40B4-BE49-F238E27FC236}">
                  <a16:creationId xmlns:a16="http://schemas.microsoft.com/office/drawing/2014/main" id="{EA4FE938-3957-B745-AFD7-8393755AC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52263" name="Oval 81">
                <a:extLst>
                  <a:ext uri="{FF2B5EF4-FFF2-40B4-BE49-F238E27FC236}">
                    <a16:creationId xmlns:a16="http://schemas.microsoft.com/office/drawing/2014/main" id="{11F8A65D-44FD-B74E-B2C4-9F7699393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64" name="Text Box 82">
                <a:extLst>
                  <a:ext uri="{FF2B5EF4-FFF2-40B4-BE49-F238E27FC236}">
                    <a16:creationId xmlns:a16="http://schemas.microsoft.com/office/drawing/2014/main" id="{9818D6A1-3E67-224B-80EA-1BF3396283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2260" name="Group 83">
              <a:extLst>
                <a:ext uri="{FF2B5EF4-FFF2-40B4-BE49-F238E27FC236}">
                  <a16:creationId xmlns:a16="http://schemas.microsoft.com/office/drawing/2014/main" id="{3ACF56F1-2555-7C43-B637-047B628170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52261" name="Oval 84">
                <a:extLst>
                  <a:ext uri="{FF2B5EF4-FFF2-40B4-BE49-F238E27FC236}">
                    <a16:creationId xmlns:a16="http://schemas.microsoft.com/office/drawing/2014/main" id="{25F52D14-49B1-1348-9F71-CBA8E7072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62" name="Text Box 85">
                <a:extLst>
                  <a:ext uri="{FF2B5EF4-FFF2-40B4-BE49-F238E27FC236}">
                    <a16:creationId xmlns:a16="http://schemas.microsoft.com/office/drawing/2014/main" id="{E2F68292-2F79-384B-96DD-89457F019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</p:grpSp>
      <p:grpSp>
        <p:nvGrpSpPr>
          <p:cNvPr id="18" name="Group 90">
            <a:extLst>
              <a:ext uri="{FF2B5EF4-FFF2-40B4-BE49-F238E27FC236}">
                <a16:creationId xmlns:a16="http://schemas.microsoft.com/office/drawing/2014/main" id="{5291D73A-B6CF-914E-90CE-1491199C3792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2827338"/>
            <a:ext cx="2825750" cy="2819400"/>
            <a:chOff x="116" y="2000"/>
            <a:chExt cx="1780" cy="1776"/>
          </a:xfrm>
        </p:grpSpPr>
        <p:sp>
          <p:nvSpPr>
            <p:cNvPr id="52247" name="Text Box 51">
              <a:extLst>
                <a:ext uri="{FF2B5EF4-FFF2-40B4-BE49-F238E27FC236}">
                  <a16:creationId xmlns:a16="http://schemas.microsoft.com/office/drawing/2014/main" id="{F94C1B97-8C9E-6A4D-ABBC-6078C4EE6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Local and tier- 3 ISPs are </a:t>
              </a:r>
              <a:r>
                <a:rPr lang="en-US" altLang="en-US" sz="1800" i="1">
                  <a:latin typeface="Comic Sans MS" panose="030F0902030302020204" pitchFamily="66" charset="0"/>
                </a:rPr>
                <a:t>customers</a:t>
              </a:r>
              <a:r>
                <a:rPr lang="en-US" altLang="en-US" sz="1800">
                  <a:latin typeface="Comic Sans MS" panose="030F0902030302020204" pitchFamily="66" charset="0"/>
                </a:rPr>
                <a:t> of</a:t>
              </a:r>
            </a:p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higher tier ISPs</a:t>
              </a:r>
            </a:p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connecting them to rest of Internet</a:t>
              </a:r>
            </a:p>
          </p:txBody>
        </p:sp>
        <p:sp>
          <p:nvSpPr>
            <p:cNvPr id="52248" name="Line 86">
              <a:extLst>
                <a:ext uri="{FF2B5EF4-FFF2-40B4-BE49-F238E27FC236}">
                  <a16:creationId xmlns:a16="http://schemas.microsoft.com/office/drawing/2014/main" id="{E3FCD93E-5FB7-DA49-8FB9-05ADEAE31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Line 87">
              <a:extLst>
                <a:ext uri="{FF2B5EF4-FFF2-40B4-BE49-F238E27FC236}">
                  <a16:creationId xmlns:a16="http://schemas.microsoft.com/office/drawing/2014/main" id="{42B6D595-6459-784D-B034-ED431AEBD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Line 88">
              <a:extLst>
                <a:ext uri="{FF2B5EF4-FFF2-40B4-BE49-F238E27FC236}">
                  <a16:creationId xmlns:a16="http://schemas.microsoft.com/office/drawing/2014/main" id="{3DA80B7F-E1F6-E34A-B1E9-EB8005A55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Line 89">
              <a:extLst>
                <a:ext uri="{FF2B5EF4-FFF2-40B4-BE49-F238E27FC236}">
                  <a16:creationId xmlns:a16="http://schemas.microsoft.com/office/drawing/2014/main" id="{40E72009-950B-8643-AB2F-C80E87AD4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" name="Date Placeholder 78">
            <a:extLst>
              <a:ext uri="{FF2B5EF4-FFF2-40B4-BE49-F238E27FC236}">
                <a16:creationId xmlns:a16="http://schemas.microsoft.com/office/drawing/2014/main" id="{B7E7E8DC-5114-744F-BF3B-1201394D30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5900738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CFF9E2-2776-B347-AD70-37FCC2053BAD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E53DA-2832-0B4C-8854-CFA3B4B34C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689D52-E983-7543-906D-46EBFE9F07E1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48C5F1F2-60C9-FB47-8600-1ED7A386A1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798512"/>
          </a:xfrm>
        </p:spPr>
        <p:txBody>
          <a:bodyPr anchor="ctr"/>
          <a:lstStyle/>
          <a:p>
            <a:pPr eaLnBrk="1" hangingPunct="1"/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Outline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804358F-DEC5-FF48-909A-2C59D3428EE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905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  <a:cs typeface="ＭＳ Ｐゴシック" panose="020B0600070205080204" pitchFamily="34" charset="-128"/>
              </a:rPr>
              <a:t>Internet structure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  <a:cs typeface="ＭＳ Ｐゴシック" panose="020B0600070205080204" pitchFamily="34" charset="-128"/>
              </a:rPr>
              <a:t>Network edge</a:t>
            </a:r>
          </a:p>
          <a:p>
            <a:pPr lvl="1" eaLnBrk="1" hangingPunct="1"/>
            <a:r>
              <a:rPr lang="en-US" altLang="zh-CN">
                <a:ea typeface="宋体" panose="02010600030101010101" pitchFamily="2" charset="-122"/>
              </a:rPr>
              <a:t>Hosts and applications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  <a:cs typeface="ＭＳ Ｐゴシック" panose="020B0600070205080204" pitchFamily="34" charset="-128"/>
              </a:rPr>
              <a:t>Network core</a:t>
            </a:r>
          </a:p>
          <a:p>
            <a:pPr lvl="1" eaLnBrk="1" hangingPunct="1"/>
            <a:r>
              <a:rPr lang="en-US" altLang="zh-CN">
                <a:ea typeface="宋体" panose="02010600030101010101" pitchFamily="2" charset="-122"/>
              </a:rPr>
              <a:t>Packet switching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Delay, loss and throughput in packet-switched networks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>
            <a:extLst>
              <a:ext uri="{FF2B5EF4-FFF2-40B4-BE49-F238E27FC236}">
                <a16:creationId xmlns:a16="http://schemas.microsoft.com/office/drawing/2014/main" id="{70345697-A12E-BA45-A6E3-9212BEE1DE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193088" cy="795338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80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Internet Structure: Network of Networks</a:t>
            </a:r>
            <a:endParaRPr lang="en-US" sz="500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52433EE8-A415-614B-8345-E89AA4F23A7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2900" y="1111250"/>
            <a:ext cx="8440738" cy="914400"/>
          </a:xfrm>
        </p:spPr>
        <p:txBody>
          <a:bodyPr/>
          <a:lstStyle/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 packet passes through many networks!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200">
              <a:solidFill>
                <a:srgbClr val="FF0000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graphicFrame>
        <p:nvGraphicFramePr>
          <p:cNvPr id="54275" name="Object 219">
            <a:extLst>
              <a:ext uri="{FF2B5EF4-FFF2-40B4-BE49-F238E27FC236}">
                <a16:creationId xmlns:a16="http://schemas.microsoft.com/office/drawing/2014/main" id="{604C12FE-E356-AB4A-B6FB-C5883F2F2B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3325" y="1709738"/>
          <a:ext cx="4175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0" name="Object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1709738"/>
                        <a:ext cx="41751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339">
            <a:extLst>
              <a:ext uri="{FF2B5EF4-FFF2-40B4-BE49-F238E27FC236}">
                <a16:creationId xmlns:a16="http://schemas.microsoft.com/office/drawing/2014/main" id="{99386892-DDF6-DC46-B705-B666503E03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88325" y="5421313"/>
          <a:ext cx="4175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0" name="Object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325" y="5421313"/>
                        <a:ext cx="41751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Date Placeholder 74">
            <a:extLst>
              <a:ext uri="{FF2B5EF4-FFF2-40B4-BE49-F238E27FC236}">
                <a16:creationId xmlns:a16="http://schemas.microsoft.com/office/drawing/2014/main" id="{0D2C0309-1FBF-C249-9803-721532466B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5999163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AB7172-D795-5645-A581-F984662AD91D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" name="Footer Placeholder 5">
            <a:extLst>
              <a:ext uri="{FF2B5EF4-FFF2-40B4-BE49-F238E27FC236}">
                <a16:creationId xmlns:a16="http://schemas.microsoft.com/office/drawing/2014/main" id="{3FC412A7-34EA-9348-8463-E4CCC3642BB6}"/>
              </a:ext>
            </a:extLst>
          </p:cNvPr>
          <p:cNvSpPr txBox="1">
            <a:spLocks noGrp="1"/>
          </p:cNvSpPr>
          <p:nvPr/>
        </p:nvSpPr>
        <p:spPr bwMode="auto">
          <a:xfrm>
            <a:off x="2709863" y="5649913"/>
            <a:ext cx="3276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EEC-484/584: Computer Networks</a:t>
            </a:r>
            <a:endParaRPr 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71686" name="Oval 4">
            <a:extLst>
              <a:ext uri="{FF2B5EF4-FFF2-40B4-BE49-F238E27FC236}">
                <a16:creationId xmlns:a16="http://schemas.microsoft.com/office/drawing/2014/main" id="{90E0B536-F215-934A-AEB1-22F59135D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4284663"/>
            <a:ext cx="1863725" cy="790575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omic Sans MS" pitchFamily="66" charset="0"/>
                <a:ea typeface="+mn-ea"/>
              </a:rPr>
              <a:t>Tier 1 ISP</a:t>
            </a:r>
            <a:endParaRPr lang="en-US">
              <a:latin typeface="Arial" charset="0"/>
              <a:ea typeface="+mn-ea"/>
            </a:endParaRPr>
          </a:p>
        </p:txBody>
      </p:sp>
      <p:sp>
        <p:nvSpPr>
          <p:cNvPr id="54280" name="Oval 5">
            <a:extLst>
              <a:ext uri="{FF2B5EF4-FFF2-40B4-BE49-F238E27FC236}">
                <a16:creationId xmlns:a16="http://schemas.microsoft.com/office/drawing/2014/main" id="{6B786713-65DE-7C46-A000-FF75DD8E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663" y="3081338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bg1"/>
                </a:solidFill>
                <a:latin typeface="Comic Sans MS" panose="030F0902030302020204" pitchFamily="66" charset="0"/>
              </a:rPr>
              <a:t>Tier 1 ISP</a:t>
            </a:r>
            <a:endParaRPr lang="en-US" altLang="en-US" sz="1800"/>
          </a:p>
        </p:txBody>
      </p:sp>
      <p:sp>
        <p:nvSpPr>
          <p:cNvPr id="54281" name="Oval 6">
            <a:extLst>
              <a:ext uri="{FF2B5EF4-FFF2-40B4-BE49-F238E27FC236}">
                <a16:creationId xmlns:a16="http://schemas.microsoft.com/office/drawing/2014/main" id="{1DC160F3-E86C-DD4E-9A86-02AAAE83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4246563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bg1"/>
                </a:solidFill>
                <a:latin typeface="Comic Sans MS" panose="030F0902030302020204" pitchFamily="66" charset="0"/>
              </a:rPr>
              <a:t>Tier 1 ISP</a:t>
            </a:r>
            <a:endParaRPr lang="en-US" altLang="en-US" sz="1800"/>
          </a:p>
        </p:txBody>
      </p:sp>
      <p:sp>
        <p:nvSpPr>
          <p:cNvPr id="54282" name="Oval 7">
            <a:extLst>
              <a:ext uri="{FF2B5EF4-FFF2-40B4-BE49-F238E27FC236}">
                <a16:creationId xmlns:a16="http://schemas.microsoft.com/office/drawing/2014/main" id="{7C2E8444-D65B-114D-A632-F36389160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252913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83" name="Oval 8">
            <a:extLst>
              <a:ext uri="{FF2B5EF4-FFF2-40B4-BE49-F238E27FC236}">
                <a16:creationId xmlns:a16="http://schemas.microsoft.com/office/drawing/2014/main" id="{D7F2AEAE-6D00-BB41-8E57-3A615889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83013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84" name="Oval 9">
            <a:extLst>
              <a:ext uri="{FF2B5EF4-FFF2-40B4-BE49-F238E27FC236}">
                <a16:creationId xmlns:a16="http://schemas.microsoft.com/office/drawing/2014/main" id="{175A2D2A-EFA7-FD47-B75D-BFB68C840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938" y="3808413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85" name="Oval 10">
            <a:extLst>
              <a:ext uri="{FF2B5EF4-FFF2-40B4-BE49-F238E27FC236}">
                <a16:creationId xmlns:a16="http://schemas.microsoft.com/office/drawing/2014/main" id="{9F487B4C-E5D5-9943-A04E-F91A9367F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4265613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86" name="Oval 11">
            <a:extLst>
              <a:ext uri="{FF2B5EF4-FFF2-40B4-BE49-F238E27FC236}">
                <a16:creationId xmlns:a16="http://schemas.microsoft.com/office/drawing/2014/main" id="{EA37CE26-4455-F745-93BB-C1BE383E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8" y="4583113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87" name="Oval 12">
            <a:extLst>
              <a:ext uri="{FF2B5EF4-FFF2-40B4-BE49-F238E27FC236}">
                <a16:creationId xmlns:a16="http://schemas.microsoft.com/office/drawing/2014/main" id="{BF9B0816-EF68-EE4D-9E21-636464FFA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8" y="4570413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88" name="Line 13">
            <a:extLst>
              <a:ext uri="{FF2B5EF4-FFF2-40B4-BE49-F238E27FC236}">
                <a16:creationId xmlns:a16="http://schemas.microsoft.com/office/drawing/2014/main" id="{18288C5F-60F2-684C-974C-C86019CF31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6863" y="4640263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Line 14">
            <a:extLst>
              <a:ext uri="{FF2B5EF4-FFF2-40B4-BE49-F238E27FC236}">
                <a16:creationId xmlns:a16="http://schemas.microsoft.com/office/drawing/2014/main" id="{55061C01-E897-3749-A028-555191A23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6438" y="3897313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Line 15">
            <a:extLst>
              <a:ext uri="{FF2B5EF4-FFF2-40B4-BE49-F238E27FC236}">
                <a16:creationId xmlns:a16="http://schemas.microsoft.com/office/drawing/2014/main" id="{A1DD7CDE-AB14-B540-AFED-C266AA03DC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3463" y="3929063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291" name="Group 22">
            <a:extLst>
              <a:ext uri="{FF2B5EF4-FFF2-40B4-BE49-F238E27FC236}">
                <a16:creationId xmlns:a16="http://schemas.microsoft.com/office/drawing/2014/main" id="{DE279878-4521-404A-9A98-8F9145921C0B}"/>
              </a:ext>
            </a:extLst>
          </p:cNvPr>
          <p:cNvGrpSpPr>
            <a:grpSpLocks/>
          </p:cNvGrpSpPr>
          <p:nvPr/>
        </p:nvGrpSpPr>
        <p:grpSpPr bwMode="auto">
          <a:xfrm>
            <a:off x="1684338" y="2687638"/>
            <a:ext cx="6219825" cy="2838450"/>
            <a:chOff x="1226" y="2070"/>
            <a:chExt cx="3918" cy="1788"/>
          </a:xfrm>
        </p:grpSpPr>
        <p:grpSp>
          <p:nvGrpSpPr>
            <p:cNvPr id="54324" name="Group 23">
              <a:extLst>
                <a:ext uri="{FF2B5EF4-FFF2-40B4-BE49-F238E27FC236}">
                  <a16:creationId xmlns:a16="http://schemas.microsoft.com/office/drawing/2014/main" id="{C2FCEB38-D6F3-A648-B0A8-F4ADA4D5B8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54344" name="Oval 24">
                <a:extLst>
                  <a:ext uri="{FF2B5EF4-FFF2-40B4-BE49-F238E27FC236}">
                    <a16:creationId xmlns:a16="http://schemas.microsoft.com/office/drawing/2014/main" id="{E95CFB3B-2132-FA41-AC8B-798E4FC0E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45" name="Text Box 25">
                <a:extLst>
                  <a:ext uri="{FF2B5EF4-FFF2-40B4-BE49-F238E27FC236}">
                    <a16:creationId xmlns:a16="http://schemas.microsoft.com/office/drawing/2014/main" id="{8B8A52B9-D055-B24E-9AA1-9A4BF32091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4346" name="Oval 26">
                <a:extLst>
                  <a:ext uri="{FF2B5EF4-FFF2-40B4-BE49-F238E27FC236}">
                    <a16:creationId xmlns:a16="http://schemas.microsoft.com/office/drawing/2014/main" id="{3943F5C3-9502-4545-999A-B4AA76D02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4325" name="Group 27">
              <a:extLst>
                <a:ext uri="{FF2B5EF4-FFF2-40B4-BE49-F238E27FC236}">
                  <a16:creationId xmlns:a16="http://schemas.microsoft.com/office/drawing/2014/main" id="{C164DA60-C8F1-C84D-AD29-B44DCAA738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54341" name="Oval 28">
                <a:extLst>
                  <a:ext uri="{FF2B5EF4-FFF2-40B4-BE49-F238E27FC236}">
                    <a16:creationId xmlns:a16="http://schemas.microsoft.com/office/drawing/2014/main" id="{6530E88F-118B-734C-8F1F-7BA4131DF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42" name="Text Box 29">
                <a:extLst>
                  <a:ext uri="{FF2B5EF4-FFF2-40B4-BE49-F238E27FC236}">
                    <a16:creationId xmlns:a16="http://schemas.microsoft.com/office/drawing/2014/main" id="{9557EFC9-E451-AE4B-87CB-ABA3DEEF8B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4343" name="Oval 30">
                <a:extLst>
                  <a:ext uri="{FF2B5EF4-FFF2-40B4-BE49-F238E27FC236}">
                    <a16:creationId xmlns:a16="http://schemas.microsoft.com/office/drawing/2014/main" id="{A1B808F4-5CEF-124F-AB45-45AF8BBF4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4326" name="Group 31">
              <a:extLst>
                <a:ext uri="{FF2B5EF4-FFF2-40B4-BE49-F238E27FC236}">
                  <a16:creationId xmlns:a16="http://schemas.microsoft.com/office/drawing/2014/main" id="{01496D47-E8A7-7944-AFC6-2FA713B59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54338" name="Oval 32">
                <a:extLst>
                  <a:ext uri="{FF2B5EF4-FFF2-40B4-BE49-F238E27FC236}">
                    <a16:creationId xmlns:a16="http://schemas.microsoft.com/office/drawing/2014/main" id="{B0973999-8480-F241-B739-F6AFE2E4C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39" name="Text Box 33">
                <a:extLst>
                  <a:ext uri="{FF2B5EF4-FFF2-40B4-BE49-F238E27FC236}">
                    <a16:creationId xmlns:a16="http://schemas.microsoft.com/office/drawing/2014/main" id="{EEDAEBAA-658A-C74C-A197-C1B3A4F1A3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4340" name="Oval 34">
                <a:extLst>
                  <a:ext uri="{FF2B5EF4-FFF2-40B4-BE49-F238E27FC236}">
                    <a16:creationId xmlns:a16="http://schemas.microsoft.com/office/drawing/2014/main" id="{65C65448-6552-1B49-9A50-FE47C455A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4327" name="Group 35">
              <a:extLst>
                <a:ext uri="{FF2B5EF4-FFF2-40B4-BE49-F238E27FC236}">
                  <a16:creationId xmlns:a16="http://schemas.microsoft.com/office/drawing/2014/main" id="{631A3EF7-12D5-8F4D-8C51-AD339F6E6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54335" name="Oval 36">
                <a:extLst>
                  <a:ext uri="{FF2B5EF4-FFF2-40B4-BE49-F238E27FC236}">
                    <a16:creationId xmlns:a16="http://schemas.microsoft.com/office/drawing/2014/main" id="{ED2FBB76-49F5-BE4D-81B9-44845FB35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36" name="Text Box 37">
                <a:extLst>
                  <a:ext uri="{FF2B5EF4-FFF2-40B4-BE49-F238E27FC236}">
                    <a16:creationId xmlns:a16="http://schemas.microsoft.com/office/drawing/2014/main" id="{C0F36638-D289-334E-AF11-864DC094D8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4337" name="Oval 38">
                <a:extLst>
                  <a:ext uri="{FF2B5EF4-FFF2-40B4-BE49-F238E27FC236}">
                    <a16:creationId xmlns:a16="http://schemas.microsoft.com/office/drawing/2014/main" id="{D3FF2069-B425-E64A-B533-D022A8BA3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4328" name="Group 39">
              <a:extLst>
                <a:ext uri="{FF2B5EF4-FFF2-40B4-BE49-F238E27FC236}">
                  <a16:creationId xmlns:a16="http://schemas.microsoft.com/office/drawing/2014/main" id="{BE8CD149-F5EC-B943-9987-DB9ACB3D4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54332" name="Oval 40">
                <a:extLst>
                  <a:ext uri="{FF2B5EF4-FFF2-40B4-BE49-F238E27FC236}">
                    <a16:creationId xmlns:a16="http://schemas.microsoft.com/office/drawing/2014/main" id="{56C54211-9028-8A45-96A4-2756F5A29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33" name="Text Box 41">
                <a:extLst>
                  <a:ext uri="{FF2B5EF4-FFF2-40B4-BE49-F238E27FC236}">
                    <a16:creationId xmlns:a16="http://schemas.microsoft.com/office/drawing/2014/main" id="{5BFB70D1-75C8-C748-98DB-1E230FA06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Tier-2 ISP</a:t>
                </a:r>
                <a:endParaRPr lang="en-US" altLang="en-US" sz="1800"/>
              </a:p>
            </p:txBody>
          </p:sp>
          <p:sp>
            <p:nvSpPr>
              <p:cNvPr id="54334" name="Oval 42">
                <a:extLst>
                  <a:ext uri="{FF2B5EF4-FFF2-40B4-BE49-F238E27FC236}">
                    <a16:creationId xmlns:a16="http://schemas.microsoft.com/office/drawing/2014/main" id="{EC137B28-598B-534C-9DED-CE24C8975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54329" name="Oval 43">
              <a:extLst>
                <a:ext uri="{FF2B5EF4-FFF2-40B4-BE49-F238E27FC236}">
                  <a16:creationId xmlns:a16="http://schemas.microsoft.com/office/drawing/2014/main" id="{918B88F9-9A0A-414D-BE2C-3907714E0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4330" name="Line 44">
              <a:extLst>
                <a:ext uri="{FF2B5EF4-FFF2-40B4-BE49-F238E27FC236}">
                  <a16:creationId xmlns:a16="http://schemas.microsoft.com/office/drawing/2014/main" id="{FFF081EC-7ACB-254D-914C-CDB368E29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1" name="Oval 45">
              <a:extLst>
                <a:ext uri="{FF2B5EF4-FFF2-40B4-BE49-F238E27FC236}">
                  <a16:creationId xmlns:a16="http://schemas.microsoft.com/office/drawing/2014/main" id="{1728B528-A14F-C84C-8A1A-F59A5A466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54292" name="Oval 52">
            <a:extLst>
              <a:ext uri="{FF2B5EF4-FFF2-40B4-BE49-F238E27FC236}">
                <a16:creationId xmlns:a16="http://schemas.microsoft.com/office/drawing/2014/main" id="{0DFEE5E0-A4F1-3B49-ABF4-45EBFC1D9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3084513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93" name="Oval 53">
            <a:extLst>
              <a:ext uri="{FF2B5EF4-FFF2-40B4-BE49-F238E27FC236}">
                <a16:creationId xmlns:a16="http://schemas.microsoft.com/office/drawing/2014/main" id="{8DC0B6EF-F185-7747-B99B-CCC7FD15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3" y="4392613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94" name="Line 54">
            <a:extLst>
              <a:ext uri="{FF2B5EF4-FFF2-40B4-BE49-F238E27FC236}">
                <a16:creationId xmlns:a16="http://schemas.microsoft.com/office/drawing/2014/main" id="{AABF6AFA-EA05-3E4A-AC74-E6411FF29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663" y="3224213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91">
            <a:extLst>
              <a:ext uri="{FF2B5EF4-FFF2-40B4-BE49-F238E27FC236}">
                <a16:creationId xmlns:a16="http://schemas.microsoft.com/office/drawing/2014/main" id="{F09168EE-E4BE-9D44-A7EE-7B31D5FD26D7}"/>
              </a:ext>
            </a:extLst>
          </p:cNvPr>
          <p:cNvGrpSpPr>
            <a:grpSpLocks/>
          </p:cNvGrpSpPr>
          <p:nvPr/>
        </p:nvGrpSpPr>
        <p:grpSpPr bwMode="auto">
          <a:xfrm>
            <a:off x="1277938" y="1874838"/>
            <a:ext cx="6823075" cy="4162425"/>
            <a:chOff x="970" y="1558"/>
            <a:chExt cx="4298" cy="2622"/>
          </a:xfrm>
        </p:grpSpPr>
        <p:grpSp>
          <p:nvGrpSpPr>
            <p:cNvPr id="54297" name="Group 62">
              <a:extLst>
                <a:ext uri="{FF2B5EF4-FFF2-40B4-BE49-F238E27FC236}">
                  <a16:creationId xmlns:a16="http://schemas.microsoft.com/office/drawing/2014/main" id="{79E962EC-BF98-AC45-928E-7C689F1B53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54322" name="Oval 63">
                <a:extLst>
                  <a:ext uri="{FF2B5EF4-FFF2-40B4-BE49-F238E27FC236}">
                    <a16:creationId xmlns:a16="http://schemas.microsoft.com/office/drawing/2014/main" id="{2F3AA502-5A20-484A-9790-CD08355BE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23" name="Text Box 64">
                <a:extLst>
                  <a:ext uri="{FF2B5EF4-FFF2-40B4-BE49-F238E27FC236}">
                    <a16:creationId xmlns:a16="http://schemas.microsoft.com/office/drawing/2014/main" id="{D4596B91-AD75-7F47-9283-2F979F5B28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4298" name="Group 65">
              <a:extLst>
                <a:ext uri="{FF2B5EF4-FFF2-40B4-BE49-F238E27FC236}">
                  <a16:creationId xmlns:a16="http://schemas.microsoft.com/office/drawing/2014/main" id="{19CB9548-F4A1-D849-B61C-F01A9BC334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54320" name="Oval 66">
                <a:extLst>
                  <a:ext uri="{FF2B5EF4-FFF2-40B4-BE49-F238E27FC236}">
                    <a16:creationId xmlns:a16="http://schemas.microsoft.com/office/drawing/2014/main" id="{BE6A2A0D-8F53-004D-8280-E948B495E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21" name="Text Box 67">
                <a:extLst>
                  <a:ext uri="{FF2B5EF4-FFF2-40B4-BE49-F238E27FC236}">
                    <a16:creationId xmlns:a16="http://schemas.microsoft.com/office/drawing/2014/main" id="{38F2C1D1-2484-1E4B-B4D5-F4F0649D97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4299" name="Group 59">
              <a:extLst>
                <a:ext uri="{FF2B5EF4-FFF2-40B4-BE49-F238E27FC236}">
                  <a16:creationId xmlns:a16="http://schemas.microsoft.com/office/drawing/2014/main" id="{5F534AFE-B5F2-1B40-AE5B-A71845E2E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54318" name="Oval 60">
                <a:extLst>
                  <a:ext uri="{FF2B5EF4-FFF2-40B4-BE49-F238E27FC236}">
                    <a16:creationId xmlns:a16="http://schemas.microsoft.com/office/drawing/2014/main" id="{C087F66D-7F72-7444-ABC2-5ADB49458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19" name="Text Box 61">
                <a:extLst>
                  <a:ext uri="{FF2B5EF4-FFF2-40B4-BE49-F238E27FC236}">
                    <a16:creationId xmlns:a16="http://schemas.microsoft.com/office/drawing/2014/main" id="{F1C017A3-6784-3448-BF62-1B81C3930F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4300" name="Group 71">
              <a:extLst>
                <a:ext uri="{FF2B5EF4-FFF2-40B4-BE49-F238E27FC236}">
                  <a16:creationId xmlns:a16="http://schemas.microsoft.com/office/drawing/2014/main" id="{DCD3DFE7-F33E-1C45-A37D-5728FB5DA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54316" name="Oval 72">
                <a:extLst>
                  <a:ext uri="{FF2B5EF4-FFF2-40B4-BE49-F238E27FC236}">
                    <a16:creationId xmlns:a16="http://schemas.microsoft.com/office/drawing/2014/main" id="{F8958B6D-5E31-4B40-BC7E-C8D94FB08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17" name="Text Box 73">
                <a:extLst>
                  <a:ext uri="{FF2B5EF4-FFF2-40B4-BE49-F238E27FC236}">
                    <a16:creationId xmlns:a16="http://schemas.microsoft.com/office/drawing/2014/main" id="{B63F9DE8-6293-A346-AE69-475457B2E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4301" name="Group 74">
              <a:extLst>
                <a:ext uri="{FF2B5EF4-FFF2-40B4-BE49-F238E27FC236}">
                  <a16:creationId xmlns:a16="http://schemas.microsoft.com/office/drawing/2014/main" id="{B37AB6A0-245E-B343-AEC2-E8D36625C8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54314" name="Oval 75">
                <a:extLst>
                  <a:ext uri="{FF2B5EF4-FFF2-40B4-BE49-F238E27FC236}">
                    <a16:creationId xmlns:a16="http://schemas.microsoft.com/office/drawing/2014/main" id="{07C0D9A3-1A62-F14F-91B3-FBF97B2C5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15" name="Text Box 76">
                <a:extLst>
                  <a:ext uri="{FF2B5EF4-FFF2-40B4-BE49-F238E27FC236}">
                    <a16:creationId xmlns:a16="http://schemas.microsoft.com/office/drawing/2014/main" id="{40E8A803-0733-9E4A-AF5A-5EAD17F6E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4302" name="Group 68">
              <a:extLst>
                <a:ext uri="{FF2B5EF4-FFF2-40B4-BE49-F238E27FC236}">
                  <a16:creationId xmlns:a16="http://schemas.microsoft.com/office/drawing/2014/main" id="{D4C23515-EE66-1B43-9BDC-914B399D5A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54312" name="Oval 69">
                <a:extLst>
                  <a:ext uri="{FF2B5EF4-FFF2-40B4-BE49-F238E27FC236}">
                    <a16:creationId xmlns:a16="http://schemas.microsoft.com/office/drawing/2014/main" id="{C1978B51-4DFE-EB48-A833-925591916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13" name="Text Box 70">
                <a:extLst>
                  <a:ext uri="{FF2B5EF4-FFF2-40B4-BE49-F238E27FC236}">
                    <a16:creationId xmlns:a16="http://schemas.microsoft.com/office/drawing/2014/main" id="{3B8DA80E-A2B8-FF4B-B7EF-AFA074979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Tier 3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4303" name="Group 77">
              <a:extLst>
                <a:ext uri="{FF2B5EF4-FFF2-40B4-BE49-F238E27FC236}">
                  <a16:creationId xmlns:a16="http://schemas.microsoft.com/office/drawing/2014/main" id="{FCC73DC9-10B7-CF4F-875A-09CF32A1B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54310" name="Oval 78">
                <a:extLst>
                  <a:ext uri="{FF2B5EF4-FFF2-40B4-BE49-F238E27FC236}">
                    <a16:creationId xmlns:a16="http://schemas.microsoft.com/office/drawing/2014/main" id="{69B69222-4C16-4943-B31A-B0E463156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11" name="Text Box 79">
                <a:extLst>
                  <a:ext uri="{FF2B5EF4-FFF2-40B4-BE49-F238E27FC236}">
                    <a16:creationId xmlns:a16="http://schemas.microsoft.com/office/drawing/2014/main" id="{975786CD-6AD8-184F-B67F-CF0322F6E7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4304" name="Group 80">
              <a:extLst>
                <a:ext uri="{FF2B5EF4-FFF2-40B4-BE49-F238E27FC236}">
                  <a16:creationId xmlns:a16="http://schemas.microsoft.com/office/drawing/2014/main" id="{F198541C-D9B4-6F48-B2A7-A45E645D2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54308" name="Oval 81">
                <a:extLst>
                  <a:ext uri="{FF2B5EF4-FFF2-40B4-BE49-F238E27FC236}">
                    <a16:creationId xmlns:a16="http://schemas.microsoft.com/office/drawing/2014/main" id="{D6C6F64E-FC31-7A48-B5B8-40FD0E01A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09" name="Text Box 82">
                <a:extLst>
                  <a:ext uri="{FF2B5EF4-FFF2-40B4-BE49-F238E27FC236}">
                    <a16:creationId xmlns:a16="http://schemas.microsoft.com/office/drawing/2014/main" id="{1DD844D7-52AF-5544-9AC8-DD9C464D4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  <p:grpSp>
          <p:nvGrpSpPr>
            <p:cNvPr id="54305" name="Group 83">
              <a:extLst>
                <a:ext uri="{FF2B5EF4-FFF2-40B4-BE49-F238E27FC236}">
                  <a16:creationId xmlns:a16="http://schemas.microsoft.com/office/drawing/2014/main" id="{391CC3A1-AC9C-D145-A228-5223776CFA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54306" name="Oval 84">
                <a:extLst>
                  <a:ext uri="{FF2B5EF4-FFF2-40B4-BE49-F238E27FC236}">
                    <a16:creationId xmlns:a16="http://schemas.microsoft.com/office/drawing/2014/main" id="{433B81D6-9E9B-A246-89FB-43A2F252A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07" name="Text Box 85">
                <a:extLst>
                  <a:ext uri="{FF2B5EF4-FFF2-40B4-BE49-F238E27FC236}">
                    <a16:creationId xmlns:a16="http://schemas.microsoft.com/office/drawing/2014/main" id="{E2EF8D2C-0A09-7649-9422-B6F98A0913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local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902030302020204" pitchFamily="66" charset="0"/>
                  </a:rPr>
                  <a:t>ISP</a:t>
                </a:r>
                <a:endParaRPr lang="en-US" altLang="en-US" sz="1800"/>
              </a:p>
            </p:txBody>
          </p:sp>
        </p:grpSp>
      </p:grpSp>
      <p:sp>
        <p:nvSpPr>
          <p:cNvPr id="79189" name="Freeform 341">
            <a:extLst>
              <a:ext uri="{FF2B5EF4-FFF2-40B4-BE49-F238E27FC236}">
                <a16:creationId xmlns:a16="http://schemas.microsoft.com/office/drawing/2014/main" id="{E3C20028-AE8C-0E49-923A-8E75190EB6BB}"/>
              </a:ext>
            </a:extLst>
          </p:cNvPr>
          <p:cNvSpPr>
            <a:spLocks/>
          </p:cNvSpPr>
          <p:nvPr/>
        </p:nvSpPr>
        <p:spPr bwMode="auto">
          <a:xfrm>
            <a:off x="1570038" y="1946275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2147483647 w 4192"/>
              <a:gd name="T3" fmla="*/ 2147483647 h 2280"/>
              <a:gd name="T4" fmla="*/ 2147483647 w 4192"/>
              <a:gd name="T5" fmla="*/ 2147483647 h 2280"/>
              <a:gd name="T6" fmla="*/ 2147483647 w 4192"/>
              <a:gd name="T7" fmla="*/ 214748364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>
            <a:extLst>
              <a:ext uri="{FF2B5EF4-FFF2-40B4-BE49-F238E27FC236}">
                <a16:creationId xmlns:a16="http://schemas.microsoft.com/office/drawing/2014/main" id="{35FCDA8E-9D82-AE44-9D3A-0A1772B533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667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 sz="3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How Do Loss and Delay Occur?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689A7FB-70AF-1143-A88B-BBB1E4F92FB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438" y="1371600"/>
            <a:ext cx="8135937" cy="2114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Packets </a:t>
            </a:r>
            <a:r>
              <a:rPr lang="en-US" altLang="en-US" sz="26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queue</a:t>
            </a:r>
            <a:r>
              <a:rPr lang="en-US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in router buffers</a:t>
            </a: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 arrival rate to link exceeds output link capacity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packets queue, wait for turn</a:t>
            </a:r>
          </a:p>
        </p:txBody>
      </p:sp>
      <p:graphicFrame>
        <p:nvGraphicFramePr>
          <p:cNvPr id="56324" name="Object 5">
            <a:extLst>
              <a:ext uri="{FF2B5EF4-FFF2-40B4-BE49-F238E27FC236}">
                <a16:creationId xmlns:a16="http://schemas.microsoft.com/office/drawing/2014/main" id="{1C9E5D30-0D7D-9D40-9ECE-051C93427B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7325" y="461010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4610100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Oval 6">
            <a:extLst>
              <a:ext uri="{FF2B5EF4-FFF2-40B4-BE49-F238E27FC236}">
                <a16:creationId xmlns:a16="http://schemas.microsoft.com/office/drawing/2014/main" id="{311CB2B4-F1D0-0543-B48C-A13A1B18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4368800"/>
            <a:ext cx="1198563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26" name="Rectangle 7">
            <a:extLst>
              <a:ext uri="{FF2B5EF4-FFF2-40B4-BE49-F238E27FC236}">
                <a16:creationId xmlns:a16="http://schemas.microsoft.com/office/drawing/2014/main" id="{A72B5415-1549-0549-8BDD-50983B5D7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4300538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56327" name="Oval 8">
            <a:extLst>
              <a:ext uri="{FF2B5EF4-FFF2-40B4-BE49-F238E27FC236}">
                <a16:creationId xmlns:a16="http://schemas.microsoft.com/office/drawing/2014/main" id="{9D50AC1C-CDCF-D846-8FA6-3218832C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4071938"/>
            <a:ext cx="1198563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56328" name="Group 9">
            <a:extLst>
              <a:ext uri="{FF2B5EF4-FFF2-40B4-BE49-F238E27FC236}">
                <a16:creationId xmlns:a16="http://schemas.microsoft.com/office/drawing/2014/main" id="{64869626-C252-9447-A57D-E157428DAC9D}"/>
              </a:ext>
            </a:extLst>
          </p:cNvPr>
          <p:cNvGrpSpPr>
            <a:grpSpLocks/>
          </p:cNvGrpSpPr>
          <p:nvPr/>
        </p:nvGrpSpPr>
        <p:grpSpPr bwMode="auto">
          <a:xfrm>
            <a:off x="2854325" y="4102100"/>
            <a:ext cx="498475" cy="119063"/>
            <a:chOff x="2208" y="2184"/>
            <a:chExt cx="176" cy="69"/>
          </a:xfrm>
        </p:grpSpPr>
        <p:grpSp>
          <p:nvGrpSpPr>
            <p:cNvPr id="56372" name="Group 10">
              <a:extLst>
                <a:ext uri="{FF2B5EF4-FFF2-40B4-BE49-F238E27FC236}">
                  <a16:creationId xmlns:a16="http://schemas.microsoft.com/office/drawing/2014/main" id="{4016F504-A527-5046-896A-21061624D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56377" name="Line 11">
                <a:extLst>
                  <a:ext uri="{FF2B5EF4-FFF2-40B4-BE49-F238E27FC236}">
                    <a16:creationId xmlns:a16="http://schemas.microsoft.com/office/drawing/2014/main" id="{CF314AD1-4560-334B-A703-BBD7E34C5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8" name="Line 12">
                <a:extLst>
                  <a:ext uri="{FF2B5EF4-FFF2-40B4-BE49-F238E27FC236}">
                    <a16:creationId xmlns:a16="http://schemas.microsoft.com/office/drawing/2014/main" id="{3114BC0F-77F3-714D-8F50-E843BCB73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9" name="Line 13">
                <a:extLst>
                  <a:ext uri="{FF2B5EF4-FFF2-40B4-BE49-F238E27FC236}">
                    <a16:creationId xmlns:a16="http://schemas.microsoft.com/office/drawing/2014/main" id="{A8FCA404-C658-CC4A-9211-567FCB8E7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73" name="Group 14">
              <a:extLst>
                <a:ext uri="{FF2B5EF4-FFF2-40B4-BE49-F238E27FC236}">
                  <a16:creationId xmlns:a16="http://schemas.microsoft.com/office/drawing/2014/main" id="{51D8EC8D-2EA5-1440-9E02-E9166797064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56374" name="Line 15">
                <a:extLst>
                  <a:ext uri="{FF2B5EF4-FFF2-40B4-BE49-F238E27FC236}">
                    <a16:creationId xmlns:a16="http://schemas.microsoft.com/office/drawing/2014/main" id="{E32432E3-AE2A-C34F-99A4-2A4F3EA45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5" name="Line 16">
                <a:extLst>
                  <a:ext uri="{FF2B5EF4-FFF2-40B4-BE49-F238E27FC236}">
                    <a16:creationId xmlns:a16="http://schemas.microsoft.com/office/drawing/2014/main" id="{D241AA79-075B-A84B-81B0-26F6B7019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76" name="Line 17">
                <a:extLst>
                  <a:ext uri="{FF2B5EF4-FFF2-40B4-BE49-F238E27FC236}">
                    <a16:creationId xmlns:a16="http://schemas.microsoft.com/office/drawing/2014/main" id="{2CCA270D-FE38-C24B-AE3B-8A218C2F1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6329" name="Oval 18">
            <a:extLst>
              <a:ext uri="{FF2B5EF4-FFF2-40B4-BE49-F238E27FC236}">
                <a16:creationId xmlns:a16="http://schemas.microsoft.com/office/drawing/2014/main" id="{056A2840-4F4A-3740-9271-30F6096A5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4387850"/>
            <a:ext cx="1198563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30" name="Line 19">
            <a:extLst>
              <a:ext uri="{FF2B5EF4-FFF2-40B4-BE49-F238E27FC236}">
                <a16:creationId xmlns:a16="http://schemas.microsoft.com/office/drawing/2014/main" id="{5A2D54EA-95B2-6A42-832E-4370643C1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3875" y="43672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Rectangle 20">
            <a:extLst>
              <a:ext uri="{FF2B5EF4-FFF2-40B4-BE49-F238E27FC236}">
                <a16:creationId xmlns:a16="http://schemas.microsoft.com/office/drawing/2014/main" id="{D736F619-5490-5249-8D95-28A0C0D90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75" y="4329113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56332" name="Oval 21">
            <a:extLst>
              <a:ext uri="{FF2B5EF4-FFF2-40B4-BE49-F238E27FC236}">
                <a16:creationId xmlns:a16="http://schemas.microsoft.com/office/drawing/2014/main" id="{6AAB5B15-6C57-5D49-B936-6BEE6B97D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4100513"/>
            <a:ext cx="1198563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aphicFrame>
        <p:nvGraphicFramePr>
          <p:cNvPr id="56333" name="Object 23">
            <a:extLst>
              <a:ext uri="{FF2B5EF4-FFF2-40B4-BE49-F238E27FC236}">
                <a16:creationId xmlns:a16="http://schemas.microsoft.com/office/drawing/2014/main" id="{614FF886-E505-3C4E-BBDC-3D31433B77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60045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00450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4" name="Line 24">
            <a:extLst>
              <a:ext uri="{FF2B5EF4-FFF2-40B4-BE49-F238E27FC236}">
                <a16:creationId xmlns:a16="http://schemas.microsoft.com/office/drawing/2014/main" id="{E413692D-0EFE-0543-9461-0A3C7AECD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8475" y="40068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Line 25">
            <a:extLst>
              <a:ext uri="{FF2B5EF4-FFF2-40B4-BE49-F238E27FC236}">
                <a16:creationId xmlns:a16="http://schemas.microsoft.com/office/drawing/2014/main" id="{9E562A1F-1777-C943-B785-5120CE4A7B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3275" y="49926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Line 26">
            <a:extLst>
              <a:ext uri="{FF2B5EF4-FFF2-40B4-BE49-F238E27FC236}">
                <a16:creationId xmlns:a16="http://schemas.microsoft.com/office/drawing/2014/main" id="{056E26D4-8226-0E4B-8ACB-FDE09A104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525" y="44259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Line 28">
            <a:extLst>
              <a:ext uri="{FF2B5EF4-FFF2-40B4-BE49-F238E27FC236}">
                <a16:creationId xmlns:a16="http://schemas.microsoft.com/office/drawing/2014/main" id="{8D7CEBF6-4A2D-4E41-8AFF-FD8E748C2D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73300" y="39973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Line 29">
            <a:extLst>
              <a:ext uri="{FF2B5EF4-FFF2-40B4-BE49-F238E27FC236}">
                <a16:creationId xmlns:a16="http://schemas.microsoft.com/office/drawing/2014/main" id="{FA7B1A74-3772-6E43-A931-AA7726EC6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2825" y="44307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Rectangle 40">
            <a:extLst>
              <a:ext uri="{FF2B5EF4-FFF2-40B4-BE49-F238E27FC236}">
                <a16:creationId xmlns:a16="http://schemas.microsoft.com/office/drawing/2014/main" id="{614670DD-FD90-EA43-AB53-908EACC9F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2973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56340" name="Rectangle 41">
            <a:extLst>
              <a:ext uri="{FF2B5EF4-FFF2-40B4-BE49-F238E27FC236}">
                <a16:creationId xmlns:a16="http://schemas.microsoft.com/office/drawing/2014/main" id="{F00A0193-1DE7-0B44-B980-B778A8B7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42973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41" name="Rectangle 42">
            <a:extLst>
              <a:ext uri="{FF2B5EF4-FFF2-40B4-BE49-F238E27FC236}">
                <a16:creationId xmlns:a16="http://schemas.microsoft.com/office/drawing/2014/main" id="{7BD2A5AF-C211-1248-B3E7-04FC0D2B0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41973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42" name="Line 44">
            <a:extLst>
              <a:ext uri="{FF2B5EF4-FFF2-40B4-BE49-F238E27FC236}">
                <a16:creationId xmlns:a16="http://schemas.microsoft.com/office/drawing/2014/main" id="{155F0E9C-C0B0-3244-AC8E-D7B6A7B66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2850" y="43021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Line 45">
            <a:extLst>
              <a:ext uri="{FF2B5EF4-FFF2-40B4-BE49-F238E27FC236}">
                <a16:creationId xmlns:a16="http://schemas.microsoft.com/office/drawing/2014/main" id="{D16D53C7-CFD9-1444-889F-B71682A8EF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9475" y="457835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Text Box 47">
            <a:extLst>
              <a:ext uri="{FF2B5EF4-FFF2-40B4-BE49-F238E27FC236}">
                <a16:creationId xmlns:a16="http://schemas.microsoft.com/office/drawing/2014/main" id="{7C6CF74E-B055-C04F-887B-51F0F8D2F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3624263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CC66"/>
                </a:solidFill>
                <a:latin typeface="Comic Sans MS" panose="030F0902030302020204" pitchFamily="66" charset="0"/>
              </a:rPr>
              <a:t>A</a:t>
            </a:r>
            <a:endParaRPr lang="en-US" altLang="en-US" sz="1800">
              <a:solidFill>
                <a:srgbClr val="00CC66"/>
              </a:solidFill>
            </a:endParaRPr>
          </a:p>
        </p:txBody>
      </p:sp>
      <p:sp>
        <p:nvSpPr>
          <p:cNvPr id="56345" name="Text Box 48">
            <a:extLst>
              <a:ext uri="{FF2B5EF4-FFF2-40B4-BE49-F238E27FC236}">
                <a16:creationId xmlns:a16="http://schemas.microsoft.com/office/drawing/2014/main" id="{B971DE5F-8CA7-9246-A622-181F4E100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643438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  <a:latin typeface="Comic Sans MS" panose="030F0902030302020204" pitchFamily="66" charset="0"/>
              </a:rPr>
              <a:t>B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56346" name="Rectangle 63">
            <a:extLst>
              <a:ext uri="{FF2B5EF4-FFF2-40B4-BE49-F238E27FC236}">
                <a16:creationId xmlns:a16="http://schemas.microsoft.com/office/drawing/2014/main" id="{4CD50330-9393-8F45-A2B6-7CE501C85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63" y="42354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5" name="Group 93">
            <a:extLst>
              <a:ext uri="{FF2B5EF4-FFF2-40B4-BE49-F238E27FC236}">
                <a16:creationId xmlns:a16="http://schemas.microsoft.com/office/drawing/2014/main" id="{E924CFDB-203D-AC46-AE97-1F4CED0EC80C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2771775"/>
            <a:ext cx="4221162" cy="1454150"/>
            <a:chOff x="2259" y="2090"/>
            <a:chExt cx="2659" cy="916"/>
          </a:xfrm>
        </p:grpSpPr>
        <p:sp>
          <p:nvSpPr>
            <p:cNvPr id="56370" name="Text Box 66">
              <a:extLst>
                <a:ext uri="{FF2B5EF4-FFF2-40B4-BE49-F238E27FC236}">
                  <a16:creationId xmlns:a16="http://schemas.microsoft.com/office/drawing/2014/main" id="{5424E6BF-E331-8144-8BF9-E37216436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2090"/>
              <a:ext cx="2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packet being transmitted </a:t>
              </a:r>
              <a:r>
                <a:rPr lang="en-US" altLang="en-US" sz="1800">
                  <a:solidFill>
                    <a:srgbClr val="2DB9B9"/>
                  </a:solidFill>
                  <a:latin typeface="Comic Sans MS" panose="030F0902030302020204" pitchFamily="66" charset="0"/>
                </a:rPr>
                <a:t>(delay)</a:t>
              </a:r>
            </a:p>
          </p:txBody>
        </p:sp>
        <p:sp>
          <p:nvSpPr>
            <p:cNvPr id="56371" name="Line 67">
              <a:extLst>
                <a:ext uri="{FF2B5EF4-FFF2-40B4-BE49-F238E27FC236}">
                  <a16:creationId xmlns:a16="http://schemas.microsoft.com/office/drawing/2014/main" id="{C1843584-5202-C24A-8768-2BFB504760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4">
            <a:extLst>
              <a:ext uri="{FF2B5EF4-FFF2-40B4-BE49-F238E27FC236}">
                <a16:creationId xmlns:a16="http://schemas.microsoft.com/office/drawing/2014/main" id="{BDF593C0-8950-2249-955B-0765398C1832}"/>
              </a:ext>
            </a:extLst>
          </p:cNvPr>
          <p:cNvGrpSpPr>
            <a:grpSpLocks/>
          </p:cNvGrpSpPr>
          <p:nvPr/>
        </p:nvGrpSpPr>
        <p:grpSpPr bwMode="auto">
          <a:xfrm>
            <a:off x="3497263" y="4556125"/>
            <a:ext cx="3462337" cy="804863"/>
            <a:chOff x="2103" y="3214"/>
            <a:chExt cx="2181" cy="507"/>
          </a:xfrm>
        </p:grpSpPr>
        <p:sp>
          <p:nvSpPr>
            <p:cNvPr id="56368" name="Text Box 72">
              <a:extLst>
                <a:ext uri="{FF2B5EF4-FFF2-40B4-BE49-F238E27FC236}">
                  <a16:creationId xmlns:a16="http://schemas.microsoft.com/office/drawing/2014/main" id="{5DE53BD4-ACEB-1745-BB5C-DD26F8CEB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0" y="3490"/>
              <a:ext cx="17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packets queueing</a:t>
              </a:r>
              <a:r>
                <a:rPr lang="en-US" altLang="en-US" sz="180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en-US" altLang="en-US" sz="1800">
                  <a:solidFill>
                    <a:srgbClr val="2DB9B9"/>
                  </a:solidFill>
                  <a:latin typeface="Comic Sans MS" panose="030F0902030302020204" pitchFamily="66" charset="0"/>
                </a:rPr>
                <a:t>(delay)</a:t>
              </a:r>
              <a:endParaRPr lang="en-US" altLang="en-US" sz="1800">
                <a:solidFill>
                  <a:srgbClr val="2DB9B9"/>
                </a:solidFill>
              </a:endParaRPr>
            </a:p>
          </p:txBody>
        </p:sp>
        <p:sp>
          <p:nvSpPr>
            <p:cNvPr id="56369" name="Line 73">
              <a:extLst>
                <a:ext uri="{FF2B5EF4-FFF2-40B4-BE49-F238E27FC236}">
                  <a16:creationId xmlns:a16="http://schemas.microsoft.com/office/drawing/2014/main" id="{2FA6DE4B-837E-904C-A8A8-C60609F508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349" name="Group 74">
            <a:extLst>
              <a:ext uri="{FF2B5EF4-FFF2-40B4-BE49-F238E27FC236}">
                <a16:creationId xmlns:a16="http://schemas.microsoft.com/office/drawing/2014/main" id="{E9A82A11-AC2B-A246-88C3-EB818D21F004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4159250"/>
            <a:ext cx="498475" cy="119063"/>
            <a:chOff x="2208" y="2184"/>
            <a:chExt cx="176" cy="69"/>
          </a:xfrm>
        </p:grpSpPr>
        <p:grpSp>
          <p:nvGrpSpPr>
            <p:cNvPr id="56360" name="Group 75">
              <a:extLst>
                <a:ext uri="{FF2B5EF4-FFF2-40B4-BE49-F238E27FC236}">
                  <a16:creationId xmlns:a16="http://schemas.microsoft.com/office/drawing/2014/main" id="{3CB03717-A5F6-7148-BE25-44E7882E4B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56365" name="Line 76">
                <a:extLst>
                  <a:ext uri="{FF2B5EF4-FFF2-40B4-BE49-F238E27FC236}">
                    <a16:creationId xmlns:a16="http://schemas.microsoft.com/office/drawing/2014/main" id="{E33E8980-4B68-264D-BBC2-F9DB34F7A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6" name="Line 77">
                <a:extLst>
                  <a:ext uri="{FF2B5EF4-FFF2-40B4-BE49-F238E27FC236}">
                    <a16:creationId xmlns:a16="http://schemas.microsoft.com/office/drawing/2014/main" id="{4D873995-C521-C949-AB5C-7BA6CB8C6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7" name="Line 78">
                <a:extLst>
                  <a:ext uri="{FF2B5EF4-FFF2-40B4-BE49-F238E27FC236}">
                    <a16:creationId xmlns:a16="http://schemas.microsoft.com/office/drawing/2014/main" id="{2EBEBB6B-A33E-C54C-A825-2EAAE3B5E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61" name="Group 79">
              <a:extLst>
                <a:ext uri="{FF2B5EF4-FFF2-40B4-BE49-F238E27FC236}">
                  <a16:creationId xmlns:a16="http://schemas.microsoft.com/office/drawing/2014/main" id="{857D080E-A839-2F41-8BBC-5FFDA82140F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56362" name="Line 80">
                <a:extLst>
                  <a:ext uri="{FF2B5EF4-FFF2-40B4-BE49-F238E27FC236}">
                    <a16:creationId xmlns:a16="http://schemas.microsoft.com/office/drawing/2014/main" id="{0BBE4959-B47C-4343-8AA5-A034D6131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3" name="Line 81">
                <a:extLst>
                  <a:ext uri="{FF2B5EF4-FFF2-40B4-BE49-F238E27FC236}">
                    <a16:creationId xmlns:a16="http://schemas.microsoft.com/office/drawing/2014/main" id="{CA6BD224-996B-0A49-9E6D-F9AAC70FC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4" name="Line 82">
                <a:extLst>
                  <a:ext uri="{FF2B5EF4-FFF2-40B4-BE49-F238E27FC236}">
                    <a16:creationId xmlns:a16="http://schemas.microsoft.com/office/drawing/2014/main" id="{89087806-7E9C-424E-96FB-2CFA245C6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6350" name="Rectangle 84">
            <a:extLst>
              <a:ext uri="{FF2B5EF4-FFF2-40B4-BE49-F238E27FC236}">
                <a16:creationId xmlns:a16="http://schemas.microsoft.com/office/drawing/2014/main" id="{E2DC3FD4-B7FC-6B4C-85B8-CA2398DD9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975" y="37258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51" name="Line 85">
            <a:extLst>
              <a:ext uri="{FF2B5EF4-FFF2-40B4-BE49-F238E27FC236}">
                <a16:creationId xmlns:a16="http://schemas.microsoft.com/office/drawing/2014/main" id="{63A239E3-7B34-4E4B-8DDE-87EBC5DA3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2150" y="38322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2" name="Rectangle 86">
            <a:extLst>
              <a:ext uri="{FF2B5EF4-FFF2-40B4-BE49-F238E27FC236}">
                <a16:creationId xmlns:a16="http://schemas.microsoft.com/office/drawing/2014/main" id="{38E903B8-B7B0-1647-AC3A-0DEEED780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438" y="47561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53" name="Rectangle 88">
            <a:extLst>
              <a:ext uri="{FF2B5EF4-FFF2-40B4-BE49-F238E27FC236}">
                <a16:creationId xmlns:a16="http://schemas.microsoft.com/office/drawing/2014/main" id="{180ACF9C-0EF6-3040-A1BF-2A1B42C37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42973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56354" name="Rectangle 89">
            <a:extLst>
              <a:ext uri="{FF2B5EF4-FFF2-40B4-BE49-F238E27FC236}">
                <a16:creationId xmlns:a16="http://schemas.microsoft.com/office/drawing/2014/main" id="{89319714-8F05-C047-8469-FB166B92E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42973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56355" name="Rectangle 90">
            <a:extLst>
              <a:ext uri="{FF2B5EF4-FFF2-40B4-BE49-F238E27FC236}">
                <a16:creationId xmlns:a16="http://schemas.microsoft.com/office/drawing/2014/main" id="{352D789B-12D3-3A46-AD2A-1619F81C8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42973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grpSp>
        <p:nvGrpSpPr>
          <p:cNvPr id="10" name="Group 95">
            <a:extLst>
              <a:ext uri="{FF2B5EF4-FFF2-40B4-BE49-F238E27FC236}">
                <a16:creationId xmlns:a16="http://schemas.microsoft.com/office/drawing/2014/main" id="{41663479-7B36-1D42-8EA0-6EEF8E93DA5E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4518025"/>
            <a:ext cx="4621213" cy="1511300"/>
            <a:chOff x="1586" y="3190"/>
            <a:chExt cx="2911" cy="952"/>
          </a:xfrm>
        </p:grpSpPr>
        <p:sp>
          <p:nvSpPr>
            <p:cNvPr id="56358" name="Line 91">
              <a:extLst>
                <a:ext uri="{FF2B5EF4-FFF2-40B4-BE49-F238E27FC236}">
                  <a16:creationId xmlns:a16="http://schemas.microsoft.com/office/drawing/2014/main" id="{E64C7E71-2997-7D49-B184-48BBF93544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9" name="Text Box 92">
              <a:extLst>
                <a:ext uri="{FF2B5EF4-FFF2-40B4-BE49-F238E27FC236}">
                  <a16:creationId xmlns:a16="http://schemas.microsoft.com/office/drawing/2014/main" id="{0F3B3127-96F7-4E45-B539-0D2277552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6" y="3738"/>
              <a:ext cx="291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free (available) buffers: arriving packets </a:t>
              </a:r>
            </a:p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dropped (</a:t>
              </a:r>
              <a:r>
                <a:rPr lang="en-US" altLang="en-US" sz="1800">
                  <a:solidFill>
                    <a:srgbClr val="2DB9B9"/>
                  </a:solidFill>
                  <a:latin typeface="Comic Sans MS" panose="030F0902030302020204" pitchFamily="66" charset="0"/>
                </a:rPr>
                <a:t>loss</a:t>
              </a:r>
              <a:r>
                <a:rPr lang="en-US" altLang="en-US" sz="1800">
                  <a:latin typeface="Comic Sans MS" panose="030F0902030302020204" pitchFamily="66" charset="0"/>
                </a:rPr>
                <a:t>) if no free buffers</a:t>
              </a:r>
              <a:endParaRPr lang="en-US" altLang="en-US" sz="1800"/>
            </a:p>
          </p:txBody>
        </p:sp>
      </p:grpSp>
      <p:sp>
        <p:nvSpPr>
          <p:cNvPr id="61" name="Date Placeholder 60">
            <a:extLst>
              <a:ext uri="{FF2B5EF4-FFF2-40B4-BE49-F238E27FC236}">
                <a16:creationId xmlns:a16="http://schemas.microsoft.com/office/drawing/2014/main" id="{A4D5DFA1-AE3E-3E49-BBEF-B8FDFDDC20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4C77C0-D47D-4A46-A51E-2EF25DE9F8E4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>
            <a:extLst>
              <a:ext uri="{FF2B5EF4-FFF2-40B4-BE49-F238E27FC236}">
                <a16:creationId xmlns:a16="http://schemas.microsoft.com/office/drawing/2014/main" id="{8F639C1F-2FB6-FC48-8822-A7857FC2FC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667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Four Sources of Packet Delay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46CAC60B-3134-344E-8AFB-EB75EF8CC4C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125" y="1628775"/>
            <a:ext cx="3810000" cy="1350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1. Processing delay: 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check bit errors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determine output link</a:t>
            </a:r>
          </a:p>
        </p:txBody>
      </p:sp>
      <p:grpSp>
        <p:nvGrpSpPr>
          <p:cNvPr id="58372" name="Group 5">
            <a:extLst>
              <a:ext uri="{FF2B5EF4-FFF2-40B4-BE49-F238E27FC236}">
                <a16:creationId xmlns:a16="http://schemas.microsoft.com/office/drawing/2014/main" id="{DAB27450-23DE-8E40-836B-45E738039DE5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3448050"/>
            <a:ext cx="6021388" cy="2174875"/>
            <a:chOff x="494" y="2702"/>
            <a:chExt cx="3793" cy="1370"/>
          </a:xfrm>
        </p:grpSpPr>
        <p:graphicFrame>
          <p:nvGraphicFramePr>
            <p:cNvPr id="58375" name="Object 6">
              <a:extLst>
                <a:ext uri="{FF2B5EF4-FFF2-40B4-BE49-F238E27FC236}">
                  <a16:creationId xmlns:a16="http://schemas.microsoft.com/office/drawing/2014/main" id="{D6E48BEE-1AF3-0545-9C75-7B9DBAE5AB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76" name="Oval 7">
              <a:extLst>
                <a:ext uri="{FF2B5EF4-FFF2-40B4-BE49-F238E27FC236}">
                  <a16:creationId xmlns:a16="http://schemas.microsoft.com/office/drawing/2014/main" id="{CEA69F3C-3D9F-EF43-BCF8-65CF7F801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8377" name="Rectangle 8">
              <a:extLst>
                <a:ext uri="{FF2B5EF4-FFF2-40B4-BE49-F238E27FC236}">
                  <a16:creationId xmlns:a16="http://schemas.microsoft.com/office/drawing/2014/main" id="{743B4AC3-2ED7-6442-B6E7-FC3E1D589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58378" name="Oval 9">
              <a:extLst>
                <a:ext uri="{FF2B5EF4-FFF2-40B4-BE49-F238E27FC236}">
                  <a16:creationId xmlns:a16="http://schemas.microsoft.com/office/drawing/2014/main" id="{1745ED0E-B2DC-F94A-83DB-6FADF374D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58379" name="Group 10">
              <a:extLst>
                <a:ext uri="{FF2B5EF4-FFF2-40B4-BE49-F238E27FC236}">
                  <a16:creationId xmlns:a16="http://schemas.microsoft.com/office/drawing/2014/main" id="{4434C3F3-D017-6A46-9FB9-7EB9951DB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58418" name="Group 11">
                <a:extLst>
                  <a:ext uri="{FF2B5EF4-FFF2-40B4-BE49-F238E27FC236}">
                    <a16:creationId xmlns:a16="http://schemas.microsoft.com/office/drawing/2014/main" id="{2B89DBFF-C74F-994F-A9E8-E76C8BDA1D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58423" name="Line 12">
                  <a:extLst>
                    <a:ext uri="{FF2B5EF4-FFF2-40B4-BE49-F238E27FC236}">
                      <a16:creationId xmlns:a16="http://schemas.microsoft.com/office/drawing/2014/main" id="{08210016-A9E8-FE48-877B-8BDA82F89C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24" name="Line 13">
                  <a:extLst>
                    <a:ext uri="{FF2B5EF4-FFF2-40B4-BE49-F238E27FC236}">
                      <a16:creationId xmlns:a16="http://schemas.microsoft.com/office/drawing/2014/main" id="{2D625239-9176-3543-B7CF-E8DC6A9B7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25" name="Line 14">
                  <a:extLst>
                    <a:ext uri="{FF2B5EF4-FFF2-40B4-BE49-F238E27FC236}">
                      <a16:creationId xmlns:a16="http://schemas.microsoft.com/office/drawing/2014/main" id="{FDD59585-604B-6342-912C-AF4A3F52F5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419" name="Group 15">
                <a:extLst>
                  <a:ext uri="{FF2B5EF4-FFF2-40B4-BE49-F238E27FC236}">
                    <a16:creationId xmlns:a16="http://schemas.microsoft.com/office/drawing/2014/main" id="{BB703C5B-FEAE-FF4F-81F4-0CB099D4C2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58420" name="Line 16">
                  <a:extLst>
                    <a:ext uri="{FF2B5EF4-FFF2-40B4-BE49-F238E27FC236}">
                      <a16:creationId xmlns:a16="http://schemas.microsoft.com/office/drawing/2014/main" id="{2128ACA3-DA99-A84C-A20D-FDB1AE363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21" name="Line 17">
                  <a:extLst>
                    <a:ext uri="{FF2B5EF4-FFF2-40B4-BE49-F238E27FC236}">
                      <a16:creationId xmlns:a16="http://schemas.microsoft.com/office/drawing/2014/main" id="{8D533282-6C5E-9146-8B38-13ED45FDD0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22" name="Line 18">
                  <a:extLst>
                    <a:ext uri="{FF2B5EF4-FFF2-40B4-BE49-F238E27FC236}">
                      <a16:creationId xmlns:a16="http://schemas.microsoft.com/office/drawing/2014/main" id="{358C3328-EC0F-7140-B883-8EB35ED45C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8380" name="Oval 19">
              <a:extLst>
                <a:ext uri="{FF2B5EF4-FFF2-40B4-BE49-F238E27FC236}">
                  <a16:creationId xmlns:a16="http://schemas.microsoft.com/office/drawing/2014/main" id="{C1E1944C-D002-C540-9C4C-8074C8EE5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8381" name="Line 20">
              <a:extLst>
                <a:ext uri="{FF2B5EF4-FFF2-40B4-BE49-F238E27FC236}">
                  <a16:creationId xmlns:a16="http://schemas.microsoft.com/office/drawing/2014/main" id="{A3C091D2-D609-B848-8000-623A8AFCA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2" name="Rectangle 21">
              <a:extLst>
                <a:ext uri="{FF2B5EF4-FFF2-40B4-BE49-F238E27FC236}">
                  <a16:creationId xmlns:a16="http://schemas.microsoft.com/office/drawing/2014/main" id="{F9911251-06EF-B541-9602-2067BE0A0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58383" name="Oval 22">
              <a:extLst>
                <a:ext uri="{FF2B5EF4-FFF2-40B4-BE49-F238E27FC236}">
                  <a16:creationId xmlns:a16="http://schemas.microsoft.com/office/drawing/2014/main" id="{08572FCF-0A06-F64C-82D8-98826B88A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aphicFrame>
          <p:nvGraphicFramePr>
            <p:cNvPr id="58384" name="Object 23">
              <a:extLst>
                <a:ext uri="{FF2B5EF4-FFF2-40B4-BE49-F238E27FC236}">
                  <a16:creationId xmlns:a16="http://schemas.microsoft.com/office/drawing/2014/main" id="{82257E15-BC1E-4D44-835D-F4224B8DF1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85" name="Line 24">
              <a:extLst>
                <a:ext uri="{FF2B5EF4-FFF2-40B4-BE49-F238E27FC236}">
                  <a16:creationId xmlns:a16="http://schemas.microsoft.com/office/drawing/2014/main" id="{74FD2E1B-EF2D-2441-A7BB-27C80BB64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Line 25">
              <a:extLst>
                <a:ext uri="{FF2B5EF4-FFF2-40B4-BE49-F238E27FC236}">
                  <a16:creationId xmlns:a16="http://schemas.microsoft.com/office/drawing/2014/main" id="{E92257B0-1035-FE41-9AC4-FC9C4B47D7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7" name="Line 26">
              <a:extLst>
                <a:ext uri="{FF2B5EF4-FFF2-40B4-BE49-F238E27FC236}">
                  <a16:creationId xmlns:a16="http://schemas.microsoft.com/office/drawing/2014/main" id="{BD8A22C4-E7E2-DE4E-85F9-CFCBE97E4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Line 27">
              <a:extLst>
                <a:ext uri="{FF2B5EF4-FFF2-40B4-BE49-F238E27FC236}">
                  <a16:creationId xmlns:a16="http://schemas.microsoft.com/office/drawing/2014/main" id="{9501A3D2-90E3-C441-98A4-D2A1BEFE08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Line 28">
              <a:extLst>
                <a:ext uri="{FF2B5EF4-FFF2-40B4-BE49-F238E27FC236}">
                  <a16:creationId xmlns:a16="http://schemas.microsoft.com/office/drawing/2014/main" id="{0693A250-ECE9-C441-A4A4-AEDEEE904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Rectangle 29">
              <a:extLst>
                <a:ext uri="{FF2B5EF4-FFF2-40B4-BE49-F238E27FC236}">
                  <a16:creationId xmlns:a16="http://schemas.microsoft.com/office/drawing/2014/main" id="{633BCC26-2A2F-3742-9BB1-F69A03475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8391" name="Rectangle 30">
              <a:extLst>
                <a:ext uri="{FF2B5EF4-FFF2-40B4-BE49-F238E27FC236}">
                  <a16:creationId xmlns:a16="http://schemas.microsoft.com/office/drawing/2014/main" id="{87C6582C-38AA-7741-A7CA-4E6B8ED0D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8392" name="Rectangle 31">
              <a:extLst>
                <a:ext uri="{FF2B5EF4-FFF2-40B4-BE49-F238E27FC236}">
                  <a16:creationId xmlns:a16="http://schemas.microsoft.com/office/drawing/2014/main" id="{E5D6C4BE-F83B-944C-BA45-C871B8F39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8393" name="Rectangle 32">
              <a:extLst>
                <a:ext uri="{FF2B5EF4-FFF2-40B4-BE49-F238E27FC236}">
                  <a16:creationId xmlns:a16="http://schemas.microsoft.com/office/drawing/2014/main" id="{4D91312A-5239-8542-B653-63C3B881D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8394" name="Line 33">
              <a:extLst>
                <a:ext uri="{FF2B5EF4-FFF2-40B4-BE49-F238E27FC236}">
                  <a16:creationId xmlns:a16="http://schemas.microsoft.com/office/drawing/2014/main" id="{653DE9DF-1DFF-B047-8D0A-6FB57D478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Line 34">
              <a:extLst>
                <a:ext uri="{FF2B5EF4-FFF2-40B4-BE49-F238E27FC236}">
                  <a16:creationId xmlns:a16="http://schemas.microsoft.com/office/drawing/2014/main" id="{35DCDB19-B905-C542-A63C-277A3E37E9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Line 35">
              <a:extLst>
                <a:ext uri="{FF2B5EF4-FFF2-40B4-BE49-F238E27FC236}">
                  <a16:creationId xmlns:a16="http://schemas.microsoft.com/office/drawing/2014/main" id="{1F09AE2F-0CCA-E149-B870-6FC67FA6F8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Text Box 36">
              <a:extLst>
                <a:ext uri="{FF2B5EF4-FFF2-40B4-BE49-F238E27FC236}">
                  <a16:creationId xmlns:a16="http://schemas.microsoft.com/office/drawing/2014/main" id="{0EF4F351-94C7-0B43-8F3B-C27233A2D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CC66"/>
                  </a:solidFill>
                  <a:latin typeface="Comic Sans MS" panose="030F0902030302020204" pitchFamily="66" charset="0"/>
                </a:rPr>
                <a:t>A</a:t>
              </a:r>
              <a:endParaRPr lang="en-US" altLang="en-US" sz="1800">
                <a:solidFill>
                  <a:srgbClr val="00CC66"/>
                </a:solidFill>
              </a:endParaRPr>
            </a:p>
          </p:txBody>
        </p:sp>
        <p:sp>
          <p:nvSpPr>
            <p:cNvPr id="58398" name="Text Box 37">
              <a:extLst>
                <a:ext uri="{FF2B5EF4-FFF2-40B4-BE49-F238E27FC236}">
                  <a16:creationId xmlns:a16="http://schemas.microsoft.com/office/drawing/2014/main" id="{DDF0C35C-81E8-9E49-9B2F-18BE8AA86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accent2"/>
                  </a:solidFill>
                  <a:latin typeface="Comic Sans MS" panose="030F0902030302020204" pitchFamily="66" charset="0"/>
                </a:rPr>
                <a:t>B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58399" name="Rectangle 38">
              <a:extLst>
                <a:ext uri="{FF2B5EF4-FFF2-40B4-BE49-F238E27FC236}">
                  <a16:creationId xmlns:a16="http://schemas.microsoft.com/office/drawing/2014/main" id="{179C5A06-EDD5-054D-A788-8C42EE4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8400" name="Text Box 39">
              <a:extLst>
                <a:ext uri="{FF2B5EF4-FFF2-40B4-BE49-F238E27FC236}">
                  <a16:creationId xmlns:a16="http://schemas.microsoft.com/office/drawing/2014/main" id="{D006108D-1816-8B49-9B70-A9D497D8D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propagation</a:t>
              </a:r>
              <a:endParaRPr lang="en-US" altLang="en-US" sz="1800"/>
            </a:p>
          </p:txBody>
        </p:sp>
        <p:sp>
          <p:nvSpPr>
            <p:cNvPr id="58401" name="Line 40">
              <a:extLst>
                <a:ext uri="{FF2B5EF4-FFF2-40B4-BE49-F238E27FC236}">
                  <a16:creationId xmlns:a16="http://schemas.microsoft.com/office/drawing/2014/main" id="{0CDE2268-DF49-324E-81BE-AC0024BB1C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Text Box 41">
              <a:extLst>
                <a:ext uri="{FF2B5EF4-FFF2-40B4-BE49-F238E27FC236}">
                  <a16:creationId xmlns:a16="http://schemas.microsoft.com/office/drawing/2014/main" id="{11B4D636-4DD6-D04D-89D1-09BCBD5C6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transmission</a:t>
              </a:r>
              <a:endParaRPr lang="en-US" altLang="en-US" sz="1800"/>
            </a:p>
          </p:txBody>
        </p:sp>
        <p:sp>
          <p:nvSpPr>
            <p:cNvPr id="58403" name="Line 42">
              <a:extLst>
                <a:ext uri="{FF2B5EF4-FFF2-40B4-BE49-F238E27FC236}">
                  <a16:creationId xmlns:a16="http://schemas.microsoft.com/office/drawing/2014/main" id="{9A8569D2-09A9-2C4C-B315-9389D9784B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Text Box 43">
              <a:extLst>
                <a:ext uri="{FF2B5EF4-FFF2-40B4-BE49-F238E27FC236}">
                  <a16:creationId xmlns:a16="http://schemas.microsoft.com/office/drawing/2014/main" id="{6AECD18B-5941-5743-898C-4F026F7B1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Comic Sans MS" panose="030F0902030302020204" pitchFamily="66" charset="0"/>
                </a:rPr>
                <a:t>nodal</a:t>
              </a:r>
            </a:p>
            <a:p>
              <a:pPr algn="ctr" eaLnBrk="1" hangingPunct="1"/>
              <a:r>
                <a:rPr lang="en-US" altLang="en-US" sz="1800">
                  <a:latin typeface="Comic Sans MS" panose="030F0902030302020204" pitchFamily="66" charset="0"/>
                </a:rPr>
                <a:t>processing</a:t>
              </a:r>
              <a:endParaRPr lang="en-US" altLang="en-US" sz="1800"/>
            </a:p>
          </p:txBody>
        </p:sp>
        <p:sp>
          <p:nvSpPr>
            <p:cNvPr id="58405" name="Line 44">
              <a:extLst>
                <a:ext uri="{FF2B5EF4-FFF2-40B4-BE49-F238E27FC236}">
                  <a16:creationId xmlns:a16="http://schemas.microsoft.com/office/drawing/2014/main" id="{A75259D9-5E7C-D44A-8375-2E965FAE63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6" name="Line 45">
              <a:extLst>
                <a:ext uri="{FF2B5EF4-FFF2-40B4-BE49-F238E27FC236}">
                  <a16:creationId xmlns:a16="http://schemas.microsoft.com/office/drawing/2014/main" id="{1B82CDCC-9A77-E640-94A0-5C12588849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7" name="Text Box 46">
              <a:extLst>
                <a:ext uri="{FF2B5EF4-FFF2-40B4-BE49-F238E27FC236}">
                  <a16:creationId xmlns:a16="http://schemas.microsoft.com/office/drawing/2014/main" id="{20A82077-2EB3-CD49-91C9-1E5492C41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queueing</a:t>
              </a:r>
              <a:endParaRPr lang="en-US" altLang="en-US" sz="1800"/>
            </a:p>
          </p:txBody>
        </p:sp>
        <p:sp>
          <p:nvSpPr>
            <p:cNvPr id="58408" name="Line 47">
              <a:extLst>
                <a:ext uri="{FF2B5EF4-FFF2-40B4-BE49-F238E27FC236}">
                  <a16:creationId xmlns:a16="http://schemas.microsoft.com/office/drawing/2014/main" id="{8B9341FC-5F09-F544-9467-09B390EE39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09" name="Group 48">
              <a:extLst>
                <a:ext uri="{FF2B5EF4-FFF2-40B4-BE49-F238E27FC236}">
                  <a16:creationId xmlns:a16="http://schemas.microsoft.com/office/drawing/2014/main" id="{D9AF69B4-B39F-284E-9C4D-56BBF127D8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58410" name="Group 49">
                <a:extLst>
                  <a:ext uri="{FF2B5EF4-FFF2-40B4-BE49-F238E27FC236}">
                    <a16:creationId xmlns:a16="http://schemas.microsoft.com/office/drawing/2014/main" id="{77ABF440-B3F5-5446-980D-230A97CE4B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58415" name="Line 50">
                  <a:extLst>
                    <a:ext uri="{FF2B5EF4-FFF2-40B4-BE49-F238E27FC236}">
                      <a16:creationId xmlns:a16="http://schemas.microsoft.com/office/drawing/2014/main" id="{8406039F-08F9-9E4F-8A29-0C413296CD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6" name="Line 51">
                  <a:extLst>
                    <a:ext uri="{FF2B5EF4-FFF2-40B4-BE49-F238E27FC236}">
                      <a16:creationId xmlns:a16="http://schemas.microsoft.com/office/drawing/2014/main" id="{31C0DC39-2721-9146-8D77-CF8192B67B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7" name="Line 52">
                  <a:extLst>
                    <a:ext uri="{FF2B5EF4-FFF2-40B4-BE49-F238E27FC236}">
                      <a16:creationId xmlns:a16="http://schemas.microsoft.com/office/drawing/2014/main" id="{40D00C51-E915-3240-8E3F-679880214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411" name="Group 53">
                <a:extLst>
                  <a:ext uri="{FF2B5EF4-FFF2-40B4-BE49-F238E27FC236}">
                    <a16:creationId xmlns:a16="http://schemas.microsoft.com/office/drawing/2014/main" id="{F65326CA-74BA-A14B-97E1-14C97C75A0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58412" name="Line 54">
                  <a:extLst>
                    <a:ext uri="{FF2B5EF4-FFF2-40B4-BE49-F238E27FC236}">
                      <a16:creationId xmlns:a16="http://schemas.microsoft.com/office/drawing/2014/main" id="{81F2122A-5F19-9E43-A3CA-0DAAD833B6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3" name="Line 55">
                  <a:extLst>
                    <a:ext uri="{FF2B5EF4-FFF2-40B4-BE49-F238E27FC236}">
                      <a16:creationId xmlns:a16="http://schemas.microsoft.com/office/drawing/2014/main" id="{7B46E0F8-C6F1-E640-8AA4-5116E50EAB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4" name="Line 56">
                  <a:extLst>
                    <a:ext uri="{FF2B5EF4-FFF2-40B4-BE49-F238E27FC236}">
                      <a16:creationId xmlns:a16="http://schemas.microsoft.com/office/drawing/2014/main" id="{BCC744EA-9FBD-DB47-B1CE-239DB2DA83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8373" name="Rectangle 58">
            <a:extLst>
              <a:ext uri="{FF2B5EF4-FFF2-40B4-BE49-F238E27FC236}">
                <a16:creationId xmlns:a16="http://schemas.microsoft.com/office/drawing/2014/main" id="{853CA8DB-2C5F-D746-8F1E-DB510A3F8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1628775"/>
            <a:ext cx="47148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altLang="en-US"/>
              <a:t>2. Queueing delay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en-US" sz="2000"/>
              <a:t>time waiting at output link for transmission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en-US" sz="2000"/>
              <a:t>depends on congestion level of router</a:t>
            </a:r>
          </a:p>
        </p:txBody>
      </p:sp>
      <p:sp>
        <p:nvSpPr>
          <p:cNvPr id="59" name="Date Placeholder 58">
            <a:extLst>
              <a:ext uri="{FF2B5EF4-FFF2-40B4-BE49-F238E27FC236}">
                <a16:creationId xmlns:a16="http://schemas.microsoft.com/office/drawing/2014/main" id="{16BFD969-ED93-2548-AC0F-578B2A7132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92B7D7-C362-244D-AFC9-69AC6F63162A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>
            <a:extLst>
              <a:ext uri="{FF2B5EF4-FFF2-40B4-BE49-F238E27FC236}">
                <a16:creationId xmlns:a16="http://schemas.microsoft.com/office/drawing/2014/main" id="{DEF2B503-EB6F-904F-A724-31CBE42098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66700"/>
            <a:ext cx="7772400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40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Delay in Packet-Switched Networks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7643B78-8D7B-184C-BD4F-F8D09D18751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3875" y="1371600"/>
            <a:ext cx="3810000" cy="2505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3. Transmission delay: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R=link bandwidth (bps)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L=packet length (bits)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time to send bits into link = L/R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8D848233-5F73-0D41-8DFC-DE61A1E5708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76750" y="1362075"/>
            <a:ext cx="4152900" cy="20462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4. Propagation delay: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 = length of physical link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= propagation speed in medium (~2x10</a:t>
            </a:r>
            <a:r>
              <a:rPr lang="en-US" altLang="en-US" sz="2000" baseline="30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8</a:t>
            </a:r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m/sec)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propagation delay = d/s</a:t>
            </a:r>
          </a:p>
        </p:txBody>
      </p:sp>
      <p:grpSp>
        <p:nvGrpSpPr>
          <p:cNvPr id="60421" name="Group 5">
            <a:extLst>
              <a:ext uri="{FF2B5EF4-FFF2-40B4-BE49-F238E27FC236}">
                <a16:creationId xmlns:a16="http://schemas.microsoft.com/office/drawing/2014/main" id="{32A2F094-6C37-224D-8E54-630DD1F16F71}"/>
              </a:ext>
            </a:extLst>
          </p:cNvPr>
          <p:cNvGrpSpPr>
            <a:grpSpLocks/>
          </p:cNvGrpSpPr>
          <p:nvPr/>
        </p:nvGrpSpPr>
        <p:grpSpPr bwMode="auto">
          <a:xfrm>
            <a:off x="939800" y="3597275"/>
            <a:ext cx="6021388" cy="2174875"/>
            <a:chOff x="494" y="2702"/>
            <a:chExt cx="3793" cy="1370"/>
          </a:xfrm>
        </p:grpSpPr>
        <p:graphicFrame>
          <p:nvGraphicFramePr>
            <p:cNvPr id="60425" name="Object 6">
              <a:extLst>
                <a:ext uri="{FF2B5EF4-FFF2-40B4-BE49-F238E27FC236}">
                  <a16:creationId xmlns:a16="http://schemas.microsoft.com/office/drawing/2014/main" id="{0702AFE9-E3A3-7C43-BC5D-FAF7891AAE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26" name="Oval 7">
              <a:extLst>
                <a:ext uri="{FF2B5EF4-FFF2-40B4-BE49-F238E27FC236}">
                  <a16:creationId xmlns:a16="http://schemas.microsoft.com/office/drawing/2014/main" id="{19BE840C-E2AE-5041-8FE5-ED2F5655B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0427" name="Rectangle 8">
              <a:extLst>
                <a:ext uri="{FF2B5EF4-FFF2-40B4-BE49-F238E27FC236}">
                  <a16:creationId xmlns:a16="http://schemas.microsoft.com/office/drawing/2014/main" id="{F933CAE7-3AE1-D347-BEA9-7B5EF4155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60428" name="Oval 9">
              <a:extLst>
                <a:ext uri="{FF2B5EF4-FFF2-40B4-BE49-F238E27FC236}">
                  <a16:creationId xmlns:a16="http://schemas.microsoft.com/office/drawing/2014/main" id="{94890A0A-D36B-374E-87CF-681800917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60429" name="Group 10">
              <a:extLst>
                <a:ext uri="{FF2B5EF4-FFF2-40B4-BE49-F238E27FC236}">
                  <a16:creationId xmlns:a16="http://schemas.microsoft.com/office/drawing/2014/main" id="{791886AF-D4CB-DB42-BA2D-0F88BAC89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60468" name="Group 11">
                <a:extLst>
                  <a:ext uri="{FF2B5EF4-FFF2-40B4-BE49-F238E27FC236}">
                    <a16:creationId xmlns:a16="http://schemas.microsoft.com/office/drawing/2014/main" id="{33F74844-89D7-9E4E-AD76-A7866C8B8F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60473" name="Line 12">
                  <a:extLst>
                    <a:ext uri="{FF2B5EF4-FFF2-40B4-BE49-F238E27FC236}">
                      <a16:creationId xmlns:a16="http://schemas.microsoft.com/office/drawing/2014/main" id="{5F9CEF03-CA3F-E143-AE3A-EEB153705F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4" name="Line 13">
                  <a:extLst>
                    <a:ext uri="{FF2B5EF4-FFF2-40B4-BE49-F238E27FC236}">
                      <a16:creationId xmlns:a16="http://schemas.microsoft.com/office/drawing/2014/main" id="{BBEE5A21-EAD5-3146-B6AA-CC174BA098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5" name="Line 14">
                  <a:extLst>
                    <a:ext uri="{FF2B5EF4-FFF2-40B4-BE49-F238E27FC236}">
                      <a16:creationId xmlns:a16="http://schemas.microsoft.com/office/drawing/2014/main" id="{C6C3CA55-4E93-204F-BDB8-CCC3EA3D08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69" name="Group 15">
                <a:extLst>
                  <a:ext uri="{FF2B5EF4-FFF2-40B4-BE49-F238E27FC236}">
                    <a16:creationId xmlns:a16="http://schemas.microsoft.com/office/drawing/2014/main" id="{88324765-9666-484D-BE6E-A73C5FE24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60470" name="Line 16">
                  <a:extLst>
                    <a:ext uri="{FF2B5EF4-FFF2-40B4-BE49-F238E27FC236}">
                      <a16:creationId xmlns:a16="http://schemas.microsoft.com/office/drawing/2014/main" id="{EA09E9EE-D6E1-0348-9E26-766C2DAA8A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1" name="Line 17">
                  <a:extLst>
                    <a:ext uri="{FF2B5EF4-FFF2-40B4-BE49-F238E27FC236}">
                      <a16:creationId xmlns:a16="http://schemas.microsoft.com/office/drawing/2014/main" id="{6FD3450F-FCE7-3840-8CEF-69CF1DB44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2" name="Line 18">
                  <a:extLst>
                    <a:ext uri="{FF2B5EF4-FFF2-40B4-BE49-F238E27FC236}">
                      <a16:creationId xmlns:a16="http://schemas.microsoft.com/office/drawing/2014/main" id="{3BAAF186-6F35-8B4E-96D5-692A9C3226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0430" name="Oval 19">
              <a:extLst>
                <a:ext uri="{FF2B5EF4-FFF2-40B4-BE49-F238E27FC236}">
                  <a16:creationId xmlns:a16="http://schemas.microsoft.com/office/drawing/2014/main" id="{6C7CA99C-E24C-6349-8BFA-B2B753238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0431" name="Line 20">
              <a:extLst>
                <a:ext uri="{FF2B5EF4-FFF2-40B4-BE49-F238E27FC236}">
                  <a16:creationId xmlns:a16="http://schemas.microsoft.com/office/drawing/2014/main" id="{112C3598-62F6-BC49-9629-1D8C3051A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2" name="Rectangle 21">
              <a:extLst>
                <a:ext uri="{FF2B5EF4-FFF2-40B4-BE49-F238E27FC236}">
                  <a16:creationId xmlns:a16="http://schemas.microsoft.com/office/drawing/2014/main" id="{C7787122-6955-E34C-A5B7-67822DFCC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60433" name="Oval 22">
              <a:extLst>
                <a:ext uri="{FF2B5EF4-FFF2-40B4-BE49-F238E27FC236}">
                  <a16:creationId xmlns:a16="http://schemas.microsoft.com/office/drawing/2014/main" id="{C1C49231-C9F4-D443-8E5C-823CB3F19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aphicFrame>
          <p:nvGraphicFramePr>
            <p:cNvPr id="60434" name="Object 23">
              <a:extLst>
                <a:ext uri="{FF2B5EF4-FFF2-40B4-BE49-F238E27FC236}">
                  <a16:creationId xmlns:a16="http://schemas.microsoft.com/office/drawing/2014/main" id="{B723070D-F717-7345-A281-02FF46AB2F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35" name="Line 24">
              <a:extLst>
                <a:ext uri="{FF2B5EF4-FFF2-40B4-BE49-F238E27FC236}">
                  <a16:creationId xmlns:a16="http://schemas.microsoft.com/office/drawing/2014/main" id="{7D0F36B3-000F-D743-88FE-1132518D6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6" name="Line 25">
              <a:extLst>
                <a:ext uri="{FF2B5EF4-FFF2-40B4-BE49-F238E27FC236}">
                  <a16:creationId xmlns:a16="http://schemas.microsoft.com/office/drawing/2014/main" id="{AA0C5AFB-B521-F94B-ABCB-50DF42FE15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7" name="Line 26">
              <a:extLst>
                <a:ext uri="{FF2B5EF4-FFF2-40B4-BE49-F238E27FC236}">
                  <a16:creationId xmlns:a16="http://schemas.microsoft.com/office/drawing/2014/main" id="{5CACF539-040D-ED41-8982-FFCDAFEC7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Line 27">
              <a:extLst>
                <a:ext uri="{FF2B5EF4-FFF2-40B4-BE49-F238E27FC236}">
                  <a16:creationId xmlns:a16="http://schemas.microsoft.com/office/drawing/2014/main" id="{7951E85F-97E5-F440-924C-557AC73488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9" name="Line 28">
              <a:extLst>
                <a:ext uri="{FF2B5EF4-FFF2-40B4-BE49-F238E27FC236}">
                  <a16:creationId xmlns:a16="http://schemas.microsoft.com/office/drawing/2014/main" id="{1490E09D-6850-304E-B3BA-5376CCCEB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Rectangle 29">
              <a:extLst>
                <a:ext uri="{FF2B5EF4-FFF2-40B4-BE49-F238E27FC236}">
                  <a16:creationId xmlns:a16="http://schemas.microsoft.com/office/drawing/2014/main" id="{043EA293-DB80-5C42-8FBA-E1C5E2283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0441" name="Rectangle 30">
              <a:extLst>
                <a:ext uri="{FF2B5EF4-FFF2-40B4-BE49-F238E27FC236}">
                  <a16:creationId xmlns:a16="http://schemas.microsoft.com/office/drawing/2014/main" id="{BF785076-2A27-7D4C-BCB8-3D34DEC3B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0442" name="Rectangle 31">
              <a:extLst>
                <a:ext uri="{FF2B5EF4-FFF2-40B4-BE49-F238E27FC236}">
                  <a16:creationId xmlns:a16="http://schemas.microsoft.com/office/drawing/2014/main" id="{EEEEF811-0E98-D048-AB9D-02093BF93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0443" name="Rectangle 32">
              <a:extLst>
                <a:ext uri="{FF2B5EF4-FFF2-40B4-BE49-F238E27FC236}">
                  <a16:creationId xmlns:a16="http://schemas.microsoft.com/office/drawing/2014/main" id="{8E0A0B86-5509-F248-AC64-53A9FE58F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0444" name="Line 33">
              <a:extLst>
                <a:ext uri="{FF2B5EF4-FFF2-40B4-BE49-F238E27FC236}">
                  <a16:creationId xmlns:a16="http://schemas.microsoft.com/office/drawing/2014/main" id="{F3499155-10AA-F043-9DDD-84C1F0C24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Line 34">
              <a:extLst>
                <a:ext uri="{FF2B5EF4-FFF2-40B4-BE49-F238E27FC236}">
                  <a16:creationId xmlns:a16="http://schemas.microsoft.com/office/drawing/2014/main" id="{0034EE93-2D3A-5E4B-A686-BDBD72A15B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6" name="Line 35">
              <a:extLst>
                <a:ext uri="{FF2B5EF4-FFF2-40B4-BE49-F238E27FC236}">
                  <a16:creationId xmlns:a16="http://schemas.microsoft.com/office/drawing/2014/main" id="{A6342A63-02AA-FA45-A389-8BFC1221C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Text Box 36">
              <a:extLst>
                <a:ext uri="{FF2B5EF4-FFF2-40B4-BE49-F238E27FC236}">
                  <a16:creationId xmlns:a16="http://schemas.microsoft.com/office/drawing/2014/main" id="{68F92DBA-F9D4-E340-AC09-FC376B094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CC66"/>
                  </a:solidFill>
                  <a:latin typeface="Comic Sans MS" panose="030F0902030302020204" pitchFamily="66" charset="0"/>
                </a:rPr>
                <a:t>A</a:t>
              </a:r>
              <a:endParaRPr lang="en-US" altLang="en-US" sz="1800">
                <a:solidFill>
                  <a:srgbClr val="00CC66"/>
                </a:solidFill>
              </a:endParaRPr>
            </a:p>
          </p:txBody>
        </p:sp>
        <p:sp>
          <p:nvSpPr>
            <p:cNvPr id="60448" name="Text Box 37">
              <a:extLst>
                <a:ext uri="{FF2B5EF4-FFF2-40B4-BE49-F238E27FC236}">
                  <a16:creationId xmlns:a16="http://schemas.microsoft.com/office/drawing/2014/main" id="{28B71F71-F2CD-084E-889A-3E214FA19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accent2"/>
                  </a:solidFill>
                  <a:latin typeface="Comic Sans MS" panose="030F0902030302020204" pitchFamily="66" charset="0"/>
                </a:rPr>
                <a:t>B</a:t>
              </a:r>
              <a:endParaRPr lang="en-US" alt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60449" name="Rectangle 38">
              <a:extLst>
                <a:ext uri="{FF2B5EF4-FFF2-40B4-BE49-F238E27FC236}">
                  <a16:creationId xmlns:a16="http://schemas.microsoft.com/office/drawing/2014/main" id="{900EDA29-D71C-8241-BD63-38D287602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0450" name="Text Box 39">
              <a:extLst>
                <a:ext uri="{FF2B5EF4-FFF2-40B4-BE49-F238E27FC236}">
                  <a16:creationId xmlns:a16="http://schemas.microsoft.com/office/drawing/2014/main" id="{69491B54-BF4A-3940-9580-A02187689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propagation</a:t>
              </a:r>
              <a:endParaRPr lang="en-US" altLang="en-US" sz="1800"/>
            </a:p>
          </p:txBody>
        </p:sp>
        <p:sp>
          <p:nvSpPr>
            <p:cNvPr id="60451" name="Line 40">
              <a:extLst>
                <a:ext uri="{FF2B5EF4-FFF2-40B4-BE49-F238E27FC236}">
                  <a16:creationId xmlns:a16="http://schemas.microsoft.com/office/drawing/2014/main" id="{34360A4C-F1F7-B343-8E54-43BEAEE9BE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2" name="Text Box 41">
              <a:extLst>
                <a:ext uri="{FF2B5EF4-FFF2-40B4-BE49-F238E27FC236}">
                  <a16:creationId xmlns:a16="http://schemas.microsoft.com/office/drawing/2014/main" id="{84E884DF-E2DB-A545-9336-877520C81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transmission</a:t>
              </a:r>
              <a:endParaRPr lang="en-US" altLang="en-US" sz="1800"/>
            </a:p>
          </p:txBody>
        </p:sp>
        <p:sp>
          <p:nvSpPr>
            <p:cNvPr id="60453" name="Line 42">
              <a:extLst>
                <a:ext uri="{FF2B5EF4-FFF2-40B4-BE49-F238E27FC236}">
                  <a16:creationId xmlns:a16="http://schemas.microsoft.com/office/drawing/2014/main" id="{75AD7EB3-EFCF-BA47-B906-6808D98EFE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Text Box 43">
              <a:extLst>
                <a:ext uri="{FF2B5EF4-FFF2-40B4-BE49-F238E27FC236}">
                  <a16:creationId xmlns:a16="http://schemas.microsoft.com/office/drawing/2014/main" id="{81A7B785-95E1-D241-B9D7-DA3DA76D8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Comic Sans MS" panose="030F0902030302020204" pitchFamily="66" charset="0"/>
                </a:rPr>
                <a:t>nodal</a:t>
              </a:r>
            </a:p>
            <a:p>
              <a:pPr algn="ctr" eaLnBrk="1" hangingPunct="1"/>
              <a:r>
                <a:rPr lang="en-US" altLang="en-US" sz="1800">
                  <a:latin typeface="Comic Sans MS" panose="030F0902030302020204" pitchFamily="66" charset="0"/>
                </a:rPr>
                <a:t>processing</a:t>
              </a:r>
              <a:endParaRPr lang="en-US" altLang="en-US" sz="1800"/>
            </a:p>
          </p:txBody>
        </p:sp>
        <p:sp>
          <p:nvSpPr>
            <p:cNvPr id="60455" name="Line 44">
              <a:extLst>
                <a:ext uri="{FF2B5EF4-FFF2-40B4-BE49-F238E27FC236}">
                  <a16:creationId xmlns:a16="http://schemas.microsoft.com/office/drawing/2014/main" id="{EF4A059B-8DBE-DB41-BCE7-4AEB18A023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6" name="Line 45">
              <a:extLst>
                <a:ext uri="{FF2B5EF4-FFF2-40B4-BE49-F238E27FC236}">
                  <a16:creationId xmlns:a16="http://schemas.microsoft.com/office/drawing/2014/main" id="{68AA0994-1067-4B4A-A716-CFBB614A7A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7" name="Text Box 46">
              <a:extLst>
                <a:ext uri="{FF2B5EF4-FFF2-40B4-BE49-F238E27FC236}">
                  <a16:creationId xmlns:a16="http://schemas.microsoft.com/office/drawing/2014/main" id="{6C364C26-BAB4-3E42-AF16-C501DECAC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Comic Sans MS" panose="030F0902030302020204" pitchFamily="66" charset="0"/>
                </a:rPr>
                <a:t>queueing</a:t>
              </a:r>
              <a:endParaRPr lang="en-US" altLang="en-US" sz="1800"/>
            </a:p>
          </p:txBody>
        </p:sp>
        <p:sp>
          <p:nvSpPr>
            <p:cNvPr id="60458" name="Line 47">
              <a:extLst>
                <a:ext uri="{FF2B5EF4-FFF2-40B4-BE49-F238E27FC236}">
                  <a16:creationId xmlns:a16="http://schemas.microsoft.com/office/drawing/2014/main" id="{22478B44-9951-824A-BF14-2DBE323E9D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59" name="Group 48">
              <a:extLst>
                <a:ext uri="{FF2B5EF4-FFF2-40B4-BE49-F238E27FC236}">
                  <a16:creationId xmlns:a16="http://schemas.microsoft.com/office/drawing/2014/main" id="{6518E01D-C39C-F445-85B9-31ACF5481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60460" name="Group 49">
                <a:extLst>
                  <a:ext uri="{FF2B5EF4-FFF2-40B4-BE49-F238E27FC236}">
                    <a16:creationId xmlns:a16="http://schemas.microsoft.com/office/drawing/2014/main" id="{BC4B686C-8193-FF48-B476-C99B913F83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60465" name="Line 50">
                  <a:extLst>
                    <a:ext uri="{FF2B5EF4-FFF2-40B4-BE49-F238E27FC236}">
                      <a16:creationId xmlns:a16="http://schemas.microsoft.com/office/drawing/2014/main" id="{0A74E436-32C5-1A42-8F2C-8A92840F64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6" name="Line 51">
                  <a:extLst>
                    <a:ext uri="{FF2B5EF4-FFF2-40B4-BE49-F238E27FC236}">
                      <a16:creationId xmlns:a16="http://schemas.microsoft.com/office/drawing/2014/main" id="{9A2D7D44-CF1D-C64E-B170-E7EF6CCDB1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7" name="Line 52">
                  <a:extLst>
                    <a:ext uri="{FF2B5EF4-FFF2-40B4-BE49-F238E27FC236}">
                      <a16:creationId xmlns:a16="http://schemas.microsoft.com/office/drawing/2014/main" id="{EB08E568-1AA3-004C-B814-1BE574E697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61" name="Group 53">
                <a:extLst>
                  <a:ext uri="{FF2B5EF4-FFF2-40B4-BE49-F238E27FC236}">
                    <a16:creationId xmlns:a16="http://schemas.microsoft.com/office/drawing/2014/main" id="{CAC4DE34-832E-A14D-81AB-5269D07D25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60462" name="Line 54">
                  <a:extLst>
                    <a:ext uri="{FF2B5EF4-FFF2-40B4-BE49-F238E27FC236}">
                      <a16:creationId xmlns:a16="http://schemas.microsoft.com/office/drawing/2014/main" id="{40415C7D-72A9-754F-B05C-6FA50E89A8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3" name="Line 55">
                  <a:extLst>
                    <a:ext uri="{FF2B5EF4-FFF2-40B4-BE49-F238E27FC236}">
                      <a16:creationId xmlns:a16="http://schemas.microsoft.com/office/drawing/2014/main" id="{A9CB5F16-6755-134D-98F8-B996B656C2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4" name="Line 56">
                  <a:extLst>
                    <a:ext uri="{FF2B5EF4-FFF2-40B4-BE49-F238E27FC236}">
                      <a16:creationId xmlns:a16="http://schemas.microsoft.com/office/drawing/2014/main" id="{50D197C0-D28F-A349-8200-1A2C7028BA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0422" name="Rectangle 57">
            <a:extLst>
              <a:ext uri="{FF2B5EF4-FFF2-40B4-BE49-F238E27FC236}">
                <a16:creationId xmlns:a16="http://schemas.microsoft.com/office/drawing/2014/main" id="{4E1E6332-DE9B-344E-B89A-E3474005A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3324225"/>
            <a:ext cx="4959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altLang="en-US" sz="1800">
                <a:solidFill>
                  <a:schemeClr val="accent2"/>
                </a:solidFill>
                <a:latin typeface="Comic Sans MS" panose="030F0902030302020204" pitchFamily="66" charset="0"/>
              </a:rPr>
              <a:t>Note: </a:t>
            </a:r>
            <a:r>
              <a:rPr lang="en-US" altLang="en-US" sz="1800">
                <a:latin typeface="Comic Sans MS" panose="030F0902030302020204" pitchFamily="66" charset="0"/>
              </a:rPr>
              <a:t>s and R are </a:t>
            </a:r>
            <a:r>
              <a:rPr lang="en-US" altLang="en-US" sz="1800" i="1">
                <a:latin typeface="Comic Sans MS" panose="030F0902030302020204" pitchFamily="66" charset="0"/>
              </a:rPr>
              <a:t>very </a:t>
            </a:r>
            <a:r>
              <a:rPr lang="en-US" altLang="en-US" sz="1800">
                <a:latin typeface="Comic Sans MS" panose="030F0902030302020204" pitchFamily="66" charset="0"/>
              </a:rPr>
              <a:t>different quantities!</a:t>
            </a:r>
          </a:p>
        </p:txBody>
      </p:sp>
      <p:sp>
        <p:nvSpPr>
          <p:cNvPr id="60423" name="Rectangle 58">
            <a:extLst>
              <a:ext uri="{FF2B5EF4-FFF2-40B4-BE49-F238E27FC236}">
                <a16:creationId xmlns:a16="http://schemas.microsoft.com/office/drawing/2014/main" id="{83308431-7282-134B-93F3-EDAA89690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3333750"/>
            <a:ext cx="4760912" cy="35401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1" name="Date Placeholder 60">
            <a:extLst>
              <a:ext uri="{FF2B5EF4-FFF2-40B4-BE49-F238E27FC236}">
                <a16:creationId xmlns:a16="http://schemas.microsoft.com/office/drawing/2014/main" id="{F24B66C8-4A93-A14B-97B8-39554C6D1EE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D50DA1-9E68-A34D-A456-E72538CEA5E2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>
            <a:extLst>
              <a:ext uri="{FF2B5EF4-FFF2-40B4-BE49-F238E27FC236}">
                <a16:creationId xmlns:a16="http://schemas.microsoft.com/office/drawing/2014/main" id="{0F5CEAE1-EC99-A944-A11E-12A93D1447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2288" y="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Caravan Analogy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F249136-9D01-0A48-84E8-B5D8DDE78AB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9400" y="2679700"/>
            <a:ext cx="4216400" cy="3317875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cars </a:t>
            </a:r>
            <a:r>
              <a:rPr lang="ja-JP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propagate</a:t>
            </a:r>
            <a:r>
              <a:rPr lang="ja-JP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at </a:t>
            </a:r>
            <a:br>
              <a:rPr lang="en-US" altLang="ja-JP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r>
              <a:rPr lang="en-US" altLang="ja-JP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100 km/hr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toll booth takes 12 sec to service car (transmission time)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car~bit; caravan ~ packet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long until caravan is lined up before 2nd toll booth?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A729C360-7092-9240-BE1C-0EBBE6FB262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40275" y="2632075"/>
            <a:ext cx="4162425" cy="33655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Time to </a:t>
            </a:r>
            <a:r>
              <a:rPr lang="ja-JP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push</a:t>
            </a:r>
            <a:r>
              <a:rPr lang="ja-JP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entire caravan through toll booth onto highway = 12*10 = 120 sec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Time for last car to propagate from 1st to 2nd toll both: 100km/(100km/hr)= 1 hr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A: 62 minutes</a:t>
            </a:r>
          </a:p>
        </p:txBody>
      </p:sp>
      <p:grpSp>
        <p:nvGrpSpPr>
          <p:cNvPr id="62469" name="Group 42">
            <a:extLst>
              <a:ext uri="{FF2B5EF4-FFF2-40B4-BE49-F238E27FC236}">
                <a16:creationId xmlns:a16="http://schemas.microsoft.com/office/drawing/2014/main" id="{5A22EBDF-17C5-B24F-A917-325A2DF1876E}"/>
              </a:ext>
            </a:extLst>
          </p:cNvPr>
          <p:cNvGrpSpPr>
            <a:grpSpLocks/>
          </p:cNvGrpSpPr>
          <p:nvPr/>
        </p:nvGrpSpPr>
        <p:grpSpPr bwMode="auto">
          <a:xfrm>
            <a:off x="261938" y="1150938"/>
            <a:ext cx="8043862" cy="1481137"/>
            <a:chOff x="165" y="725"/>
            <a:chExt cx="5067" cy="933"/>
          </a:xfrm>
        </p:grpSpPr>
        <p:grpSp>
          <p:nvGrpSpPr>
            <p:cNvPr id="62471" name="Group 43">
              <a:extLst>
                <a:ext uri="{FF2B5EF4-FFF2-40B4-BE49-F238E27FC236}">
                  <a16:creationId xmlns:a16="http://schemas.microsoft.com/office/drawing/2014/main" id="{3293BCEB-407C-9740-B6F4-11C6E2E48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0" y="781"/>
              <a:ext cx="546" cy="877"/>
              <a:chOff x="1342" y="938"/>
              <a:chExt cx="546" cy="877"/>
            </a:xfrm>
          </p:grpSpPr>
          <p:sp>
            <p:nvSpPr>
              <p:cNvPr id="62495" name="Rectangle 44">
                <a:extLst>
                  <a:ext uri="{FF2B5EF4-FFF2-40B4-BE49-F238E27FC236}">
                    <a16:creationId xmlns:a16="http://schemas.microsoft.com/office/drawing/2014/main" id="{FEC05E32-A07C-9242-8A45-693426D95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2496" name="Text Box 45">
                <a:extLst>
                  <a:ext uri="{FF2B5EF4-FFF2-40B4-BE49-F238E27FC236}">
                    <a16:creationId xmlns:a16="http://schemas.microsoft.com/office/drawing/2014/main" id="{82007EB9-C44B-FA4A-88DD-80D31E6F93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Comic Sans MS" panose="030F0902030302020204" pitchFamily="66" charset="0"/>
                  </a:rPr>
                  <a:t>toll </a:t>
                </a:r>
              </a:p>
              <a:p>
                <a:pPr algn="ctr" eaLnBrk="1" hangingPunct="1"/>
                <a:r>
                  <a:rPr lang="en-US" altLang="en-US" sz="2000">
                    <a:latin typeface="Comic Sans MS" panose="030F0902030302020204" pitchFamily="66" charset="0"/>
                  </a:rPr>
                  <a:t>booth</a:t>
                </a:r>
              </a:p>
            </p:txBody>
          </p:sp>
        </p:grpSp>
        <p:grpSp>
          <p:nvGrpSpPr>
            <p:cNvPr id="62472" name="Group 46">
              <a:extLst>
                <a:ext uri="{FF2B5EF4-FFF2-40B4-BE49-F238E27FC236}">
                  <a16:creationId xmlns:a16="http://schemas.microsoft.com/office/drawing/2014/main" id="{18CF9186-0758-8F47-A186-9C91022FEC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3" y="781"/>
              <a:ext cx="546" cy="877"/>
              <a:chOff x="1342" y="938"/>
              <a:chExt cx="546" cy="877"/>
            </a:xfrm>
          </p:grpSpPr>
          <p:sp>
            <p:nvSpPr>
              <p:cNvPr id="62493" name="Rectangle 47">
                <a:extLst>
                  <a:ext uri="{FF2B5EF4-FFF2-40B4-BE49-F238E27FC236}">
                    <a16:creationId xmlns:a16="http://schemas.microsoft.com/office/drawing/2014/main" id="{463C52DF-F273-5A42-8A65-7A478E82C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2494" name="Text Box 48">
                <a:extLst>
                  <a:ext uri="{FF2B5EF4-FFF2-40B4-BE49-F238E27FC236}">
                    <a16:creationId xmlns:a16="http://schemas.microsoft.com/office/drawing/2014/main" id="{6EDAC344-3483-044A-83AB-33EBC39890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Comic Sans MS" panose="030F0902030302020204" pitchFamily="66" charset="0"/>
                  </a:rPr>
                  <a:t>toll </a:t>
                </a:r>
              </a:p>
              <a:p>
                <a:pPr algn="ctr" eaLnBrk="1" hangingPunct="1"/>
                <a:r>
                  <a:rPr lang="en-US" altLang="en-US" sz="2000">
                    <a:latin typeface="Comic Sans MS" panose="030F0902030302020204" pitchFamily="66" charset="0"/>
                  </a:rPr>
                  <a:t>booth</a:t>
                </a:r>
              </a:p>
            </p:txBody>
          </p:sp>
        </p:grpSp>
        <p:sp>
          <p:nvSpPr>
            <p:cNvPr id="62473" name="AutoShape 49">
              <a:extLst>
                <a:ext uri="{FF2B5EF4-FFF2-40B4-BE49-F238E27FC236}">
                  <a16:creationId xmlns:a16="http://schemas.microsoft.com/office/drawing/2014/main" id="{3B6B1602-C748-AA47-9A59-B88338F5F74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2474" name="Text Box 50">
              <a:extLst>
                <a:ext uri="{FF2B5EF4-FFF2-40B4-BE49-F238E27FC236}">
                  <a16:creationId xmlns:a16="http://schemas.microsoft.com/office/drawing/2014/main" id="{F8BB8091-9378-E542-971C-5535788EB8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" y="1139"/>
              <a:ext cx="71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Comic Sans MS" panose="030F0902030302020204" pitchFamily="66" charset="0"/>
                </a:rPr>
                <a:t>ten-car </a:t>
              </a:r>
            </a:p>
            <a:p>
              <a:pPr eaLnBrk="1" hangingPunct="1"/>
              <a:r>
                <a:rPr lang="en-US" altLang="en-US" sz="2000">
                  <a:latin typeface="Comic Sans MS" panose="030F0902030302020204" pitchFamily="66" charset="0"/>
                </a:rPr>
                <a:t>caravan</a:t>
              </a:r>
              <a:endParaRPr lang="en-US" altLang="en-US" sz="2000"/>
            </a:p>
          </p:txBody>
        </p:sp>
        <p:sp>
          <p:nvSpPr>
            <p:cNvPr id="62475" name="Line 51">
              <a:extLst>
                <a:ext uri="{FF2B5EF4-FFF2-40B4-BE49-F238E27FC236}">
                  <a16:creationId xmlns:a16="http://schemas.microsoft.com/office/drawing/2014/main" id="{8C2DE252-A545-6749-BD84-05DCCA8CD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6" name="Text Box 52">
              <a:extLst>
                <a:ext uri="{FF2B5EF4-FFF2-40B4-BE49-F238E27FC236}">
                  <a16:creationId xmlns:a16="http://schemas.microsoft.com/office/drawing/2014/main" id="{5F3CDB9E-F888-4941-8385-5094F17A6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Comic Sans MS" panose="030F0902030302020204" pitchFamily="66" charset="0"/>
                </a:rPr>
                <a:t>100 km</a:t>
              </a:r>
            </a:p>
          </p:txBody>
        </p:sp>
        <p:sp>
          <p:nvSpPr>
            <p:cNvPr id="62477" name="Line 53">
              <a:extLst>
                <a:ext uri="{FF2B5EF4-FFF2-40B4-BE49-F238E27FC236}">
                  <a16:creationId xmlns:a16="http://schemas.microsoft.com/office/drawing/2014/main" id="{A6A7B856-BB5C-3F43-B7EC-F87C7A162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8" name="Text Box 54">
              <a:extLst>
                <a:ext uri="{FF2B5EF4-FFF2-40B4-BE49-F238E27FC236}">
                  <a16:creationId xmlns:a16="http://schemas.microsoft.com/office/drawing/2014/main" id="{1BE85845-47B0-9A4F-BD1A-CCE7256D5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Comic Sans MS" panose="030F0902030302020204" pitchFamily="66" charset="0"/>
                </a:rPr>
                <a:t>100 km</a:t>
              </a:r>
            </a:p>
          </p:txBody>
        </p:sp>
        <p:sp>
          <p:nvSpPr>
            <p:cNvPr id="62479" name="Line 55">
              <a:extLst>
                <a:ext uri="{FF2B5EF4-FFF2-40B4-BE49-F238E27FC236}">
                  <a16:creationId xmlns:a16="http://schemas.microsoft.com/office/drawing/2014/main" id="{73F21C71-1E7B-1A4F-87C5-4190720F3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0" name="Oval 56">
              <a:extLst>
                <a:ext uri="{FF2B5EF4-FFF2-40B4-BE49-F238E27FC236}">
                  <a16:creationId xmlns:a16="http://schemas.microsoft.com/office/drawing/2014/main" id="{DF593C33-C718-B542-A686-6F07F3A7E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2481" name="Oval 57">
              <a:extLst>
                <a:ext uri="{FF2B5EF4-FFF2-40B4-BE49-F238E27FC236}">
                  <a16:creationId xmlns:a16="http://schemas.microsoft.com/office/drawing/2014/main" id="{24F33992-942F-A14C-81CE-A3792E795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2482" name="Oval 58">
              <a:extLst>
                <a:ext uri="{FF2B5EF4-FFF2-40B4-BE49-F238E27FC236}">
                  <a16:creationId xmlns:a16="http://schemas.microsoft.com/office/drawing/2014/main" id="{23EA01E0-5F92-314C-872F-BFE5465FE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62483" name="Picture 59" descr="MCj03985170000[1]">
              <a:extLst>
                <a:ext uri="{FF2B5EF4-FFF2-40B4-BE49-F238E27FC236}">
                  <a16:creationId xmlns:a16="http://schemas.microsoft.com/office/drawing/2014/main" id="{D4B9146F-32A7-A44B-8C64-5E670C283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4" name="Picture 60" descr="MCj03985170000[1]">
              <a:extLst>
                <a:ext uri="{FF2B5EF4-FFF2-40B4-BE49-F238E27FC236}">
                  <a16:creationId xmlns:a16="http://schemas.microsoft.com/office/drawing/2014/main" id="{3DA417A4-A41E-274C-948E-68D2C56E6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2485" name="Group 61">
              <a:extLst>
                <a:ext uri="{FF2B5EF4-FFF2-40B4-BE49-F238E27FC236}">
                  <a16:creationId xmlns:a16="http://schemas.microsoft.com/office/drawing/2014/main" id="{55604F84-1AC3-0445-931A-BFCAD6E8E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62491" name="Picture 62">
                <a:extLst>
                  <a:ext uri="{FF2B5EF4-FFF2-40B4-BE49-F238E27FC236}">
                    <a16:creationId xmlns:a16="http://schemas.microsoft.com/office/drawing/2014/main" id="{A99C688A-0806-B74E-8966-8F918A4A89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492" name="Rectangle 63">
                <a:extLst>
                  <a:ext uri="{FF2B5EF4-FFF2-40B4-BE49-F238E27FC236}">
                    <a16:creationId xmlns:a16="http://schemas.microsoft.com/office/drawing/2014/main" id="{440F7628-0198-0345-B04E-2787A20F5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pic>
          <p:nvPicPr>
            <p:cNvPr id="62486" name="Picture 64" descr="MCj03985170000[1]">
              <a:extLst>
                <a:ext uri="{FF2B5EF4-FFF2-40B4-BE49-F238E27FC236}">
                  <a16:creationId xmlns:a16="http://schemas.microsoft.com/office/drawing/2014/main" id="{CF55A373-10C4-9F47-A8AF-C99BA9FA9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2487" name="Group 65">
              <a:extLst>
                <a:ext uri="{FF2B5EF4-FFF2-40B4-BE49-F238E27FC236}">
                  <a16:creationId xmlns:a16="http://schemas.microsoft.com/office/drawing/2014/main" id="{8FA921B3-AE86-2B48-8DAA-E2A7FAFAD7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62489" name="Picture 66">
                <a:extLst>
                  <a:ext uri="{FF2B5EF4-FFF2-40B4-BE49-F238E27FC236}">
                    <a16:creationId xmlns:a16="http://schemas.microsoft.com/office/drawing/2014/main" id="{C754D60E-E4F7-264E-8598-24F9527B4A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490" name="Rectangle 67">
                <a:extLst>
                  <a:ext uri="{FF2B5EF4-FFF2-40B4-BE49-F238E27FC236}">
                    <a16:creationId xmlns:a16="http://schemas.microsoft.com/office/drawing/2014/main" id="{1A7F912E-2307-E24C-A735-E71019733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62488" name="Line 68">
              <a:extLst>
                <a:ext uri="{FF2B5EF4-FFF2-40B4-BE49-F238E27FC236}">
                  <a16:creationId xmlns:a16="http://schemas.microsoft.com/office/drawing/2014/main" id="{4128C817-963F-384A-A4F8-E0C4EA4E1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1929EFED-0A0D-584C-80E2-CC937ED842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206CB67-94A5-8342-935D-F94F8391F086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46">
            <a:extLst>
              <a:ext uri="{FF2B5EF4-FFF2-40B4-BE49-F238E27FC236}">
                <a16:creationId xmlns:a16="http://schemas.microsoft.com/office/drawing/2014/main" id="{87860AC7-BFE8-144E-893F-590FA1BA5B2D}"/>
              </a:ext>
            </a:extLst>
          </p:cNvPr>
          <p:cNvGrpSpPr>
            <a:grpSpLocks/>
          </p:cNvGrpSpPr>
          <p:nvPr/>
        </p:nvGrpSpPr>
        <p:grpSpPr bwMode="auto">
          <a:xfrm>
            <a:off x="5803900" y="1179513"/>
            <a:ext cx="458788" cy="777875"/>
            <a:chOff x="2365" y="1352"/>
            <a:chExt cx="1022" cy="1616"/>
          </a:xfrm>
        </p:grpSpPr>
        <p:pic>
          <p:nvPicPr>
            <p:cNvPr id="64542" name="Picture 47">
              <a:extLst>
                <a:ext uri="{FF2B5EF4-FFF2-40B4-BE49-F238E27FC236}">
                  <a16:creationId xmlns:a16="http://schemas.microsoft.com/office/drawing/2014/main" id="{671126BE-A954-CA49-B052-5A72631B2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" y="1352"/>
              <a:ext cx="1014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43" name="Rectangle 48">
              <a:extLst>
                <a:ext uri="{FF2B5EF4-FFF2-40B4-BE49-F238E27FC236}">
                  <a16:creationId xmlns:a16="http://schemas.microsoft.com/office/drawing/2014/main" id="{3230AF86-7296-C440-95DB-78D2E660A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2129"/>
              <a:ext cx="367" cy="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64514" name="Group 45">
            <a:extLst>
              <a:ext uri="{FF2B5EF4-FFF2-40B4-BE49-F238E27FC236}">
                <a16:creationId xmlns:a16="http://schemas.microsoft.com/office/drawing/2014/main" id="{63384D0F-D82C-5849-ACEB-B428CF67BC90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1150938"/>
            <a:ext cx="458787" cy="777875"/>
            <a:chOff x="2365" y="1352"/>
            <a:chExt cx="1022" cy="1616"/>
          </a:xfrm>
        </p:grpSpPr>
        <p:pic>
          <p:nvPicPr>
            <p:cNvPr id="64540" name="Picture 43">
              <a:extLst>
                <a:ext uri="{FF2B5EF4-FFF2-40B4-BE49-F238E27FC236}">
                  <a16:creationId xmlns:a16="http://schemas.microsoft.com/office/drawing/2014/main" id="{D3FBC294-8263-BA4D-80E8-68EE5518A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" y="1352"/>
              <a:ext cx="1014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41" name="Rectangle 44">
              <a:extLst>
                <a:ext uri="{FF2B5EF4-FFF2-40B4-BE49-F238E27FC236}">
                  <a16:creationId xmlns:a16="http://schemas.microsoft.com/office/drawing/2014/main" id="{387448A9-A40A-6F4D-AFBF-5D0B6AF43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2129"/>
              <a:ext cx="367" cy="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74756" name="Rectangle 2">
            <a:extLst>
              <a:ext uri="{FF2B5EF4-FFF2-40B4-BE49-F238E27FC236}">
                <a16:creationId xmlns:a16="http://schemas.microsoft.com/office/drawing/2014/main" id="{53180ADB-0EC6-E44B-B872-2FEFE876E7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2288" y="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Caravan Analogy</a:t>
            </a:r>
          </a:p>
        </p:txBody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97A4EBE7-0D5B-E54A-820F-0A3C3437F6C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1638" y="2930525"/>
            <a:ext cx="3941762" cy="272415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Cars now </a:t>
            </a:r>
            <a:r>
              <a:rPr lang="ja-JP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propagate</a:t>
            </a:r>
            <a:r>
              <a:rPr lang="ja-JP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at </a:t>
            </a:r>
            <a:br>
              <a:rPr lang="en-US" altLang="ja-JP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r>
              <a:rPr lang="en-US" altLang="ja-JP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1000 km/hr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Toll booth now takes 1 min to service a car</a:t>
            </a:r>
            <a:endParaRPr lang="en-US" altLang="en-US" sz="2000">
              <a:solidFill>
                <a:schemeClr val="accent2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Will cars arrive at 2nd booth before all cars serviced at 1st booth?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>
              <a:solidFill>
                <a:schemeClr val="accent2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4518" name="Rectangle 4">
            <a:extLst>
              <a:ext uri="{FF2B5EF4-FFF2-40B4-BE49-F238E27FC236}">
                <a16:creationId xmlns:a16="http://schemas.microsoft.com/office/drawing/2014/main" id="{311982FA-37DA-874F-979C-78234A46DC3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2901950"/>
            <a:ext cx="4368800" cy="3095625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Yes! After 7 min, 1st car at 2nd booth and 3 cars still at 1st booth.</a:t>
            </a:r>
          </a:p>
          <a:p>
            <a:pPr eaLnBrk="1" hangingPunct="1"/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1st bit of packet can arrive at 2nd router before packet is fully transmitted at 1st router!</a:t>
            </a:r>
            <a:endParaRPr lang="en-US" altLang="en-US" sz="24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grpSp>
        <p:nvGrpSpPr>
          <p:cNvPr id="64519" name="Group 5">
            <a:extLst>
              <a:ext uri="{FF2B5EF4-FFF2-40B4-BE49-F238E27FC236}">
                <a16:creationId xmlns:a16="http://schemas.microsoft.com/office/drawing/2014/main" id="{3BEE21AB-E904-4746-B9DF-986E556E96AF}"/>
              </a:ext>
            </a:extLst>
          </p:cNvPr>
          <p:cNvGrpSpPr>
            <a:grpSpLocks/>
          </p:cNvGrpSpPr>
          <p:nvPr/>
        </p:nvGrpSpPr>
        <p:grpSpPr bwMode="auto">
          <a:xfrm>
            <a:off x="5588000" y="1239838"/>
            <a:ext cx="866775" cy="1392237"/>
            <a:chOff x="1342" y="938"/>
            <a:chExt cx="546" cy="877"/>
          </a:xfrm>
        </p:grpSpPr>
        <p:sp>
          <p:nvSpPr>
            <p:cNvPr id="64538" name="Rectangle 6">
              <a:extLst>
                <a:ext uri="{FF2B5EF4-FFF2-40B4-BE49-F238E27FC236}">
                  <a16:creationId xmlns:a16="http://schemas.microsoft.com/office/drawing/2014/main" id="{815470E9-67E6-7E4A-A972-C8218677B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938"/>
              <a:ext cx="47" cy="4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4539" name="Text Box 7">
              <a:extLst>
                <a:ext uri="{FF2B5EF4-FFF2-40B4-BE49-F238E27FC236}">
                  <a16:creationId xmlns:a16="http://schemas.microsoft.com/office/drawing/2014/main" id="{4FA2DE85-03FD-4849-A0D4-C82B60742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" y="1373"/>
              <a:ext cx="5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omic Sans MS" panose="030F0902030302020204" pitchFamily="66" charset="0"/>
                </a:rPr>
                <a:t>toll </a:t>
              </a:r>
            </a:p>
            <a:p>
              <a:pPr algn="ctr" eaLnBrk="1" hangingPunct="1"/>
              <a:r>
                <a:rPr lang="en-US" altLang="en-US" sz="2000">
                  <a:latin typeface="Comic Sans MS" panose="030F0902030302020204" pitchFamily="66" charset="0"/>
                </a:rPr>
                <a:t>booth</a:t>
              </a:r>
            </a:p>
          </p:txBody>
        </p:sp>
      </p:grpSp>
      <p:grpSp>
        <p:nvGrpSpPr>
          <p:cNvPr id="64520" name="Group 8">
            <a:extLst>
              <a:ext uri="{FF2B5EF4-FFF2-40B4-BE49-F238E27FC236}">
                <a16:creationId xmlns:a16="http://schemas.microsoft.com/office/drawing/2014/main" id="{EF3E009A-41F1-F341-A4CC-CDDF096FC6E1}"/>
              </a:ext>
            </a:extLst>
          </p:cNvPr>
          <p:cNvGrpSpPr>
            <a:grpSpLocks/>
          </p:cNvGrpSpPr>
          <p:nvPr/>
        </p:nvGrpSpPr>
        <p:grpSpPr bwMode="auto">
          <a:xfrm>
            <a:off x="2735263" y="1239838"/>
            <a:ext cx="866775" cy="1392237"/>
            <a:chOff x="1342" y="938"/>
            <a:chExt cx="546" cy="877"/>
          </a:xfrm>
        </p:grpSpPr>
        <p:sp>
          <p:nvSpPr>
            <p:cNvPr id="64536" name="Rectangle 9">
              <a:extLst>
                <a:ext uri="{FF2B5EF4-FFF2-40B4-BE49-F238E27FC236}">
                  <a16:creationId xmlns:a16="http://schemas.microsoft.com/office/drawing/2014/main" id="{76C4C216-118F-A443-A935-3648E586A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938"/>
              <a:ext cx="47" cy="4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64537" name="Text Box 10">
              <a:extLst>
                <a:ext uri="{FF2B5EF4-FFF2-40B4-BE49-F238E27FC236}">
                  <a16:creationId xmlns:a16="http://schemas.microsoft.com/office/drawing/2014/main" id="{EB3EDE01-61DD-254C-A97F-F090C7BF9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" y="1373"/>
              <a:ext cx="5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omic Sans MS" panose="030F0902030302020204" pitchFamily="66" charset="0"/>
                </a:rPr>
                <a:t>toll </a:t>
              </a:r>
            </a:p>
            <a:p>
              <a:pPr algn="ctr" eaLnBrk="1" hangingPunct="1"/>
              <a:r>
                <a:rPr lang="en-US" altLang="en-US" sz="2000">
                  <a:latin typeface="Comic Sans MS" panose="030F0902030302020204" pitchFamily="66" charset="0"/>
                </a:rPr>
                <a:t>booth</a:t>
              </a:r>
            </a:p>
          </p:txBody>
        </p:sp>
      </p:grpSp>
      <p:sp>
        <p:nvSpPr>
          <p:cNvPr id="64521" name="AutoShape 29">
            <a:extLst>
              <a:ext uri="{FF2B5EF4-FFF2-40B4-BE49-F238E27FC236}">
                <a16:creationId xmlns:a16="http://schemas.microsoft.com/office/drawing/2014/main" id="{A64DB51E-62DA-AF40-9186-C24EBF1D4FBA}"/>
              </a:ext>
            </a:extLst>
          </p:cNvPr>
          <p:cNvSpPr>
            <a:spLocks/>
          </p:cNvSpPr>
          <p:nvPr/>
        </p:nvSpPr>
        <p:spPr bwMode="auto">
          <a:xfrm rot="-5400000">
            <a:off x="1605756" y="488157"/>
            <a:ext cx="79375" cy="2767012"/>
          </a:xfrm>
          <a:prstGeom prst="leftBrace">
            <a:avLst>
              <a:gd name="adj1" fmla="val 290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4522" name="Text Box 30">
            <a:extLst>
              <a:ext uri="{FF2B5EF4-FFF2-40B4-BE49-F238E27FC236}">
                <a16:creationId xmlns:a16="http://schemas.microsoft.com/office/drawing/2014/main" id="{33D7BE98-04E4-7344-AB66-0EF79A960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808163"/>
            <a:ext cx="114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902030302020204" pitchFamily="66" charset="0"/>
              </a:rPr>
              <a:t>ten-car </a:t>
            </a:r>
          </a:p>
          <a:p>
            <a:pPr eaLnBrk="1" hangingPunct="1"/>
            <a:r>
              <a:rPr lang="en-US" altLang="en-US" sz="2000">
                <a:latin typeface="Comic Sans MS" panose="030F0902030302020204" pitchFamily="66" charset="0"/>
              </a:rPr>
              <a:t>caravan</a:t>
            </a:r>
            <a:endParaRPr lang="en-US" altLang="en-US" sz="2000"/>
          </a:p>
        </p:txBody>
      </p:sp>
      <p:sp>
        <p:nvSpPr>
          <p:cNvPr id="64523" name="Line 31">
            <a:extLst>
              <a:ext uri="{FF2B5EF4-FFF2-40B4-BE49-F238E27FC236}">
                <a16:creationId xmlns:a16="http://schemas.microsoft.com/office/drawing/2014/main" id="{EE9DA3DC-D4C3-DF44-A661-3A7EA39147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3750" y="1549400"/>
            <a:ext cx="658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Text Box 33">
            <a:extLst>
              <a:ext uri="{FF2B5EF4-FFF2-40B4-BE49-F238E27FC236}">
                <a16:creationId xmlns:a16="http://schemas.microsoft.com/office/drawing/2014/main" id="{900BDB85-9B1D-A34C-9383-55B0BFD2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1349375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902030302020204" pitchFamily="66" charset="0"/>
              </a:rPr>
              <a:t>100 km</a:t>
            </a:r>
          </a:p>
        </p:txBody>
      </p:sp>
      <p:sp>
        <p:nvSpPr>
          <p:cNvPr id="64525" name="Line 34">
            <a:extLst>
              <a:ext uri="{FF2B5EF4-FFF2-40B4-BE49-F238E27FC236}">
                <a16:creationId xmlns:a16="http://schemas.microsoft.com/office/drawing/2014/main" id="{78B251A1-ED2F-8E4F-9C65-6F56F2E1C2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6188" y="1547813"/>
            <a:ext cx="6223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Text Box 35">
            <a:extLst>
              <a:ext uri="{FF2B5EF4-FFF2-40B4-BE49-F238E27FC236}">
                <a16:creationId xmlns:a16="http://schemas.microsoft.com/office/drawing/2014/main" id="{32E3CC5F-BE00-D046-9B72-EEBC0B6F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349375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902030302020204" pitchFamily="66" charset="0"/>
              </a:rPr>
              <a:t>100 km</a:t>
            </a:r>
          </a:p>
        </p:txBody>
      </p:sp>
      <p:sp>
        <p:nvSpPr>
          <p:cNvPr id="64527" name="Line 36">
            <a:extLst>
              <a:ext uri="{FF2B5EF4-FFF2-40B4-BE49-F238E27FC236}">
                <a16:creationId xmlns:a16="http://schemas.microsoft.com/office/drawing/2014/main" id="{1E713EB9-574D-C24D-840B-CEE43E9B56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7988" y="1549400"/>
            <a:ext cx="27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Oval 37">
            <a:extLst>
              <a:ext uri="{FF2B5EF4-FFF2-40B4-BE49-F238E27FC236}">
                <a16:creationId xmlns:a16="http://schemas.microsoft.com/office/drawing/2014/main" id="{EBD4A0C2-4211-444F-A266-8E25F44D6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3" y="1549400"/>
            <a:ext cx="74612" cy="7461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4529" name="Oval 38">
            <a:extLst>
              <a:ext uri="{FF2B5EF4-FFF2-40B4-BE49-F238E27FC236}">
                <a16:creationId xmlns:a16="http://schemas.microsoft.com/office/drawing/2014/main" id="{553A2419-6951-4645-9B3C-2E7619D00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1549400"/>
            <a:ext cx="74612" cy="7461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4530" name="Oval 39">
            <a:extLst>
              <a:ext uri="{FF2B5EF4-FFF2-40B4-BE49-F238E27FC236}">
                <a16:creationId xmlns:a16="http://schemas.microsoft.com/office/drawing/2014/main" id="{483592D7-4B98-584C-815A-B9FC5709D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1549400"/>
            <a:ext cx="74613" cy="7461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64531" name="Picture 41" descr="MCj03985170000[1]">
            <a:extLst>
              <a:ext uri="{FF2B5EF4-FFF2-40B4-BE49-F238E27FC236}">
                <a16:creationId xmlns:a16="http://schemas.microsoft.com/office/drawing/2014/main" id="{857B813A-0951-0649-9F54-642B7607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2100" y="1460500"/>
            <a:ext cx="749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2" name="Picture 42" descr="MCj03985170000[1]">
            <a:extLst>
              <a:ext uri="{FF2B5EF4-FFF2-40B4-BE49-F238E27FC236}">
                <a16:creationId xmlns:a16="http://schemas.microsoft.com/office/drawing/2014/main" id="{B543AA33-687A-0545-BD3E-99791B2E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275" y="1455738"/>
            <a:ext cx="749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3" name="Picture 40" descr="MCj03985170000[1]">
            <a:extLst>
              <a:ext uri="{FF2B5EF4-FFF2-40B4-BE49-F238E27FC236}">
                <a16:creationId xmlns:a16="http://schemas.microsoft.com/office/drawing/2014/main" id="{E0D1D878-25A2-0E45-9641-1FB31C3B7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5688" y="1481138"/>
            <a:ext cx="749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4" name="Line 32">
            <a:extLst>
              <a:ext uri="{FF2B5EF4-FFF2-40B4-BE49-F238E27FC236}">
                <a16:creationId xmlns:a16="http://schemas.microsoft.com/office/drawing/2014/main" id="{59AD2A9E-5B51-184E-8B2A-E751404E2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063" y="1549400"/>
            <a:ext cx="866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B77865C-455A-5045-BC7D-4514EED8C2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1191917-F5B9-3B43-BABD-BE2195670ECA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>
            <a:extLst>
              <a:ext uri="{FF2B5EF4-FFF2-40B4-BE49-F238E27FC236}">
                <a16:creationId xmlns:a16="http://schemas.microsoft.com/office/drawing/2014/main" id="{B9C6E2B7-4F4E-334F-8EB6-245A64AA31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Nodal Delay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3E48C94-FF43-384E-8549-F321C46537A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368550"/>
            <a:ext cx="7772400" cy="3686175"/>
          </a:xfrm>
        </p:spPr>
        <p:txBody>
          <a:bodyPr/>
          <a:lstStyle/>
          <a:p>
            <a:pPr eaLnBrk="1" hangingPunct="1"/>
            <a:r>
              <a:rPr lang="en-US" altLang="en-US" sz="21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</a:t>
            </a:r>
            <a:r>
              <a:rPr lang="en-US" altLang="en-US" sz="2100" baseline="-25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proc</a:t>
            </a:r>
            <a:r>
              <a:rPr lang="en-US" altLang="en-US" sz="21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= processing delay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typically a few microsecs or less</a:t>
            </a:r>
          </a:p>
          <a:p>
            <a:pPr eaLnBrk="1" hangingPunct="1"/>
            <a:r>
              <a:rPr lang="en-US" altLang="en-US" sz="21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</a:t>
            </a:r>
            <a:r>
              <a:rPr lang="en-US" altLang="en-US" sz="2100" baseline="-25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queue</a:t>
            </a:r>
            <a:r>
              <a:rPr lang="en-US" altLang="en-US" sz="21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= queuing delay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depends on congestion</a:t>
            </a:r>
          </a:p>
          <a:p>
            <a:pPr eaLnBrk="1" hangingPunct="1"/>
            <a:r>
              <a:rPr lang="en-US" altLang="en-US" sz="21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</a:t>
            </a:r>
            <a:r>
              <a:rPr lang="en-US" altLang="en-US" sz="2100" baseline="-25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trans</a:t>
            </a:r>
            <a:r>
              <a:rPr lang="en-US" altLang="en-US" sz="21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= transmission delay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= L/R, significant for low-speed links</a:t>
            </a:r>
          </a:p>
          <a:p>
            <a:pPr eaLnBrk="1" hangingPunct="1"/>
            <a:r>
              <a:rPr lang="en-US" altLang="en-US" sz="21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</a:t>
            </a:r>
            <a:r>
              <a:rPr lang="en-US" altLang="en-US" sz="2100" baseline="-25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prop</a:t>
            </a:r>
            <a:r>
              <a:rPr lang="en-US" altLang="en-US" sz="21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= propagation delay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a few microsecs to hundreds of msecs</a:t>
            </a:r>
          </a:p>
        </p:txBody>
      </p:sp>
      <p:graphicFrame>
        <p:nvGraphicFramePr>
          <p:cNvPr id="66564" name="Object 4">
            <a:extLst>
              <a:ext uri="{FF2B5EF4-FFF2-40B4-BE49-F238E27FC236}">
                <a16:creationId xmlns:a16="http://schemas.microsoft.com/office/drawing/2014/main" id="{1C5A8AA2-1CD0-894E-BB71-7A11F8D84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9113" y="1374775"/>
          <a:ext cx="53149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228000" imgH="5562600" progId="Equation.3">
                  <p:embed/>
                </p:oleObj>
              </mc:Choice>
              <mc:Fallback>
                <p:oleObj name="Equation" r:id="rId3" imgW="46228000" imgH="556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1374775"/>
                        <a:ext cx="5314950" cy="635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2C3FF-2241-9443-AA82-E2CDCD10A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EC1D976-1A8D-F746-AD8E-79191AC8E5A2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0" descr="queueDelay">
            <a:extLst>
              <a:ext uri="{FF2B5EF4-FFF2-40B4-BE49-F238E27FC236}">
                <a16:creationId xmlns:a16="http://schemas.microsoft.com/office/drawing/2014/main" id="{7A684780-BE97-6B49-A352-CCBEA1CD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15979"/>
          <a:stretch>
            <a:fillRect/>
          </a:stretch>
        </p:blipFill>
        <p:spPr bwMode="auto">
          <a:xfrm>
            <a:off x="4471988" y="1290638"/>
            <a:ext cx="38465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2">
            <a:extLst>
              <a:ext uri="{FF2B5EF4-FFF2-40B4-BE49-F238E27FC236}">
                <a16:creationId xmlns:a16="http://schemas.microsoft.com/office/drawing/2014/main" id="{30156144-DE03-D943-BA80-0612F10ED9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66700"/>
            <a:ext cx="7772400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40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Queueing Delay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D56052E5-8EF9-2E45-B708-6A725E8DCF3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2750" y="1538288"/>
            <a:ext cx="3810000" cy="1781175"/>
          </a:xfrm>
        </p:spPr>
        <p:txBody>
          <a:bodyPr/>
          <a:lstStyle/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R=link bandwidth (bps)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L=packet length (bits)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a=average packet arrival rate</a:t>
            </a:r>
          </a:p>
        </p:txBody>
      </p:sp>
      <p:sp>
        <p:nvSpPr>
          <p:cNvPr id="68613" name="Rectangle 61">
            <a:extLst>
              <a:ext uri="{FF2B5EF4-FFF2-40B4-BE49-F238E27FC236}">
                <a16:creationId xmlns:a16="http://schemas.microsoft.com/office/drawing/2014/main" id="{7C9010E4-1B2D-FD45-9920-CDEE7A351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3552825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traffic intensity = La/R</a:t>
            </a:r>
          </a:p>
        </p:txBody>
      </p:sp>
      <p:sp>
        <p:nvSpPr>
          <p:cNvPr id="68614" name="Rectangle 62">
            <a:extLst>
              <a:ext uri="{FF2B5EF4-FFF2-40B4-BE49-F238E27FC236}">
                <a16:creationId xmlns:a16="http://schemas.microsoft.com/office/drawing/2014/main" id="{98964BEB-22FB-EC44-99A5-A29DD23A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4448175"/>
            <a:ext cx="6972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n-US" sz="1800">
                <a:latin typeface="Comic Sans MS" panose="030F0902030302020204" pitchFamily="66" charset="0"/>
              </a:rPr>
              <a:t>La/R ~ 0: average queueing delay small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n-US" sz="1800">
                <a:latin typeface="Comic Sans MS" panose="030F0902030302020204" pitchFamily="66" charset="0"/>
              </a:rPr>
              <a:t>La/R -&gt; 1: delays become large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n-US" sz="1800">
                <a:latin typeface="Comic Sans MS" panose="030F0902030302020204" pitchFamily="66" charset="0"/>
              </a:rPr>
              <a:t>La/R &gt; 1: more </a:t>
            </a:r>
            <a:r>
              <a:rPr lang="ja-JP" altLang="en-US" sz="1800">
                <a:latin typeface="Comic Sans MS" panose="030F0902030302020204" pitchFamily="66" charset="0"/>
              </a:rPr>
              <a:t>“</a:t>
            </a:r>
            <a:r>
              <a:rPr lang="en-US" altLang="ja-JP" sz="1800">
                <a:latin typeface="Comic Sans MS" panose="030F0902030302020204" pitchFamily="66" charset="0"/>
              </a:rPr>
              <a:t>work</a:t>
            </a:r>
            <a:r>
              <a:rPr lang="ja-JP" altLang="en-US" sz="1800">
                <a:latin typeface="Comic Sans MS" panose="030F0902030302020204" pitchFamily="66" charset="0"/>
              </a:rPr>
              <a:t>”</a:t>
            </a:r>
            <a:r>
              <a:rPr lang="en-US" altLang="ja-JP" sz="1800">
                <a:latin typeface="Comic Sans MS" panose="030F0902030302020204" pitchFamily="66" charset="0"/>
              </a:rPr>
              <a:t> arriving than can be serviced, average delay infinite!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altLang="en-US" sz="1800">
              <a:latin typeface="Comic Sans MS" panose="030F0902030302020204" pitchFamily="66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A2C388F-A3C1-4C49-A132-AF0727A065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850123-FC24-F548-B8EB-55AEDF0F5265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5A75-0AEB-5A4D-9403-6BFBD7A0412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ja-JP" altLang="en-US" sz="3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lang="en-US" altLang="ja-JP" sz="3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Real</a:t>
            </a:r>
            <a:r>
              <a:rPr lang="ja-JP" altLang="en-US" sz="3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lang="en-US" altLang="ja-JP" sz="3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 Internet delays and routes</a:t>
            </a:r>
            <a:endParaRPr lang="en-US" altLang="en-US" sz="380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44EF48EA-6C59-564C-8599-3C465FF5018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6725" y="1362075"/>
            <a:ext cx="8131175" cy="2892425"/>
          </a:xfrm>
        </p:spPr>
        <p:txBody>
          <a:bodyPr/>
          <a:lstStyle/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What do </a:t>
            </a:r>
            <a:r>
              <a:rPr lang="ja-JP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“</a:t>
            </a:r>
            <a:r>
              <a:rPr lang="en-US" altLang="ja-JP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real</a:t>
            </a:r>
            <a:r>
              <a:rPr lang="ja-JP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”</a:t>
            </a:r>
            <a:r>
              <a:rPr lang="en-US" altLang="ja-JP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Internet delay &amp; loss look like? 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Traceroute program: provides delay measurement from source to router along end-end Internet path towards destination.  For all i: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sends three packets that will reach router i on path towards destination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router i will return packets to sender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sender times interval between transmission and reply.</a:t>
            </a: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EFE71-A64F-294C-93BF-3B7BCF98E3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9A8DAE-1AAE-4B44-92D5-ECC4008F03DC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0661" name="Object 11">
            <a:extLst>
              <a:ext uri="{FF2B5EF4-FFF2-40B4-BE49-F238E27FC236}">
                <a16:creationId xmlns:a16="http://schemas.microsoft.com/office/drawing/2014/main" id="{89078EBF-4DA7-F444-A849-9DA2323CD4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2225" y="4700588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4700588"/>
                        <a:ext cx="4159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Line 38">
            <a:extLst>
              <a:ext uri="{FF2B5EF4-FFF2-40B4-BE49-F238E27FC236}">
                <a16:creationId xmlns:a16="http://schemas.microsoft.com/office/drawing/2014/main" id="{96FE80EC-165E-2345-BE97-912E3AE3B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3850" y="494188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Line 105">
            <a:extLst>
              <a:ext uri="{FF2B5EF4-FFF2-40B4-BE49-F238E27FC236}">
                <a16:creationId xmlns:a16="http://schemas.microsoft.com/office/drawing/2014/main" id="{171184C8-5E8B-B84D-8845-2431358DD5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7600" y="499268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106">
            <a:extLst>
              <a:ext uri="{FF2B5EF4-FFF2-40B4-BE49-F238E27FC236}">
                <a16:creationId xmlns:a16="http://schemas.microsoft.com/office/drawing/2014/main" id="{871FF6E7-2954-F943-B602-1FE73A1C6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2638" y="497681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108">
            <a:extLst>
              <a:ext uri="{FF2B5EF4-FFF2-40B4-BE49-F238E27FC236}">
                <a16:creationId xmlns:a16="http://schemas.microsoft.com/office/drawing/2014/main" id="{61B19260-477B-9A43-9C61-0F5E92F456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4513" y="4708525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Line 113">
            <a:extLst>
              <a:ext uri="{FF2B5EF4-FFF2-40B4-BE49-F238E27FC236}">
                <a16:creationId xmlns:a16="http://schemas.microsoft.com/office/drawing/2014/main" id="{2B7B41D1-AA70-5C40-903D-019A25AB18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8950" y="5037138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667" name="Group 144">
            <a:extLst>
              <a:ext uri="{FF2B5EF4-FFF2-40B4-BE49-F238E27FC236}">
                <a16:creationId xmlns:a16="http://schemas.microsoft.com/office/drawing/2014/main" id="{B49925C0-8AD4-964F-92D0-F630E1529039}"/>
              </a:ext>
            </a:extLst>
          </p:cNvPr>
          <p:cNvGrpSpPr>
            <a:grpSpLocks/>
          </p:cNvGrpSpPr>
          <p:nvPr/>
        </p:nvGrpSpPr>
        <p:grpSpPr bwMode="auto">
          <a:xfrm>
            <a:off x="1868488" y="5089525"/>
            <a:ext cx="501650" cy="233363"/>
            <a:chOff x="3600" y="219"/>
            <a:chExt cx="360" cy="175"/>
          </a:xfrm>
        </p:grpSpPr>
        <p:sp>
          <p:nvSpPr>
            <p:cNvPr id="70737" name="Oval 145">
              <a:extLst>
                <a:ext uri="{FF2B5EF4-FFF2-40B4-BE49-F238E27FC236}">
                  <a16:creationId xmlns:a16="http://schemas.microsoft.com/office/drawing/2014/main" id="{79E74944-E1D8-0A41-911D-A14EF5894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0738" name="Line 146">
              <a:extLst>
                <a:ext uri="{FF2B5EF4-FFF2-40B4-BE49-F238E27FC236}">
                  <a16:creationId xmlns:a16="http://schemas.microsoft.com/office/drawing/2014/main" id="{637E1E00-7DB9-0240-8FE3-B91DFCA9B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39" name="Line 147">
              <a:extLst>
                <a:ext uri="{FF2B5EF4-FFF2-40B4-BE49-F238E27FC236}">
                  <a16:creationId xmlns:a16="http://schemas.microsoft.com/office/drawing/2014/main" id="{F73D7334-1C62-E74A-AC34-D71BA3E11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40" name="Rectangle 148">
              <a:extLst>
                <a:ext uri="{FF2B5EF4-FFF2-40B4-BE49-F238E27FC236}">
                  <a16:creationId xmlns:a16="http://schemas.microsoft.com/office/drawing/2014/main" id="{6A3AADE3-E8BF-4844-9930-B3332B796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70741" name="Oval 149">
              <a:extLst>
                <a:ext uri="{FF2B5EF4-FFF2-40B4-BE49-F238E27FC236}">
                  <a16:creationId xmlns:a16="http://schemas.microsoft.com/office/drawing/2014/main" id="{370C82A8-91E8-D14E-A79B-1CB645F61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70742" name="Group 150">
              <a:extLst>
                <a:ext uri="{FF2B5EF4-FFF2-40B4-BE49-F238E27FC236}">
                  <a16:creationId xmlns:a16="http://schemas.microsoft.com/office/drawing/2014/main" id="{0E3FD8BE-336C-CA45-AE24-C9B881EB8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70747" name="Line 151">
                <a:extLst>
                  <a:ext uri="{FF2B5EF4-FFF2-40B4-BE49-F238E27FC236}">
                    <a16:creationId xmlns:a16="http://schemas.microsoft.com/office/drawing/2014/main" id="{D1D5A92A-7A94-0B4C-BBAC-62BEA7DBB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48" name="Line 152">
                <a:extLst>
                  <a:ext uri="{FF2B5EF4-FFF2-40B4-BE49-F238E27FC236}">
                    <a16:creationId xmlns:a16="http://schemas.microsoft.com/office/drawing/2014/main" id="{934C0F43-0ADD-6646-BD88-FB349F52A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49" name="Line 153">
                <a:extLst>
                  <a:ext uri="{FF2B5EF4-FFF2-40B4-BE49-F238E27FC236}">
                    <a16:creationId xmlns:a16="http://schemas.microsoft.com/office/drawing/2014/main" id="{C980A8F3-C9F8-434C-B7E5-12421277AB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743" name="Group 154">
              <a:extLst>
                <a:ext uri="{FF2B5EF4-FFF2-40B4-BE49-F238E27FC236}">
                  <a16:creationId xmlns:a16="http://schemas.microsoft.com/office/drawing/2014/main" id="{039F6369-1773-C948-80F6-58574A44E5F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70744" name="Line 155">
                <a:extLst>
                  <a:ext uri="{FF2B5EF4-FFF2-40B4-BE49-F238E27FC236}">
                    <a16:creationId xmlns:a16="http://schemas.microsoft.com/office/drawing/2014/main" id="{68D2F4B7-CE5F-AF48-B2E7-5792063B5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45" name="Line 156">
                <a:extLst>
                  <a:ext uri="{FF2B5EF4-FFF2-40B4-BE49-F238E27FC236}">
                    <a16:creationId xmlns:a16="http://schemas.microsoft.com/office/drawing/2014/main" id="{39C8DCAA-0780-554D-9566-B48D89970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46" name="Line 157">
                <a:extLst>
                  <a:ext uri="{FF2B5EF4-FFF2-40B4-BE49-F238E27FC236}">
                    <a16:creationId xmlns:a16="http://schemas.microsoft.com/office/drawing/2014/main" id="{FB76B5D5-9F90-3540-BC29-1C3DB20DF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668" name="Group 158">
            <a:extLst>
              <a:ext uri="{FF2B5EF4-FFF2-40B4-BE49-F238E27FC236}">
                <a16:creationId xmlns:a16="http://schemas.microsoft.com/office/drawing/2014/main" id="{1FA55D6B-6E46-A14B-9CD4-754C6D9E46DD}"/>
              </a:ext>
            </a:extLst>
          </p:cNvPr>
          <p:cNvGrpSpPr>
            <a:grpSpLocks/>
          </p:cNvGrpSpPr>
          <p:nvPr/>
        </p:nvGrpSpPr>
        <p:grpSpPr bwMode="auto">
          <a:xfrm>
            <a:off x="2820988" y="4860925"/>
            <a:ext cx="501650" cy="233363"/>
            <a:chOff x="3600" y="219"/>
            <a:chExt cx="360" cy="175"/>
          </a:xfrm>
        </p:grpSpPr>
        <p:sp>
          <p:nvSpPr>
            <p:cNvPr id="70724" name="Oval 159">
              <a:extLst>
                <a:ext uri="{FF2B5EF4-FFF2-40B4-BE49-F238E27FC236}">
                  <a16:creationId xmlns:a16="http://schemas.microsoft.com/office/drawing/2014/main" id="{DE346697-F2B1-974A-B5DE-B23DB5648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0725" name="Line 160">
              <a:extLst>
                <a:ext uri="{FF2B5EF4-FFF2-40B4-BE49-F238E27FC236}">
                  <a16:creationId xmlns:a16="http://schemas.microsoft.com/office/drawing/2014/main" id="{04EB2646-2BA8-B241-9A72-1AE5A720B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6" name="Line 161">
              <a:extLst>
                <a:ext uri="{FF2B5EF4-FFF2-40B4-BE49-F238E27FC236}">
                  <a16:creationId xmlns:a16="http://schemas.microsoft.com/office/drawing/2014/main" id="{76A637B1-2A31-5547-B48A-FC805A114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7" name="Rectangle 162">
              <a:extLst>
                <a:ext uri="{FF2B5EF4-FFF2-40B4-BE49-F238E27FC236}">
                  <a16:creationId xmlns:a16="http://schemas.microsoft.com/office/drawing/2014/main" id="{D4D9E649-9E2D-4B43-B160-E0504CBA0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70728" name="Oval 163">
              <a:extLst>
                <a:ext uri="{FF2B5EF4-FFF2-40B4-BE49-F238E27FC236}">
                  <a16:creationId xmlns:a16="http://schemas.microsoft.com/office/drawing/2014/main" id="{5A1DB40F-399A-D348-934C-A21B1E87F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70729" name="Group 164">
              <a:extLst>
                <a:ext uri="{FF2B5EF4-FFF2-40B4-BE49-F238E27FC236}">
                  <a16:creationId xmlns:a16="http://schemas.microsoft.com/office/drawing/2014/main" id="{7409F2BD-A804-C54C-AE9B-6DBC73C211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70734" name="Line 165">
                <a:extLst>
                  <a:ext uri="{FF2B5EF4-FFF2-40B4-BE49-F238E27FC236}">
                    <a16:creationId xmlns:a16="http://schemas.microsoft.com/office/drawing/2014/main" id="{3C8C7AF7-668B-214D-ADE9-802E4C042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5" name="Line 166">
                <a:extLst>
                  <a:ext uri="{FF2B5EF4-FFF2-40B4-BE49-F238E27FC236}">
                    <a16:creationId xmlns:a16="http://schemas.microsoft.com/office/drawing/2014/main" id="{4B4F032B-CFB4-3C4A-B46F-FFF76A66E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6" name="Line 167">
                <a:extLst>
                  <a:ext uri="{FF2B5EF4-FFF2-40B4-BE49-F238E27FC236}">
                    <a16:creationId xmlns:a16="http://schemas.microsoft.com/office/drawing/2014/main" id="{3A8633B0-58B7-2246-AD90-35C677720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730" name="Group 168">
              <a:extLst>
                <a:ext uri="{FF2B5EF4-FFF2-40B4-BE49-F238E27FC236}">
                  <a16:creationId xmlns:a16="http://schemas.microsoft.com/office/drawing/2014/main" id="{897D6521-45E3-C84A-BD9B-97A30B5DB1B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70731" name="Line 169">
                <a:extLst>
                  <a:ext uri="{FF2B5EF4-FFF2-40B4-BE49-F238E27FC236}">
                    <a16:creationId xmlns:a16="http://schemas.microsoft.com/office/drawing/2014/main" id="{4635C7B2-504E-BF44-8284-A4D811081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2" name="Line 170">
                <a:extLst>
                  <a:ext uri="{FF2B5EF4-FFF2-40B4-BE49-F238E27FC236}">
                    <a16:creationId xmlns:a16="http://schemas.microsoft.com/office/drawing/2014/main" id="{31FE07CA-2EDD-B642-A4D7-2D8CFF69D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3" name="Line 171">
                <a:extLst>
                  <a:ext uri="{FF2B5EF4-FFF2-40B4-BE49-F238E27FC236}">
                    <a16:creationId xmlns:a16="http://schemas.microsoft.com/office/drawing/2014/main" id="{36326689-CA1F-E34A-AD98-04592BC6C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669" name="Group 186">
            <a:extLst>
              <a:ext uri="{FF2B5EF4-FFF2-40B4-BE49-F238E27FC236}">
                <a16:creationId xmlns:a16="http://schemas.microsoft.com/office/drawing/2014/main" id="{BA8BD078-6EF4-9C47-95EE-C44BA3A1926C}"/>
              </a:ext>
            </a:extLst>
          </p:cNvPr>
          <p:cNvGrpSpPr>
            <a:grpSpLocks/>
          </p:cNvGrpSpPr>
          <p:nvPr/>
        </p:nvGrpSpPr>
        <p:grpSpPr bwMode="auto">
          <a:xfrm>
            <a:off x="3808413" y="5068888"/>
            <a:ext cx="500062" cy="233362"/>
            <a:chOff x="3600" y="219"/>
            <a:chExt cx="360" cy="175"/>
          </a:xfrm>
        </p:grpSpPr>
        <p:sp>
          <p:nvSpPr>
            <p:cNvPr id="70711" name="Oval 187">
              <a:extLst>
                <a:ext uri="{FF2B5EF4-FFF2-40B4-BE49-F238E27FC236}">
                  <a16:creationId xmlns:a16="http://schemas.microsoft.com/office/drawing/2014/main" id="{A836A116-C4DB-5E4D-8A8F-351CD0B40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0712" name="Line 188">
              <a:extLst>
                <a:ext uri="{FF2B5EF4-FFF2-40B4-BE49-F238E27FC236}">
                  <a16:creationId xmlns:a16="http://schemas.microsoft.com/office/drawing/2014/main" id="{6BC0A026-0FA0-BD44-A89A-5C2972357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3" name="Line 189">
              <a:extLst>
                <a:ext uri="{FF2B5EF4-FFF2-40B4-BE49-F238E27FC236}">
                  <a16:creationId xmlns:a16="http://schemas.microsoft.com/office/drawing/2014/main" id="{2354A914-AD10-BC42-A869-4BDCEFBBD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4" name="Rectangle 190">
              <a:extLst>
                <a:ext uri="{FF2B5EF4-FFF2-40B4-BE49-F238E27FC236}">
                  <a16:creationId xmlns:a16="http://schemas.microsoft.com/office/drawing/2014/main" id="{BDCBAA25-5810-C54C-B886-8BDC29F4B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70715" name="Oval 191">
              <a:extLst>
                <a:ext uri="{FF2B5EF4-FFF2-40B4-BE49-F238E27FC236}">
                  <a16:creationId xmlns:a16="http://schemas.microsoft.com/office/drawing/2014/main" id="{82333242-08D6-3342-AEEC-3C542902F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70716" name="Group 192">
              <a:extLst>
                <a:ext uri="{FF2B5EF4-FFF2-40B4-BE49-F238E27FC236}">
                  <a16:creationId xmlns:a16="http://schemas.microsoft.com/office/drawing/2014/main" id="{21676DD3-7AF8-014F-A4E6-11D531C5A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70721" name="Line 193">
                <a:extLst>
                  <a:ext uri="{FF2B5EF4-FFF2-40B4-BE49-F238E27FC236}">
                    <a16:creationId xmlns:a16="http://schemas.microsoft.com/office/drawing/2014/main" id="{00E1BDAF-3406-4A48-B0E4-7D7A46ACB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2" name="Line 194">
                <a:extLst>
                  <a:ext uri="{FF2B5EF4-FFF2-40B4-BE49-F238E27FC236}">
                    <a16:creationId xmlns:a16="http://schemas.microsoft.com/office/drawing/2014/main" id="{64CE44E3-443A-C441-AE8F-009B5E5EC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3" name="Line 195">
                <a:extLst>
                  <a:ext uri="{FF2B5EF4-FFF2-40B4-BE49-F238E27FC236}">
                    <a16:creationId xmlns:a16="http://schemas.microsoft.com/office/drawing/2014/main" id="{900C9EF1-965E-0B48-BC20-7C21760F7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717" name="Group 196">
              <a:extLst>
                <a:ext uri="{FF2B5EF4-FFF2-40B4-BE49-F238E27FC236}">
                  <a16:creationId xmlns:a16="http://schemas.microsoft.com/office/drawing/2014/main" id="{A0621A6E-2469-E84A-AB9C-93EE08FF535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70718" name="Line 197">
                <a:extLst>
                  <a:ext uri="{FF2B5EF4-FFF2-40B4-BE49-F238E27FC236}">
                    <a16:creationId xmlns:a16="http://schemas.microsoft.com/office/drawing/2014/main" id="{4EBDA52C-2C18-A445-9BAE-D8030AFF8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19" name="Line 198">
                <a:extLst>
                  <a:ext uri="{FF2B5EF4-FFF2-40B4-BE49-F238E27FC236}">
                    <a16:creationId xmlns:a16="http://schemas.microsoft.com/office/drawing/2014/main" id="{CF4EEC87-F2F8-5449-B8A5-C8A91CFEE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0" name="Line 199">
                <a:extLst>
                  <a:ext uri="{FF2B5EF4-FFF2-40B4-BE49-F238E27FC236}">
                    <a16:creationId xmlns:a16="http://schemas.microsoft.com/office/drawing/2014/main" id="{DA9DA17D-4A95-644A-97CC-15EC0ADA5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0670" name="Line 260">
            <a:extLst>
              <a:ext uri="{FF2B5EF4-FFF2-40B4-BE49-F238E27FC236}">
                <a16:creationId xmlns:a16="http://schemas.microsoft.com/office/drawing/2014/main" id="{2B6FFB3B-E32C-144E-8355-FADA4896F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8138" y="500221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Line 261">
            <a:extLst>
              <a:ext uri="{FF2B5EF4-FFF2-40B4-BE49-F238E27FC236}">
                <a16:creationId xmlns:a16="http://schemas.microsoft.com/office/drawing/2014/main" id="{59480E8C-3E8F-8E46-8490-7F7228CC40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6350" y="4948238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672" name="Group 262">
            <a:extLst>
              <a:ext uri="{FF2B5EF4-FFF2-40B4-BE49-F238E27FC236}">
                <a16:creationId xmlns:a16="http://schemas.microsoft.com/office/drawing/2014/main" id="{5C8A494E-3D1A-BC4B-B4D0-AE259CBBA3AE}"/>
              </a:ext>
            </a:extLst>
          </p:cNvPr>
          <p:cNvGrpSpPr>
            <a:grpSpLocks/>
          </p:cNvGrpSpPr>
          <p:nvPr/>
        </p:nvGrpSpPr>
        <p:grpSpPr bwMode="auto">
          <a:xfrm>
            <a:off x="4916488" y="4886325"/>
            <a:ext cx="501650" cy="233363"/>
            <a:chOff x="3600" y="219"/>
            <a:chExt cx="360" cy="175"/>
          </a:xfrm>
        </p:grpSpPr>
        <p:sp>
          <p:nvSpPr>
            <p:cNvPr id="70698" name="Oval 263">
              <a:extLst>
                <a:ext uri="{FF2B5EF4-FFF2-40B4-BE49-F238E27FC236}">
                  <a16:creationId xmlns:a16="http://schemas.microsoft.com/office/drawing/2014/main" id="{3A54AF06-3654-7147-B024-BD42ED869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0699" name="Line 264">
              <a:extLst>
                <a:ext uri="{FF2B5EF4-FFF2-40B4-BE49-F238E27FC236}">
                  <a16:creationId xmlns:a16="http://schemas.microsoft.com/office/drawing/2014/main" id="{E04EE7E5-F45F-A54A-9A88-6F3392AC4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265">
              <a:extLst>
                <a:ext uri="{FF2B5EF4-FFF2-40B4-BE49-F238E27FC236}">
                  <a16:creationId xmlns:a16="http://schemas.microsoft.com/office/drawing/2014/main" id="{D8D9A227-2BC3-7241-B733-5E652A5CA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Rectangle 266">
              <a:extLst>
                <a:ext uri="{FF2B5EF4-FFF2-40B4-BE49-F238E27FC236}">
                  <a16:creationId xmlns:a16="http://schemas.microsoft.com/office/drawing/2014/main" id="{81E1C333-F67A-7245-B981-C4A4FD389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70702" name="Oval 267">
              <a:extLst>
                <a:ext uri="{FF2B5EF4-FFF2-40B4-BE49-F238E27FC236}">
                  <a16:creationId xmlns:a16="http://schemas.microsoft.com/office/drawing/2014/main" id="{A6019C44-665D-9148-9D29-044C38A5D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70703" name="Group 268">
              <a:extLst>
                <a:ext uri="{FF2B5EF4-FFF2-40B4-BE49-F238E27FC236}">
                  <a16:creationId xmlns:a16="http://schemas.microsoft.com/office/drawing/2014/main" id="{0B70BC21-7BB0-E54F-A9C3-8D969CE05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70708" name="Line 269">
                <a:extLst>
                  <a:ext uri="{FF2B5EF4-FFF2-40B4-BE49-F238E27FC236}">
                    <a16:creationId xmlns:a16="http://schemas.microsoft.com/office/drawing/2014/main" id="{38A4BB65-E75F-FA47-B145-89AB9DD1E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9" name="Line 270">
                <a:extLst>
                  <a:ext uri="{FF2B5EF4-FFF2-40B4-BE49-F238E27FC236}">
                    <a16:creationId xmlns:a16="http://schemas.microsoft.com/office/drawing/2014/main" id="{53E8A43C-110B-7945-AEEF-D534A321C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10" name="Line 271">
                <a:extLst>
                  <a:ext uri="{FF2B5EF4-FFF2-40B4-BE49-F238E27FC236}">
                    <a16:creationId xmlns:a16="http://schemas.microsoft.com/office/drawing/2014/main" id="{DB9109ED-1A43-D345-8D1F-D000F9C2B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704" name="Group 272">
              <a:extLst>
                <a:ext uri="{FF2B5EF4-FFF2-40B4-BE49-F238E27FC236}">
                  <a16:creationId xmlns:a16="http://schemas.microsoft.com/office/drawing/2014/main" id="{C7EEC9CE-75E4-D74B-926F-82D9B0F2D1F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70705" name="Line 273">
                <a:extLst>
                  <a:ext uri="{FF2B5EF4-FFF2-40B4-BE49-F238E27FC236}">
                    <a16:creationId xmlns:a16="http://schemas.microsoft.com/office/drawing/2014/main" id="{938847F0-C05E-5343-97CC-19AEBD15D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6" name="Line 274">
                <a:extLst>
                  <a:ext uri="{FF2B5EF4-FFF2-40B4-BE49-F238E27FC236}">
                    <a16:creationId xmlns:a16="http://schemas.microsoft.com/office/drawing/2014/main" id="{A69B812F-2693-194E-89E4-73F569B9A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7" name="Line 275">
                <a:extLst>
                  <a:ext uri="{FF2B5EF4-FFF2-40B4-BE49-F238E27FC236}">
                    <a16:creationId xmlns:a16="http://schemas.microsoft.com/office/drawing/2014/main" id="{E34741B2-BC0A-D74B-B1B7-900E7C891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673" name="Group 276">
            <a:extLst>
              <a:ext uri="{FF2B5EF4-FFF2-40B4-BE49-F238E27FC236}">
                <a16:creationId xmlns:a16="http://schemas.microsoft.com/office/drawing/2014/main" id="{3E4590DF-03C3-9842-8D9D-907F67FF1152}"/>
              </a:ext>
            </a:extLst>
          </p:cNvPr>
          <p:cNvGrpSpPr>
            <a:grpSpLocks/>
          </p:cNvGrpSpPr>
          <p:nvPr/>
        </p:nvGrpSpPr>
        <p:grpSpPr bwMode="auto">
          <a:xfrm>
            <a:off x="5903913" y="5094288"/>
            <a:ext cx="500062" cy="233362"/>
            <a:chOff x="3600" y="219"/>
            <a:chExt cx="360" cy="175"/>
          </a:xfrm>
        </p:grpSpPr>
        <p:sp>
          <p:nvSpPr>
            <p:cNvPr id="70685" name="Oval 277">
              <a:extLst>
                <a:ext uri="{FF2B5EF4-FFF2-40B4-BE49-F238E27FC236}">
                  <a16:creationId xmlns:a16="http://schemas.microsoft.com/office/drawing/2014/main" id="{6C8F7C92-3365-6E48-882E-8E1DE326E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0686" name="Line 278">
              <a:extLst>
                <a:ext uri="{FF2B5EF4-FFF2-40B4-BE49-F238E27FC236}">
                  <a16:creationId xmlns:a16="http://schemas.microsoft.com/office/drawing/2014/main" id="{9379226F-4C90-0A4A-BDE5-1A93633F2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7" name="Line 279">
              <a:extLst>
                <a:ext uri="{FF2B5EF4-FFF2-40B4-BE49-F238E27FC236}">
                  <a16:creationId xmlns:a16="http://schemas.microsoft.com/office/drawing/2014/main" id="{31ECA1E8-BC78-5B45-BAD9-CF835B2FB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8" name="Rectangle 280">
              <a:extLst>
                <a:ext uri="{FF2B5EF4-FFF2-40B4-BE49-F238E27FC236}">
                  <a16:creationId xmlns:a16="http://schemas.microsoft.com/office/drawing/2014/main" id="{455A536B-3788-504B-8F9C-9BEF966DF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70689" name="Oval 281">
              <a:extLst>
                <a:ext uri="{FF2B5EF4-FFF2-40B4-BE49-F238E27FC236}">
                  <a16:creationId xmlns:a16="http://schemas.microsoft.com/office/drawing/2014/main" id="{FADC4E73-5220-4145-A0DD-D4C39B65D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70690" name="Group 282">
              <a:extLst>
                <a:ext uri="{FF2B5EF4-FFF2-40B4-BE49-F238E27FC236}">
                  <a16:creationId xmlns:a16="http://schemas.microsoft.com/office/drawing/2014/main" id="{DB656AE4-DE2A-C749-B638-FB5189A9DD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6" y="97"/>
              <a:ext cx="176" cy="49"/>
              <a:chOff x="2848" y="848"/>
              <a:chExt cx="140" cy="98"/>
            </a:xfrm>
          </p:grpSpPr>
          <p:sp>
            <p:nvSpPr>
              <p:cNvPr id="70695" name="Line 283">
                <a:extLst>
                  <a:ext uri="{FF2B5EF4-FFF2-40B4-BE49-F238E27FC236}">
                    <a16:creationId xmlns:a16="http://schemas.microsoft.com/office/drawing/2014/main" id="{D5E3A0D8-A993-E747-89ED-04B57752E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6" name="Line 284">
                <a:extLst>
                  <a:ext uri="{FF2B5EF4-FFF2-40B4-BE49-F238E27FC236}">
                    <a16:creationId xmlns:a16="http://schemas.microsoft.com/office/drawing/2014/main" id="{2B8A389E-73B2-4F46-95A5-2370247BC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7" name="Line 285">
                <a:extLst>
                  <a:ext uri="{FF2B5EF4-FFF2-40B4-BE49-F238E27FC236}">
                    <a16:creationId xmlns:a16="http://schemas.microsoft.com/office/drawing/2014/main" id="{17D574DE-63A9-A84D-8277-A2E21D326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91" name="Group 286">
              <a:extLst>
                <a:ext uri="{FF2B5EF4-FFF2-40B4-BE49-F238E27FC236}">
                  <a16:creationId xmlns:a16="http://schemas.microsoft.com/office/drawing/2014/main" id="{9E3F12E0-84CC-9140-BDC3-3DE0EBBF551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66" y="407"/>
              <a:ext cx="176" cy="49"/>
              <a:chOff x="2848" y="848"/>
              <a:chExt cx="140" cy="98"/>
            </a:xfrm>
          </p:grpSpPr>
          <p:sp>
            <p:nvSpPr>
              <p:cNvPr id="70692" name="Line 287">
                <a:extLst>
                  <a:ext uri="{FF2B5EF4-FFF2-40B4-BE49-F238E27FC236}">
                    <a16:creationId xmlns:a16="http://schemas.microsoft.com/office/drawing/2014/main" id="{51525776-C33C-BE47-BEA7-EDDCD7DF1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3" name="Line 288">
                <a:extLst>
                  <a:ext uri="{FF2B5EF4-FFF2-40B4-BE49-F238E27FC236}">
                    <a16:creationId xmlns:a16="http://schemas.microsoft.com/office/drawing/2014/main" id="{7F2988F7-F0FF-7541-BA96-1157BB01A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4" name="Line 289">
                <a:extLst>
                  <a:ext uri="{FF2B5EF4-FFF2-40B4-BE49-F238E27FC236}">
                    <a16:creationId xmlns:a16="http://schemas.microsoft.com/office/drawing/2014/main" id="{7BD84054-CDDA-5F40-9DBE-3D543C891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674" name="Object 290">
            <a:extLst>
              <a:ext uri="{FF2B5EF4-FFF2-40B4-BE49-F238E27FC236}">
                <a16:creationId xmlns:a16="http://schemas.microsoft.com/office/drawing/2014/main" id="{E41887A0-B50B-5C46-AAD7-62EC9EBC5F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5625" y="4802188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0" name="Object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4802188"/>
                        <a:ext cx="4159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5" name="Line 291">
            <a:extLst>
              <a:ext uri="{FF2B5EF4-FFF2-40B4-BE49-F238E27FC236}">
                <a16:creationId xmlns:a16="http://schemas.microsoft.com/office/drawing/2014/main" id="{9B0DFD4E-07A4-424A-9408-F6DB77716F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763" y="5108575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6" name="Line 292">
            <a:extLst>
              <a:ext uri="{FF2B5EF4-FFF2-40B4-BE49-F238E27FC236}">
                <a16:creationId xmlns:a16="http://schemas.microsoft.com/office/drawing/2014/main" id="{EC93194A-1F66-8B43-8D1F-D8A1D6030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6813" y="4695825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7" name="Line 294">
            <a:extLst>
              <a:ext uri="{FF2B5EF4-FFF2-40B4-BE49-F238E27FC236}">
                <a16:creationId xmlns:a16="http://schemas.microsoft.com/office/drawing/2014/main" id="{54551E5D-3961-DA4C-B42A-EA682F158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94113" y="5299075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8" name="Line 295">
            <a:extLst>
              <a:ext uri="{FF2B5EF4-FFF2-40B4-BE49-F238E27FC236}">
                <a16:creationId xmlns:a16="http://schemas.microsoft.com/office/drawing/2014/main" id="{E19F6C43-64A3-1B4A-A172-35C67DD4B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9713" y="4803775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Freeform 299">
            <a:extLst>
              <a:ext uri="{FF2B5EF4-FFF2-40B4-BE49-F238E27FC236}">
                <a16:creationId xmlns:a16="http://schemas.microsoft.com/office/drawing/2014/main" id="{AC037F24-C787-694F-B44D-00D6E53518F5}"/>
              </a:ext>
            </a:extLst>
          </p:cNvPr>
          <p:cNvSpPr>
            <a:spLocks/>
          </p:cNvSpPr>
          <p:nvPr/>
        </p:nvSpPr>
        <p:spPr bwMode="auto">
          <a:xfrm>
            <a:off x="1597025" y="4918075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Text Box 300">
            <a:extLst>
              <a:ext uri="{FF2B5EF4-FFF2-40B4-BE49-F238E27FC236}">
                <a16:creationId xmlns:a16="http://schemas.microsoft.com/office/drawing/2014/main" id="{926FBDC2-FA29-C541-B444-5A41ABA5E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4660900"/>
            <a:ext cx="1116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Comic Sans MS" panose="030F0902030302020204" pitchFamily="66" charset="0"/>
              </a:rPr>
              <a:t>3 probes</a:t>
            </a:r>
          </a:p>
        </p:txBody>
      </p:sp>
      <p:sp>
        <p:nvSpPr>
          <p:cNvPr id="93" name="Freeform 301">
            <a:extLst>
              <a:ext uri="{FF2B5EF4-FFF2-40B4-BE49-F238E27FC236}">
                <a16:creationId xmlns:a16="http://schemas.microsoft.com/office/drawing/2014/main" id="{C0A267AC-947B-2D4A-BBC4-4CB8143D7FDA}"/>
              </a:ext>
            </a:extLst>
          </p:cNvPr>
          <p:cNvSpPr>
            <a:spLocks/>
          </p:cNvSpPr>
          <p:nvPr/>
        </p:nvSpPr>
        <p:spPr bwMode="auto">
          <a:xfrm>
            <a:off x="1590675" y="4841875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Text Box 302">
            <a:extLst>
              <a:ext uri="{FF2B5EF4-FFF2-40B4-BE49-F238E27FC236}">
                <a16:creationId xmlns:a16="http://schemas.microsoft.com/office/drawing/2014/main" id="{4C10F0E9-FBFE-784D-BF71-50DB1DE0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5149850"/>
            <a:ext cx="1116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Comic Sans MS" panose="030F0902030302020204" pitchFamily="66" charset="0"/>
              </a:rPr>
              <a:t>3 probes</a:t>
            </a:r>
          </a:p>
        </p:txBody>
      </p:sp>
      <p:sp>
        <p:nvSpPr>
          <p:cNvPr id="95" name="Freeform 303">
            <a:extLst>
              <a:ext uri="{FF2B5EF4-FFF2-40B4-BE49-F238E27FC236}">
                <a16:creationId xmlns:a16="http://schemas.microsoft.com/office/drawing/2014/main" id="{FA1D0238-8C08-8F4A-8674-A56F64918AED}"/>
              </a:ext>
            </a:extLst>
          </p:cNvPr>
          <p:cNvSpPr>
            <a:spLocks/>
          </p:cNvSpPr>
          <p:nvPr/>
        </p:nvSpPr>
        <p:spPr bwMode="auto">
          <a:xfrm>
            <a:off x="1584325" y="4895850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Text Box 304">
            <a:extLst>
              <a:ext uri="{FF2B5EF4-FFF2-40B4-BE49-F238E27FC236}">
                <a16:creationId xmlns:a16="http://schemas.microsoft.com/office/drawing/2014/main" id="{72C100E4-96B5-724B-95C2-D2AFD705C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0" y="4635500"/>
            <a:ext cx="1116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  <a:latin typeface="Comic Sans MS" panose="030F0902030302020204" pitchFamily="66" charset="0"/>
              </a:rPr>
              <a:t>3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4" grpId="0"/>
      <p:bldP spid="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>
            <a:extLst>
              <a:ext uri="{FF2B5EF4-FFF2-40B4-BE49-F238E27FC236}">
                <a16:creationId xmlns:a16="http://schemas.microsoft.com/office/drawing/2014/main" id="{E6234355-7A00-D947-A726-B269DEB483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931862"/>
          </a:xfrm>
        </p:spPr>
        <p:txBody>
          <a:bodyPr anchor="ctr"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Packet Loss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D083E3E-0E7D-4944-A6E5-617C868799E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54013" y="1138238"/>
            <a:ext cx="8394700" cy="4648200"/>
          </a:xfrm>
        </p:spPr>
        <p:txBody>
          <a:bodyPr/>
          <a:lstStyle/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Queue (aka buffer) preceding link in buffer has finite capacity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 arriving to full queue dropped (aka lost)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Lost packet may be retransmitted by previous node, by source end system, or not at all</a:t>
            </a:r>
          </a:p>
        </p:txBody>
      </p:sp>
      <p:graphicFrame>
        <p:nvGraphicFramePr>
          <p:cNvPr id="71684" name="Object 5">
            <a:extLst>
              <a:ext uri="{FF2B5EF4-FFF2-40B4-BE49-F238E27FC236}">
                <a16:creationId xmlns:a16="http://schemas.microsoft.com/office/drawing/2014/main" id="{83F49A8C-383A-6344-A0DF-6AF5224969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9325" y="4919663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4919663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Oval 6">
            <a:extLst>
              <a:ext uri="{FF2B5EF4-FFF2-40B4-BE49-F238E27FC236}">
                <a16:creationId xmlns:a16="http://schemas.microsoft.com/office/drawing/2014/main" id="{3C5384FF-1CF7-5C40-9C76-BFC55E85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4678363"/>
            <a:ext cx="1198563" cy="36988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686" name="Rectangle 7">
            <a:extLst>
              <a:ext uri="{FF2B5EF4-FFF2-40B4-BE49-F238E27FC236}">
                <a16:creationId xmlns:a16="http://schemas.microsoft.com/office/drawing/2014/main" id="{BA721DB8-5BB2-1E4D-871C-8EB21BDB7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4610100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71687" name="Oval 8">
            <a:extLst>
              <a:ext uri="{FF2B5EF4-FFF2-40B4-BE49-F238E27FC236}">
                <a16:creationId xmlns:a16="http://schemas.microsoft.com/office/drawing/2014/main" id="{68FB6146-F00C-3941-9279-CBE815F00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0" y="4381500"/>
            <a:ext cx="1198563" cy="43021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71688" name="Group 9">
            <a:extLst>
              <a:ext uri="{FF2B5EF4-FFF2-40B4-BE49-F238E27FC236}">
                <a16:creationId xmlns:a16="http://schemas.microsoft.com/office/drawing/2014/main" id="{86612D67-7C55-9844-B3E8-895EFA48485A}"/>
              </a:ext>
            </a:extLst>
          </p:cNvPr>
          <p:cNvGrpSpPr>
            <a:grpSpLocks/>
          </p:cNvGrpSpPr>
          <p:nvPr/>
        </p:nvGrpSpPr>
        <p:grpSpPr bwMode="auto">
          <a:xfrm>
            <a:off x="3616325" y="4411663"/>
            <a:ext cx="498475" cy="119062"/>
            <a:chOff x="2208" y="2184"/>
            <a:chExt cx="176" cy="69"/>
          </a:xfrm>
        </p:grpSpPr>
        <p:grpSp>
          <p:nvGrpSpPr>
            <p:cNvPr id="71717" name="Group 10">
              <a:extLst>
                <a:ext uri="{FF2B5EF4-FFF2-40B4-BE49-F238E27FC236}">
                  <a16:creationId xmlns:a16="http://schemas.microsoft.com/office/drawing/2014/main" id="{62D1F769-7C22-E54B-98B1-ADF17CA4AE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71722" name="Line 11">
                <a:extLst>
                  <a:ext uri="{FF2B5EF4-FFF2-40B4-BE49-F238E27FC236}">
                    <a16:creationId xmlns:a16="http://schemas.microsoft.com/office/drawing/2014/main" id="{741530EC-2432-6943-9ECF-7D66DE989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3" name="Line 12">
                <a:extLst>
                  <a:ext uri="{FF2B5EF4-FFF2-40B4-BE49-F238E27FC236}">
                    <a16:creationId xmlns:a16="http://schemas.microsoft.com/office/drawing/2014/main" id="{AAF8B8AF-D87B-4645-BD6A-707527CE3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4" name="Line 13">
                <a:extLst>
                  <a:ext uri="{FF2B5EF4-FFF2-40B4-BE49-F238E27FC236}">
                    <a16:creationId xmlns:a16="http://schemas.microsoft.com/office/drawing/2014/main" id="{CB77D6EE-3174-AE44-8987-1240D32E2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18" name="Group 14">
              <a:extLst>
                <a:ext uri="{FF2B5EF4-FFF2-40B4-BE49-F238E27FC236}">
                  <a16:creationId xmlns:a16="http://schemas.microsoft.com/office/drawing/2014/main" id="{52FFF6C9-F3A5-2E47-9BF5-4EF54916883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71719" name="Line 15">
                <a:extLst>
                  <a:ext uri="{FF2B5EF4-FFF2-40B4-BE49-F238E27FC236}">
                    <a16:creationId xmlns:a16="http://schemas.microsoft.com/office/drawing/2014/main" id="{9FC872E2-61FB-7A4D-A764-DF2EA8356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0" name="Line 16">
                <a:extLst>
                  <a:ext uri="{FF2B5EF4-FFF2-40B4-BE49-F238E27FC236}">
                    <a16:creationId xmlns:a16="http://schemas.microsoft.com/office/drawing/2014/main" id="{FE64C209-25AA-E040-B626-49EC54689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1" name="Line 17">
                <a:extLst>
                  <a:ext uri="{FF2B5EF4-FFF2-40B4-BE49-F238E27FC236}">
                    <a16:creationId xmlns:a16="http://schemas.microsoft.com/office/drawing/2014/main" id="{C0EDC0C2-1FC9-DD49-816B-25B18F163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1689" name="Object 22">
            <a:extLst>
              <a:ext uri="{FF2B5EF4-FFF2-40B4-BE49-F238E27FC236}">
                <a16:creationId xmlns:a16="http://schemas.microsoft.com/office/drawing/2014/main" id="{DB9D94DA-D671-1749-B814-10497FDACB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3910013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910013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0" name="Line 23">
            <a:extLst>
              <a:ext uri="{FF2B5EF4-FFF2-40B4-BE49-F238E27FC236}">
                <a16:creationId xmlns:a16="http://schemas.microsoft.com/office/drawing/2014/main" id="{A354A3E6-3FF5-0345-B2FC-B231FB6D9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4316413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24">
            <a:extLst>
              <a:ext uri="{FF2B5EF4-FFF2-40B4-BE49-F238E27FC236}">
                <a16:creationId xmlns:a16="http://schemas.microsoft.com/office/drawing/2014/main" id="{F9C7B83E-B1D8-544C-A4FF-917A3902B3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5275" y="5302250"/>
            <a:ext cx="195263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25">
            <a:extLst>
              <a:ext uri="{FF2B5EF4-FFF2-40B4-BE49-F238E27FC236}">
                <a16:creationId xmlns:a16="http://schemas.microsoft.com/office/drawing/2014/main" id="{0A8F4B23-CA74-0A43-849E-99AB3F577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5" y="4735513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26">
            <a:extLst>
              <a:ext uri="{FF2B5EF4-FFF2-40B4-BE49-F238E27FC236}">
                <a16:creationId xmlns:a16="http://schemas.microsoft.com/office/drawing/2014/main" id="{9EE6CC6D-2718-D240-B007-2FDA3BE6CF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5300" y="4306888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Line 27">
            <a:extLst>
              <a:ext uri="{FF2B5EF4-FFF2-40B4-BE49-F238E27FC236}">
                <a16:creationId xmlns:a16="http://schemas.microsoft.com/office/drawing/2014/main" id="{7EE5B75D-4DBC-2F4C-A1C0-4A771A86C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4825" y="4740275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Rectangle 28">
            <a:extLst>
              <a:ext uri="{FF2B5EF4-FFF2-40B4-BE49-F238E27FC236}">
                <a16:creationId xmlns:a16="http://schemas.microsoft.com/office/drawing/2014/main" id="{D8E07714-0A7C-754A-B7FE-101ED9322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5354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696" name="Rectangle 29">
            <a:extLst>
              <a:ext uri="{FF2B5EF4-FFF2-40B4-BE49-F238E27FC236}">
                <a16:creationId xmlns:a16="http://schemas.microsoft.com/office/drawing/2014/main" id="{CDA99DBA-5215-0D40-85C2-BC7CC0015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460692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697" name="Rectangle 30">
            <a:extLst>
              <a:ext uri="{FF2B5EF4-FFF2-40B4-BE49-F238E27FC236}">
                <a16:creationId xmlns:a16="http://schemas.microsoft.com/office/drawing/2014/main" id="{BD772A50-FEAA-734F-AA96-EA2378972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5" y="460692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698" name="Rectangle 31">
            <a:extLst>
              <a:ext uri="{FF2B5EF4-FFF2-40B4-BE49-F238E27FC236}">
                <a16:creationId xmlns:a16="http://schemas.microsoft.com/office/drawing/2014/main" id="{9FECCBE4-DDA2-0348-B82C-094810582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4781550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699" name="Freeform 32">
            <a:extLst>
              <a:ext uri="{FF2B5EF4-FFF2-40B4-BE49-F238E27FC236}">
                <a16:creationId xmlns:a16="http://schemas.microsoft.com/office/drawing/2014/main" id="{F89821AF-1E12-714F-8BBD-5821E3B1B14C}"/>
              </a:ext>
            </a:extLst>
          </p:cNvPr>
          <p:cNvSpPr>
            <a:spLocks/>
          </p:cNvSpPr>
          <p:nvPr/>
        </p:nvSpPr>
        <p:spPr bwMode="auto">
          <a:xfrm>
            <a:off x="3071813" y="4660900"/>
            <a:ext cx="228600" cy="103188"/>
          </a:xfrm>
          <a:custGeom>
            <a:avLst/>
            <a:gdLst>
              <a:gd name="T0" fmla="*/ 0 w 111"/>
              <a:gd name="T1" fmla="*/ 2147483647 h 67"/>
              <a:gd name="T2" fmla="*/ 0 w 111"/>
              <a:gd name="T3" fmla="*/ 0 h 67"/>
              <a:gd name="T4" fmla="*/ 2147483647 w 111"/>
              <a:gd name="T5" fmla="*/ 2147483647 h 67"/>
              <a:gd name="T6" fmla="*/ 0 60000 65536"/>
              <a:gd name="T7" fmla="*/ 0 60000 65536"/>
              <a:gd name="T8" fmla="*/ 0 60000 65536"/>
              <a:gd name="T9" fmla="*/ 0 w 111"/>
              <a:gd name="T10" fmla="*/ 0 h 67"/>
              <a:gd name="T11" fmla="*/ 111 w 111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Line 33">
            <a:extLst>
              <a:ext uri="{FF2B5EF4-FFF2-40B4-BE49-F238E27FC236}">
                <a16:creationId xmlns:a16="http://schemas.microsoft.com/office/drawing/2014/main" id="{745987AD-6A66-0647-846A-A2F6D8DE6E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8150" y="5024438"/>
            <a:ext cx="0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Text Box 35">
            <a:extLst>
              <a:ext uri="{FF2B5EF4-FFF2-40B4-BE49-F238E27FC236}">
                <a16:creationId xmlns:a16="http://schemas.microsoft.com/office/drawing/2014/main" id="{63F33098-FC07-D447-86E0-9890C372E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393382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1"/>
                </a:solidFill>
                <a:latin typeface="Comic Sans MS" panose="030F0902030302020204" pitchFamily="66" charset="0"/>
              </a:rPr>
              <a:t>A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71702" name="Text Box 36">
            <a:extLst>
              <a:ext uri="{FF2B5EF4-FFF2-40B4-BE49-F238E27FC236}">
                <a16:creationId xmlns:a16="http://schemas.microsoft.com/office/drawing/2014/main" id="{C98367B2-816F-8E45-BA34-ECDA84044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530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  <a:latin typeface="Comic Sans MS" panose="030F0902030302020204" pitchFamily="66" charset="0"/>
              </a:rPr>
              <a:t>B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71703" name="Text Box 40">
            <a:extLst>
              <a:ext uri="{FF2B5EF4-FFF2-40B4-BE49-F238E27FC236}">
                <a16:creationId xmlns:a16="http://schemas.microsoft.com/office/drawing/2014/main" id="{4FDDF672-A539-2E49-AABE-14BFD8489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3776663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omic Sans MS" panose="030F0902030302020204" pitchFamily="66" charset="0"/>
              </a:rPr>
              <a:t>packet being transmitted</a:t>
            </a:r>
            <a:endParaRPr lang="en-US" altLang="en-US" sz="1800"/>
          </a:p>
        </p:txBody>
      </p:sp>
      <p:sp>
        <p:nvSpPr>
          <p:cNvPr id="71704" name="Line 41">
            <a:extLst>
              <a:ext uri="{FF2B5EF4-FFF2-40B4-BE49-F238E27FC236}">
                <a16:creationId xmlns:a16="http://schemas.microsoft.com/office/drawing/2014/main" id="{5E0BB005-5B1D-8D4E-B7E4-18A030BA4DB2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451350" y="4068763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Rectangle 56">
            <a:extLst>
              <a:ext uri="{FF2B5EF4-FFF2-40B4-BE49-F238E27FC236}">
                <a16:creationId xmlns:a16="http://schemas.microsoft.com/office/drawing/2014/main" id="{7EC82B92-ED8A-5840-B7FE-82BC7D189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460533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706" name="Rectangle 57">
            <a:extLst>
              <a:ext uri="{FF2B5EF4-FFF2-40B4-BE49-F238E27FC236}">
                <a16:creationId xmlns:a16="http://schemas.microsoft.com/office/drawing/2014/main" id="{4D6B8F5B-5149-A345-81B7-307A18841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460533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707" name="Rectangle 58">
            <a:extLst>
              <a:ext uri="{FF2B5EF4-FFF2-40B4-BE49-F238E27FC236}">
                <a16:creationId xmlns:a16="http://schemas.microsoft.com/office/drawing/2014/main" id="{59C3120E-D37B-654D-9095-DF7ED2159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460533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708" name="Rectangle 59">
            <a:extLst>
              <a:ext uri="{FF2B5EF4-FFF2-40B4-BE49-F238E27FC236}">
                <a16:creationId xmlns:a16="http://schemas.microsoft.com/office/drawing/2014/main" id="{12717645-B87E-994F-9630-E5667496E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4605338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709" name="Rectangle 61">
            <a:extLst>
              <a:ext uri="{FF2B5EF4-FFF2-40B4-BE49-F238E27FC236}">
                <a16:creationId xmlns:a16="http://schemas.microsoft.com/office/drawing/2014/main" id="{B6753E96-F05C-E341-81BD-AF3F97C3B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460692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710" name="Rectangle 62">
            <a:extLst>
              <a:ext uri="{FF2B5EF4-FFF2-40B4-BE49-F238E27FC236}">
                <a16:creationId xmlns:a16="http://schemas.microsoft.com/office/drawing/2014/main" id="{DD59B33D-7DFA-6F41-ADA9-D3BFC4534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5" y="4583113"/>
            <a:ext cx="1171575" cy="24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711" name="Line 63">
            <a:extLst>
              <a:ext uri="{FF2B5EF4-FFF2-40B4-BE49-F238E27FC236}">
                <a16:creationId xmlns:a16="http://schemas.microsoft.com/office/drawing/2014/main" id="{9EE7A9E5-D050-B64C-A3D1-D1DA7D3A170D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176588" y="5021263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2" name="Text Box 64">
            <a:extLst>
              <a:ext uri="{FF2B5EF4-FFF2-40B4-BE49-F238E27FC236}">
                <a16:creationId xmlns:a16="http://schemas.microsoft.com/office/drawing/2014/main" id="{646796DC-0ED7-0343-B046-7CFB4FBD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5233988"/>
            <a:ext cx="2078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omic Sans MS" panose="030F0902030302020204" pitchFamily="66" charset="0"/>
              </a:rPr>
              <a:t>packet arriving to</a:t>
            </a:r>
          </a:p>
          <a:p>
            <a:pPr eaLnBrk="1" hangingPunct="1"/>
            <a:r>
              <a:rPr lang="en-US" altLang="en-US" sz="1800">
                <a:latin typeface="Comic Sans MS" panose="030F0902030302020204" pitchFamily="66" charset="0"/>
              </a:rPr>
              <a:t>full buffer is </a:t>
            </a:r>
            <a:r>
              <a:rPr lang="en-US" altLang="en-US" sz="1800" i="1">
                <a:latin typeface="Comic Sans MS" panose="030F0902030302020204" pitchFamily="66" charset="0"/>
              </a:rPr>
              <a:t>lost</a:t>
            </a:r>
          </a:p>
        </p:txBody>
      </p:sp>
      <p:sp>
        <p:nvSpPr>
          <p:cNvPr id="71713" name="Text Box 65">
            <a:extLst>
              <a:ext uri="{FF2B5EF4-FFF2-40B4-BE49-F238E27FC236}">
                <a16:creationId xmlns:a16="http://schemas.microsoft.com/office/drawing/2014/main" id="{DD6AD4E7-5BCE-4B40-AE10-3125DEC75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3595688"/>
            <a:ext cx="1639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Comic Sans MS" panose="030F0902030302020204" pitchFamily="66" charset="0"/>
              </a:rPr>
              <a:t>buffer </a:t>
            </a:r>
          </a:p>
          <a:p>
            <a:pPr algn="ctr" eaLnBrk="1" hangingPunct="1"/>
            <a:r>
              <a:rPr lang="en-US" altLang="en-US" sz="1800">
                <a:latin typeface="Comic Sans MS" panose="030F0902030302020204" pitchFamily="66" charset="0"/>
              </a:rPr>
              <a:t>(waiting area)</a:t>
            </a:r>
            <a:endParaRPr lang="en-US" altLang="en-US" sz="1800"/>
          </a:p>
        </p:txBody>
      </p:sp>
      <p:sp>
        <p:nvSpPr>
          <p:cNvPr id="71714" name="Line 66">
            <a:extLst>
              <a:ext uri="{FF2B5EF4-FFF2-40B4-BE49-F238E27FC236}">
                <a16:creationId xmlns:a16="http://schemas.microsoft.com/office/drawing/2014/main" id="{E40B0506-9124-6A42-9885-230A0A103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6775" y="4192588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Date Placeholder 44">
            <a:extLst>
              <a:ext uri="{FF2B5EF4-FFF2-40B4-BE49-F238E27FC236}">
                <a16:creationId xmlns:a16="http://schemas.microsoft.com/office/drawing/2014/main" id="{3382587E-8FE0-D547-A991-C6D118D887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236F83-DA77-744D-B600-FB14D00AD388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6" name="TextBox 45">
            <a:extLst>
              <a:ext uri="{FF2B5EF4-FFF2-40B4-BE49-F238E27FC236}">
                <a16:creationId xmlns:a16="http://schemas.microsoft.com/office/drawing/2014/main" id="{0A8AD152-53A9-A740-A40A-0D807DF0C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5834063"/>
            <a:ext cx="692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Applets: </a:t>
            </a:r>
            <a:r>
              <a:rPr lang="en-US" altLang="en-US" sz="1400">
                <a:hlinkClick r:id="rId6"/>
              </a:rPr>
              <a:t>http://wps.aw.com/aw_kurose_network_3/21/5493/1406348.cw/index.html</a:t>
            </a:r>
            <a:endParaRPr lang="en-US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1">
            <a:extLst>
              <a:ext uri="{FF2B5EF4-FFF2-40B4-BE49-F238E27FC236}">
                <a16:creationId xmlns:a16="http://schemas.microsoft.com/office/drawing/2014/main" id="{A40EA883-21FB-B84D-BD31-7580008B5F68}"/>
              </a:ext>
            </a:extLst>
          </p:cNvPr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19768" name="Freeform 553">
              <a:extLst>
                <a:ext uri="{FF2B5EF4-FFF2-40B4-BE49-F238E27FC236}">
                  <a16:creationId xmlns:a16="http://schemas.microsoft.com/office/drawing/2014/main" id="{3F3A1464-A30E-C842-B35F-99F1C9747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Freeform 554">
              <a:extLst>
                <a:ext uri="{FF2B5EF4-FFF2-40B4-BE49-F238E27FC236}">
                  <a16:creationId xmlns:a16="http://schemas.microsoft.com/office/drawing/2014/main" id="{EC9DD447-E738-4E44-8650-4F4E8052D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60286 w 765"/>
                <a:gd name="T1" fmla="*/ 1527 h 459"/>
                <a:gd name="T2" fmla="*/ 40854 w 765"/>
                <a:gd name="T3" fmla="*/ 10770 h 459"/>
                <a:gd name="T4" fmla="*/ 13667 w 765"/>
                <a:gd name="T5" fmla="*/ 15439 h 459"/>
                <a:gd name="T6" fmla="*/ 1953 w 765"/>
                <a:gd name="T7" fmla="*/ 52085 h 459"/>
                <a:gd name="T8" fmla="*/ 25562 w 765"/>
                <a:gd name="T9" fmla="*/ 68702 h 459"/>
                <a:gd name="T10" fmla="*/ 49138 w 765"/>
                <a:gd name="T11" fmla="*/ 66015 h 459"/>
                <a:gd name="T12" fmla="*/ 82940 w 765"/>
                <a:gd name="T13" fmla="*/ 68702 h 459"/>
                <a:gd name="T14" fmla="*/ 99250 w 765"/>
                <a:gd name="T15" fmla="*/ 67224 h 459"/>
                <a:gd name="T16" fmla="*/ 106833 w 765"/>
                <a:gd name="T17" fmla="*/ 57560 h 459"/>
                <a:gd name="T18" fmla="*/ 106646 w 765"/>
                <a:gd name="T19" fmla="*/ 24482 h 459"/>
                <a:gd name="T20" fmla="*/ 94120 w 765"/>
                <a:gd name="T21" fmla="*/ 5241 h 459"/>
                <a:gd name="T22" fmla="*/ 60286 w 765"/>
                <a:gd name="T23" fmla="*/ 152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555">
              <a:extLst>
                <a:ext uri="{FF2B5EF4-FFF2-40B4-BE49-F238E27FC236}">
                  <a16:creationId xmlns:a16="http://schemas.microsoft.com/office/drawing/2014/main" id="{AD45F3AD-E849-E04F-8B71-794ADAF1B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771" name="Group 556">
              <a:extLst>
                <a:ext uri="{FF2B5EF4-FFF2-40B4-BE49-F238E27FC236}">
                  <a16:creationId xmlns:a16="http://schemas.microsoft.com/office/drawing/2014/main" id="{704C6FD6-CF93-A342-8EA6-A304D4C4E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19778" name="Rectangle 557">
                <a:extLst>
                  <a:ext uri="{FF2B5EF4-FFF2-40B4-BE49-F238E27FC236}">
                    <a16:creationId xmlns:a16="http://schemas.microsoft.com/office/drawing/2014/main" id="{B9E5CEC2-A72C-774B-8A54-545EB07B9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779" name="AutoShape 558">
                <a:extLst>
                  <a:ext uri="{FF2B5EF4-FFF2-40B4-BE49-F238E27FC236}">
                    <a16:creationId xmlns:a16="http://schemas.microsoft.com/office/drawing/2014/main" id="{273D27E4-BF86-A74F-9238-C52A3F9EA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19772" name="Line 728">
              <a:extLst>
                <a:ext uri="{FF2B5EF4-FFF2-40B4-BE49-F238E27FC236}">
                  <a16:creationId xmlns:a16="http://schemas.microsoft.com/office/drawing/2014/main" id="{BFFF73AF-5700-DB4E-81A5-2216B94B8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Line 751">
              <a:extLst>
                <a:ext uri="{FF2B5EF4-FFF2-40B4-BE49-F238E27FC236}">
                  <a16:creationId xmlns:a16="http://schemas.microsoft.com/office/drawing/2014/main" id="{AA09FB80-B1A8-9D48-A4A8-4C6F94CEE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Freeform 753">
              <a:extLst>
                <a:ext uri="{FF2B5EF4-FFF2-40B4-BE49-F238E27FC236}">
                  <a16:creationId xmlns:a16="http://schemas.microsoft.com/office/drawing/2014/main" id="{514E8C40-21E7-BB45-BF18-48B5B0030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Line 866">
              <a:extLst>
                <a:ext uri="{FF2B5EF4-FFF2-40B4-BE49-F238E27FC236}">
                  <a16:creationId xmlns:a16="http://schemas.microsoft.com/office/drawing/2014/main" id="{75137CBE-A69E-074C-9F3D-EA6908369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Line 867">
              <a:extLst>
                <a:ext uri="{FF2B5EF4-FFF2-40B4-BE49-F238E27FC236}">
                  <a16:creationId xmlns:a16="http://schemas.microsoft.com/office/drawing/2014/main" id="{B5E51B88-54E4-E540-A629-15FE6FC76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Line 724">
              <a:extLst>
                <a:ext uri="{FF2B5EF4-FFF2-40B4-BE49-F238E27FC236}">
                  <a16:creationId xmlns:a16="http://schemas.microsoft.com/office/drawing/2014/main" id="{37EAF047-F394-B749-844C-3037F0327C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8" name="Rectangle 2">
            <a:extLst>
              <a:ext uri="{FF2B5EF4-FFF2-40B4-BE49-F238E27FC236}">
                <a16:creationId xmlns:a16="http://schemas.microsoft.com/office/drawing/2014/main" id="{B9CB95C2-4C74-D642-81C0-192B0A61B1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sz="340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A Closer Look at Internet Structure: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88FA97E-3469-8A40-A74F-1BA8AAFEB44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7513" y="1381125"/>
            <a:ext cx="4418012" cy="5189538"/>
          </a:xfrm>
        </p:spPr>
        <p:txBody>
          <a:bodyPr/>
          <a:lstStyle/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edge:</a:t>
            </a:r>
          </a:p>
          <a:p>
            <a:pPr lvl="1" eaLnBrk="1" hangingPunct="1"/>
            <a:r>
              <a:rPr lang="en-US" altLang="en-US" sz="2200">
                <a:ea typeface="ＭＳ Ｐゴシック" panose="020B0600070205080204" pitchFamily="34" charset="-128"/>
              </a:rPr>
              <a:t>Applications and hosts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Access networks, physical media:</a:t>
            </a:r>
          </a:p>
          <a:p>
            <a:pPr lvl="1" eaLnBrk="1" hangingPunct="1"/>
            <a:r>
              <a:rPr lang="en-US" altLang="en-US" sz="2200">
                <a:ea typeface="ＭＳ Ｐゴシック" panose="020B0600070205080204" pitchFamily="34" charset="-128"/>
              </a:rPr>
              <a:t>wired, wireless communication links</a:t>
            </a:r>
          </a:p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core: </a:t>
            </a:r>
          </a:p>
          <a:p>
            <a:pPr lvl="1" eaLnBrk="1" hangingPunct="1"/>
            <a:r>
              <a:rPr lang="en-US" altLang="en-US" sz="2200">
                <a:ea typeface="ＭＳ Ｐゴシック" panose="020B0600070205080204" pitchFamily="34" charset="-128"/>
              </a:rPr>
              <a:t>interconnected routers</a:t>
            </a:r>
          </a:p>
          <a:p>
            <a:pPr lvl="1" eaLnBrk="1" hangingPunct="1"/>
            <a:r>
              <a:rPr lang="en-US" altLang="en-US" sz="2200">
                <a:ea typeface="ＭＳ Ｐゴシック" panose="020B0600070205080204" pitchFamily="34" charset="-128"/>
              </a:rPr>
              <a:t>network of networks</a:t>
            </a:r>
            <a:endParaRPr lang="en-US" altLang="en-US" sz="2200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6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grpSp>
        <p:nvGrpSpPr>
          <p:cNvPr id="4" name="Group 868">
            <a:extLst>
              <a:ext uri="{FF2B5EF4-FFF2-40B4-BE49-F238E27FC236}">
                <a16:creationId xmlns:a16="http://schemas.microsoft.com/office/drawing/2014/main" id="{748CCD06-6A45-9D47-81E3-0C416E799EFC}"/>
              </a:ext>
            </a:extLst>
          </p:cNvPr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19728" name="Group 590">
              <a:extLst>
                <a:ext uri="{FF2B5EF4-FFF2-40B4-BE49-F238E27FC236}">
                  <a16:creationId xmlns:a16="http://schemas.microsoft.com/office/drawing/2014/main" id="{3F499C0F-8BCB-1A46-B72E-B79E5B764D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19765" name="Picture 591" descr="lgv_fqmg[1]">
                <a:extLst>
                  <a:ext uri="{FF2B5EF4-FFF2-40B4-BE49-F238E27FC236}">
                    <a16:creationId xmlns:a16="http://schemas.microsoft.com/office/drawing/2014/main" id="{E9257CD5-25D1-5547-9723-15C5D3BBEA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766" name="Line 592">
                <a:extLst>
                  <a:ext uri="{FF2B5EF4-FFF2-40B4-BE49-F238E27FC236}">
                    <a16:creationId xmlns:a16="http://schemas.microsoft.com/office/drawing/2014/main" id="{A388909B-5E9A-EC44-943B-C3531CD46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7" name="Line 593">
                <a:extLst>
                  <a:ext uri="{FF2B5EF4-FFF2-40B4-BE49-F238E27FC236}">
                    <a16:creationId xmlns:a16="http://schemas.microsoft.com/office/drawing/2014/main" id="{773E3202-264A-DD4B-8C56-B7E758ED6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729" name="Picture 594" descr="imgyjavg[1]">
              <a:extLst>
                <a:ext uri="{FF2B5EF4-FFF2-40B4-BE49-F238E27FC236}">
                  <a16:creationId xmlns:a16="http://schemas.microsoft.com/office/drawing/2014/main" id="{6C16E4AE-83C5-DC43-80BF-5FD9CA1D6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730" name="Group 595">
              <a:extLst>
                <a:ext uri="{FF2B5EF4-FFF2-40B4-BE49-F238E27FC236}">
                  <a16:creationId xmlns:a16="http://schemas.microsoft.com/office/drawing/2014/main" id="{CC81A6A1-7FC6-4849-907F-D76668FC72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19763" name="Object 596">
                <a:extLst>
                  <a:ext uri="{FF2B5EF4-FFF2-40B4-BE49-F238E27FC236}">
                    <a16:creationId xmlns:a16="http://schemas.microsoft.com/office/drawing/2014/main" id="{8E4316B3-C92D-4E46-86E2-621127C46BA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5" imgW="11137900" imgH="11315700" progId="MS_ClipArt_Gallery.2">
                      <p:embed/>
                    </p:oleObj>
                  </mc:Choice>
                  <mc:Fallback>
                    <p:oleObj name="Clip" r:id="rId5" imgW="11137900" imgH="11315700" progId="MS_ClipArt_Gallery.2">
                      <p:embed/>
                      <p:pic>
                        <p:nvPicPr>
                          <p:cNvPr id="0" name="Object 5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764" name="Object 597">
                <a:extLst>
                  <a:ext uri="{FF2B5EF4-FFF2-40B4-BE49-F238E27FC236}">
                    <a16:creationId xmlns:a16="http://schemas.microsoft.com/office/drawing/2014/main" id="{C97EEA1D-FBB5-734B-AB16-E093816C45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7" imgW="17005300" imgH="16078200" progId="MS_ClipArt_Gallery.2">
                      <p:embed/>
                    </p:oleObj>
                  </mc:Choice>
                  <mc:Fallback>
                    <p:oleObj name="Clip" r:id="rId7" imgW="17005300" imgH="16078200" progId="MS_ClipArt_Gallery.2">
                      <p:embed/>
                      <p:pic>
                        <p:nvPicPr>
                          <p:cNvPr id="0" name="Object 5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731" name="Group 729">
              <a:extLst>
                <a:ext uri="{FF2B5EF4-FFF2-40B4-BE49-F238E27FC236}">
                  <a16:creationId xmlns:a16="http://schemas.microsoft.com/office/drawing/2014/main" id="{2AA14AFF-0B7D-2842-9114-53240418F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19761" name="Object 730">
                <a:extLst>
                  <a:ext uri="{FF2B5EF4-FFF2-40B4-BE49-F238E27FC236}">
                    <a16:creationId xmlns:a16="http://schemas.microsoft.com/office/drawing/2014/main" id="{3B56E9A1-FB1F-EC41-A7AD-AD813E61985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11137900" imgH="11315700" progId="MS_ClipArt_Gallery.2">
                      <p:embed/>
                    </p:oleObj>
                  </mc:Choice>
                  <mc:Fallback>
                    <p:oleObj name="Clip" r:id="rId9" imgW="11137900" imgH="11315700" progId="MS_ClipArt_Gallery.2">
                      <p:embed/>
                      <p:pic>
                        <p:nvPicPr>
                          <p:cNvPr id="0" name="Object 7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762" name="Object 731">
                <a:extLst>
                  <a:ext uri="{FF2B5EF4-FFF2-40B4-BE49-F238E27FC236}">
                    <a16:creationId xmlns:a16="http://schemas.microsoft.com/office/drawing/2014/main" id="{56863D18-F85E-6D47-872D-08F975B594D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0" imgW="17005300" imgH="16078200" progId="MS_ClipArt_Gallery.2">
                      <p:embed/>
                    </p:oleObj>
                  </mc:Choice>
                  <mc:Fallback>
                    <p:oleObj name="Clip" r:id="rId10" imgW="17005300" imgH="16078200" progId="MS_ClipArt_Gallery.2">
                      <p:embed/>
                      <p:pic>
                        <p:nvPicPr>
                          <p:cNvPr id="0" name="Object 7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9732" name="Object 750">
              <a:extLst>
                <a:ext uri="{FF2B5EF4-FFF2-40B4-BE49-F238E27FC236}">
                  <a16:creationId xmlns:a16="http://schemas.microsoft.com/office/drawing/2014/main" id="{D7962C13-F225-CC42-899B-FF9BF3AF6F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1" imgW="17462500" imgH="14478000" progId="MS_ClipArt_Gallery.2">
                    <p:embed/>
                  </p:oleObj>
                </mc:Choice>
                <mc:Fallback>
                  <p:oleObj name="Clip" r:id="rId11" imgW="17462500" imgH="14478000" progId="MS_ClipArt_Gallery.2">
                    <p:embed/>
                    <p:pic>
                      <p:nvPicPr>
                        <p:cNvPr id="0" name="Object 7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733" name="Group 755">
              <a:extLst>
                <a:ext uri="{FF2B5EF4-FFF2-40B4-BE49-F238E27FC236}">
                  <a16:creationId xmlns:a16="http://schemas.microsoft.com/office/drawing/2014/main" id="{76C7D7AA-F3BE-204D-A892-5EB075201D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19753" name="AutoShape 756">
                <a:extLst>
                  <a:ext uri="{FF2B5EF4-FFF2-40B4-BE49-F238E27FC236}">
                    <a16:creationId xmlns:a16="http://schemas.microsoft.com/office/drawing/2014/main" id="{56FA89FB-BC9B-ED4F-89F7-82D73E95A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754" name="Rectangle 757">
                <a:extLst>
                  <a:ext uri="{FF2B5EF4-FFF2-40B4-BE49-F238E27FC236}">
                    <a16:creationId xmlns:a16="http://schemas.microsoft.com/office/drawing/2014/main" id="{E78EE513-BA8B-9D40-A2DB-72D2897B4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755" name="Rectangle 758">
                <a:extLst>
                  <a:ext uri="{FF2B5EF4-FFF2-40B4-BE49-F238E27FC236}">
                    <a16:creationId xmlns:a16="http://schemas.microsoft.com/office/drawing/2014/main" id="{758CE738-0AE9-5E47-9A0E-FB1AEEB97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756" name="AutoShape 759">
                <a:extLst>
                  <a:ext uri="{FF2B5EF4-FFF2-40B4-BE49-F238E27FC236}">
                    <a16:creationId xmlns:a16="http://schemas.microsoft.com/office/drawing/2014/main" id="{B8A1DB1C-5BE7-9A4C-81CE-6C36CE520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757" name="Line 760">
                <a:extLst>
                  <a:ext uri="{FF2B5EF4-FFF2-40B4-BE49-F238E27FC236}">
                    <a16:creationId xmlns:a16="http://schemas.microsoft.com/office/drawing/2014/main" id="{58F0E5CE-08D6-DA40-8509-4BF24B2DD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8" name="Line 761">
                <a:extLst>
                  <a:ext uri="{FF2B5EF4-FFF2-40B4-BE49-F238E27FC236}">
                    <a16:creationId xmlns:a16="http://schemas.microsoft.com/office/drawing/2014/main" id="{4D6AA8BE-41CF-CE4E-AE52-AC01F4B8C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9" name="Rectangle 762">
                <a:extLst>
                  <a:ext uri="{FF2B5EF4-FFF2-40B4-BE49-F238E27FC236}">
                    <a16:creationId xmlns:a16="http://schemas.microsoft.com/office/drawing/2014/main" id="{0108C9E1-2177-6D4F-8D29-C286ED882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760" name="Rectangle 763">
                <a:extLst>
                  <a:ext uri="{FF2B5EF4-FFF2-40B4-BE49-F238E27FC236}">
                    <a16:creationId xmlns:a16="http://schemas.microsoft.com/office/drawing/2014/main" id="{009CDAC6-3E68-D14D-BFFB-BC79F170D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aphicFrame>
          <p:nvGraphicFramePr>
            <p:cNvPr id="19734" name="Object 818">
              <a:extLst>
                <a:ext uri="{FF2B5EF4-FFF2-40B4-BE49-F238E27FC236}">
                  <a16:creationId xmlns:a16="http://schemas.microsoft.com/office/drawing/2014/main" id="{B02E27A9-9CCE-6C40-8232-E3A1AEFC53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3" imgW="17462500" imgH="14478000" progId="MS_ClipArt_Gallery.2">
                    <p:embed/>
                  </p:oleObj>
                </mc:Choice>
                <mc:Fallback>
                  <p:oleObj name="Clip" r:id="rId13" imgW="17462500" imgH="14478000" progId="MS_ClipArt_Gallery.2">
                    <p:embed/>
                    <p:pic>
                      <p:nvPicPr>
                        <p:cNvPr id="0" name="Object 8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735" name="Object 819">
              <a:extLst>
                <a:ext uri="{FF2B5EF4-FFF2-40B4-BE49-F238E27FC236}">
                  <a16:creationId xmlns:a16="http://schemas.microsoft.com/office/drawing/2014/main" id="{23945902-35BC-CD44-8994-FA41E42118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4" imgW="17462500" imgH="14478000" progId="MS_ClipArt_Gallery.2">
                    <p:embed/>
                  </p:oleObj>
                </mc:Choice>
                <mc:Fallback>
                  <p:oleObj name="Clip" r:id="rId14" imgW="17462500" imgH="14478000" progId="MS_ClipArt_Gallery.2">
                    <p:embed/>
                    <p:pic>
                      <p:nvPicPr>
                        <p:cNvPr id="0" name="Object 8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736" name="Object 820">
              <a:extLst>
                <a:ext uri="{FF2B5EF4-FFF2-40B4-BE49-F238E27FC236}">
                  <a16:creationId xmlns:a16="http://schemas.microsoft.com/office/drawing/2014/main" id="{0EC88509-C1BF-504B-A247-115E0E84C3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7462500" imgH="14478000" progId="MS_ClipArt_Gallery.2">
                    <p:embed/>
                  </p:oleObj>
                </mc:Choice>
                <mc:Fallback>
                  <p:oleObj name="Clip" r:id="rId15" imgW="17462500" imgH="14478000" progId="MS_ClipArt_Gallery.2">
                    <p:embed/>
                    <p:pic>
                      <p:nvPicPr>
                        <p:cNvPr id="0" name="Object 8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737" name="Object 821">
              <a:extLst>
                <a:ext uri="{FF2B5EF4-FFF2-40B4-BE49-F238E27FC236}">
                  <a16:creationId xmlns:a16="http://schemas.microsoft.com/office/drawing/2014/main" id="{E4E386F9-3252-164E-A101-B2C69E345D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6" imgW="17462500" imgH="14478000" progId="MS_ClipArt_Gallery.2">
                    <p:embed/>
                  </p:oleObj>
                </mc:Choice>
                <mc:Fallback>
                  <p:oleObj name="Clip" r:id="rId16" imgW="17462500" imgH="14478000" progId="MS_ClipArt_Gallery.2">
                    <p:embed/>
                    <p:pic>
                      <p:nvPicPr>
                        <p:cNvPr id="0" name="Object 8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738" name="Group 822">
              <a:extLst>
                <a:ext uri="{FF2B5EF4-FFF2-40B4-BE49-F238E27FC236}">
                  <a16:creationId xmlns:a16="http://schemas.microsoft.com/office/drawing/2014/main" id="{6E40A751-CBAA-3E47-A0FB-334DD95BE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19751" name="Object 823">
                <a:extLst>
                  <a:ext uri="{FF2B5EF4-FFF2-40B4-BE49-F238E27FC236}">
                    <a16:creationId xmlns:a16="http://schemas.microsoft.com/office/drawing/2014/main" id="{717C1915-626D-B74B-BF58-8550DB10D4D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7" imgW="11137900" imgH="11315700" progId="MS_ClipArt_Gallery.2">
                      <p:embed/>
                    </p:oleObj>
                  </mc:Choice>
                  <mc:Fallback>
                    <p:oleObj name="Clip" r:id="rId17" imgW="11137900" imgH="11315700" progId="MS_ClipArt_Gallery.2">
                      <p:embed/>
                      <p:pic>
                        <p:nvPicPr>
                          <p:cNvPr id="0" name="Object 8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752" name="Object 824">
                <a:extLst>
                  <a:ext uri="{FF2B5EF4-FFF2-40B4-BE49-F238E27FC236}">
                    <a16:creationId xmlns:a16="http://schemas.microsoft.com/office/drawing/2014/main" id="{6A69800A-7AFB-5445-ABF1-581E19D77F5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8" imgW="17005300" imgH="16078200" progId="MS_ClipArt_Gallery.2">
                      <p:embed/>
                    </p:oleObj>
                  </mc:Choice>
                  <mc:Fallback>
                    <p:oleObj name="Clip" r:id="rId18" imgW="17005300" imgH="16078200" progId="MS_ClipArt_Gallery.2">
                      <p:embed/>
                      <p:pic>
                        <p:nvPicPr>
                          <p:cNvPr id="0" name="Object 8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739" name="Group 825">
              <a:extLst>
                <a:ext uri="{FF2B5EF4-FFF2-40B4-BE49-F238E27FC236}">
                  <a16:creationId xmlns:a16="http://schemas.microsoft.com/office/drawing/2014/main" id="{A83E417F-4ACF-2A49-8DD1-A26D733FB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19749" name="Object 826">
                <a:extLst>
                  <a:ext uri="{FF2B5EF4-FFF2-40B4-BE49-F238E27FC236}">
                    <a16:creationId xmlns:a16="http://schemas.microsoft.com/office/drawing/2014/main" id="{BB9B1C19-E162-2845-9C70-D8E54391645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9" imgW="11137900" imgH="11315700" progId="MS_ClipArt_Gallery.2">
                      <p:embed/>
                    </p:oleObj>
                  </mc:Choice>
                  <mc:Fallback>
                    <p:oleObj name="Clip" r:id="rId19" imgW="11137900" imgH="11315700" progId="MS_ClipArt_Gallery.2">
                      <p:embed/>
                      <p:pic>
                        <p:nvPicPr>
                          <p:cNvPr id="0" name="Object 8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750" name="Object 827">
                <a:extLst>
                  <a:ext uri="{FF2B5EF4-FFF2-40B4-BE49-F238E27FC236}">
                    <a16:creationId xmlns:a16="http://schemas.microsoft.com/office/drawing/2014/main" id="{955EF498-04DD-F941-9BF8-B80F69DD93F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0" imgW="17005300" imgH="16078200" progId="MS_ClipArt_Gallery.2">
                      <p:embed/>
                    </p:oleObj>
                  </mc:Choice>
                  <mc:Fallback>
                    <p:oleObj name="Clip" r:id="rId20" imgW="17005300" imgH="16078200" progId="MS_ClipArt_Gallery.2">
                      <p:embed/>
                      <p:pic>
                        <p:nvPicPr>
                          <p:cNvPr id="0" name="Object 8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740" name="Group 848">
              <a:extLst>
                <a:ext uri="{FF2B5EF4-FFF2-40B4-BE49-F238E27FC236}">
                  <a16:creationId xmlns:a16="http://schemas.microsoft.com/office/drawing/2014/main" id="{5686161D-DD8C-E248-AF60-DE10501218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19741" name="AutoShape 849">
                <a:extLst>
                  <a:ext uri="{FF2B5EF4-FFF2-40B4-BE49-F238E27FC236}">
                    <a16:creationId xmlns:a16="http://schemas.microsoft.com/office/drawing/2014/main" id="{FBACFB5B-C5D7-D34C-9D30-A2775F4EE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742" name="Rectangle 850">
                <a:extLst>
                  <a:ext uri="{FF2B5EF4-FFF2-40B4-BE49-F238E27FC236}">
                    <a16:creationId xmlns:a16="http://schemas.microsoft.com/office/drawing/2014/main" id="{AB40D06D-715E-374E-8476-1438EC9F1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743" name="Rectangle 851">
                <a:extLst>
                  <a:ext uri="{FF2B5EF4-FFF2-40B4-BE49-F238E27FC236}">
                    <a16:creationId xmlns:a16="http://schemas.microsoft.com/office/drawing/2014/main" id="{C6C26EF0-3719-3B40-97AE-85B679EE5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744" name="AutoShape 852">
                <a:extLst>
                  <a:ext uri="{FF2B5EF4-FFF2-40B4-BE49-F238E27FC236}">
                    <a16:creationId xmlns:a16="http://schemas.microsoft.com/office/drawing/2014/main" id="{FD8B93EC-8B5F-4743-A47E-72BB94BA4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745" name="Line 853">
                <a:extLst>
                  <a:ext uri="{FF2B5EF4-FFF2-40B4-BE49-F238E27FC236}">
                    <a16:creationId xmlns:a16="http://schemas.microsoft.com/office/drawing/2014/main" id="{BF188463-31CF-D44B-B7E2-916CE6A8C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6" name="Line 854">
                <a:extLst>
                  <a:ext uri="{FF2B5EF4-FFF2-40B4-BE49-F238E27FC236}">
                    <a16:creationId xmlns:a16="http://schemas.microsoft.com/office/drawing/2014/main" id="{4C50283A-5391-384C-B121-59819F12A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7" name="Rectangle 855">
                <a:extLst>
                  <a:ext uri="{FF2B5EF4-FFF2-40B4-BE49-F238E27FC236}">
                    <a16:creationId xmlns:a16="http://schemas.microsoft.com/office/drawing/2014/main" id="{F7E7DBD5-10EB-D747-827E-E5CAEF9A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748" name="Rectangle 856">
                <a:extLst>
                  <a:ext uri="{FF2B5EF4-FFF2-40B4-BE49-F238E27FC236}">
                    <a16:creationId xmlns:a16="http://schemas.microsoft.com/office/drawing/2014/main" id="{09B76838-2FCD-CC48-BDE2-9DFAF675F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grpSp>
        <p:nvGrpSpPr>
          <p:cNvPr id="12" name="Group 869">
            <a:extLst>
              <a:ext uri="{FF2B5EF4-FFF2-40B4-BE49-F238E27FC236}">
                <a16:creationId xmlns:a16="http://schemas.microsoft.com/office/drawing/2014/main" id="{75AEA89C-32E7-3142-AFC2-C0B34255546D}"/>
              </a:ext>
            </a:extLst>
          </p:cNvPr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19590" name="Group 559">
              <a:extLst>
                <a:ext uri="{FF2B5EF4-FFF2-40B4-BE49-F238E27FC236}">
                  <a16:creationId xmlns:a16="http://schemas.microsoft.com/office/drawing/2014/main" id="{92B644F8-D3F9-3D4F-AC69-D89CC96F1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19698" name="Line 560">
                <a:extLst>
                  <a:ext uri="{FF2B5EF4-FFF2-40B4-BE49-F238E27FC236}">
                    <a16:creationId xmlns:a16="http://schemas.microsoft.com/office/drawing/2014/main" id="{FFAF453D-E696-6149-8540-BC52499FC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699" name="Line 561">
                <a:extLst>
                  <a:ext uri="{FF2B5EF4-FFF2-40B4-BE49-F238E27FC236}">
                    <a16:creationId xmlns:a16="http://schemas.microsoft.com/office/drawing/2014/main" id="{E7E54EBB-41E1-8042-97D0-344C0AAE8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00" name="Line 562">
                <a:extLst>
                  <a:ext uri="{FF2B5EF4-FFF2-40B4-BE49-F238E27FC236}">
                    <a16:creationId xmlns:a16="http://schemas.microsoft.com/office/drawing/2014/main" id="{D5F909CA-124C-344C-AF31-7A9D272D2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01" name="Line 563">
                <a:extLst>
                  <a:ext uri="{FF2B5EF4-FFF2-40B4-BE49-F238E27FC236}">
                    <a16:creationId xmlns:a16="http://schemas.microsoft.com/office/drawing/2014/main" id="{465556C9-6734-2E42-9459-EFFAD4261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02" name="Line 564">
                <a:extLst>
                  <a:ext uri="{FF2B5EF4-FFF2-40B4-BE49-F238E27FC236}">
                    <a16:creationId xmlns:a16="http://schemas.microsoft.com/office/drawing/2014/main" id="{B1C2DCE9-F07C-F546-8D74-DEC00F95D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03" name="Line 565">
                <a:extLst>
                  <a:ext uri="{FF2B5EF4-FFF2-40B4-BE49-F238E27FC236}">
                    <a16:creationId xmlns:a16="http://schemas.microsoft.com/office/drawing/2014/main" id="{E827EC4D-D98E-2140-8B91-49E8E9CAD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04" name="Line 566">
                <a:extLst>
                  <a:ext uri="{FF2B5EF4-FFF2-40B4-BE49-F238E27FC236}">
                    <a16:creationId xmlns:a16="http://schemas.microsoft.com/office/drawing/2014/main" id="{05D60952-1621-F74F-9D45-424531F38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05" name="Line 567">
                <a:extLst>
                  <a:ext uri="{FF2B5EF4-FFF2-40B4-BE49-F238E27FC236}">
                    <a16:creationId xmlns:a16="http://schemas.microsoft.com/office/drawing/2014/main" id="{AB807803-C63A-F34B-A815-B717B6E9B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06" name="Line 568">
                <a:extLst>
                  <a:ext uri="{FF2B5EF4-FFF2-40B4-BE49-F238E27FC236}">
                    <a16:creationId xmlns:a16="http://schemas.microsoft.com/office/drawing/2014/main" id="{71AB8449-DF20-BC4A-9512-F8D6C5C7C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07" name="Line 569">
                <a:extLst>
                  <a:ext uri="{FF2B5EF4-FFF2-40B4-BE49-F238E27FC236}">
                    <a16:creationId xmlns:a16="http://schemas.microsoft.com/office/drawing/2014/main" id="{EF161A94-4378-D54E-8131-A02E6625B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08" name="Line 570">
                <a:extLst>
                  <a:ext uri="{FF2B5EF4-FFF2-40B4-BE49-F238E27FC236}">
                    <a16:creationId xmlns:a16="http://schemas.microsoft.com/office/drawing/2014/main" id="{BCD1F220-9A44-6048-B184-EF671BD2D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09" name="Line 571">
                <a:extLst>
                  <a:ext uri="{FF2B5EF4-FFF2-40B4-BE49-F238E27FC236}">
                    <a16:creationId xmlns:a16="http://schemas.microsoft.com/office/drawing/2014/main" id="{AF0DB2D7-7BB8-7A4F-B954-B9C36A125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10" name="Line 572">
                <a:extLst>
                  <a:ext uri="{FF2B5EF4-FFF2-40B4-BE49-F238E27FC236}">
                    <a16:creationId xmlns:a16="http://schemas.microsoft.com/office/drawing/2014/main" id="{563867FE-588E-144A-BA8B-C7DCD0E6B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11" name="Line 573">
                <a:extLst>
                  <a:ext uri="{FF2B5EF4-FFF2-40B4-BE49-F238E27FC236}">
                    <a16:creationId xmlns:a16="http://schemas.microsoft.com/office/drawing/2014/main" id="{DC208AA6-B7B5-9E42-9A28-08DA32500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12" name="Line 574">
                <a:extLst>
                  <a:ext uri="{FF2B5EF4-FFF2-40B4-BE49-F238E27FC236}">
                    <a16:creationId xmlns:a16="http://schemas.microsoft.com/office/drawing/2014/main" id="{B2E11853-2CCA-E243-8210-FF0CBF645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9713" name="Group 575">
                <a:extLst>
                  <a:ext uri="{FF2B5EF4-FFF2-40B4-BE49-F238E27FC236}">
                    <a16:creationId xmlns:a16="http://schemas.microsoft.com/office/drawing/2014/main" id="{F8B0972B-80A2-B64D-8A6D-69F8961E9C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9724" name="Line 576">
                  <a:extLst>
                    <a:ext uri="{FF2B5EF4-FFF2-40B4-BE49-F238E27FC236}">
                      <a16:creationId xmlns:a16="http://schemas.microsoft.com/office/drawing/2014/main" id="{85AB112A-72BF-C043-BF68-C241E79EF5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25" name="Line 577">
                  <a:extLst>
                    <a:ext uri="{FF2B5EF4-FFF2-40B4-BE49-F238E27FC236}">
                      <a16:creationId xmlns:a16="http://schemas.microsoft.com/office/drawing/2014/main" id="{DC8FF536-01BD-9A45-8C53-C61939F548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26" name="Line 578">
                  <a:extLst>
                    <a:ext uri="{FF2B5EF4-FFF2-40B4-BE49-F238E27FC236}">
                      <a16:creationId xmlns:a16="http://schemas.microsoft.com/office/drawing/2014/main" id="{19248127-6FD2-224E-AEDB-D3049C5D47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27" name="Line 579">
                  <a:extLst>
                    <a:ext uri="{FF2B5EF4-FFF2-40B4-BE49-F238E27FC236}">
                      <a16:creationId xmlns:a16="http://schemas.microsoft.com/office/drawing/2014/main" id="{BEA533A6-320C-8444-ABA1-79ED58DC03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714" name="Group 580">
                <a:extLst>
                  <a:ext uri="{FF2B5EF4-FFF2-40B4-BE49-F238E27FC236}">
                    <a16:creationId xmlns:a16="http://schemas.microsoft.com/office/drawing/2014/main" id="{9030704F-0A77-8D41-95D6-9088405DF9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9720" name="Line 581">
                  <a:extLst>
                    <a:ext uri="{FF2B5EF4-FFF2-40B4-BE49-F238E27FC236}">
                      <a16:creationId xmlns:a16="http://schemas.microsoft.com/office/drawing/2014/main" id="{C4C49F43-3F48-7B4E-9717-9EB40F2E17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21" name="Line 582">
                  <a:extLst>
                    <a:ext uri="{FF2B5EF4-FFF2-40B4-BE49-F238E27FC236}">
                      <a16:creationId xmlns:a16="http://schemas.microsoft.com/office/drawing/2014/main" id="{2B93FA35-FB7B-C24D-A5E7-23AD4573E1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22" name="Line 583">
                  <a:extLst>
                    <a:ext uri="{FF2B5EF4-FFF2-40B4-BE49-F238E27FC236}">
                      <a16:creationId xmlns:a16="http://schemas.microsoft.com/office/drawing/2014/main" id="{656E1D68-4882-FF42-8AE3-7EE14CED03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23" name="Line 584">
                  <a:extLst>
                    <a:ext uri="{FF2B5EF4-FFF2-40B4-BE49-F238E27FC236}">
                      <a16:creationId xmlns:a16="http://schemas.microsoft.com/office/drawing/2014/main" id="{D21F2A24-198C-1940-B267-B33BE2B4F6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715" name="Group 585">
                <a:extLst>
                  <a:ext uri="{FF2B5EF4-FFF2-40B4-BE49-F238E27FC236}">
                    <a16:creationId xmlns:a16="http://schemas.microsoft.com/office/drawing/2014/main" id="{010E6595-494F-7C4F-A1A9-17D5BEFBAB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9716" name="Line 586">
                  <a:extLst>
                    <a:ext uri="{FF2B5EF4-FFF2-40B4-BE49-F238E27FC236}">
                      <a16:creationId xmlns:a16="http://schemas.microsoft.com/office/drawing/2014/main" id="{B0D256BD-4791-9142-A200-734EDC33C2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17" name="Line 587">
                  <a:extLst>
                    <a:ext uri="{FF2B5EF4-FFF2-40B4-BE49-F238E27FC236}">
                      <a16:creationId xmlns:a16="http://schemas.microsoft.com/office/drawing/2014/main" id="{EBD846B2-9117-4D4D-97F4-386EDCEBC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18" name="Line 588">
                  <a:extLst>
                    <a:ext uri="{FF2B5EF4-FFF2-40B4-BE49-F238E27FC236}">
                      <a16:creationId xmlns:a16="http://schemas.microsoft.com/office/drawing/2014/main" id="{AC71DB8E-437B-854F-BEBE-09EC2ECECE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719" name="Line 589">
                  <a:extLst>
                    <a:ext uri="{FF2B5EF4-FFF2-40B4-BE49-F238E27FC236}">
                      <a16:creationId xmlns:a16="http://schemas.microsoft.com/office/drawing/2014/main" id="{D4F224FA-4BDD-F141-A691-151B006FDA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591" name="Group 696">
              <a:extLst>
                <a:ext uri="{FF2B5EF4-FFF2-40B4-BE49-F238E27FC236}">
                  <a16:creationId xmlns:a16="http://schemas.microsoft.com/office/drawing/2014/main" id="{AFF117E9-5F6F-8C47-AABA-5EA1F01EA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19685" name="Oval 697">
                <a:extLst>
                  <a:ext uri="{FF2B5EF4-FFF2-40B4-BE49-F238E27FC236}">
                    <a16:creationId xmlns:a16="http://schemas.microsoft.com/office/drawing/2014/main" id="{B2FC2683-0436-1B4B-9A10-C0812F9D3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686" name="Line 698">
                <a:extLst>
                  <a:ext uri="{FF2B5EF4-FFF2-40B4-BE49-F238E27FC236}">
                    <a16:creationId xmlns:a16="http://schemas.microsoft.com/office/drawing/2014/main" id="{9D27E7E3-1DF6-5341-B6BC-52AFA7E12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7" name="Line 699">
                <a:extLst>
                  <a:ext uri="{FF2B5EF4-FFF2-40B4-BE49-F238E27FC236}">
                    <a16:creationId xmlns:a16="http://schemas.microsoft.com/office/drawing/2014/main" id="{36499EB8-30C0-0E48-A12C-A91267140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8" name="Rectangle 700">
                <a:extLst>
                  <a:ext uri="{FF2B5EF4-FFF2-40B4-BE49-F238E27FC236}">
                    <a16:creationId xmlns:a16="http://schemas.microsoft.com/office/drawing/2014/main" id="{245194C8-3218-404B-85C2-C7016BAE0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19689" name="Oval 701">
                <a:extLst>
                  <a:ext uri="{FF2B5EF4-FFF2-40B4-BE49-F238E27FC236}">
                    <a16:creationId xmlns:a16="http://schemas.microsoft.com/office/drawing/2014/main" id="{B92F20E6-93D0-7E4D-AC1E-04857699E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19690" name="Group 702">
                <a:extLst>
                  <a:ext uri="{FF2B5EF4-FFF2-40B4-BE49-F238E27FC236}">
                    <a16:creationId xmlns:a16="http://schemas.microsoft.com/office/drawing/2014/main" id="{F0833C38-D677-554F-837B-3B1DD9F694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695" name="Line 703">
                  <a:extLst>
                    <a:ext uri="{FF2B5EF4-FFF2-40B4-BE49-F238E27FC236}">
                      <a16:creationId xmlns:a16="http://schemas.microsoft.com/office/drawing/2014/main" id="{E262F602-3F9A-AF48-8FF9-75D2EC29D3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96" name="Line 704">
                  <a:extLst>
                    <a:ext uri="{FF2B5EF4-FFF2-40B4-BE49-F238E27FC236}">
                      <a16:creationId xmlns:a16="http://schemas.microsoft.com/office/drawing/2014/main" id="{94AECED5-1848-1846-8188-38F3089C6D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97" name="Line 705">
                  <a:extLst>
                    <a:ext uri="{FF2B5EF4-FFF2-40B4-BE49-F238E27FC236}">
                      <a16:creationId xmlns:a16="http://schemas.microsoft.com/office/drawing/2014/main" id="{B5E2F87C-8D3C-A74E-8034-FF694929CB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691" name="Group 706">
                <a:extLst>
                  <a:ext uri="{FF2B5EF4-FFF2-40B4-BE49-F238E27FC236}">
                    <a16:creationId xmlns:a16="http://schemas.microsoft.com/office/drawing/2014/main" id="{253AF0F1-A870-6246-8E38-64CCB993F5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692" name="Line 707">
                  <a:extLst>
                    <a:ext uri="{FF2B5EF4-FFF2-40B4-BE49-F238E27FC236}">
                      <a16:creationId xmlns:a16="http://schemas.microsoft.com/office/drawing/2014/main" id="{1F704510-7F6C-9241-8DDB-BD844AB377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93" name="Line 708">
                  <a:extLst>
                    <a:ext uri="{FF2B5EF4-FFF2-40B4-BE49-F238E27FC236}">
                      <a16:creationId xmlns:a16="http://schemas.microsoft.com/office/drawing/2014/main" id="{2796FAA9-8770-1F42-A4AD-61BFD517C2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94" name="Line 709">
                  <a:extLst>
                    <a:ext uri="{FF2B5EF4-FFF2-40B4-BE49-F238E27FC236}">
                      <a16:creationId xmlns:a16="http://schemas.microsoft.com/office/drawing/2014/main" id="{683E13AC-B968-464A-B28B-E971E2344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592" name="Group 710">
              <a:extLst>
                <a:ext uri="{FF2B5EF4-FFF2-40B4-BE49-F238E27FC236}">
                  <a16:creationId xmlns:a16="http://schemas.microsoft.com/office/drawing/2014/main" id="{4BDFD8D6-4677-6E45-AD33-A95A887B5A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19672" name="Oval 711">
                <a:extLst>
                  <a:ext uri="{FF2B5EF4-FFF2-40B4-BE49-F238E27FC236}">
                    <a16:creationId xmlns:a16="http://schemas.microsoft.com/office/drawing/2014/main" id="{F5B7A01D-2B9B-9F4F-ADC1-303FD46D3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673" name="Line 712">
                <a:extLst>
                  <a:ext uri="{FF2B5EF4-FFF2-40B4-BE49-F238E27FC236}">
                    <a16:creationId xmlns:a16="http://schemas.microsoft.com/office/drawing/2014/main" id="{DCAA34ED-9F09-244B-ABBE-B6270300C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4" name="Line 713">
                <a:extLst>
                  <a:ext uri="{FF2B5EF4-FFF2-40B4-BE49-F238E27FC236}">
                    <a16:creationId xmlns:a16="http://schemas.microsoft.com/office/drawing/2014/main" id="{4AA51E58-18B0-2146-8C30-0B4E1593E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5" name="Rectangle 714">
                <a:extLst>
                  <a:ext uri="{FF2B5EF4-FFF2-40B4-BE49-F238E27FC236}">
                    <a16:creationId xmlns:a16="http://schemas.microsoft.com/office/drawing/2014/main" id="{FE527797-53B2-494A-94F3-2745EB0B7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19676" name="Oval 715">
                <a:extLst>
                  <a:ext uri="{FF2B5EF4-FFF2-40B4-BE49-F238E27FC236}">
                    <a16:creationId xmlns:a16="http://schemas.microsoft.com/office/drawing/2014/main" id="{9E29862D-954D-F148-BD1D-F7FF5EC3B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19677" name="Group 716">
                <a:extLst>
                  <a:ext uri="{FF2B5EF4-FFF2-40B4-BE49-F238E27FC236}">
                    <a16:creationId xmlns:a16="http://schemas.microsoft.com/office/drawing/2014/main" id="{858D2512-4AAD-5A49-ADE3-69A144D775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682" name="Line 717">
                  <a:extLst>
                    <a:ext uri="{FF2B5EF4-FFF2-40B4-BE49-F238E27FC236}">
                      <a16:creationId xmlns:a16="http://schemas.microsoft.com/office/drawing/2014/main" id="{63510C77-C011-4A45-859E-B0B1C9CE51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83" name="Line 718">
                  <a:extLst>
                    <a:ext uri="{FF2B5EF4-FFF2-40B4-BE49-F238E27FC236}">
                      <a16:creationId xmlns:a16="http://schemas.microsoft.com/office/drawing/2014/main" id="{BFB34D79-7804-BF4F-8D88-228BCFAA1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84" name="Line 719">
                  <a:extLst>
                    <a:ext uri="{FF2B5EF4-FFF2-40B4-BE49-F238E27FC236}">
                      <a16:creationId xmlns:a16="http://schemas.microsoft.com/office/drawing/2014/main" id="{DA7BB10F-1A29-9042-AB51-7B36870B3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678" name="Group 720">
                <a:extLst>
                  <a:ext uri="{FF2B5EF4-FFF2-40B4-BE49-F238E27FC236}">
                    <a16:creationId xmlns:a16="http://schemas.microsoft.com/office/drawing/2014/main" id="{46228B45-1311-C647-A043-2778E83CD2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679" name="Line 721">
                  <a:extLst>
                    <a:ext uri="{FF2B5EF4-FFF2-40B4-BE49-F238E27FC236}">
                      <a16:creationId xmlns:a16="http://schemas.microsoft.com/office/drawing/2014/main" id="{5B390F8D-5DC5-DF4B-8239-2C4E295980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80" name="Line 722">
                  <a:extLst>
                    <a:ext uri="{FF2B5EF4-FFF2-40B4-BE49-F238E27FC236}">
                      <a16:creationId xmlns:a16="http://schemas.microsoft.com/office/drawing/2014/main" id="{70808D87-C5A4-3942-8254-415E6FD95E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81" name="Line 723">
                  <a:extLst>
                    <a:ext uri="{FF2B5EF4-FFF2-40B4-BE49-F238E27FC236}">
                      <a16:creationId xmlns:a16="http://schemas.microsoft.com/office/drawing/2014/main" id="{D26DBBAB-3D86-0E4D-ABC1-A7B90FBAC8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593" name="Group 732">
              <a:extLst>
                <a:ext uri="{FF2B5EF4-FFF2-40B4-BE49-F238E27FC236}">
                  <a16:creationId xmlns:a16="http://schemas.microsoft.com/office/drawing/2014/main" id="{A255FE0F-F764-9741-8B66-31C47FC528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19655" name="Picture 733" descr="31u_bnrz[1]">
                <a:extLst>
                  <a:ext uri="{FF2B5EF4-FFF2-40B4-BE49-F238E27FC236}">
                    <a16:creationId xmlns:a16="http://schemas.microsoft.com/office/drawing/2014/main" id="{3C2EA26D-AAD2-5944-8C4B-1F073D7AEE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56" name="Freeform 734">
                <a:extLst>
                  <a:ext uri="{FF2B5EF4-FFF2-40B4-BE49-F238E27FC236}">
                    <a16:creationId xmlns:a16="http://schemas.microsoft.com/office/drawing/2014/main" id="{24E3E96C-C675-BE43-9CF9-6EC086C72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7" name="Freeform 735">
                <a:extLst>
                  <a:ext uri="{FF2B5EF4-FFF2-40B4-BE49-F238E27FC236}">
                    <a16:creationId xmlns:a16="http://schemas.microsoft.com/office/drawing/2014/main" id="{521FC33B-EA46-5E41-AACD-8EE941123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8" name="Freeform 736">
                <a:extLst>
                  <a:ext uri="{FF2B5EF4-FFF2-40B4-BE49-F238E27FC236}">
                    <a16:creationId xmlns:a16="http://schemas.microsoft.com/office/drawing/2014/main" id="{535C4914-126D-9945-B310-8A44E87BA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9" name="Freeform 737">
                <a:extLst>
                  <a:ext uri="{FF2B5EF4-FFF2-40B4-BE49-F238E27FC236}">
                    <a16:creationId xmlns:a16="http://schemas.microsoft.com/office/drawing/2014/main" id="{10D583AB-6BFD-6D4E-A809-8A9F3943C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0" name="Freeform 738">
                <a:extLst>
                  <a:ext uri="{FF2B5EF4-FFF2-40B4-BE49-F238E27FC236}">
                    <a16:creationId xmlns:a16="http://schemas.microsoft.com/office/drawing/2014/main" id="{FD1A867D-70C8-D543-B643-8B4EA3BF7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1" name="Freeform 739">
                <a:extLst>
                  <a:ext uri="{FF2B5EF4-FFF2-40B4-BE49-F238E27FC236}">
                    <a16:creationId xmlns:a16="http://schemas.microsoft.com/office/drawing/2014/main" id="{63FDD1AF-DF86-B148-8B37-C77007A29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Freeform 740">
                <a:extLst>
                  <a:ext uri="{FF2B5EF4-FFF2-40B4-BE49-F238E27FC236}">
                    <a16:creationId xmlns:a16="http://schemas.microsoft.com/office/drawing/2014/main" id="{724DFAC5-D6ED-234C-B1B8-E2C2F17EB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0 h 187"/>
                  <a:gd name="T28" fmla="*/ 0 w 83"/>
                  <a:gd name="T29" fmla="*/ 0 h 187"/>
                  <a:gd name="T30" fmla="*/ 0 w 83"/>
                  <a:gd name="T31" fmla="*/ 0 h 187"/>
                  <a:gd name="T32" fmla="*/ 0 w 83"/>
                  <a:gd name="T33" fmla="*/ 0 h 187"/>
                  <a:gd name="T34" fmla="*/ 0 w 83"/>
                  <a:gd name="T35" fmla="*/ 0 h 187"/>
                  <a:gd name="T36" fmla="*/ 0 w 83"/>
                  <a:gd name="T37" fmla="*/ 0 h 187"/>
                  <a:gd name="T38" fmla="*/ 0 w 83"/>
                  <a:gd name="T39" fmla="*/ 0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" name="Freeform 741">
                <a:extLst>
                  <a:ext uri="{FF2B5EF4-FFF2-40B4-BE49-F238E27FC236}">
                    <a16:creationId xmlns:a16="http://schemas.microsoft.com/office/drawing/2014/main" id="{AA843035-67F8-F245-91BB-18A7BE148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0 h 94"/>
                  <a:gd name="T30" fmla="*/ 0 w 44"/>
                  <a:gd name="T31" fmla="*/ 0 h 94"/>
                  <a:gd name="T32" fmla="*/ 0 w 44"/>
                  <a:gd name="T33" fmla="*/ 0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Freeform 742">
                <a:extLst>
                  <a:ext uri="{FF2B5EF4-FFF2-40B4-BE49-F238E27FC236}">
                    <a16:creationId xmlns:a16="http://schemas.microsoft.com/office/drawing/2014/main" id="{6DFC72DA-EDC8-2943-85EA-40F55867A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5" name="Freeform 743">
                <a:extLst>
                  <a:ext uri="{FF2B5EF4-FFF2-40B4-BE49-F238E27FC236}">
                    <a16:creationId xmlns:a16="http://schemas.microsoft.com/office/drawing/2014/main" id="{900D5707-34B6-ED42-951B-B78ED5554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6" name="Freeform 744">
                <a:extLst>
                  <a:ext uri="{FF2B5EF4-FFF2-40B4-BE49-F238E27FC236}">
                    <a16:creationId xmlns:a16="http://schemas.microsoft.com/office/drawing/2014/main" id="{6D7DB235-D306-2949-8687-89433DAC7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7" name="Freeform 745">
                <a:extLst>
                  <a:ext uri="{FF2B5EF4-FFF2-40B4-BE49-F238E27FC236}">
                    <a16:creationId xmlns:a16="http://schemas.microsoft.com/office/drawing/2014/main" id="{C003978E-3FF2-8A4D-81D1-0F3725B0F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8" name="Freeform 746">
                <a:extLst>
                  <a:ext uri="{FF2B5EF4-FFF2-40B4-BE49-F238E27FC236}">
                    <a16:creationId xmlns:a16="http://schemas.microsoft.com/office/drawing/2014/main" id="{778744B6-4E20-1C43-AD90-F62D4F0B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9" name="Freeform 747">
                <a:extLst>
                  <a:ext uri="{FF2B5EF4-FFF2-40B4-BE49-F238E27FC236}">
                    <a16:creationId xmlns:a16="http://schemas.microsoft.com/office/drawing/2014/main" id="{9E0923C5-319E-D84E-AFC0-464270C3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Freeform 748">
                <a:extLst>
                  <a:ext uri="{FF2B5EF4-FFF2-40B4-BE49-F238E27FC236}">
                    <a16:creationId xmlns:a16="http://schemas.microsoft.com/office/drawing/2014/main" id="{ECD31EFC-A0A7-0A4B-8FE7-1673A961A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" name="Freeform 749">
                <a:extLst>
                  <a:ext uri="{FF2B5EF4-FFF2-40B4-BE49-F238E27FC236}">
                    <a16:creationId xmlns:a16="http://schemas.microsoft.com/office/drawing/2014/main" id="{DA29191A-7D1A-4148-9F72-297D58C9E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94" name="Line 752">
              <a:extLst>
                <a:ext uri="{FF2B5EF4-FFF2-40B4-BE49-F238E27FC236}">
                  <a16:creationId xmlns:a16="http://schemas.microsoft.com/office/drawing/2014/main" id="{0F51046F-D4D8-7F42-A8F5-02FB9D4E8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Line 754">
              <a:extLst>
                <a:ext uri="{FF2B5EF4-FFF2-40B4-BE49-F238E27FC236}">
                  <a16:creationId xmlns:a16="http://schemas.microsoft.com/office/drawing/2014/main" id="{32C743CB-B3BF-2A4D-A74B-F94DF4BFEB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6" name="Line 764">
              <a:extLst>
                <a:ext uri="{FF2B5EF4-FFF2-40B4-BE49-F238E27FC236}">
                  <a16:creationId xmlns:a16="http://schemas.microsoft.com/office/drawing/2014/main" id="{401FDAB5-4000-1A41-989D-F8E3B99CCB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7" name="Line 765">
              <a:extLst>
                <a:ext uri="{FF2B5EF4-FFF2-40B4-BE49-F238E27FC236}">
                  <a16:creationId xmlns:a16="http://schemas.microsoft.com/office/drawing/2014/main" id="{9A91DDCA-63A8-414B-AE6A-0EFDDF69DF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98" name="Group 766">
              <a:extLst>
                <a:ext uri="{FF2B5EF4-FFF2-40B4-BE49-F238E27FC236}">
                  <a16:creationId xmlns:a16="http://schemas.microsoft.com/office/drawing/2014/main" id="{DBA4E501-A5A7-7C46-8676-A36A268136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19642" name="Oval 767">
                <a:extLst>
                  <a:ext uri="{FF2B5EF4-FFF2-40B4-BE49-F238E27FC236}">
                    <a16:creationId xmlns:a16="http://schemas.microsoft.com/office/drawing/2014/main" id="{D37947EC-C943-2047-9E75-8231B6A05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643" name="Line 768">
                <a:extLst>
                  <a:ext uri="{FF2B5EF4-FFF2-40B4-BE49-F238E27FC236}">
                    <a16:creationId xmlns:a16="http://schemas.microsoft.com/office/drawing/2014/main" id="{2568F47F-8074-6048-9DCB-E886F17B1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4" name="Line 769">
                <a:extLst>
                  <a:ext uri="{FF2B5EF4-FFF2-40B4-BE49-F238E27FC236}">
                    <a16:creationId xmlns:a16="http://schemas.microsoft.com/office/drawing/2014/main" id="{50C0FD25-2F3A-0341-B026-E5F15FB38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5" name="Rectangle 770">
                <a:extLst>
                  <a:ext uri="{FF2B5EF4-FFF2-40B4-BE49-F238E27FC236}">
                    <a16:creationId xmlns:a16="http://schemas.microsoft.com/office/drawing/2014/main" id="{D7C81A27-19D2-554E-A39C-822384B64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19646" name="Oval 771">
                <a:extLst>
                  <a:ext uri="{FF2B5EF4-FFF2-40B4-BE49-F238E27FC236}">
                    <a16:creationId xmlns:a16="http://schemas.microsoft.com/office/drawing/2014/main" id="{3474B692-49B4-5D4A-BC19-2EB241B1E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19647" name="Group 772">
                <a:extLst>
                  <a:ext uri="{FF2B5EF4-FFF2-40B4-BE49-F238E27FC236}">
                    <a16:creationId xmlns:a16="http://schemas.microsoft.com/office/drawing/2014/main" id="{250F2712-18F4-A34E-8962-B0289370C7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652" name="Line 773">
                  <a:extLst>
                    <a:ext uri="{FF2B5EF4-FFF2-40B4-BE49-F238E27FC236}">
                      <a16:creationId xmlns:a16="http://schemas.microsoft.com/office/drawing/2014/main" id="{F39495C6-D429-E240-8A06-17DAB51864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3" name="Line 774">
                  <a:extLst>
                    <a:ext uri="{FF2B5EF4-FFF2-40B4-BE49-F238E27FC236}">
                      <a16:creationId xmlns:a16="http://schemas.microsoft.com/office/drawing/2014/main" id="{FB5C91DF-4FD3-B041-BBBA-422BCC58B8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4" name="Line 775">
                  <a:extLst>
                    <a:ext uri="{FF2B5EF4-FFF2-40B4-BE49-F238E27FC236}">
                      <a16:creationId xmlns:a16="http://schemas.microsoft.com/office/drawing/2014/main" id="{505B531A-7A5A-7346-949D-1748909B0A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648" name="Group 776">
                <a:extLst>
                  <a:ext uri="{FF2B5EF4-FFF2-40B4-BE49-F238E27FC236}">
                    <a16:creationId xmlns:a16="http://schemas.microsoft.com/office/drawing/2014/main" id="{C49A26F7-6592-AE4A-A0E2-C3B41BAE05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649" name="Line 777">
                  <a:extLst>
                    <a:ext uri="{FF2B5EF4-FFF2-40B4-BE49-F238E27FC236}">
                      <a16:creationId xmlns:a16="http://schemas.microsoft.com/office/drawing/2014/main" id="{F3231917-6D51-DD46-AF86-0AAF5F2E9E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0" name="Line 778">
                  <a:extLst>
                    <a:ext uri="{FF2B5EF4-FFF2-40B4-BE49-F238E27FC236}">
                      <a16:creationId xmlns:a16="http://schemas.microsoft.com/office/drawing/2014/main" id="{0DC2F880-9A3C-0B44-9D68-48BA45912F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1" name="Line 779">
                  <a:extLst>
                    <a:ext uri="{FF2B5EF4-FFF2-40B4-BE49-F238E27FC236}">
                      <a16:creationId xmlns:a16="http://schemas.microsoft.com/office/drawing/2014/main" id="{E8703C8E-26F5-9849-81D7-9BB2BECCE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599" name="Group 794">
              <a:extLst>
                <a:ext uri="{FF2B5EF4-FFF2-40B4-BE49-F238E27FC236}">
                  <a16:creationId xmlns:a16="http://schemas.microsoft.com/office/drawing/2014/main" id="{BDF9A4E1-0C1C-A747-BA5B-78B88DD28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19629" name="Oval 795">
                <a:extLst>
                  <a:ext uri="{FF2B5EF4-FFF2-40B4-BE49-F238E27FC236}">
                    <a16:creationId xmlns:a16="http://schemas.microsoft.com/office/drawing/2014/main" id="{0F1F0673-88FD-B348-9AA0-A71CBE8F6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630" name="Line 796">
                <a:extLst>
                  <a:ext uri="{FF2B5EF4-FFF2-40B4-BE49-F238E27FC236}">
                    <a16:creationId xmlns:a16="http://schemas.microsoft.com/office/drawing/2014/main" id="{684F7631-1A2E-FD43-9C1F-44B964371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1" name="Line 797">
                <a:extLst>
                  <a:ext uri="{FF2B5EF4-FFF2-40B4-BE49-F238E27FC236}">
                    <a16:creationId xmlns:a16="http://schemas.microsoft.com/office/drawing/2014/main" id="{0CD51004-FC59-2C47-8232-6BF0826EB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2" name="Rectangle 798">
                <a:extLst>
                  <a:ext uri="{FF2B5EF4-FFF2-40B4-BE49-F238E27FC236}">
                    <a16:creationId xmlns:a16="http://schemas.microsoft.com/office/drawing/2014/main" id="{5D1B9CD7-FE99-BB45-A2E3-A28A781BB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19633" name="Oval 799">
                <a:extLst>
                  <a:ext uri="{FF2B5EF4-FFF2-40B4-BE49-F238E27FC236}">
                    <a16:creationId xmlns:a16="http://schemas.microsoft.com/office/drawing/2014/main" id="{EF378E14-6042-2E46-9B04-3D92D523D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19634" name="Group 800">
                <a:extLst>
                  <a:ext uri="{FF2B5EF4-FFF2-40B4-BE49-F238E27FC236}">
                    <a16:creationId xmlns:a16="http://schemas.microsoft.com/office/drawing/2014/main" id="{A5E8EEA2-182B-D941-A113-1F21CD7818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639" name="Line 801">
                  <a:extLst>
                    <a:ext uri="{FF2B5EF4-FFF2-40B4-BE49-F238E27FC236}">
                      <a16:creationId xmlns:a16="http://schemas.microsoft.com/office/drawing/2014/main" id="{887AAFF4-FBBD-3D43-A1B5-BF5CFA5B80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40" name="Line 802">
                  <a:extLst>
                    <a:ext uri="{FF2B5EF4-FFF2-40B4-BE49-F238E27FC236}">
                      <a16:creationId xmlns:a16="http://schemas.microsoft.com/office/drawing/2014/main" id="{DF51ACBB-F168-6741-98DC-F0D9D9EDF2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41" name="Line 803">
                  <a:extLst>
                    <a:ext uri="{FF2B5EF4-FFF2-40B4-BE49-F238E27FC236}">
                      <a16:creationId xmlns:a16="http://schemas.microsoft.com/office/drawing/2014/main" id="{E3AE5861-1004-2B41-8CBC-585F21206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635" name="Group 804">
                <a:extLst>
                  <a:ext uri="{FF2B5EF4-FFF2-40B4-BE49-F238E27FC236}">
                    <a16:creationId xmlns:a16="http://schemas.microsoft.com/office/drawing/2014/main" id="{30CABBAE-5E9D-CC48-B87C-8CFC233B3C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636" name="Line 805">
                  <a:extLst>
                    <a:ext uri="{FF2B5EF4-FFF2-40B4-BE49-F238E27FC236}">
                      <a16:creationId xmlns:a16="http://schemas.microsoft.com/office/drawing/2014/main" id="{96E3C2FF-FB72-C445-8135-3896B8EDA9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37" name="Line 806">
                  <a:extLst>
                    <a:ext uri="{FF2B5EF4-FFF2-40B4-BE49-F238E27FC236}">
                      <a16:creationId xmlns:a16="http://schemas.microsoft.com/office/drawing/2014/main" id="{4370AE30-6A9B-0F4D-BC4E-7AA6776C2B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38" name="Line 807">
                  <a:extLst>
                    <a:ext uri="{FF2B5EF4-FFF2-40B4-BE49-F238E27FC236}">
                      <a16:creationId xmlns:a16="http://schemas.microsoft.com/office/drawing/2014/main" id="{3E31BF7E-7537-BA4C-AECC-9295667654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600" name="Line 811">
              <a:extLst>
                <a:ext uri="{FF2B5EF4-FFF2-40B4-BE49-F238E27FC236}">
                  <a16:creationId xmlns:a16="http://schemas.microsoft.com/office/drawing/2014/main" id="{7FEA0B39-EF95-AB40-93C3-113A82019B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Line 812">
              <a:extLst>
                <a:ext uri="{FF2B5EF4-FFF2-40B4-BE49-F238E27FC236}">
                  <a16:creationId xmlns:a16="http://schemas.microsoft.com/office/drawing/2014/main" id="{E6E5CCCB-AAE3-C342-AFE4-6CCE3FD1A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Line 813">
              <a:extLst>
                <a:ext uri="{FF2B5EF4-FFF2-40B4-BE49-F238E27FC236}">
                  <a16:creationId xmlns:a16="http://schemas.microsoft.com/office/drawing/2014/main" id="{F675DE4C-4809-BA41-A882-D0762B79F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Line 814">
              <a:extLst>
                <a:ext uri="{FF2B5EF4-FFF2-40B4-BE49-F238E27FC236}">
                  <a16:creationId xmlns:a16="http://schemas.microsoft.com/office/drawing/2014/main" id="{7B74E223-69E6-B543-9946-8CAEFB6BD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Line 815">
              <a:extLst>
                <a:ext uri="{FF2B5EF4-FFF2-40B4-BE49-F238E27FC236}">
                  <a16:creationId xmlns:a16="http://schemas.microsoft.com/office/drawing/2014/main" id="{0F0A2DF6-2607-2246-B56F-90D4020A6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Line 816">
              <a:extLst>
                <a:ext uri="{FF2B5EF4-FFF2-40B4-BE49-F238E27FC236}">
                  <a16:creationId xmlns:a16="http://schemas.microsoft.com/office/drawing/2014/main" id="{2D50808F-37A8-0242-B492-FA5CA900E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Line 817">
              <a:extLst>
                <a:ext uri="{FF2B5EF4-FFF2-40B4-BE49-F238E27FC236}">
                  <a16:creationId xmlns:a16="http://schemas.microsoft.com/office/drawing/2014/main" id="{0C5D218B-ADB3-0848-953A-DEF484B47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07" name="Group 828">
              <a:extLst>
                <a:ext uri="{FF2B5EF4-FFF2-40B4-BE49-F238E27FC236}">
                  <a16:creationId xmlns:a16="http://schemas.microsoft.com/office/drawing/2014/main" id="{8D79690A-2981-D04D-8CA1-52189AEE9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19612" name="Picture 829" descr="31u_bnrz[1]">
                <a:extLst>
                  <a:ext uri="{FF2B5EF4-FFF2-40B4-BE49-F238E27FC236}">
                    <a16:creationId xmlns:a16="http://schemas.microsoft.com/office/drawing/2014/main" id="{4021CD8B-9A0D-754F-84FC-DBD138DDC6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13" name="Freeform 830">
                <a:extLst>
                  <a:ext uri="{FF2B5EF4-FFF2-40B4-BE49-F238E27FC236}">
                    <a16:creationId xmlns:a16="http://schemas.microsoft.com/office/drawing/2014/main" id="{4F2F3B40-EEE8-E149-861D-0E863728C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4" name="Freeform 831">
                <a:extLst>
                  <a:ext uri="{FF2B5EF4-FFF2-40B4-BE49-F238E27FC236}">
                    <a16:creationId xmlns:a16="http://schemas.microsoft.com/office/drawing/2014/main" id="{5F013574-CD96-764D-B214-FCB9645E5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5" name="Freeform 832">
                <a:extLst>
                  <a:ext uri="{FF2B5EF4-FFF2-40B4-BE49-F238E27FC236}">
                    <a16:creationId xmlns:a16="http://schemas.microsoft.com/office/drawing/2014/main" id="{69210165-0EF4-4F42-ADD9-3C589F9C3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6" name="Freeform 833">
                <a:extLst>
                  <a:ext uri="{FF2B5EF4-FFF2-40B4-BE49-F238E27FC236}">
                    <a16:creationId xmlns:a16="http://schemas.microsoft.com/office/drawing/2014/main" id="{E5D98D5D-0763-D24F-B797-397E833DC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7" name="Freeform 834">
                <a:extLst>
                  <a:ext uri="{FF2B5EF4-FFF2-40B4-BE49-F238E27FC236}">
                    <a16:creationId xmlns:a16="http://schemas.microsoft.com/office/drawing/2014/main" id="{81BA80B5-B9FA-9E40-9DD4-391582D72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8" name="Freeform 835">
                <a:extLst>
                  <a:ext uri="{FF2B5EF4-FFF2-40B4-BE49-F238E27FC236}">
                    <a16:creationId xmlns:a16="http://schemas.microsoft.com/office/drawing/2014/main" id="{C9B14C2C-D094-E145-8428-BB2478FC3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9" name="Freeform 836">
                <a:extLst>
                  <a:ext uri="{FF2B5EF4-FFF2-40B4-BE49-F238E27FC236}">
                    <a16:creationId xmlns:a16="http://schemas.microsoft.com/office/drawing/2014/main" id="{C9321A44-CBB9-244C-8483-C05E315EA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0 h 187"/>
                  <a:gd name="T28" fmla="*/ 0 w 83"/>
                  <a:gd name="T29" fmla="*/ 0 h 187"/>
                  <a:gd name="T30" fmla="*/ 0 w 83"/>
                  <a:gd name="T31" fmla="*/ 0 h 187"/>
                  <a:gd name="T32" fmla="*/ 0 w 83"/>
                  <a:gd name="T33" fmla="*/ 0 h 187"/>
                  <a:gd name="T34" fmla="*/ 0 w 83"/>
                  <a:gd name="T35" fmla="*/ 0 h 187"/>
                  <a:gd name="T36" fmla="*/ 0 w 83"/>
                  <a:gd name="T37" fmla="*/ 0 h 187"/>
                  <a:gd name="T38" fmla="*/ 0 w 83"/>
                  <a:gd name="T39" fmla="*/ 0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0" name="Freeform 837">
                <a:extLst>
                  <a:ext uri="{FF2B5EF4-FFF2-40B4-BE49-F238E27FC236}">
                    <a16:creationId xmlns:a16="http://schemas.microsoft.com/office/drawing/2014/main" id="{3D00A6CC-D9BF-B646-A9A9-04273B9C6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0 h 94"/>
                  <a:gd name="T30" fmla="*/ 0 w 44"/>
                  <a:gd name="T31" fmla="*/ 0 h 94"/>
                  <a:gd name="T32" fmla="*/ 0 w 44"/>
                  <a:gd name="T33" fmla="*/ 0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1" name="Freeform 838">
                <a:extLst>
                  <a:ext uri="{FF2B5EF4-FFF2-40B4-BE49-F238E27FC236}">
                    <a16:creationId xmlns:a16="http://schemas.microsoft.com/office/drawing/2014/main" id="{AF35CB96-FF13-C541-8F89-6B19A4F33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2" name="Freeform 839">
                <a:extLst>
                  <a:ext uri="{FF2B5EF4-FFF2-40B4-BE49-F238E27FC236}">
                    <a16:creationId xmlns:a16="http://schemas.microsoft.com/office/drawing/2014/main" id="{462076A1-68F4-FB4E-917B-6198E76D7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3" name="Freeform 840">
                <a:extLst>
                  <a:ext uri="{FF2B5EF4-FFF2-40B4-BE49-F238E27FC236}">
                    <a16:creationId xmlns:a16="http://schemas.microsoft.com/office/drawing/2014/main" id="{91B6BE5F-4ACC-F043-852F-EABC05D34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4" name="Freeform 841">
                <a:extLst>
                  <a:ext uri="{FF2B5EF4-FFF2-40B4-BE49-F238E27FC236}">
                    <a16:creationId xmlns:a16="http://schemas.microsoft.com/office/drawing/2014/main" id="{34A0D8D9-012C-924E-B1ED-9CF382314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5" name="Freeform 842">
                <a:extLst>
                  <a:ext uri="{FF2B5EF4-FFF2-40B4-BE49-F238E27FC236}">
                    <a16:creationId xmlns:a16="http://schemas.microsoft.com/office/drawing/2014/main" id="{861C4823-74C2-3C4F-AF25-206478AE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6" name="Freeform 843">
                <a:extLst>
                  <a:ext uri="{FF2B5EF4-FFF2-40B4-BE49-F238E27FC236}">
                    <a16:creationId xmlns:a16="http://schemas.microsoft.com/office/drawing/2014/main" id="{6858BEB0-E736-044C-824C-FCE6DDD2D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7" name="Freeform 844">
                <a:extLst>
                  <a:ext uri="{FF2B5EF4-FFF2-40B4-BE49-F238E27FC236}">
                    <a16:creationId xmlns:a16="http://schemas.microsoft.com/office/drawing/2014/main" id="{9B7157F5-3D61-B442-9FDA-B89106CE8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8" name="Freeform 845">
                <a:extLst>
                  <a:ext uri="{FF2B5EF4-FFF2-40B4-BE49-F238E27FC236}">
                    <a16:creationId xmlns:a16="http://schemas.microsoft.com/office/drawing/2014/main" id="{CBEFC769-022B-3345-945C-0A39AF86A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08" name="Line 846">
              <a:extLst>
                <a:ext uri="{FF2B5EF4-FFF2-40B4-BE49-F238E27FC236}">
                  <a16:creationId xmlns:a16="http://schemas.microsoft.com/office/drawing/2014/main" id="{E426C4A5-AD7D-7D4B-A36E-3490E5C6D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Line 847">
              <a:extLst>
                <a:ext uri="{FF2B5EF4-FFF2-40B4-BE49-F238E27FC236}">
                  <a16:creationId xmlns:a16="http://schemas.microsoft.com/office/drawing/2014/main" id="{4F89AC8E-4B6F-5148-9ED6-C32E03221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Line 857">
              <a:extLst>
                <a:ext uri="{FF2B5EF4-FFF2-40B4-BE49-F238E27FC236}">
                  <a16:creationId xmlns:a16="http://schemas.microsoft.com/office/drawing/2014/main" id="{3EC945A8-CF17-3B44-B20E-9D0137657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Line 863">
              <a:extLst>
                <a:ext uri="{FF2B5EF4-FFF2-40B4-BE49-F238E27FC236}">
                  <a16:creationId xmlns:a16="http://schemas.microsoft.com/office/drawing/2014/main" id="{04613903-379D-C646-842C-5F0F3F5B8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870">
            <a:extLst>
              <a:ext uri="{FF2B5EF4-FFF2-40B4-BE49-F238E27FC236}">
                <a16:creationId xmlns:a16="http://schemas.microsoft.com/office/drawing/2014/main" id="{AE0CE374-AEDD-8F47-845D-9DE73FA12E97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19466" name="Group 598">
              <a:extLst>
                <a:ext uri="{FF2B5EF4-FFF2-40B4-BE49-F238E27FC236}">
                  <a16:creationId xmlns:a16="http://schemas.microsoft.com/office/drawing/2014/main" id="{C18019E6-377F-0E48-AA43-62563EE08D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19577" name="Oval 599">
                <a:extLst>
                  <a:ext uri="{FF2B5EF4-FFF2-40B4-BE49-F238E27FC236}">
                    <a16:creationId xmlns:a16="http://schemas.microsoft.com/office/drawing/2014/main" id="{47F0E72E-5A86-5945-BD0E-140CBDDB7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578" name="Line 600">
                <a:extLst>
                  <a:ext uri="{FF2B5EF4-FFF2-40B4-BE49-F238E27FC236}">
                    <a16:creationId xmlns:a16="http://schemas.microsoft.com/office/drawing/2014/main" id="{058D20F0-77C1-2B49-A669-67560B7AD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9" name="Line 601">
                <a:extLst>
                  <a:ext uri="{FF2B5EF4-FFF2-40B4-BE49-F238E27FC236}">
                    <a16:creationId xmlns:a16="http://schemas.microsoft.com/office/drawing/2014/main" id="{8086FC68-A6DC-D347-9AF3-7BD09AC0F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0" name="Rectangle 602">
                <a:extLst>
                  <a:ext uri="{FF2B5EF4-FFF2-40B4-BE49-F238E27FC236}">
                    <a16:creationId xmlns:a16="http://schemas.microsoft.com/office/drawing/2014/main" id="{99F63C97-1550-C341-98A8-E6A6E0096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19581" name="Oval 603">
                <a:extLst>
                  <a:ext uri="{FF2B5EF4-FFF2-40B4-BE49-F238E27FC236}">
                    <a16:creationId xmlns:a16="http://schemas.microsoft.com/office/drawing/2014/main" id="{1E0BB0C0-67D5-2C49-B88F-DDE97A738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19582" name="Group 604">
                <a:extLst>
                  <a:ext uri="{FF2B5EF4-FFF2-40B4-BE49-F238E27FC236}">
                    <a16:creationId xmlns:a16="http://schemas.microsoft.com/office/drawing/2014/main" id="{25705A7C-A386-6A43-AF68-AB961EA96D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587" name="Line 605">
                  <a:extLst>
                    <a:ext uri="{FF2B5EF4-FFF2-40B4-BE49-F238E27FC236}">
                      <a16:creationId xmlns:a16="http://schemas.microsoft.com/office/drawing/2014/main" id="{335EC925-4C8F-4840-B851-B62D973664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8" name="Line 606">
                  <a:extLst>
                    <a:ext uri="{FF2B5EF4-FFF2-40B4-BE49-F238E27FC236}">
                      <a16:creationId xmlns:a16="http://schemas.microsoft.com/office/drawing/2014/main" id="{C0D7A8A8-90F3-9A47-AB96-AFB68F8FB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9" name="Line 607">
                  <a:extLst>
                    <a:ext uri="{FF2B5EF4-FFF2-40B4-BE49-F238E27FC236}">
                      <a16:creationId xmlns:a16="http://schemas.microsoft.com/office/drawing/2014/main" id="{1D233E76-0AD2-EC4B-B58C-2936A9267A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83" name="Group 608">
                <a:extLst>
                  <a:ext uri="{FF2B5EF4-FFF2-40B4-BE49-F238E27FC236}">
                    <a16:creationId xmlns:a16="http://schemas.microsoft.com/office/drawing/2014/main" id="{936DE7C8-1562-BA43-8DD6-99851975FF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584" name="Line 609">
                  <a:extLst>
                    <a:ext uri="{FF2B5EF4-FFF2-40B4-BE49-F238E27FC236}">
                      <a16:creationId xmlns:a16="http://schemas.microsoft.com/office/drawing/2014/main" id="{D19F863C-27F5-8A40-97A2-0D819C1C0C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5" name="Line 610">
                  <a:extLst>
                    <a:ext uri="{FF2B5EF4-FFF2-40B4-BE49-F238E27FC236}">
                      <a16:creationId xmlns:a16="http://schemas.microsoft.com/office/drawing/2014/main" id="{53A9884B-B11F-514E-A497-813AABFB9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6" name="Line 611">
                  <a:extLst>
                    <a:ext uri="{FF2B5EF4-FFF2-40B4-BE49-F238E27FC236}">
                      <a16:creationId xmlns:a16="http://schemas.microsoft.com/office/drawing/2014/main" id="{F1275C97-3CCB-2848-B4E7-96E5A83ABF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467" name="Group 612">
              <a:extLst>
                <a:ext uri="{FF2B5EF4-FFF2-40B4-BE49-F238E27FC236}">
                  <a16:creationId xmlns:a16="http://schemas.microsoft.com/office/drawing/2014/main" id="{58C54BD0-D06F-CB47-9600-1C56850141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19564" name="Oval 613">
                <a:extLst>
                  <a:ext uri="{FF2B5EF4-FFF2-40B4-BE49-F238E27FC236}">
                    <a16:creationId xmlns:a16="http://schemas.microsoft.com/office/drawing/2014/main" id="{87C98CF5-4776-8D4C-99F2-1AAB39144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565" name="Line 614">
                <a:extLst>
                  <a:ext uri="{FF2B5EF4-FFF2-40B4-BE49-F238E27FC236}">
                    <a16:creationId xmlns:a16="http://schemas.microsoft.com/office/drawing/2014/main" id="{4BE48060-2D52-EB44-BDF9-F72318FAC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6" name="Line 615">
                <a:extLst>
                  <a:ext uri="{FF2B5EF4-FFF2-40B4-BE49-F238E27FC236}">
                    <a16:creationId xmlns:a16="http://schemas.microsoft.com/office/drawing/2014/main" id="{38719D38-3DFB-334A-9F1B-4D6D868AC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7" name="Rectangle 616">
                <a:extLst>
                  <a:ext uri="{FF2B5EF4-FFF2-40B4-BE49-F238E27FC236}">
                    <a16:creationId xmlns:a16="http://schemas.microsoft.com/office/drawing/2014/main" id="{0EAE6CF2-6343-FB48-9230-88217D4A7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19568" name="Oval 617">
                <a:extLst>
                  <a:ext uri="{FF2B5EF4-FFF2-40B4-BE49-F238E27FC236}">
                    <a16:creationId xmlns:a16="http://schemas.microsoft.com/office/drawing/2014/main" id="{CCEF60FE-29B3-D145-8264-2277399CE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19569" name="Group 618">
                <a:extLst>
                  <a:ext uri="{FF2B5EF4-FFF2-40B4-BE49-F238E27FC236}">
                    <a16:creationId xmlns:a16="http://schemas.microsoft.com/office/drawing/2014/main" id="{FCF52423-1791-6441-9791-4980BDEC57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574" name="Line 619">
                  <a:extLst>
                    <a:ext uri="{FF2B5EF4-FFF2-40B4-BE49-F238E27FC236}">
                      <a16:creationId xmlns:a16="http://schemas.microsoft.com/office/drawing/2014/main" id="{285E20F7-1E1B-EE46-95C8-865B47A462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5" name="Line 620">
                  <a:extLst>
                    <a:ext uri="{FF2B5EF4-FFF2-40B4-BE49-F238E27FC236}">
                      <a16:creationId xmlns:a16="http://schemas.microsoft.com/office/drawing/2014/main" id="{447B2D5E-032D-D94C-8FF2-A19175A4FD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6" name="Line 621">
                  <a:extLst>
                    <a:ext uri="{FF2B5EF4-FFF2-40B4-BE49-F238E27FC236}">
                      <a16:creationId xmlns:a16="http://schemas.microsoft.com/office/drawing/2014/main" id="{8F16F3A7-5453-0846-89CD-B402541B4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70" name="Group 622">
                <a:extLst>
                  <a:ext uri="{FF2B5EF4-FFF2-40B4-BE49-F238E27FC236}">
                    <a16:creationId xmlns:a16="http://schemas.microsoft.com/office/drawing/2014/main" id="{25DD3F4B-A68E-2A49-A8F2-D400CB9BC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571" name="Line 623">
                  <a:extLst>
                    <a:ext uri="{FF2B5EF4-FFF2-40B4-BE49-F238E27FC236}">
                      <a16:creationId xmlns:a16="http://schemas.microsoft.com/office/drawing/2014/main" id="{FD46F87A-D4F5-6E45-B22A-4C65EFE238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2" name="Line 624">
                  <a:extLst>
                    <a:ext uri="{FF2B5EF4-FFF2-40B4-BE49-F238E27FC236}">
                      <a16:creationId xmlns:a16="http://schemas.microsoft.com/office/drawing/2014/main" id="{13F59117-0C82-AA43-B5E3-B460E408B4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3" name="Line 625">
                  <a:extLst>
                    <a:ext uri="{FF2B5EF4-FFF2-40B4-BE49-F238E27FC236}">
                      <a16:creationId xmlns:a16="http://schemas.microsoft.com/office/drawing/2014/main" id="{DDEF6038-C7DD-554A-814A-3E59E54B80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468" name="Group 626">
              <a:extLst>
                <a:ext uri="{FF2B5EF4-FFF2-40B4-BE49-F238E27FC236}">
                  <a16:creationId xmlns:a16="http://schemas.microsoft.com/office/drawing/2014/main" id="{B86A07BF-B606-DC47-B830-1761B2E169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19551" name="Oval 627">
                <a:extLst>
                  <a:ext uri="{FF2B5EF4-FFF2-40B4-BE49-F238E27FC236}">
                    <a16:creationId xmlns:a16="http://schemas.microsoft.com/office/drawing/2014/main" id="{B3B7DC1D-E75A-744E-9836-25B70EE41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552" name="Line 628">
                <a:extLst>
                  <a:ext uri="{FF2B5EF4-FFF2-40B4-BE49-F238E27FC236}">
                    <a16:creationId xmlns:a16="http://schemas.microsoft.com/office/drawing/2014/main" id="{6514A690-FDD0-8E42-AE93-0795B1BBC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3" name="Line 629">
                <a:extLst>
                  <a:ext uri="{FF2B5EF4-FFF2-40B4-BE49-F238E27FC236}">
                    <a16:creationId xmlns:a16="http://schemas.microsoft.com/office/drawing/2014/main" id="{3A27F76B-F0D6-664F-849C-D747D4C3F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4" name="Rectangle 630">
                <a:extLst>
                  <a:ext uri="{FF2B5EF4-FFF2-40B4-BE49-F238E27FC236}">
                    <a16:creationId xmlns:a16="http://schemas.microsoft.com/office/drawing/2014/main" id="{4D5CF788-10F8-4E49-95B9-0F7389A3F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19555" name="Oval 631">
                <a:extLst>
                  <a:ext uri="{FF2B5EF4-FFF2-40B4-BE49-F238E27FC236}">
                    <a16:creationId xmlns:a16="http://schemas.microsoft.com/office/drawing/2014/main" id="{54CEE6A4-37A9-DA4E-80A4-D02D75CFA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19556" name="Group 632">
                <a:extLst>
                  <a:ext uri="{FF2B5EF4-FFF2-40B4-BE49-F238E27FC236}">
                    <a16:creationId xmlns:a16="http://schemas.microsoft.com/office/drawing/2014/main" id="{6A3545DB-83B9-5C4B-9D6D-4AE8DB3F18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561" name="Line 633">
                  <a:extLst>
                    <a:ext uri="{FF2B5EF4-FFF2-40B4-BE49-F238E27FC236}">
                      <a16:creationId xmlns:a16="http://schemas.microsoft.com/office/drawing/2014/main" id="{58B27ECD-744D-1047-960E-5FB9D2CD5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2" name="Line 634">
                  <a:extLst>
                    <a:ext uri="{FF2B5EF4-FFF2-40B4-BE49-F238E27FC236}">
                      <a16:creationId xmlns:a16="http://schemas.microsoft.com/office/drawing/2014/main" id="{8AA7D7F4-BF10-DA4A-BD92-58F2A3BFAC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3" name="Line 635">
                  <a:extLst>
                    <a:ext uri="{FF2B5EF4-FFF2-40B4-BE49-F238E27FC236}">
                      <a16:creationId xmlns:a16="http://schemas.microsoft.com/office/drawing/2014/main" id="{63844CBA-B5D5-954D-A385-D508329C0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57" name="Group 636">
                <a:extLst>
                  <a:ext uri="{FF2B5EF4-FFF2-40B4-BE49-F238E27FC236}">
                    <a16:creationId xmlns:a16="http://schemas.microsoft.com/office/drawing/2014/main" id="{17A4338C-55B1-C34A-995B-68AB24B1D4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558" name="Line 637">
                  <a:extLst>
                    <a:ext uri="{FF2B5EF4-FFF2-40B4-BE49-F238E27FC236}">
                      <a16:creationId xmlns:a16="http://schemas.microsoft.com/office/drawing/2014/main" id="{D62E49AC-EAD7-2D48-8A27-3381D7FDB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9" name="Line 638">
                  <a:extLst>
                    <a:ext uri="{FF2B5EF4-FFF2-40B4-BE49-F238E27FC236}">
                      <a16:creationId xmlns:a16="http://schemas.microsoft.com/office/drawing/2014/main" id="{719253B3-2E6E-8448-AB96-8C5F714F64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0" name="Line 639">
                  <a:extLst>
                    <a:ext uri="{FF2B5EF4-FFF2-40B4-BE49-F238E27FC236}">
                      <a16:creationId xmlns:a16="http://schemas.microsoft.com/office/drawing/2014/main" id="{22AF513C-4795-614D-9810-085FBBCA85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469" name="Group 640">
              <a:extLst>
                <a:ext uri="{FF2B5EF4-FFF2-40B4-BE49-F238E27FC236}">
                  <a16:creationId xmlns:a16="http://schemas.microsoft.com/office/drawing/2014/main" id="{5415A235-A6C5-E94E-8B16-D8261E77C3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19538" name="Oval 641">
                <a:extLst>
                  <a:ext uri="{FF2B5EF4-FFF2-40B4-BE49-F238E27FC236}">
                    <a16:creationId xmlns:a16="http://schemas.microsoft.com/office/drawing/2014/main" id="{E09BF924-3938-4947-9CF3-35C1B6A5D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539" name="Line 642">
                <a:extLst>
                  <a:ext uri="{FF2B5EF4-FFF2-40B4-BE49-F238E27FC236}">
                    <a16:creationId xmlns:a16="http://schemas.microsoft.com/office/drawing/2014/main" id="{575624AC-7DFD-7D44-AB18-09C7DD075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0" name="Line 643">
                <a:extLst>
                  <a:ext uri="{FF2B5EF4-FFF2-40B4-BE49-F238E27FC236}">
                    <a16:creationId xmlns:a16="http://schemas.microsoft.com/office/drawing/2014/main" id="{C53F7411-710F-7843-9A2E-C91B50378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1" name="Rectangle 644">
                <a:extLst>
                  <a:ext uri="{FF2B5EF4-FFF2-40B4-BE49-F238E27FC236}">
                    <a16:creationId xmlns:a16="http://schemas.microsoft.com/office/drawing/2014/main" id="{C0CF3C73-5B1B-F746-BEB5-83B6645DB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19542" name="Oval 645">
                <a:extLst>
                  <a:ext uri="{FF2B5EF4-FFF2-40B4-BE49-F238E27FC236}">
                    <a16:creationId xmlns:a16="http://schemas.microsoft.com/office/drawing/2014/main" id="{8F25B739-8A57-8041-BC23-192DB2FC8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19543" name="Group 646">
                <a:extLst>
                  <a:ext uri="{FF2B5EF4-FFF2-40B4-BE49-F238E27FC236}">
                    <a16:creationId xmlns:a16="http://schemas.microsoft.com/office/drawing/2014/main" id="{6EE28FB9-7DC8-5D40-8268-CCE48B6729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548" name="Line 647">
                  <a:extLst>
                    <a:ext uri="{FF2B5EF4-FFF2-40B4-BE49-F238E27FC236}">
                      <a16:creationId xmlns:a16="http://schemas.microsoft.com/office/drawing/2014/main" id="{B1D422FF-F934-8C4D-85D9-BCC3BC54B9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9" name="Line 648">
                  <a:extLst>
                    <a:ext uri="{FF2B5EF4-FFF2-40B4-BE49-F238E27FC236}">
                      <a16:creationId xmlns:a16="http://schemas.microsoft.com/office/drawing/2014/main" id="{D53DAB68-B761-1945-872B-342A552571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0" name="Line 649">
                  <a:extLst>
                    <a:ext uri="{FF2B5EF4-FFF2-40B4-BE49-F238E27FC236}">
                      <a16:creationId xmlns:a16="http://schemas.microsoft.com/office/drawing/2014/main" id="{9C91EB36-9A83-A649-A34C-82AC68A7C1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44" name="Group 650">
                <a:extLst>
                  <a:ext uri="{FF2B5EF4-FFF2-40B4-BE49-F238E27FC236}">
                    <a16:creationId xmlns:a16="http://schemas.microsoft.com/office/drawing/2014/main" id="{050EC78B-C5CD-AF47-8F19-DCFE5FEAFB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545" name="Line 651">
                  <a:extLst>
                    <a:ext uri="{FF2B5EF4-FFF2-40B4-BE49-F238E27FC236}">
                      <a16:creationId xmlns:a16="http://schemas.microsoft.com/office/drawing/2014/main" id="{619E9CB2-4262-454F-B154-29B85E3935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6" name="Line 652">
                  <a:extLst>
                    <a:ext uri="{FF2B5EF4-FFF2-40B4-BE49-F238E27FC236}">
                      <a16:creationId xmlns:a16="http://schemas.microsoft.com/office/drawing/2014/main" id="{FCD64709-BFD3-0D49-B422-013C07FE5E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7" name="Line 653">
                  <a:extLst>
                    <a:ext uri="{FF2B5EF4-FFF2-40B4-BE49-F238E27FC236}">
                      <a16:creationId xmlns:a16="http://schemas.microsoft.com/office/drawing/2014/main" id="{A8D7DE39-983F-FD4A-A1ED-A9F9B3AD0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470" name="Group 654">
              <a:extLst>
                <a:ext uri="{FF2B5EF4-FFF2-40B4-BE49-F238E27FC236}">
                  <a16:creationId xmlns:a16="http://schemas.microsoft.com/office/drawing/2014/main" id="{3AA829C6-4C38-1249-9905-7CAFF9B1E0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19525" name="Oval 655">
                <a:extLst>
                  <a:ext uri="{FF2B5EF4-FFF2-40B4-BE49-F238E27FC236}">
                    <a16:creationId xmlns:a16="http://schemas.microsoft.com/office/drawing/2014/main" id="{3D4C2293-7CA4-4F4B-9D25-7956EC215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526" name="Line 656">
                <a:extLst>
                  <a:ext uri="{FF2B5EF4-FFF2-40B4-BE49-F238E27FC236}">
                    <a16:creationId xmlns:a16="http://schemas.microsoft.com/office/drawing/2014/main" id="{465161EB-C56F-9140-989F-66179E752E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7" name="Line 657">
                <a:extLst>
                  <a:ext uri="{FF2B5EF4-FFF2-40B4-BE49-F238E27FC236}">
                    <a16:creationId xmlns:a16="http://schemas.microsoft.com/office/drawing/2014/main" id="{47611307-492A-E548-BAA0-87FEB4028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8" name="Rectangle 658">
                <a:extLst>
                  <a:ext uri="{FF2B5EF4-FFF2-40B4-BE49-F238E27FC236}">
                    <a16:creationId xmlns:a16="http://schemas.microsoft.com/office/drawing/2014/main" id="{C09F1E17-BABF-FB46-A45F-EF3E8B5B5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19529" name="Oval 659">
                <a:extLst>
                  <a:ext uri="{FF2B5EF4-FFF2-40B4-BE49-F238E27FC236}">
                    <a16:creationId xmlns:a16="http://schemas.microsoft.com/office/drawing/2014/main" id="{A9F47882-C09D-744A-AABC-93A54E449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19530" name="Group 660">
                <a:extLst>
                  <a:ext uri="{FF2B5EF4-FFF2-40B4-BE49-F238E27FC236}">
                    <a16:creationId xmlns:a16="http://schemas.microsoft.com/office/drawing/2014/main" id="{4F4A2A02-E7F8-CF4B-85E8-0F53890E15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535" name="Line 661">
                  <a:extLst>
                    <a:ext uri="{FF2B5EF4-FFF2-40B4-BE49-F238E27FC236}">
                      <a16:creationId xmlns:a16="http://schemas.microsoft.com/office/drawing/2014/main" id="{B49F0090-D50A-F744-B5F2-39F4634113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6" name="Line 662">
                  <a:extLst>
                    <a:ext uri="{FF2B5EF4-FFF2-40B4-BE49-F238E27FC236}">
                      <a16:creationId xmlns:a16="http://schemas.microsoft.com/office/drawing/2014/main" id="{2A89186F-76CF-AE47-A201-8BD75E89B3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7" name="Line 663">
                  <a:extLst>
                    <a:ext uri="{FF2B5EF4-FFF2-40B4-BE49-F238E27FC236}">
                      <a16:creationId xmlns:a16="http://schemas.microsoft.com/office/drawing/2014/main" id="{C2A040A5-5169-A341-9DF6-24901E596C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31" name="Group 664">
                <a:extLst>
                  <a:ext uri="{FF2B5EF4-FFF2-40B4-BE49-F238E27FC236}">
                    <a16:creationId xmlns:a16="http://schemas.microsoft.com/office/drawing/2014/main" id="{DDCBA00B-88EC-6A4B-9252-79064A8C00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532" name="Line 665">
                  <a:extLst>
                    <a:ext uri="{FF2B5EF4-FFF2-40B4-BE49-F238E27FC236}">
                      <a16:creationId xmlns:a16="http://schemas.microsoft.com/office/drawing/2014/main" id="{FE57D1FC-BEBE-A44D-BC35-F1594C168C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3" name="Line 666">
                  <a:extLst>
                    <a:ext uri="{FF2B5EF4-FFF2-40B4-BE49-F238E27FC236}">
                      <a16:creationId xmlns:a16="http://schemas.microsoft.com/office/drawing/2014/main" id="{B8999287-7453-A140-BC04-61A9DE0103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4" name="Line 667">
                  <a:extLst>
                    <a:ext uri="{FF2B5EF4-FFF2-40B4-BE49-F238E27FC236}">
                      <a16:creationId xmlns:a16="http://schemas.microsoft.com/office/drawing/2014/main" id="{740DA2D1-F281-F24B-955A-2C8E391801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471" name="Group 668">
              <a:extLst>
                <a:ext uri="{FF2B5EF4-FFF2-40B4-BE49-F238E27FC236}">
                  <a16:creationId xmlns:a16="http://schemas.microsoft.com/office/drawing/2014/main" id="{E373C0A7-B9CB-0D46-B7F7-C15E16B24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19512" name="Oval 669">
                <a:extLst>
                  <a:ext uri="{FF2B5EF4-FFF2-40B4-BE49-F238E27FC236}">
                    <a16:creationId xmlns:a16="http://schemas.microsoft.com/office/drawing/2014/main" id="{5FABC42B-5225-B44F-B053-0424444AA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513" name="Line 670">
                <a:extLst>
                  <a:ext uri="{FF2B5EF4-FFF2-40B4-BE49-F238E27FC236}">
                    <a16:creationId xmlns:a16="http://schemas.microsoft.com/office/drawing/2014/main" id="{DD4838D2-E7CA-6F46-A3F1-221CFFC23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4" name="Line 671">
                <a:extLst>
                  <a:ext uri="{FF2B5EF4-FFF2-40B4-BE49-F238E27FC236}">
                    <a16:creationId xmlns:a16="http://schemas.microsoft.com/office/drawing/2014/main" id="{FB53EE1B-4425-2249-A655-59DCFE73B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Rectangle 672">
                <a:extLst>
                  <a:ext uri="{FF2B5EF4-FFF2-40B4-BE49-F238E27FC236}">
                    <a16:creationId xmlns:a16="http://schemas.microsoft.com/office/drawing/2014/main" id="{D3AA268A-D118-C546-A499-B9D3C523C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19516" name="Oval 673">
                <a:extLst>
                  <a:ext uri="{FF2B5EF4-FFF2-40B4-BE49-F238E27FC236}">
                    <a16:creationId xmlns:a16="http://schemas.microsoft.com/office/drawing/2014/main" id="{B659F764-AFEB-884C-B6C5-9DAC43FBC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19517" name="Group 674">
                <a:extLst>
                  <a:ext uri="{FF2B5EF4-FFF2-40B4-BE49-F238E27FC236}">
                    <a16:creationId xmlns:a16="http://schemas.microsoft.com/office/drawing/2014/main" id="{32C14AAE-BF29-7644-B4D7-5937BB922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522" name="Line 675">
                  <a:extLst>
                    <a:ext uri="{FF2B5EF4-FFF2-40B4-BE49-F238E27FC236}">
                      <a16:creationId xmlns:a16="http://schemas.microsoft.com/office/drawing/2014/main" id="{8FD00618-5727-A044-889A-1A3E471C0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3" name="Line 676">
                  <a:extLst>
                    <a:ext uri="{FF2B5EF4-FFF2-40B4-BE49-F238E27FC236}">
                      <a16:creationId xmlns:a16="http://schemas.microsoft.com/office/drawing/2014/main" id="{58D3647F-EBB4-8D49-9867-44E65618E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4" name="Line 677">
                  <a:extLst>
                    <a:ext uri="{FF2B5EF4-FFF2-40B4-BE49-F238E27FC236}">
                      <a16:creationId xmlns:a16="http://schemas.microsoft.com/office/drawing/2014/main" id="{7EF88FFF-27B3-7947-91D4-AA8931E65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18" name="Group 678">
                <a:extLst>
                  <a:ext uri="{FF2B5EF4-FFF2-40B4-BE49-F238E27FC236}">
                    <a16:creationId xmlns:a16="http://schemas.microsoft.com/office/drawing/2014/main" id="{C37A47A7-84AA-D340-8246-5C8432B442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519" name="Line 679">
                  <a:extLst>
                    <a:ext uri="{FF2B5EF4-FFF2-40B4-BE49-F238E27FC236}">
                      <a16:creationId xmlns:a16="http://schemas.microsoft.com/office/drawing/2014/main" id="{8351A7AE-2383-6A49-85BB-5C1980957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0" name="Line 680">
                  <a:extLst>
                    <a:ext uri="{FF2B5EF4-FFF2-40B4-BE49-F238E27FC236}">
                      <a16:creationId xmlns:a16="http://schemas.microsoft.com/office/drawing/2014/main" id="{453062A3-A24B-DC4F-A6CE-503F3C04E1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1" name="Line 681">
                  <a:extLst>
                    <a:ext uri="{FF2B5EF4-FFF2-40B4-BE49-F238E27FC236}">
                      <a16:creationId xmlns:a16="http://schemas.microsoft.com/office/drawing/2014/main" id="{5D412ED9-71F4-4A48-A502-59E586BB00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472" name="Group 682">
              <a:extLst>
                <a:ext uri="{FF2B5EF4-FFF2-40B4-BE49-F238E27FC236}">
                  <a16:creationId xmlns:a16="http://schemas.microsoft.com/office/drawing/2014/main" id="{6C961519-C474-AE4E-9693-DC9B8C3DA9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19499" name="Oval 683">
                <a:extLst>
                  <a:ext uri="{FF2B5EF4-FFF2-40B4-BE49-F238E27FC236}">
                    <a16:creationId xmlns:a16="http://schemas.microsoft.com/office/drawing/2014/main" id="{C4302FC8-5B31-5F41-BC3C-A973EE8DC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500" name="Line 684">
                <a:extLst>
                  <a:ext uri="{FF2B5EF4-FFF2-40B4-BE49-F238E27FC236}">
                    <a16:creationId xmlns:a16="http://schemas.microsoft.com/office/drawing/2014/main" id="{BB84AC9A-C5D0-5949-81B4-FB293E6F5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Line 685">
                <a:extLst>
                  <a:ext uri="{FF2B5EF4-FFF2-40B4-BE49-F238E27FC236}">
                    <a16:creationId xmlns:a16="http://schemas.microsoft.com/office/drawing/2014/main" id="{B7ADD025-8055-DF45-9589-CA0948D1A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2" name="Rectangle 686">
                <a:extLst>
                  <a:ext uri="{FF2B5EF4-FFF2-40B4-BE49-F238E27FC236}">
                    <a16:creationId xmlns:a16="http://schemas.microsoft.com/office/drawing/2014/main" id="{76C838DF-A874-A54D-8D42-65346E5EB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19503" name="Oval 687">
                <a:extLst>
                  <a:ext uri="{FF2B5EF4-FFF2-40B4-BE49-F238E27FC236}">
                    <a16:creationId xmlns:a16="http://schemas.microsoft.com/office/drawing/2014/main" id="{B53957A0-DA6A-3E43-A774-CDAE7048C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19504" name="Group 688">
                <a:extLst>
                  <a:ext uri="{FF2B5EF4-FFF2-40B4-BE49-F238E27FC236}">
                    <a16:creationId xmlns:a16="http://schemas.microsoft.com/office/drawing/2014/main" id="{480A393B-4125-8F4A-A106-CB1F6F10C0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509" name="Line 689">
                  <a:extLst>
                    <a:ext uri="{FF2B5EF4-FFF2-40B4-BE49-F238E27FC236}">
                      <a16:creationId xmlns:a16="http://schemas.microsoft.com/office/drawing/2014/main" id="{E6453E46-66D6-5A4C-B9C7-5CA98E93E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0" name="Line 690">
                  <a:extLst>
                    <a:ext uri="{FF2B5EF4-FFF2-40B4-BE49-F238E27FC236}">
                      <a16:creationId xmlns:a16="http://schemas.microsoft.com/office/drawing/2014/main" id="{D3817B15-A70C-7547-8240-B4A50C197B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1" name="Line 691">
                  <a:extLst>
                    <a:ext uri="{FF2B5EF4-FFF2-40B4-BE49-F238E27FC236}">
                      <a16:creationId xmlns:a16="http://schemas.microsoft.com/office/drawing/2014/main" id="{BBF8CFDF-7016-FF43-B762-166EA76441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05" name="Group 692">
                <a:extLst>
                  <a:ext uri="{FF2B5EF4-FFF2-40B4-BE49-F238E27FC236}">
                    <a16:creationId xmlns:a16="http://schemas.microsoft.com/office/drawing/2014/main" id="{D5719AB1-8E7B-1D42-8274-FE1A8DD03F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506" name="Line 693">
                  <a:extLst>
                    <a:ext uri="{FF2B5EF4-FFF2-40B4-BE49-F238E27FC236}">
                      <a16:creationId xmlns:a16="http://schemas.microsoft.com/office/drawing/2014/main" id="{66F51F38-5142-5844-8D41-667F86E18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7" name="Line 694">
                  <a:extLst>
                    <a:ext uri="{FF2B5EF4-FFF2-40B4-BE49-F238E27FC236}">
                      <a16:creationId xmlns:a16="http://schemas.microsoft.com/office/drawing/2014/main" id="{A07CF91C-5505-8E47-ADA6-A737992AF2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8" name="Line 695">
                  <a:extLst>
                    <a:ext uri="{FF2B5EF4-FFF2-40B4-BE49-F238E27FC236}">
                      <a16:creationId xmlns:a16="http://schemas.microsoft.com/office/drawing/2014/main" id="{F2624989-6A9C-BF45-A8F4-33224D0A9E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473" name="Line 725">
              <a:extLst>
                <a:ext uri="{FF2B5EF4-FFF2-40B4-BE49-F238E27FC236}">
                  <a16:creationId xmlns:a16="http://schemas.microsoft.com/office/drawing/2014/main" id="{268EF007-26C3-4440-B11F-2CF9126D2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726">
              <a:extLst>
                <a:ext uri="{FF2B5EF4-FFF2-40B4-BE49-F238E27FC236}">
                  <a16:creationId xmlns:a16="http://schemas.microsoft.com/office/drawing/2014/main" id="{F8B0EDB3-12E4-0343-B5BA-2EB1E2490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727">
              <a:extLst>
                <a:ext uri="{FF2B5EF4-FFF2-40B4-BE49-F238E27FC236}">
                  <a16:creationId xmlns:a16="http://schemas.microsoft.com/office/drawing/2014/main" id="{7385EF27-A2F8-0D4D-BF5C-A6583A94D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76" name="Group 780">
              <a:extLst>
                <a:ext uri="{FF2B5EF4-FFF2-40B4-BE49-F238E27FC236}">
                  <a16:creationId xmlns:a16="http://schemas.microsoft.com/office/drawing/2014/main" id="{EB5A8817-7045-3F49-A5FB-C102423C1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19486" name="Oval 781">
                <a:extLst>
                  <a:ext uri="{FF2B5EF4-FFF2-40B4-BE49-F238E27FC236}">
                    <a16:creationId xmlns:a16="http://schemas.microsoft.com/office/drawing/2014/main" id="{724CECBD-81BD-1743-9F8E-1C868927C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7" name="Line 782">
                <a:extLst>
                  <a:ext uri="{FF2B5EF4-FFF2-40B4-BE49-F238E27FC236}">
                    <a16:creationId xmlns:a16="http://schemas.microsoft.com/office/drawing/2014/main" id="{C76D4721-A4EA-9749-A14F-41A22F75E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Line 783">
                <a:extLst>
                  <a:ext uri="{FF2B5EF4-FFF2-40B4-BE49-F238E27FC236}">
                    <a16:creationId xmlns:a16="http://schemas.microsoft.com/office/drawing/2014/main" id="{FEA37BFD-22C3-AA44-BE34-3F5FEDE3D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Rectangle 784">
                <a:extLst>
                  <a:ext uri="{FF2B5EF4-FFF2-40B4-BE49-F238E27FC236}">
                    <a16:creationId xmlns:a16="http://schemas.microsoft.com/office/drawing/2014/main" id="{5CCCE01B-81D8-6048-A77E-1CCFF312E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19490" name="Oval 785">
                <a:extLst>
                  <a:ext uri="{FF2B5EF4-FFF2-40B4-BE49-F238E27FC236}">
                    <a16:creationId xmlns:a16="http://schemas.microsoft.com/office/drawing/2014/main" id="{5A96B7C0-CFB8-9E43-8E99-47E095AF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19491" name="Group 786">
                <a:extLst>
                  <a:ext uri="{FF2B5EF4-FFF2-40B4-BE49-F238E27FC236}">
                    <a16:creationId xmlns:a16="http://schemas.microsoft.com/office/drawing/2014/main" id="{FFE546BC-F723-2C49-8E3F-DC3624FCC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496" name="Line 787">
                  <a:extLst>
                    <a:ext uri="{FF2B5EF4-FFF2-40B4-BE49-F238E27FC236}">
                      <a16:creationId xmlns:a16="http://schemas.microsoft.com/office/drawing/2014/main" id="{6BEC7A5F-2C1D-C54F-9A6E-9F5F6EA8AE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7" name="Line 788">
                  <a:extLst>
                    <a:ext uri="{FF2B5EF4-FFF2-40B4-BE49-F238E27FC236}">
                      <a16:creationId xmlns:a16="http://schemas.microsoft.com/office/drawing/2014/main" id="{B4CF2515-4E21-1745-8F8C-E981E124BD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8" name="Line 789">
                  <a:extLst>
                    <a:ext uri="{FF2B5EF4-FFF2-40B4-BE49-F238E27FC236}">
                      <a16:creationId xmlns:a16="http://schemas.microsoft.com/office/drawing/2014/main" id="{8D048351-7EDA-214A-AA9C-973F3A6BF9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492" name="Group 790">
                <a:extLst>
                  <a:ext uri="{FF2B5EF4-FFF2-40B4-BE49-F238E27FC236}">
                    <a16:creationId xmlns:a16="http://schemas.microsoft.com/office/drawing/2014/main" id="{A84100F6-0AFA-EE44-A593-AC240722D3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493" name="Line 791">
                  <a:extLst>
                    <a:ext uri="{FF2B5EF4-FFF2-40B4-BE49-F238E27FC236}">
                      <a16:creationId xmlns:a16="http://schemas.microsoft.com/office/drawing/2014/main" id="{45346AE5-120C-664D-A664-965D4F7CC2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4" name="Line 792">
                  <a:extLst>
                    <a:ext uri="{FF2B5EF4-FFF2-40B4-BE49-F238E27FC236}">
                      <a16:creationId xmlns:a16="http://schemas.microsoft.com/office/drawing/2014/main" id="{01B7F4BD-E34D-8D47-93B6-AE4B2E433C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5" name="Line 793">
                  <a:extLst>
                    <a:ext uri="{FF2B5EF4-FFF2-40B4-BE49-F238E27FC236}">
                      <a16:creationId xmlns:a16="http://schemas.microsoft.com/office/drawing/2014/main" id="{8F772FD5-608D-544D-B95A-77C430844D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477" name="Line 808">
              <a:extLst>
                <a:ext uri="{FF2B5EF4-FFF2-40B4-BE49-F238E27FC236}">
                  <a16:creationId xmlns:a16="http://schemas.microsoft.com/office/drawing/2014/main" id="{5694C4B8-63F2-8948-873A-98DBA8770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809">
              <a:extLst>
                <a:ext uri="{FF2B5EF4-FFF2-40B4-BE49-F238E27FC236}">
                  <a16:creationId xmlns:a16="http://schemas.microsoft.com/office/drawing/2014/main" id="{E81AC17E-F6F9-5E43-AC60-38FC06509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810">
              <a:extLst>
                <a:ext uri="{FF2B5EF4-FFF2-40B4-BE49-F238E27FC236}">
                  <a16:creationId xmlns:a16="http://schemas.microsoft.com/office/drawing/2014/main" id="{F1887AAF-8317-1048-ABE8-56F6D95C10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858">
              <a:extLst>
                <a:ext uri="{FF2B5EF4-FFF2-40B4-BE49-F238E27FC236}">
                  <a16:creationId xmlns:a16="http://schemas.microsoft.com/office/drawing/2014/main" id="{FFDC003D-E709-7A46-BEC5-18E6EA1D6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860">
              <a:extLst>
                <a:ext uri="{FF2B5EF4-FFF2-40B4-BE49-F238E27FC236}">
                  <a16:creationId xmlns:a16="http://schemas.microsoft.com/office/drawing/2014/main" id="{16C3CBE0-69B6-284D-8280-A7B74A56F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861">
              <a:extLst>
                <a:ext uri="{FF2B5EF4-FFF2-40B4-BE49-F238E27FC236}">
                  <a16:creationId xmlns:a16="http://schemas.microsoft.com/office/drawing/2014/main" id="{92429042-CE00-764E-9BDD-76CBBC313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862">
              <a:extLst>
                <a:ext uri="{FF2B5EF4-FFF2-40B4-BE49-F238E27FC236}">
                  <a16:creationId xmlns:a16="http://schemas.microsoft.com/office/drawing/2014/main" id="{E5AF05D9-A4D3-384D-BCF3-E0D74857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864">
              <a:extLst>
                <a:ext uri="{FF2B5EF4-FFF2-40B4-BE49-F238E27FC236}">
                  <a16:creationId xmlns:a16="http://schemas.microsoft.com/office/drawing/2014/main" id="{4AD5917A-3D2E-5742-91BA-E31E0CD98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865">
              <a:extLst>
                <a:ext uri="{FF2B5EF4-FFF2-40B4-BE49-F238E27FC236}">
                  <a16:creationId xmlns:a16="http://schemas.microsoft.com/office/drawing/2014/main" id="{F58753DF-59F9-1B4D-B659-68BE2E19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4" name="Rectangle 872">
            <a:extLst>
              <a:ext uri="{FF2B5EF4-FFF2-40B4-BE49-F238E27FC236}">
                <a16:creationId xmlns:a16="http://schemas.microsoft.com/office/drawing/2014/main" id="{94308718-29E1-4D41-86F0-5CEF7792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66065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 altLang="en-US" sz="1800">
              <a:latin typeface="Comic Sans MS" panose="030F0902030302020204" pitchFamily="66" charset="0"/>
            </a:endParaRPr>
          </a:p>
        </p:txBody>
      </p:sp>
      <p:sp>
        <p:nvSpPr>
          <p:cNvPr id="326" name="Date Placeholder 325">
            <a:extLst>
              <a:ext uri="{FF2B5EF4-FFF2-40B4-BE49-F238E27FC236}">
                <a16:creationId xmlns:a16="http://schemas.microsoft.com/office/drawing/2014/main" id="{2ADEBFF4-37CD-CF4E-8F3A-BA114E88FA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10CF51-0F55-9646-8FEE-6F960070E9A8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321">
            <a:extLst>
              <a:ext uri="{FF2B5EF4-FFF2-40B4-BE49-F238E27FC236}">
                <a16:creationId xmlns:a16="http://schemas.microsoft.com/office/drawing/2014/main" id="{0C12C4E8-F6FC-8744-8403-838C41D8C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9888" y="4183063"/>
            <a:ext cx="6316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Rectangle 2">
            <a:extLst>
              <a:ext uri="{FF2B5EF4-FFF2-40B4-BE49-F238E27FC236}">
                <a16:creationId xmlns:a16="http://schemas.microsoft.com/office/drawing/2014/main" id="{F0F68436-E48D-3B46-8EF9-6472260012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Throughput</a:t>
            </a: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B0D183DB-2B09-F14F-A0DB-96A1EA53F3B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6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Throughput:</a:t>
            </a:r>
            <a:r>
              <a:rPr lang="en-US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rate (bits/time unit) at which bits transferred between sender/receiver</a:t>
            </a:r>
          </a:p>
          <a:p>
            <a:pPr lvl="1" eaLnBrk="1" hangingPunct="1"/>
            <a:r>
              <a:rPr lang="en-US" altLang="en-US" sz="2200" i="1">
                <a:ea typeface="ＭＳ Ｐゴシック" panose="020B0600070205080204" pitchFamily="34" charset="-128"/>
              </a:rPr>
              <a:t>Instantaneous:</a:t>
            </a:r>
            <a:r>
              <a:rPr lang="en-US" altLang="en-US" sz="2200">
                <a:ea typeface="ＭＳ Ｐゴシック" panose="020B0600070205080204" pitchFamily="34" charset="-128"/>
              </a:rPr>
              <a:t> rate at given point in time</a:t>
            </a:r>
          </a:p>
          <a:p>
            <a:pPr lvl="1" eaLnBrk="1" hangingPunct="1"/>
            <a:r>
              <a:rPr lang="en-US" altLang="en-US" sz="2200" i="1">
                <a:ea typeface="ＭＳ Ｐゴシック" panose="020B0600070205080204" pitchFamily="34" charset="-128"/>
              </a:rPr>
              <a:t>Average</a:t>
            </a:r>
            <a:r>
              <a:rPr lang="en-US" altLang="en-US" sz="2200" i="1">
                <a:solidFill>
                  <a:srgbClr val="FF33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sz="2200">
                <a:ea typeface="ＭＳ Ｐゴシック" panose="020B0600070205080204" pitchFamily="34" charset="-128"/>
              </a:rPr>
              <a:t> rate over longer period of time</a:t>
            </a:r>
          </a:p>
        </p:txBody>
      </p:sp>
      <p:grpSp>
        <p:nvGrpSpPr>
          <p:cNvPr id="73733" name="Group 246">
            <a:extLst>
              <a:ext uri="{FF2B5EF4-FFF2-40B4-BE49-F238E27FC236}">
                <a16:creationId xmlns:a16="http://schemas.microsoft.com/office/drawing/2014/main" id="{313A0941-C398-484B-A34C-31407C2CCF46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4046538"/>
            <a:ext cx="1055687" cy="360362"/>
            <a:chOff x="3600" y="219"/>
            <a:chExt cx="360" cy="175"/>
          </a:xfrm>
        </p:grpSpPr>
        <p:sp>
          <p:nvSpPr>
            <p:cNvPr id="73770" name="Oval 247">
              <a:extLst>
                <a:ext uri="{FF2B5EF4-FFF2-40B4-BE49-F238E27FC236}">
                  <a16:creationId xmlns:a16="http://schemas.microsoft.com/office/drawing/2014/main" id="{6C2CC6EF-377F-E146-8088-F70DD5D9A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3771" name="Line 248">
              <a:extLst>
                <a:ext uri="{FF2B5EF4-FFF2-40B4-BE49-F238E27FC236}">
                  <a16:creationId xmlns:a16="http://schemas.microsoft.com/office/drawing/2014/main" id="{7ECE3720-7187-B548-BA55-768101624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2" name="Line 249">
              <a:extLst>
                <a:ext uri="{FF2B5EF4-FFF2-40B4-BE49-F238E27FC236}">
                  <a16:creationId xmlns:a16="http://schemas.microsoft.com/office/drawing/2014/main" id="{3235AAB8-A6A9-444D-BC19-2A2754A5A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3" name="Rectangle 250">
              <a:extLst>
                <a:ext uri="{FF2B5EF4-FFF2-40B4-BE49-F238E27FC236}">
                  <a16:creationId xmlns:a16="http://schemas.microsoft.com/office/drawing/2014/main" id="{6A5ACF16-D681-7A42-B6F4-6398DFD9A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73774" name="Oval 251">
              <a:extLst>
                <a:ext uri="{FF2B5EF4-FFF2-40B4-BE49-F238E27FC236}">
                  <a16:creationId xmlns:a16="http://schemas.microsoft.com/office/drawing/2014/main" id="{D1AFB4C7-C26A-DB48-90B7-4A282242D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73775" name="Group 252">
              <a:extLst>
                <a:ext uri="{FF2B5EF4-FFF2-40B4-BE49-F238E27FC236}">
                  <a16:creationId xmlns:a16="http://schemas.microsoft.com/office/drawing/2014/main" id="{DD76CE5D-BC9C-C74E-A244-112BBB5B5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3780" name="Line 253">
                <a:extLst>
                  <a:ext uri="{FF2B5EF4-FFF2-40B4-BE49-F238E27FC236}">
                    <a16:creationId xmlns:a16="http://schemas.microsoft.com/office/drawing/2014/main" id="{A77512F7-3330-184D-8064-B13A8AB5F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1" name="Line 254">
                <a:extLst>
                  <a:ext uri="{FF2B5EF4-FFF2-40B4-BE49-F238E27FC236}">
                    <a16:creationId xmlns:a16="http://schemas.microsoft.com/office/drawing/2014/main" id="{67660FCE-3A7F-1B4B-A6A9-5E2F83DAC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2" name="Line 255">
                <a:extLst>
                  <a:ext uri="{FF2B5EF4-FFF2-40B4-BE49-F238E27FC236}">
                    <a16:creationId xmlns:a16="http://schemas.microsoft.com/office/drawing/2014/main" id="{2AD26D76-8A3D-2048-BE7B-A49258AE1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776" name="Group 256">
              <a:extLst>
                <a:ext uri="{FF2B5EF4-FFF2-40B4-BE49-F238E27FC236}">
                  <a16:creationId xmlns:a16="http://schemas.microsoft.com/office/drawing/2014/main" id="{8EA13F25-CC19-5747-A32D-02285B4EC98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3777" name="Line 257">
                <a:extLst>
                  <a:ext uri="{FF2B5EF4-FFF2-40B4-BE49-F238E27FC236}">
                    <a16:creationId xmlns:a16="http://schemas.microsoft.com/office/drawing/2014/main" id="{ADEB7AF5-511F-DE4F-8A22-ED1F3D603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8" name="Line 258">
                <a:extLst>
                  <a:ext uri="{FF2B5EF4-FFF2-40B4-BE49-F238E27FC236}">
                    <a16:creationId xmlns:a16="http://schemas.microsoft.com/office/drawing/2014/main" id="{2BE939BC-919E-7049-BF6B-E79657991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9" name="Line 259">
                <a:extLst>
                  <a:ext uri="{FF2B5EF4-FFF2-40B4-BE49-F238E27FC236}">
                    <a16:creationId xmlns:a16="http://schemas.microsoft.com/office/drawing/2014/main" id="{25A2B74D-9FFA-394F-958F-67FC839F9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3734" name="Object 271">
            <a:extLst>
              <a:ext uri="{FF2B5EF4-FFF2-40B4-BE49-F238E27FC236}">
                <a16:creationId xmlns:a16="http://schemas.microsoft.com/office/drawing/2014/main" id="{658F4F16-8086-3146-9185-FB06E60A6D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0038" y="3714750"/>
          <a:ext cx="78581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0" name="Object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038" y="3714750"/>
                        <a:ext cx="785812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735" name="Group 300">
            <a:extLst>
              <a:ext uri="{FF2B5EF4-FFF2-40B4-BE49-F238E27FC236}">
                <a16:creationId xmlns:a16="http://schemas.microsoft.com/office/drawing/2014/main" id="{17693074-4F89-654F-9D2A-E80D4D20F97E}"/>
              </a:ext>
            </a:extLst>
          </p:cNvPr>
          <p:cNvGrpSpPr>
            <a:grpSpLocks/>
          </p:cNvGrpSpPr>
          <p:nvPr/>
        </p:nvGrpSpPr>
        <p:grpSpPr bwMode="auto">
          <a:xfrm>
            <a:off x="1141413" y="3633788"/>
            <a:ext cx="374650" cy="838200"/>
            <a:chOff x="4180" y="783"/>
            <a:chExt cx="150" cy="307"/>
          </a:xfrm>
        </p:grpSpPr>
        <p:sp>
          <p:nvSpPr>
            <p:cNvPr id="73762" name="AutoShape 301">
              <a:extLst>
                <a:ext uri="{FF2B5EF4-FFF2-40B4-BE49-F238E27FC236}">
                  <a16:creationId xmlns:a16="http://schemas.microsoft.com/office/drawing/2014/main" id="{0B2C1C51-2929-F04D-B332-EB5DB1285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3763" name="Rectangle 302">
              <a:extLst>
                <a:ext uri="{FF2B5EF4-FFF2-40B4-BE49-F238E27FC236}">
                  <a16:creationId xmlns:a16="http://schemas.microsoft.com/office/drawing/2014/main" id="{C53F3DFC-9E01-EA49-8273-FB7FDF33C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3764" name="Rectangle 303">
              <a:extLst>
                <a:ext uri="{FF2B5EF4-FFF2-40B4-BE49-F238E27FC236}">
                  <a16:creationId xmlns:a16="http://schemas.microsoft.com/office/drawing/2014/main" id="{315DA30E-F6A3-7647-99AF-7E9317361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3765" name="AutoShape 304">
              <a:extLst>
                <a:ext uri="{FF2B5EF4-FFF2-40B4-BE49-F238E27FC236}">
                  <a16:creationId xmlns:a16="http://schemas.microsoft.com/office/drawing/2014/main" id="{F7C68886-04A7-6A47-9D5D-692C7EA13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3766" name="Line 305">
              <a:extLst>
                <a:ext uri="{FF2B5EF4-FFF2-40B4-BE49-F238E27FC236}">
                  <a16:creationId xmlns:a16="http://schemas.microsoft.com/office/drawing/2014/main" id="{7FC1F5E2-FFB2-CF48-923F-8F3948A16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7" name="Line 306">
              <a:extLst>
                <a:ext uri="{FF2B5EF4-FFF2-40B4-BE49-F238E27FC236}">
                  <a16:creationId xmlns:a16="http://schemas.microsoft.com/office/drawing/2014/main" id="{10AFF750-6FA7-F444-97F7-3AD3716EF9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8" name="Rectangle 307">
              <a:extLst>
                <a:ext uri="{FF2B5EF4-FFF2-40B4-BE49-F238E27FC236}">
                  <a16:creationId xmlns:a16="http://schemas.microsoft.com/office/drawing/2014/main" id="{C72DB442-9654-F44C-905D-FCCEE2907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3769" name="Rectangle 308">
              <a:extLst>
                <a:ext uri="{FF2B5EF4-FFF2-40B4-BE49-F238E27FC236}">
                  <a16:creationId xmlns:a16="http://schemas.microsoft.com/office/drawing/2014/main" id="{31AD4AB0-C4A3-604E-99CC-3A73BDEA7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73736" name="Text Box 325">
            <a:extLst>
              <a:ext uri="{FF2B5EF4-FFF2-40B4-BE49-F238E27FC236}">
                <a16:creationId xmlns:a16="http://schemas.microsoft.com/office/drawing/2014/main" id="{B9D47C1D-8354-7F4F-A791-306BDB432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695825"/>
            <a:ext cx="2127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server, with</a:t>
            </a:r>
          </a:p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file of F bits </a:t>
            </a:r>
          </a:p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to send to client</a:t>
            </a:r>
          </a:p>
        </p:txBody>
      </p:sp>
      <p:sp>
        <p:nvSpPr>
          <p:cNvPr id="73737" name="AutoShape 327">
            <a:extLst>
              <a:ext uri="{FF2B5EF4-FFF2-40B4-BE49-F238E27FC236}">
                <a16:creationId xmlns:a16="http://schemas.microsoft.com/office/drawing/2014/main" id="{5FF21449-25A2-1049-A70F-8B0A7303E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3294063"/>
            <a:ext cx="449262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3738" name="Text Box 328">
            <a:extLst>
              <a:ext uri="{FF2B5EF4-FFF2-40B4-BE49-F238E27FC236}">
                <a16:creationId xmlns:a16="http://schemas.microsoft.com/office/drawing/2014/main" id="{0A640348-F014-684C-85E0-D29C8727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4625975"/>
            <a:ext cx="165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link capacity</a:t>
            </a:r>
          </a:p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 R</a:t>
            </a:r>
            <a:r>
              <a:rPr lang="en-US" altLang="en-US" sz="2800" baseline="-25000">
                <a:latin typeface="Comic Sans MS" panose="030F0902030302020204" pitchFamily="66" charset="0"/>
              </a:rPr>
              <a:t>s</a:t>
            </a:r>
            <a:r>
              <a:rPr lang="en-US" altLang="en-US" sz="2000" baseline="-25000">
                <a:latin typeface="Comic Sans MS" panose="030F0902030302020204" pitchFamily="66" charset="0"/>
              </a:rPr>
              <a:t> </a:t>
            </a:r>
            <a:r>
              <a:rPr lang="en-US" altLang="en-US" sz="2000">
                <a:latin typeface="Comic Sans MS" panose="030F0902030302020204" pitchFamily="66" charset="0"/>
              </a:rPr>
              <a:t>bits/sec</a:t>
            </a:r>
          </a:p>
        </p:txBody>
      </p:sp>
      <p:sp>
        <p:nvSpPr>
          <p:cNvPr id="73739" name="Text Box 329">
            <a:extLst>
              <a:ext uri="{FF2B5EF4-FFF2-40B4-BE49-F238E27FC236}">
                <a16:creationId xmlns:a16="http://schemas.microsoft.com/office/drawing/2014/main" id="{53C83E09-4337-8B4F-BDEE-1C5F3F8A2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8" y="4622800"/>
            <a:ext cx="165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link capacity</a:t>
            </a:r>
          </a:p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 R</a:t>
            </a:r>
            <a:r>
              <a:rPr lang="en-US" altLang="en-US" sz="2800" baseline="-25000">
                <a:latin typeface="Comic Sans MS" panose="030F0902030302020204" pitchFamily="66" charset="0"/>
              </a:rPr>
              <a:t>c</a:t>
            </a:r>
            <a:r>
              <a:rPr lang="en-US" altLang="en-US" sz="2000" baseline="-25000">
                <a:latin typeface="Comic Sans MS" panose="030F0902030302020204" pitchFamily="66" charset="0"/>
              </a:rPr>
              <a:t> </a:t>
            </a:r>
            <a:r>
              <a:rPr lang="en-US" altLang="en-US" sz="2000">
                <a:latin typeface="Comic Sans MS" panose="030F0902030302020204" pitchFamily="66" charset="0"/>
              </a:rPr>
              <a:t>bits/sec</a:t>
            </a:r>
          </a:p>
        </p:txBody>
      </p:sp>
      <p:grpSp>
        <p:nvGrpSpPr>
          <p:cNvPr id="6" name="Group 338">
            <a:extLst>
              <a:ext uri="{FF2B5EF4-FFF2-40B4-BE49-F238E27FC236}">
                <a16:creationId xmlns:a16="http://schemas.microsoft.com/office/drawing/2014/main" id="{0A2D16FC-975E-A940-A718-274E59C6E05D}"/>
              </a:ext>
            </a:extLst>
          </p:cNvPr>
          <p:cNvGrpSpPr>
            <a:grpSpLocks/>
          </p:cNvGrpSpPr>
          <p:nvPr/>
        </p:nvGrpSpPr>
        <p:grpSpPr bwMode="auto">
          <a:xfrm>
            <a:off x="1603375" y="4024313"/>
            <a:ext cx="3568700" cy="1676400"/>
            <a:chOff x="913" y="2726"/>
            <a:chExt cx="2248" cy="1056"/>
          </a:xfrm>
        </p:grpSpPr>
        <p:grpSp>
          <p:nvGrpSpPr>
            <p:cNvPr id="73756" name="Group 335">
              <a:extLst>
                <a:ext uri="{FF2B5EF4-FFF2-40B4-BE49-F238E27FC236}">
                  <a16:creationId xmlns:a16="http://schemas.microsoft.com/office/drawing/2014/main" id="{C69B025D-2923-0748-AF5E-3D2F41486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>
                <a:extLst>
                  <a:ext uri="{FF2B5EF4-FFF2-40B4-BE49-F238E27FC236}">
                    <a16:creationId xmlns:a16="http://schemas.microsoft.com/office/drawing/2014/main" id="{430FC361-C766-4F4A-AD78-5B51C1847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255308" name="Rectangle 332">
                <a:extLst>
                  <a:ext uri="{FF2B5EF4-FFF2-40B4-BE49-F238E27FC236}">
                    <a16:creationId xmlns:a16="http://schemas.microsoft.com/office/drawing/2014/main" id="{03CBCBB2-44F7-4245-84AD-05121ED79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73760" name="Oval 331">
                <a:extLst>
                  <a:ext uri="{FF2B5EF4-FFF2-40B4-BE49-F238E27FC236}">
                    <a16:creationId xmlns:a16="http://schemas.microsoft.com/office/drawing/2014/main" id="{C7F01339-7DB5-A74B-9301-96D1215C6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5310" name="Rectangle 334">
                <a:extLst>
                  <a:ext uri="{FF2B5EF4-FFF2-40B4-BE49-F238E27FC236}">
                    <a16:creationId xmlns:a16="http://schemas.microsoft.com/office/drawing/2014/main" id="{05E08C86-4C3C-ED4E-A519-C1AE157CB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</p:grpSp>
        <p:sp>
          <p:nvSpPr>
            <p:cNvPr id="73757" name="Text Box 336">
              <a:extLst>
                <a:ext uri="{FF2B5EF4-FFF2-40B4-BE49-F238E27FC236}">
                  <a16:creationId xmlns:a16="http://schemas.microsoft.com/office/drawing/2014/main" id="{F19BEBBD-623B-E44B-9DFE-A67C246FC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omic Sans MS" panose="030F0902030302020204" pitchFamily="66" charset="0"/>
                </a:rPr>
                <a:t> pipe that can carry</a:t>
              </a:r>
            </a:p>
            <a:p>
              <a:pPr algn="ctr" eaLnBrk="1" hangingPunct="1"/>
              <a:r>
                <a:rPr lang="en-US" altLang="en-US" sz="2000">
                  <a:latin typeface="Comic Sans MS" panose="030F0902030302020204" pitchFamily="66" charset="0"/>
                </a:rPr>
                <a:t>fluid at rate</a:t>
              </a:r>
            </a:p>
            <a:p>
              <a:pPr algn="ctr" eaLnBrk="1" hangingPunct="1"/>
              <a:r>
                <a:rPr lang="en-US" altLang="en-US" sz="2000">
                  <a:latin typeface="Comic Sans MS" panose="030F0902030302020204" pitchFamily="66" charset="0"/>
                </a:rPr>
                <a:t> R</a:t>
              </a:r>
              <a:r>
                <a:rPr lang="en-US" altLang="en-US" sz="2800" baseline="-25000">
                  <a:latin typeface="Comic Sans MS" panose="030F0902030302020204" pitchFamily="66" charset="0"/>
                </a:rPr>
                <a:t>s</a:t>
              </a:r>
              <a:r>
                <a:rPr lang="en-US" altLang="en-US" sz="2000" baseline="-25000">
                  <a:latin typeface="Comic Sans MS" panose="030F0902030302020204" pitchFamily="66" charset="0"/>
                </a:rPr>
                <a:t> </a:t>
              </a:r>
              <a:r>
                <a:rPr lang="en-US" altLang="en-US" sz="2000">
                  <a:latin typeface="Comic Sans MS" panose="030F0902030302020204" pitchFamily="66" charset="0"/>
                </a:rPr>
                <a:t>bits/sec)</a:t>
              </a:r>
            </a:p>
          </p:txBody>
        </p:sp>
      </p:grpSp>
      <p:sp>
        <p:nvSpPr>
          <p:cNvPr id="73741" name="Line 337">
            <a:extLst>
              <a:ext uri="{FF2B5EF4-FFF2-40B4-BE49-F238E27FC236}">
                <a16:creationId xmlns:a16="http://schemas.microsoft.com/office/drawing/2014/main" id="{1D9ADE8B-5DE4-6145-8E7B-1DF36C2784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00375" y="4267200"/>
            <a:ext cx="477838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347">
            <a:extLst>
              <a:ext uri="{FF2B5EF4-FFF2-40B4-BE49-F238E27FC236}">
                <a16:creationId xmlns:a16="http://schemas.microsoft.com/office/drawing/2014/main" id="{2311AA7D-BD39-4C45-9370-4E9B6A9133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32500" y="4210050"/>
            <a:ext cx="479425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AutoShape 349">
            <a:extLst>
              <a:ext uri="{FF2B5EF4-FFF2-40B4-BE49-F238E27FC236}">
                <a16:creationId xmlns:a16="http://schemas.microsoft.com/office/drawing/2014/main" id="{1302BD0D-43FA-C046-A051-CE56B25874A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06438" y="3716338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AutoShape 350">
            <a:extLst>
              <a:ext uri="{FF2B5EF4-FFF2-40B4-BE49-F238E27FC236}">
                <a16:creationId xmlns:a16="http://schemas.microsoft.com/office/drawing/2014/main" id="{0BC2901C-002A-7E47-93EF-FC2791161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63" y="3978275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8" name="Group 348">
            <a:extLst>
              <a:ext uri="{FF2B5EF4-FFF2-40B4-BE49-F238E27FC236}">
                <a16:creationId xmlns:a16="http://schemas.microsoft.com/office/drawing/2014/main" id="{AE08E99F-1924-5846-9C3C-202C1AD24746}"/>
              </a:ext>
            </a:extLst>
          </p:cNvPr>
          <p:cNvGrpSpPr>
            <a:grpSpLocks/>
          </p:cNvGrpSpPr>
          <p:nvPr/>
        </p:nvGrpSpPr>
        <p:grpSpPr bwMode="auto">
          <a:xfrm>
            <a:off x="5108575" y="3900488"/>
            <a:ext cx="3178175" cy="1822450"/>
            <a:chOff x="3093" y="2676"/>
            <a:chExt cx="2002" cy="1148"/>
          </a:xfrm>
        </p:grpSpPr>
        <p:grpSp>
          <p:nvGrpSpPr>
            <p:cNvPr id="73750" name="Group 341">
              <a:extLst>
                <a:ext uri="{FF2B5EF4-FFF2-40B4-BE49-F238E27FC236}">
                  <a16:creationId xmlns:a16="http://schemas.microsoft.com/office/drawing/2014/main" id="{0A81B3F9-A155-0C4F-AAC8-941499913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>
                <a:extLst>
                  <a:ext uri="{FF2B5EF4-FFF2-40B4-BE49-F238E27FC236}">
                    <a16:creationId xmlns:a16="http://schemas.microsoft.com/office/drawing/2014/main" id="{D0192F2C-1B05-3540-AE4E-5CD988772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255319" name="Rectangle 343">
                <a:extLst>
                  <a:ext uri="{FF2B5EF4-FFF2-40B4-BE49-F238E27FC236}">
                    <a16:creationId xmlns:a16="http://schemas.microsoft.com/office/drawing/2014/main" id="{089DC00D-821D-C346-96B5-56B756487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73754" name="Oval 344">
                <a:extLst>
                  <a:ext uri="{FF2B5EF4-FFF2-40B4-BE49-F238E27FC236}">
                    <a16:creationId xmlns:a16="http://schemas.microsoft.com/office/drawing/2014/main" id="{04944BB3-1A98-C745-892B-A96A7AD9D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5321" name="Rectangle 345">
                <a:extLst>
                  <a:ext uri="{FF2B5EF4-FFF2-40B4-BE49-F238E27FC236}">
                    <a16:creationId xmlns:a16="http://schemas.microsoft.com/office/drawing/2014/main" id="{9E9230A4-50DF-E34A-8C10-D9BB0315C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</p:grpSp>
        <p:sp>
          <p:nvSpPr>
            <p:cNvPr id="73751" name="Text Box 346">
              <a:extLst>
                <a:ext uri="{FF2B5EF4-FFF2-40B4-BE49-F238E27FC236}">
                  <a16:creationId xmlns:a16="http://schemas.microsoft.com/office/drawing/2014/main" id="{312B2032-A33D-AE46-A981-F4C9D5A77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omic Sans MS" panose="030F0902030302020204" pitchFamily="66" charset="0"/>
                </a:rPr>
                <a:t> pipe that can carry</a:t>
              </a:r>
            </a:p>
            <a:p>
              <a:pPr algn="ctr" eaLnBrk="1" hangingPunct="1"/>
              <a:r>
                <a:rPr lang="en-US" altLang="en-US" sz="2000">
                  <a:latin typeface="Comic Sans MS" panose="030F0902030302020204" pitchFamily="66" charset="0"/>
                </a:rPr>
                <a:t>fluid at rate</a:t>
              </a:r>
            </a:p>
            <a:p>
              <a:pPr algn="ctr" eaLnBrk="1" hangingPunct="1"/>
              <a:r>
                <a:rPr lang="en-US" altLang="en-US" sz="2000">
                  <a:latin typeface="Comic Sans MS" panose="030F0902030302020204" pitchFamily="66" charset="0"/>
                </a:rPr>
                <a:t> R</a:t>
              </a:r>
              <a:r>
                <a:rPr lang="en-US" altLang="en-US" sz="2800" baseline="-25000">
                  <a:latin typeface="Comic Sans MS" panose="030F0902030302020204" pitchFamily="66" charset="0"/>
                </a:rPr>
                <a:t>c</a:t>
              </a:r>
              <a:r>
                <a:rPr lang="en-US" altLang="en-US" sz="2000" baseline="-25000">
                  <a:latin typeface="Comic Sans MS" panose="030F0902030302020204" pitchFamily="66" charset="0"/>
                </a:rPr>
                <a:t> </a:t>
              </a:r>
              <a:r>
                <a:rPr lang="en-US" altLang="en-US" sz="2000">
                  <a:latin typeface="Comic Sans MS" panose="030F0902030302020204" pitchFamily="66" charset="0"/>
                </a:rPr>
                <a:t>bits/sec)</a:t>
              </a:r>
            </a:p>
          </p:txBody>
        </p:sp>
      </p:grpSp>
      <p:sp>
        <p:nvSpPr>
          <p:cNvPr id="73746" name="AutoShape 351">
            <a:extLst>
              <a:ext uri="{FF2B5EF4-FFF2-40B4-BE49-F238E27FC236}">
                <a16:creationId xmlns:a16="http://schemas.microsoft.com/office/drawing/2014/main" id="{45E2C67F-8B1A-604B-9AA5-5C02600E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3971925"/>
            <a:ext cx="1484312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3747" name="Line 352">
            <a:extLst>
              <a:ext uri="{FF2B5EF4-FFF2-40B4-BE49-F238E27FC236}">
                <a16:creationId xmlns:a16="http://schemas.microsoft.com/office/drawing/2014/main" id="{C27CF141-813D-A44D-A2D2-98B8AA85A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8725" y="45291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329" name="Text Box 353">
            <a:extLst>
              <a:ext uri="{FF2B5EF4-FFF2-40B4-BE49-F238E27FC236}">
                <a16:creationId xmlns:a16="http://schemas.microsoft.com/office/drawing/2014/main" id="{6D596C4C-DB3E-B949-A6B5-125D629C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4719638"/>
            <a:ext cx="2319337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server sends bits </a:t>
            </a:r>
          </a:p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(fluid) into pipe</a:t>
            </a:r>
          </a:p>
          <a:p>
            <a:pPr algn="ctr" eaLnBrk="1" hangingPunct="1"/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56" name="Date Placeholder 55">
            <a:extLst>
              <a:ext uri="{FF2B5EF4-FFF2-40B4-BE49-F238E27FC236}">
                <a16:creationId xmlns:a16="http://schemas.microsoft.com/office/drawing/2014/main" id="{BA9EEAAA-0FCF-E047-A20C-CCFE450977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10B4D8-4EE3-7C40-8AA6-CCC701B04E0D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59FAD066-2F2B-7442-A986-CCD450E860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Throughput (more)</a:t>
            </a:r>
          </a:p>
        </p:txBody>
      </p:sp>
      <p:sp>
        <p:nvSpPr>
          <p:cNvPr id="74755" name="Rectangle 4">
            <a:extLst>
              <a:ext uri="{FF2B5EF4-FFF2-40B4-BE49-F238E27FC236}">
                <a16:creationId xmlns:a16="http://schemas.microsoft.com/office/drawing/2014/main" id="{D866812B-AD38-3C4C-9B85-BB76A0549B2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pPr eaLnBrk="1" hangingPunct="1"/>
            <a:r>
              <a:rPr lang="en-US" altLang="en-US" sz="26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</a:t>
            </a:r>
            <a:r>
              <a:rPr lang="en-US" altLang="en-US" sz="2600" i="1" baseline="-25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en-US" sz="26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&lt; R</a:t>
            </a:r>
            <a:r>
              <a:rPr lang="en-US" altLang="en-US" sz="2600" i="1" baseline="-250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r>
              <a:rPr lang="en-US" altLang="en-US" sz="26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 </a:t>
            </a:r>
            <a:r>
              <a:rPr lang="en-US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What is average end-to-end throughput?</a:t>
            </a:r>
          </a:p>
        </p:txBody>
      </p:sp>
      <p:sp>
        <p:nvSpPr>
          <p:cNvPr id="74756" name="Line 2">
            <a:extLst>
              <a:ext uri="{FF2B5EF4-FFF2-40B4-BE49-F238E27FC236}">
                <a16:creationId xmlns:a16="http://schemas.microsoft.com/office/drawing/2014/main" id="{5172F809-C157-F843-A784-537F6F35C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757" name="Group 5">
            <a:extLst>
              <a:ext uri="{FF2B5EF4-FFF2-40B4-BE49-F238E27FC236}">
                <a16:creationId xmlns:a16="http://schemas.microsoft.com/office/drawing/2014/main" id="{B8C37B2F-8819-B449-9207-FA73A6CC3DDE}"/>
              </a:ext>
            </a:extLst>
          </p:cNvPr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74833" name="Oval 6">
              <a:extLst>
                <a:ext uri="{FF2B5EF4-FFF2-40B4-BE49-F238E27FC236}">
                  <a16:creationId xmlns:a16="http://schemas.microsoft.com/office/drawing/2014/main" id="{AA69CE0C-8D5F-A94D-A1B0-0600101EC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4834" name="Line 7">
              <a:extLst>
                <a:ext uri="{FF2B5EF4-FFF2-40B4-BE49-F238E27FC236}">
                  <a16:creationId xmlns:a16="http://schemas.microsoft.com/office/drawing/2014/main" id="{194555A0-7C46-6541-99B6-8B510D3FD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35" name="Line 8">
              <a:extLst>
                <a:ext uri="{FF2B5EF4-FFF2-40B4-BE49-F238E27FC236}">
                  <a16:creationId xmlns:a16="http://schemas.microsoft.com/office/drawing/2014/main" id="{71BA1C4C-0B06-B947-BCEC-29F7B1CE4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36" name="Rectangle 9">
              <a:extLst>
                <a:ext uri="{FF2B5EF4-FFF2-40B4-BE49-F238E27FC236}">
                  <a16:creationId xmlns:a16="http://schemas.microsoft.com/office/drawing/2014/main" id="{4C7F1808-E86D-254D-AEC0-56BEA224E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74837" name="Oval 10">
              <a:extLst>
                <a:ext uri="{FF2B5EF4-FFF2-40B4-BE49-F238E27FC236}">
                  <a16:creationId xmlns:a16="http://schemas.microsoft.com/office/drawing/2014/main" id="{3EE70EF0-02A9-B247-9205-821F7992F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74838" name="Group 11">
              <a:extLst>
                <a:ext uri="{FF2B5EF4-FFF2-40B4-BE49-F238E27FC236}">
                  <a16:creationId xmlns:a16="http://schemas.microsoft.com/office/drawing/2014/main" id="{36AD1D4C-B016-0342-8C5E-217EE05505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4843" name="Line 12">
                <a:extLst>
                  <a:ext uri="{FF2B5EF4-FFF2-40B4-BE49-F238E27FC236}">
                    <a16:creationId xmlns:a16="http://schemas.microsoft.com/office/drawing/2014/main" id="{1030F0B0-7664-0A4F-95A5-91C880718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44" name="Line 13">
                <a:extLst>
                  <a:ext uri="{FF2B5EF4-FFF2-40B4-BE49-F238E27FC236}">
                    <a16:creationId xmlns:a16="http://schemas.microsoft.com/office/drawing/2014/main" id="{8F6CAAAF-6F17-9C47-9785-9086763F1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45" name="Line 14">
                <a:extLst>
                  <a:ext uri="{FF2B5EF4-FFF2-40B4-BE49-F238E27FC236}">
                    <a16:creationId xmlns:a16="http://schemas.microsoft.com/office/drawing/2014/main" id="{57D4FE43-8C9A-4C40-94AB-6AEDB67CB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39" name="Group 15">
              <a:extLst>
                <a:ext uri="{FF2B5EF4-FFF2-40B4-BE49-F238E27FC236}">
                  <a16:creationId xmlns:a16="http://schemas.microsoft.com/office/drawing/2014/main" id="{880AD2D6-E282-934D-9417-489C9F1A2C0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4840" name="Line 16">
                <a:extLst>
                  <a:ext uri="{FF2B5EF4-FFF2-40B4-BE49-F238E27FC236}">
                    <a16:creationId xmlns:a16="http://schemas.microsoft.com/office/drawing/2014/main" id="{75E466AE-3AF5-5740-BE40-08F6F1C56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41" name="Line 17">
                <a:extLst>
                  <a:ext uri="{FF2B5EF4-FFF2-40B4-BE49-F238E27FC236}">
                    <a16:creationId xmlns:a16="http://schemas.microsoft.com/office/drawing/2014/main" id="{5E269F9B-2F4D-7E48-AB94-53A890490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42" name="Line 18">
                <a:extLst>
                  <a:ext uri="{FF2B5EF4-FFF2-40B4-BE49-F238E27FC236}">
                    <a16:creationId xmlns:a16="http://schemas.microsoft.com/office/drawing/2014/main" id="{08F8CDDF-DEB2-C84F-8892-EE58F642B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4758" name="Object 19">
            <a:extLst>
              <a:ext uri="{FF2B5EF4-FFF2-40B4-BE49-F238E27FC236}">
                <a16:creationId xmlns:a16="http://schemas.microsoft.com/office/drawing/2014/main" id="{5E155157-B719-8A49-A8FF-7D763B9F58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188" y="2454275"/>
                        <a:ext cx="7223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59" name="Group 20">
            <a:extLst>
              <a:ext uri="{FF2B5EF4-FFF2-40B4-BE49-F238E27FC236}">
                <a16:creationId xmlns:a16="http://schemas.microsoft.com/office/drawing/2014/main" id="{5454643F-E11F-4A42-9B78-DD7C59D2B2FB}"/>
              </a:ext>
            </a:extLst>
          </p:cNvPr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74825" name="AutoShape 21">
              <a:extLst>
                <a:ext uri="{FF2B5EF4-FFF2-40B4-BE49-F238E27FC236}">
                  <a16:creationId xmlns:a16="http://schemas.microsoft.com/office/drawing/2014/main" id="{DB07DC5B-8839-DD48-8FD5-DAE6DA823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4826" name="Rectangle 22">
              <a:extLst>
                <a:ext uri="{FF2B5EF4-FFF2-40B4-BE49-F238E27FC236}">
                  <a16:creationId xmlns:a16="http://schemas.microsoft.com/office/drawing/2014/main" id="{699F4CCC-8C90-1140-8A15-C3F72F2E2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4827" name="Rectangle 23">
              <a:extLst>
                <a:ext uri="{FF2B5EF4-FFF2-40B4-BE49-F238E27FC236}">
                  <a16:creationId xmlns:a16="http://schemas.microsoft.com/office/drawing/2014/main" id="{88755329-265F-154D-B196-A82F694DB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4828" name="AutoShape 24">
              <a:extLst>
                <a:ext uri="{FF2B5EF4-FFF2-40B4-BE49-F238E27FC236}">
                  <a16:creationId xmlns:a16="http://schemas.microsoft.com/office/drawing/2014/main" id="{BBEDA94A-802D-FF43-8EC7-8DAFB27D2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4829" name="Line 25">
              <a:extLst>
                <a:ext uri="{FF2B5EF4-FFF2-40B4-BE49-F238E27FC236}">
                  <a16:creationId xmlns:a16="http://schemas.microsoft.com/office/drawing/2014/main" id="{8937B24B-607C-7B43-A130-AA06F04A8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30" name="Line 26">
              <a:extLst>
                <a:ext uri="{FF2B5EF4-FFF2-40B4-BE49-F238E27FC236}">
                  <a16:creationId xmlns:a16="http://schemas.microsoft.com/office/drawing/2014/main" id="{A3ADDF51-C86E-684A-B785-E7F798E15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31" name="Rectangle 27">
              <a:extLst>
                <a:ext uri="{FF2B5EF4-FFF2-40B4-BE49-F238E27FC236}">
                  <a16:creationId xmlns:a16="http://schemas.microsoft.com/office/drawing/2014/main" id="{CCB3F57A-D741-9846-8B6A-7D0BF3A8B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4832" name="Rectangle 28">
              <a:extLst>
                <a:ext uri="{FF2B5EF4-FFF2-40B4-BE49-F238E27FC236}">
                  <a16:creationId xmlns:a16="http://schemas.microsoft.com/office/drawing/2014/main" id="{B41AF2DD-4AC7-B743-BD35-E4C3FE915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74760" name="AutoShape 30">
            <a:extLst>
              <a:ext uri="{FF2B5EF4-FFF2-40B4-BE49-F238E27FC236}">
                <a16:creationId xmlns:a16="http://schemas.microsoft.com/office/drawing/2014/main" id="{70457E35-BF7E-D94E-BE49-A5F73781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74761" name="Group 34">
            <a:extLst>
              <a:ext uri="{FF2B5EF4-FFF2-40B4-BE49-F238E27FC236}">
                <a16:creationId xmlns:a16="http://schemas.microsoft.com/office/drawing/2014/main" id="{F19F5EC6-9662-FA46-B719-CEFE54546118}"/>
              </a:ext>
            </a:extLst>
          </p:cNvPr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>
              <a:extLst>
                <a:ext uri="{FF2B5EF4-FFF2-40B4-BE49-F238E27FC236}">
                  <a16:creationId xmlns:a16="http://schemas.microsoft.com/office/drawing/2014/main" id="{E117C0AE-CDC8-4949-9D6A-EED117FFB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56036" name="Rectangle 36">
              <a:extLst>
                <a:ext uri="{FF2B5EF4-FFF2-40B4-BE49-F238E27FC236}">
                  <a16:creationId xmlns:a16="http://schemas.microsoft.com/office/drawing/2014/main" id="{E7665BA0-F2CB-8749-B86E-D33938D55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74823" name="Oval 37">
              <a:extLst>
                <a:ext uri="{FF2B5EF4-FFF2-40B4-BE49-F238E27FC236}">
                  <a16:creationId xmlns:a16="http://schemas.microsoft.com/office/drawing/2014/main" id="{32C81081-D3D7-574B-BACC-A6CFC1935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56038" name="Rectangle 38">
              <a:extLst>
                <a:ext uri="{FF2B5EF4-FFF2-40B4-BE49-F238E27FC236}">
                  <a16:creationId xmlns:a16="http://schemas.microsoft.com/office/drawing/2014/main" id="{D1B84663-9099-3048-807C-D5156CDDA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sp>
        <p:nvSpPr>
          <p:cNvPr id="74762" name="Text Box 39">
            <a:extLst>
              <a:ext uri="{FF2B5EF4-FFF2-40B4-BE49-F238E27FC236}">
                <a16:creationId xmlns:a16="http://schemas.microsoft.com/office/drawing/2014/main" id="{6EC2798F-5859-814E-84AF-3995AA12D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  R</a:t>
            </a:r>
            <a:r>
              <a:rPr lang="en-US" altLang="en-US" sz="2800" baseline="-25000">
                <a:latin typeface="Comic Sans MS" panose="030F0902030302020204" pitchFamily="66" charset="0"/>
              </a:rPr>
              <a:t>s</a:t>
            </a:r>
            <a:r>
              <a:rPr lang="en-US" altLang="en-US" sz="2000" baseline="-25000">
                <a:latin typeface="Comic Sans MS" panose="030F0902030302020204" pitchFamily="66" charset="0"/>
              </a:rPr>
              <a:t> </a:t>
            </a:r>
            <a:r>
              <a:rPr lang="en-US" altLang="en-US" sz="2000">
                <a:latin typeface="Comic Sans MS" panose="030F0902030302020204" pitchFamily="66" charset="0"/>
              </a:rPr>
              <a:t>bits/sec</a:t>
            </a:r>
          </a:p>
        </p:txBody>
      </p:sp>
      <p:sp>
        <p:nvSpPr>
          <p:cNvPr id="74763" name="AutoShape 42">
            <a:extLst>
              <a:ext uri="{FF2B5EF4-FFF2-40B4-BE49-F238E27FC236}">
                <a16:creationId xmlns:a16="http://schemas.microsoft.com/office/drawing/2014/main" id="{48A510CE-9012-384D-AC51-5F40B03EC03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AutoShape 43">
            <a:extLst>
              <a:ext uri="{FF2B5EF4-FFF2-40B4-BE49-F238E27FC236}">
                <a16:creationId xmlns:a16="http://schemas.microsoft.com/office/drawing/2014/main" id="{81151B09-087E-354D-A7DE-C03CF43F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74765" name="Group 54">
            <a:extLst>
              <a:ext uri="{FF2B5EF4-FFF2-40B4-BE49-F238E27FC236}">
                <a16:creationId xmlns:a16="http://schemas.microsoft.com/office/drawing/2014/main" id="{1AEADC8F-67E6-444E-837C-FF4F82BC5304}"/>
              </a:ext>
            </a:extLst>
          </p:cNvPr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74815" name="Group 45">
              <a:extLst>
                <a:ext uri="{FF2B5EF4-FFF2-40B4-BE49-F238E27FC236}">
                  <a16:creationId xmlns:a16="http://schemas.microsoft.com/office/drawing/2014/main" id="{9531D255-3DA7-8B4D-ADA8-140B75A19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>
                <a:extLst>
                  <a:ext uri="{FF2B5EF4-FFF2-40B4-BE49-F238E27FC236}">
                    <a16:creationId xmlns:a16="http://schemas.microsoft.com/office/drawing/2014/main" id="{FC1D5E89-7BED-5448-8D16-9EFBCDB8D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256047" name="Rectangle 47">
                <a:extLst>
                  <a:ext uri="{FF2B5EF4-FFF2-40B4-BE49-F238E27FC236}">
                    <a16:creationId xmlns:a16="http://schemas.microsoft.com/office/drawing/2014/main" id="{B9F33562-81B7-D547-A299-B3DB0F7AD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74819" name="Oval 48">
                <a:extLst>
                  <a:ext uri="{FF2B5EF4-FFF2-40B4-BE49-F238E27FC236}">
                    <a16:creationId xmlns:a16="http://schemas.microsoft.com/office/drawing/2014/main" id="{45F8A0FA-38A2-9840-8BBE-96883AD9F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049" name="Rectangle 49">
                <a:extLst>
                  <a:ext uri="{FF2B5EF4-FFF2-40B4-BE49-F238E27FC236}">
                    <a16:creationId xmlns:a16="http://schemas.microsoft.com/office/drawing/2014/main" id="{6115C8BE-5030-044F-9425-F8BBDAE3B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</p:grpSp>
        <p:sp>
          <p:nvSpPr>
            <p:cNvPr id="74816" name="Text Box 50">
              <a:extLst>
                <a:ext uri="{FF2B5EF4-FFF2-40B4-BE49-F238E27FC236}">
                  <a16:creationId xmlns:a16="http://schemas.microsoft.com/office/drawing/2014/main" id="{8D263F6D-591B-3442-8024-4E926EBC4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omic Sans MS" panose="030F0902030302020204" pitchFamily="66" charset="0"/>
                </a:rPr>
                <a:t>R</a:t>
              </a:r>
              <a:r>
                <a:rPr lang="en-US" altLang="en-US" sz="2800" baseline="-25000">
                  <a:latin typeface="Comic Sans MS" panose="030F0902030302020204" pitchFamily="66" charset="0"/>
                </a:rPr>
                <a:t>c</a:t>
              </a:r>
              <a:r>
                <a:rPr lang="en-US" altLang="en-US" sz="2000" baseline="-25000">
                  <a:latin typeface="Comic Sans MS" panose="030F0902030302020204" pitchFamily="66" charset="0"/>
                </a:rPr>
                <a:t> </a:t>
              </a:r>
              <a:r>
                <a:rPr lang="en-US" altLang="en-US" sz="2000">
                  <a:latin typeface="Comic Sans MS" panose="030F0902030302020204" pitchFamily="66" charset="0"/>
                </a:rPr>
                <a:t>bits/sec</a:t>
              </a:r>
            </a:p>
          </p:txBody>
        </p:sp>
      </p:grpSp>
      <p:sp>
        <p:nvSpPr>
          <p:cNvPr id="74766" name="AutoShape 51">
            <a:extLst>
              <a:ext uri="{FF2B5EF4-FFF2-40B4-BE49-F238E27FC236}">
                <a16:creationId xmlns:a16="http://schemas.microsoft.com/office/drawing/2014/main" id="{DFA0AF58-7322-5448-B6FF-95DD1EC59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9" name="Group 109">
            <a:extLst>
              <a:ext uri="{FF2B5EF4-FFF2-40B4-BE49-F238E27FC236}">
                <a16:creationId xmlns:a16="http://schemas.microsoft.com/office/drawing/2014/main" id="{D408C272-499F-934F-88A8-B1D26A844EF6}"/>
              </a:ext>
            </a:extLst>
          </p:cNvPr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74773" name="Rectangle 56">
              <a:extLst>
                <a:ext uri="{FF2B5EF4-FFF2-40B4-BE49-F238E27FC236}">
                  <a16:creationId xmlns:a16="http://schemas.microsoft.com/office/drawing/2014/main" id="{3613D6CA-F4DF-9D42-869A-F6DDED050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en-US" sz="2800" i="1"/>
                <a:t>R</a:t>
              </a:r>
              <a:r>
                <a:rPr lang="en-US" altLang="en-US" sz="2800" i="1" baseline="-25000"/>
                <a:t>s</a:t>
              </a:r>
              <a:r>
                <a:rPr lang="en-US" altLang="en-US" sz="2800" i="1"/>
                <a:t> &gt; R</a:t>
              </a:r>
              <a:r>
                <a:rPr lang="en-US" altLang="en-US" sz="2800" i="1" baseline="-25000"/>
                <a:t>c</a:t>
              </a:r>
              <a:r>
                <a:rPr lang="en-US" altLang="en-US" sz="2800" i="1"/>
                <a:t>  </a:t>
              </a:r>
              <a:r>
                <a:rPr lang="en-US" altLang="en-US"/>
                <a:t>What is average end-to-end throughput?</a:t>
              </a:r>
            </a:p>
          </p:txBody>
        </p:sp>
        <p:sp>
          <p:nvSpPr>
            <p:cNvPr id="74774" name="Line 57">
              <a:extLst>
                <a:ext uri="{FF2B5EF4-FFF2-40B4-BE49-F238E27FC236}">
                  <a16:creationId xmlns:a16="http://schemas.microsoft.com/office/drawing/2014/main" id="{3F5A3CDC-C393-C244-8DC7-FE126F76A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775" name="Group 58">
              <a:extLst>
                <a:ext uri="{FF2B5EF4-FFF2-40B4-BE49-F238E27FC236}">
                  <a16:creationId xmlns:a16="http://schemas.microsoft.com/office/drawing/2014/main" id="{A5515713-B3B7-AA45-9B5D-9777EF38B7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74802" name="Oval 59">
                <a:extLst>
                  <a:ext uri="{FF2B5EF4-FFF2-40B4-BE49-F238E27FC236}">
                    <a16:creationId xmlns:a16="http://schemas.microsoft.com/office/drawing/2014/main" id="{794A760F-B354-E746-941D-62C07FEE4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4803" name="Line 60">
                <a:extLst>
                  <a:ext uri="{FF2B5EF4-FFF2-40B4-BE49-F238E27FC236}">
                    <a16:creationId xmlns:a16="http://schemas.microsoft.com/office/drawing/2014/main" id="{A8A26FD1-16EE-5D46-A34C-676FD7D5D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4" name="Line 61">
                <a:extLst>
                  <a:ext uri="{FF2B5EF4-FFF2-40B4-BE49-F238E27FC236}">
                    <a16:creationId xmlns:a16="http://schemas.microsoft.com/office/drawing/2014/main" id="{5493AA9F-82B0-F14D-9971-B7AECFF3A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5" name="Rectangle 62">
                <a:extLst>
                  <a:ext uri="{FF2B5EF4-FFF2-40B4-BE49-F238E27FC236}">
                    <a16:creationId xmlns:a16="http://schemas.microsoft.com/office/drawing/2014/main" id="{87D56904-9E90-D44C-B3AB-910CADE6F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74806" name="Oval 63">
                <a:extLst>
                  <a:ext uri="{FF2B5EF4-FFF2-40B4-BE49-F238E27FC236}">
                    <a16:creationId xmlns:a16="http://schemas.microsoft.com/office/drawing/2014/main" id="{AB3A8FC0-E48E-E24E-BFCB-A750A4201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74807" name="Group 64">
                <a:extLst>
                  <a:ext uri="{FF2B5EF4-FFF2-40B4-BE49-F238E27FC236}">
                    <a16:creationId xmlns:a16="http://schemas.microsoft.com/office/drawing/2014/main" id="{669E7101-12CA-6444-AB86-381E95E202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812" name="Line 65">
                  <a:extLst>
                    <a:ext uri="{FF2B5EF4-FFF2-40B4-BE49-F238E27FC236}">
                      <a16:creationId xmlns:a16="http://schemas.microsoft.com/office/drawing/2014/main" id="{1312EEA3-CF0F-8345-99D0-62213D8016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13" name="Line 66">
                  <a:extLst>
                    <a:ext uri="{FF2B5EF4-FFF2-40B4-BE49-F238E27FC236}">
                      <a16:creationId xmlns:a16="http://schemas.microsoft.com/office/drawing/2014/main" id="{14843E76-AA41-1C45-9F25-4ABD073773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14" name="Line 67">
                  <a:extLst>
                    <a:ext uri="{FF2B5EF4-FFF2-40B4-BE49-F238E27FC236}">
                      <a16:creationId xmlns:a16="http://schemas.microsoft.com/office/drawing/2014/main" id="{B0DA366A-CDE2-E840-8756-BE98790FE5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808" name="Group 68">
                <a:extLst>
                  <a:ext uri="{FF2B5EF4-FFF2-40B4-BE49-F238E27FC236}">
                    <a16:creationId xmlns:a16="http://schemas.microsoft.com/office/drawing/2014/main" id="{60CFF2CC-13C0-C741-9739-D34574BB5F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809" name="Line 69">
                  <a:extLst>
                    <a:ext uri="{FF2B5EF4-FFF2-40B4-BE49-F238E27FC236}">
                      <a16:creationId xmlns:a16="http://schemas.microsoft.com/office/drawing/2014/main" id="{8DF2F303-D557-8B4D-A0C7-281C2C30EB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10" name="Line 70">
                  <a:extLst>
                    <a:ext uri="{FF2B5EF4-FFF2-40B4-BE49-F238E27FC236}">
                      <a16:creationId xmlns:a16="http://schemas.microsoft.com/office/drawing/2014/main" id="{B856F83B-D993-C54E-9A23-AD05D7B4D1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11" name="Line 71">
                  <a:extLst>
                    <a:ext uri="{FF2B5EF4-FFF2-40B4-BE49-F238E27FC236}">
                      <a16:creationId xmlns:a16="http://schemas.microsoft.com/office/drawing/2014/main" id="{30DC1C67-9F37-474E-9C05-234D197A8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74776" name="Object 72">
              <a:extLst>
                <a:ext uri="{FF2B5EF4-FFF2-40B4-BE49-F238E27FC236}">
                  <a16:creationId xmlns:a16="http://schemas.microsoft.com/office/drawing/2014/main" id="{AC2A5890-F5D8-724B-88DB-722C63EABA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7462500" imgH="14478000" progId="MS_ClipArt_Gallery.2">
                    <p:embed/>
                  </p:oleObj>
                </mc:Choice>
                <mc:Fallback>
                  <p:oleObj name="Clip" r:id="rId4" imgW="17462500" imgH="14478000" progId="MS_ClipArt_Gallery.2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8" y="2739"/>
                          <a:ext cx="455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4777" name="Group 73">
              <a:extLst>
                <a:ext uri="{FF2B5EF4-FFF2-40B4-BE49-F238E27FC236}">
                  <a16:creationId xmlns:a16="http://schemas.microsoft.com/office/drawing/2014/main" id="{E96C12F7-F4F4-B84D-B599-73929CB156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74794" name="AutoShape 74">
                <a:extLst>
                  <a:ext uri="{FF2B5EF4-FFF2-40B4-BE49-F238E27FC236}">
                    <a16:creationId xmlns:a16="http://schemas.microsoft.com/office/drawing/2014/main" id="{AD1D618B-96D5-A741-B938-73915FCE4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4795" name="Rectangle 75">
                <a:extLst>
                  <a:ext uri="{FF2B5EF4-FFF2-40B4-BE49-F238E27FC236}">
                    <a16:creationId xmlns:a16="http://schemas.microsoft.com/office/drawing/2014/main" id="{A259AD83-8601-194E-95D5-49B509165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4796" name="Rectangle 76">
                <a:extLst>
                  <a:ext uri="{FF2B5EF4-FFF2-40B4-BE49-F238E27FC236}">
                    <a16:creationId xmlns:a16="http://schemas.microsoft.com/office/drawing/2014/main" id="{AD57123F-8899-754E-A269-4DBD319D1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4797" name="AutoShape 77">
                <a:extLst>
                  <a:ext uri="{FF2B5EF4-FFF2-40B4-BE49-F238E27FC236}">
                    <a16:creationId xmlns:a16="http://schemas.microsoft.com/office/drawing/2014/main" id="{9CD8F5AB-9327-3F4D-AB73-1E2200A47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4798" name="Line 78">
                <a:extLst>
                  <a:ext uri="{FF2B5EF4-FFF2-40B4-BE49-F238E27FC236}">
                    <a16:creationId xmlns:a16="http://schemas.microsoft.com/office/drawing/2014/main" id="{21834933-3304-464F-925B-FB8A837F4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9" name="Line 79">
                <a:extLst>
                  <a:ext uri="{FF2B5EF4-FFF2-40B4-BE49-F238E27FC236}">
                    <a16:creationId xmlns:a16="http://schemas.microsoft.com/office/drawing/2014/main" id="{91138426-6613-6F41-9682-B74358794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0" name="Rectangle 80">
                <a:extLst>
                  <a:ext uri="{FF2B5EF4-FFF2-40B4-BE49-F238E27FC236}">
                    <a16:creationId xmlns:a16="http://schemas.microsoft.com/office/drawing/2014/main" id="{2BFF3733-C6C6-F048-B5E0-B7595D88E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4801" name="Rectangle 81">
                <a:extLst>
                  <a:ext uri="{FF2B5EF4-FFF2-40B4-BE49-F238E27FC236}">
                    <a16:creationId xmlns:a16="http://schemas.microsoft.com/office/drawing/2014/main" id="{002E5CE3-08E6-F24D-A142-03333E3D0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74778" name="AutoShape 82">
              <a:extLst>
                <a:ext uri="{FF2B5EF4-FFF2-40B4-BE49-F238E27FC236}">
                  <a16:creationId xmlns:a16="http://schemas.microsoft.com/office/drawing/2014/main" id="{64282FA8-F829-084C-9C70-71222E04C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4779" name="AutoShape 90">
              <a:extLst>
                <a:ext uri="{FF2B5EF4-FFF2-40B4-BE49-F238E27FC236}">
                  <a16:creationId xmlns:a16="http://schemas.microsoft.com/office/drawing/2014/main" id="{AF0860C4-28EE-744A-A10C-BEF6604A6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74780" name="Group 92">
              <a:extLst>
                <a:ext uri="{FF2B5EF4-FFF2-40B4-BE49-F238E27FC236}">
                  <a16:creationId xmlns:a16="http://schemas.microsoft.com/office/drawing/2014/main" id="{B576497F-604C-3349-A926-6CA0350F14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>
                <a:extLst>
                  <a:ext uri="{FF2B5EF4-FFF2-40B4-BE49-F238E27FC236}">
                    <a16:creationId xmlns:a16="http://schemas.microsoft.com/office/drawing/2014/main" id="{20242C0A-1CB4-C547-A549-49FEFC07A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256094" name="Rectangle 94">
                <a:extLst>
                  <a:ext uri="{FF2B5EF4-FFF2-40B4-BE49-F238E27FC236}">
                    <a16:creationId xmlns:a16="http://schemas.microsoft.com/office/drawing/2014/main" id="{9475D464-B1B2-ED4C-871F-1303F1F3F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74792" name="Oval 95">
                <a:extLst>
                  <a:ext uri="{FF2B5EF4-FFF2-40B4-BE49-F238E27FC236}">
                    <a16:creationId xmlns:a16="http://schemas.microsoft.com/office/drawing/2014/main" id="{D1C83976-138A-344A-9E53-F8ADB2DCB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096" name="Rectangle 96">
                <a:extLst>
                  <a:ext uri="{FF2B5EF4-FFF2-40B4-BE49-F238E27FC236}">
                    <a16:creationId xmlns:a16="http://schemas.microsoft.com/office/drawing/2014/main" id="{AA247821-9418-3640-A858-CF9DC3921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</p:grpSp>
        <p:sp>
          <p:nvSpPr>
            <p:cNvPr id="74781" name="Text Box 97">
              <a:extLst>
                <a:ext uri="{FF2B5EF4-FFF2-40B4-BE49-F238E27FC236}">
                  <a16:creationId xmlns:a16="http://schemas.microsoft.com/office/drawing/2014/main" id="{233BE058-63EC-C14E-A847-12AAD1952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omic Sans MS" panose="030F0902030302020204" pitchFamily="66" charset="0"/>
                </a:rPr>
                <a:t>R</a:t>
              </a:r>
              <a:r>
                <a:rPr lang="en-US" altLang="en-US" sz="2800" baseline="-25000">
                  <a:latin typeface="Comic Sans MS" panose="030F0902030302020204" pitchFamily="66" charset="0"/>
                </a:rPr>
                <a:t>s</a:t>
              </a:r>
              <a:r>
                <a:rPr lang="en-US" altLang="en-US" sz="2000" baseline="-25000">
                  <a:latin typeface="Comic Sans MS" panose="030F0902030302020204" pitchFamily="66" charset="0"/>
                </a:rPr>
                <a:t> </a:t>
              </a:r>
              <a:r>
                <a:rPr lang="en-US" altLang="en-US" sz="2000">
                  <a:latin typeface="Comic Sans MS" panose="030F0902030302020204" pitchFamily="66" charset="0"/>
                </a:rPr>
                <a:t>bits/sec</a:t>
              </a:r>
            </a:p>
          </p:txBody>
        </p:sp>
        <p:grpSp>
          <p:nvGrpSpPr>
            <p:cNvPr id="74782" name="Group 83">
              <a:extLst>
                <a:ext uri="{FF2B5EF4-FFF2-40B4-BE49-F238E27FC236}">
                  <a16:creationId xmlns:a16="http://schemas.microsoft.com/office/drawing/2014/main" id="{D03CCE43-A3B7-494E-B8F9-EAC7B3A3C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>
                <a:extLst>
                  <a:ext uri="{FF2B5EF4-FFF2-40B4-BE49-F238E27FC236}">
                    <a16:creationId xmlns:a16="http://schemas.microsoft.com/office/drawing/2014/main" id="{042CD5EC-6FEF-3B4A-BEA0-5C560E533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256085" name="Rectangle 85">
                <a:extLst>
                  <a:ext uri="{FF2B5EF4-FFF2-40B4-BE49-F238E27FC236}">
                    <a16:creationId xmlns:a16="http://schemas.microsoft.com/office/drawing/2014/main" id="{D717C124-B219-5E4A-A849-03CBE6D19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74788" name="Oval 86">
                <a:extLst>
                  <a:ext uri="{FF2B5EF4-FFF2-40B4-BE49-F238E27FC236}">
                    <a16:creationId xmlns:a16="http://schemas.microsoft.com/office/drawing/2014/main" id="{59DB86B8-5323-B945-8DAF-7B0C89F90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087" name="Rectangle 87">
                <a:extLst>
                  <a:ext uri="{FF2B5EF4-FFF2-40B4-BE49-F238E27FC236}">
                    <a16:creationId xmlns:a16="http://schemas.microsoft.com/office/drawing/2014/main" id="{B4FAC16E-4B0F-2A46-96E1-A88EFE537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</p:grpSp>
        <p:sp>
          <p:nvSpPr>
            <p:cNvPr id="74783" name="Text Box 88">
              <a:extLst>
                <a:ext uri="{FF2B5EF4-FFF2-40B4-BE49-F238E27FC236}">
                  <a16:creationId xmlns:a16="http://schemas.microsoft.com/office/drawing/2014/main" id="{0C88969A-B124-1541-877F-345E91225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omic Sans MS" panose="030F0902030302020204" pitchFamily="66" charset="0"/>
                </a:rPr>
                <a:t>  R</a:t>
              </a:r>
              <a:r>
                <a:rPr lang="en-US" altLang="en-US" sz="2800" baseline="-25000">
                  <a:latin typeface="Comic Sans MS" panose="030F0902030302020204" pitchFamily="66" charset="0"/>
                </a:rPr>
                <a:t>c</a:t>
              </a:r>
              <a:r>
                <a:rPr lang="en-US" altLang="en-US" sz="2000" baseline="-25000">
                  <a:latin typeface="Comic Sans MS" panose="030F0902030302020204" pitchFamily="66" charset="0"/>
                </a:rPr>
                <a:t> </a:t>
              </a:r>
              <a:r>
                <a:rPr lang="en-US" altLang="en-US" sz="2000">
                  <a:latin typeface="Comic Sans MS" panose="030F0902030302020204" pitchFamily="66" charset="0"/>
                </a:rPr>
                <a:t>bits/sec</a:t>
              </a:r>
            </a:p>
          </p:txBody>
        </p:sp>
        <p:sp>
          <p:nvSpPr>
            <p:cNvPr id="74784" name="AutoShape 98">
              <a:extLst>
                <a:ext uri="{FF2B5EF4-FFF2-40B4-BE49-F238E27FC236}">
                  <a16:creationId xmlns:a16="http://schemas.microsoft.com/office/drawing/2014/main" id="{E4BB2D17-61B8-E844-B3D4-F5997D237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4785" name="AutoShape 89">
              <a:extLst>
                <a:ext uri="{FF2B5EF4-FFF2-40B4-BE49-F238E27FC236}">
                  <a16:creationId xmlns:a16="http://schemas.microsoft.com/office/drawing/2014/main" id="{CAD8A932-165D-B24C-AAC0-CF8110A08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08">
            <a:extLst>
              <a:ext uri="{FF2B5EF4-FFF2-40B4-BE49-F238E27FC236}">
                <a16:creationId xmlns:a16="http://schemas.microsoft.com/office/drawing/2014/main" id="{A9D3DDCB-C4E5-BB4F-BC8E-C4E8E7ABD632}"/>
              </a:ext>
            </a:extLst>
          </p:cNvPr>
          <p:cNvGrpSpPr>
            <a:grpSpLocks/>
          </p:cNvGrpSpPr>
          <p:nvPr/>
        </p:nvGrpSpPr>
        <p:grpSpPr bwMode="auto">
          <a:xfrm>
            <a:off x="1117600" y="5160963"/>
            <a:ext cx="6764338" cy="803275"/>
            <a:chOff x="128" y="3270"/>
            <a:chExt cx="5422" cy="763"/>
          </a:xfrm>
        </p:grpSpPr>
        <p:sp>
          <p:nvSpPr>
            <p:cNvPr id="74770" name="Rectangle 102">
              <a:extLst>
                <a:ext uri="{FF2B5EF4-FFF2-40B4-BE49-F238E27FC236}">
                  <a16:creationId xmlns:a16="http://schemas.microsoft.com/office/drawing/2014/main" id="{0AFA2DC6-77FC-484C-A5E0-3F07F4266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" y="3394"/>
              <a:ext cx="5403" cy="639"/>
            </a:xfrm>
            <a:prstGeom prst="rect">
              <a:avLst/>
            </a:prstGeom>
            <a:noFill/>
            <a:ln w="28575">
              <a:solidFill>
                <a:srgbClr val="DADAD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bg2"/>
                </a:solidFill>
              </a:endParaRPr>
            </a:p>
          </p:txBody>
        </p:sp>
        <p:sp>
          <p:nvSpPr>
            <p:cNvPr id="74771" name="Text Box 101">
              <a:extLst>
                <a:ext uri="{FF2B5EF4-FFF2-40B4-BE49-F238E27FC236}">
                  <a16:creationId xmlns:a16="http://schemas.microsoft.com/office/drawing/2014/main" id="{63C46138-20EB-F24E-A446-CF08762A6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2"/>
                  </a:solidFill>
                  <a:latin typeface="Comic Sans MS" panose="030F0902030302020204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74772" name="Text Box 104">
              <a:extLst>
                <a:ext uri="{FF2B5EF4-FFF2-40B4-BE49-F238E27FC236}">
                  <a16:creationId xmlns:a16="http://schemas.microsoft.com/office/drawing/2014/main" id="{F94F63DD-BA05-2B48-B0DF-8CA9E8346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" y="3270"/>
              <a:ext cx="1713" cy="3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DADAD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solidFill>
                    <a:schemeClr val="bg2"/>
                  </a:solidFill>
                  <a:latin typeface="Comic Sans MS" panose="030F0902030302020204" pitchFamily="66" charset="0"/>
                </a:rPr>
                <a:t>bottleneck link</a:t>
              </a:r>
            </a:p>
          </p:txBody>
        </p:sp>
      </p:grpSp>
      <p:sp>
        <p:nvSpPr>
          <p:cNvPr id="95" name="Date Placeholder 94">
            <a:extLst>
              <a:ext uri="{FF2B5EF4-FFF2-40B4-BE49-F238E27FC236}">
                <a16:creationId xmlns:a16="http://schemas.microsoft.com/office/drawing/2014/main" id="{99D8F437-BE1A-0F46-8B8B-5389323978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E03323-5580-AB4D-9B73-2C44B5520288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2">
            <a:extLst>
              <a:ext uri="{FF2B5EF4-FFF2-40B4-BE49-F238E27FC236}">
                <a16:creationId xmlns:a16="http://schemas.microsoft.com/office/drawing/2014/main" id="{5DA2FB77-A38E-0640-9B92-7774AC24EB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77813"/>
            <a:ext cx="7772400" cy="1139825"/>
          </a:xfrm>
        </p:spPr>
        <p:txBody>
          <a:bodyPr anchor="ctr"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Throughput: Internet Scenario</a:t>
            </a:r>
          </a:p>
        </p:txBody>
      </p:sp>
      <p:sp>
        <p:nvSpPr>
          <p:cNvPr id="75779" name="Text Box 44">
            <a:extLst>
              <a:ext uri="{FF2B5EF4-FFF2-40B4-BE49-F238E27FC236}">
                <a16:creationId xmlns:a16="http://schemas.microsoft.com/office/drawing/2014/main" id="{106BCE85-7818-584B-AE40-EF74642EA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5483225"/>
            <a:ext cx="4464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10 connections (fairly) share backbone bottleneck link R</a:t>
            </a:r>
            <a:r>
              <a:rPr lang="en-US" altLang="en-US" sz="2000" baseline="-25000">
                <a:latin typeface="Comic Sans MS" panose="030F0902030302020204" pitchFamily="66" charset="0"/>
              </a:rPr>
              <a:t> </a:t>
            </a:r>
            <a:r>
              <a:rPr lang="en-US" altLang="en-US" sz="2000">
                <a:latin typeface="Comic Sans MS" panose="030F0902030302020204" pitchFamily="66" charset="0"/>
              </a:rPr>
              <a:t>bits/sec</a:t>
            </a:r>
          </a:p>
        </p:txBody>
      </p:sp>
      <p:sp>
        <p:nvSpPr>
          <p:cNvPr id="75780" name="Freeform 296">
            <a:extLst>
              <a:ext uri="{FF2B5EF4-FFF2-40B4-BE49-F238E27FC236}">
                <a16:creationId xmlns:a16="http://schemas.microsoft.com/office/drawing/2014/main" id="{75C0D175-FF2C-8448-B7A0-F80A80828CF6}"/>
              </a:ext>
            </a:extLst>
          </p:cNvPr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1" name="AutoShape 21">
            <a:extLst>
              <a:ext uri="{FF2B5EF4-FFF2-40B4-BE49-F238E27FC236}">
                <a16:creationId xmlns:a16="http://schemas.microsoft.com/office/drawing/2014/main" id="{84C8AE84-7687-2749-8BE4-0F27F7759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782" name="Rectangle 22">
            <a:extLst>
              <a:ext uri="{FF2B5EF4-FFF2-40B4-BE49-F238E27FC236}">
                <a16:creationId xmlns:a16="http://schemas.microsoft.com/office/drawing/2014/main" id="{941AD1DD-B8F1-DA4F-94E8-24121A925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1882775"/>
            <a:ext cx="144462" cy="508000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783" name="Rectangle 23">
            <a:extLst>
              <a:ext uri="{FF2B5EF4-FFF2-40B4-BE49-F238E27FC236}">
                <a16:creationId xmlns:a16="http://schemas.microsoft.com/office/drawing/2014/main" id="{E4B1397D-4A1E-7449-BC5A-437456F28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784" name="AutoShape 24">
            <a:extLst>
              <a:ext uri="{FF2B5EF4-FFF2-40B4-BE49-F238E27FC236}">
                <a16:creationId xmlns:a16="http://schemas.microsoft.com/office/drawing/2014/main" id="{D2F430BA-ED1C-CA43-A7BB-3A5F2E748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1878013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785" name="Line 25">
            <a:extLst>
              <a:ext uri="{FF2B5EF4-FFF2-40B4-BE49-F238E27FC236}">
                <a16:creationId xmlns:a16="http://schemas.microsoft.com/office/drawing/2014/main" id="{3C7EB683-EB89-3A45-AFF2-97B635F97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8550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Line 26">
            <a:extLst>
              <a:ext uri="{FF2B5EF4-FFF2-40B4-BE49-F238E27FC236}">
                <a16:creationId xmlns:a16="http://schemas.microsoft.com/office/drawing/2014/main" id="{CC2E9339-0F0D-8D4C-AA29-64127CC302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5838" y="2386013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Rectangle 27">
            <a:extLst>
              <a:ext uri="{FF2B5EF4-FFF2-40B4-BE49-F238E27FC236}">
                <a16:creationId xmlns:a16="http://schemas.microsoft.com/office/drawing/2014/main" id="{19B74A57-D0F4-4541-8A26-830002BFF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788" name="Rectangle 28">
            <a:extLst>
              <a:ext uri="{FF2B5EF4-FFF2-40B4-BE49-F238E27FC236}">
                <a16:creationId xmlns:a16="http://schemas.microsoft.com/office/drawing/2014/main" id="{5CE06CFB-E0C8-7149-BC79-87D95FD48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50" y="2181225"/>
            <a:ext cx="98425" cy="10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789" name="Text Box 35">
            <a:extLst>
              <a:ext uri="{FF2B5EF4-FFF2-40B4-BE49-F238E27FC236}">
                <a16:creationId xmlns:a16="http://schemas.microsoft.com/office/drawing/2014/main" id="{21901DD8-7F5C-034F-861A-320EF5F54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R</a:t>
            </a:r>
            <a:r>
              <a:rPr lang="en-US" altLang="en-US" sz="2800" baseline="-25000">
                <a:latin typeface="Comic Sans MS" panose="030F0902030302020204" pitchFamily="66" charset="0"/>
              </a:rPr>
              <a:t>s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257064" name="Oval 40">
            <a:extLst>
              <a:ext uri="{FF2B5EF4-FFF2-40B4-BE49-F238E27FC236}">
                <a16:creationId xmlns:a16="http://schemas.microsoft.com/office/drawing/2014/main" id="{EBFFB3B4-C036-5B48-A499-D6CF8D6175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257065" name="Rectangle 41">
            <a:extLst>
              <a:ext uri="{FF2B5EF4-FFF2-40B4-BE49-F238E27FC236}">
                <a16:creationId xmlns:a16="http://schemas.microsoft.com/office/drawing/2014/main" id="{7603090F-5216-E549-860E-FC59A43DAB1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75792" name="Oval 42">
            <a:extLst>
              <a:ext uri="{FF2B5EF4-FFF2-40B4-BE49-F238E27FC236}">
                <a16:creationId xmlns:a16="http://schemas.microsoft.com/office/drawing/2014/main" id="{A8A4E106-DFD4-014D-B1C8-056024CEC1B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7067" name="Rectangle 43">
            <a:extLst>
              <a:ext uri="{FF2B5EF4-FFF2-40B4-BE49-F238E27FC236}">
                <a16:creationId xmlns:a16="http://schemas.microsoft.com/office/drawing/2014/main" id="{18FC1551-D108-2C4F-9E53-1B16755B16B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graphicFrame>
        <p:nvGraphicFramePr>
          <p:cNvPr id="75794" name="Object 429">
            <a:extLst>
              <a:ext uri="{FF2B5EF4-FFF2-40B4-BE49-F238E27FC236}">
                <a16:creationId xmlns:a16="http://schemas.microsoft.com/office/drawing/2014/main" id="{B958F7E8-BF60-7248-8293-EB6F9C2886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4375" y="4532313"/>
          <a:ext cx="546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0" name="Object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4532313"/>
                        <a:ext cx="5461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55" name="Oval 31">
            <a:extLst>
              <a:ext uri="{FF2B5EF4-FFF2-40B4-BE49-F238E27FC236}">
                <a16:creationId xmlns:a16="http://schemas.microsoft.com/office/drawing/2014/main" id="{82DB9014-C4C9-2546-B6E8-9E660858A165}"/>
              </a:ext>
            </a:extLst>
          </p:cNvPr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257056" name="Rectangle 32">
            <a:extLst>
              <a:ext uri="{FF2B5EF4-FFF2-40B4-BE49-F238E27FC236}">
                <a16:creationId xmlns:a16="http://schemas.microsoft.com/office/drawing/2014/main" id="{222F5B67-7B69-254E-91A2-7B2E4EF21964}"/>
              </a:ext>
            </a:extLst>
          </p:cNvPr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75797" name="Oval 33">
            <a:extLst>
              <a:ext uri="{FF2B5EF4-FFF2-40B4-BE49-F238E27FC236}">
                <a16:creationId xmlns:a16="http://schemas.microsoft.com/office/drawing/2014/main" id="{7CF03EC7-6A78-1944-89F0-01FF3C8E2286}"/>
              </a:ext>
            </a:extLst>
          </p:cNvPr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7058" name="Rectangle 34">
            <a:extLst>
              <a:ext uri="{FF2B5EF4-FFF2-40B4-BE49-F238E27FC236}">
                <a16:creationId xmlns:a16="http://schemas.microsoft.com/office/drawing/2014/main" id="{9202EF3A-FBFF-3C4D-B528-DE460F3862C0}"/>
              </a:ext>
            </a:extLst>
          </p:cNvPr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75799" name="Line 456">
            <a:extLst>
              <a:ext uri="{FF2B5EF4-FFF2-40B4-BE49-F238E27FC236}">
                <a16:creationId xmlns:a16="http://schemas.microsoft.com/office/drawing/2014/main" id="{738865E3-AA5A-AF4F-A62A-57C943D0842B}"/>
              </a:ext>
            </a:extLst>
          </p:cNvPr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0" name="AutoShape 459">
            <a:extLst>
              <a:ext uri="{FF2B5EF4-FFF2-40B4-BE49-F238E27FC236}">
                <a16:creationId xmlns:a16="http://schemas.microsoft.com/office/drawing/2014/main" id="{5EF4C3F6-5E42-4A4E-96D0-A011F5ECE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801" name="Rectangle 460">
            <a:extLst>
              <a:ext uri="{FF2B5EF4-FFF2-40B4-BE49-F238E27FC236}">
                <a16:creationId xmlns:a16="http://schemas.microsoft.com/office/drawing/2014/main" id="{0C71D6AD-3E6B-BD4F-94E4-A8FDB00D9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1439863"/>
            <a:ext cx="144463" cy="508000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802" name="Rectangle 461">
            <a:extLst>
              <a:ext uri="{FF2B5EF4-FFF2-40B4-BE49-F238E27FC236}">
                <a16:creationId xmlns:a16="http://schemas.microsoft.com/office/drawing/2014/main" id="{9EC3A8A1-7648-2147-9A38-C92FFDB9C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803" name="AutoShape 462">
            <a:extLst>
              <a:ext uri="{FF2B5EF4-FFF2-40B4-BE49-F238E27FC236}">
                <a16:creationId xmlns:a16="http://schemas.microsoft.com/office/drawing/2014/main" id="{697E2203-82DE-D246-9E06-8F8E535B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804" name="Line 463">
            <a:extLst>
              <a:ext uri="{FF2B5EF4-FFF2-40B4-BE49-F238E27FC236}">
                <a16:creationId xmlns:a16="http://schemas.microsoft.com/office/drawing/2014/main" id="{22AB5825-4FB6-A444-933B-A09886198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7513" y="14462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5" name="Line 464">
            <a:extLst>
              <a:ext uri="{FF2B5EF4-FFF2-40B4-BE49-F238E27FC236}">
                <a16:creationId xmlns:a16="http://schemas.microsoft.com/office/drawing/2014/main" id="{BC91B60D-15C1-2C41-A94D-7592439526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4800" y="1943100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6" name="Rectangle 465">
            <a:extLst>
              <a:ext uri="{FF2B5EF4-FFF2-40B4-BE49-F238E27FC236}">
                <a16:creationId xmlns:a16="http://schemas.microsoft.com/office/drawing/2014/main" id="{D3300ACE-716C-1C4C-A025-DB08FEE5B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807" name="Rectangle 466">
            <a:extLst>
              <a:ext uri="{FF2B5EF4-FFF2-40B4-BE49-F238E27FC236}">
                <a16:creationId xmlns:a16="http://schemas.microsoft.com/office/drawing/2014/main" id="{C2989870-55AA-7448-BC7A-52B4ED7FC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3" y="1739900"/>
            <a:ext cx="100012" cy="10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7493" name="Oval 469">
            <a:extLst>
              <a:ext uri="{FF2B5EF4-FFF2-40B4-BE49-F238E27FC236}">
                <a16:creationId xmlns:a16="http://schemas.microsoft.com/office/drawing/2014/main" id="{2CCC0154-1326-C846-B837-9BAB6A113BA6}"/>
              </a:ext>
            </a:extLst>
          </p:cNvPr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257494" name="Rectangle 470">
            <a:extLst>
              <a:ext uri="{FF2B5EF4-FFF2-40B4-BE49-F238E27FC236}">
                <a16:creationId xmlns:a16="http://schemas.microsoft.com/office/drawing/2014/main" id="{CADFC891-C040-0140-A709-3916C4FE93CE}"/>
              </a:ext>
            </a:extLst>
          </p:cNvPr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75810" name="Oval 471">
            <a:extLst>
              <a:ext uri="{FF2B5EF4-FFF2-40B4-BE49-F238E27FC236}">
                <a16:creationId xmlns:a16="http://schemas.microsoft.com/office/drawing/2014/main" id="{8323ADD1-50B4-914F-8DCE-EC7358A5CF03}"/>
              </a:ext>
            </a:extLst>
          </p:cNvPr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7496" name="Rectangle 472">
            <a:extLst>
              <a:ext uri="{FF2B5EF4-FFF2-40B4-BE49-F238E27FC236}">
                <a16:creationId xmlns:a16="http://schemas.microsoft.com/office/drawing/2014/main" id="{B6424D8B-026E-2E45-9CBA-BD70D5876AAA}"/>
              </a:ext>
            </a:extLst>
          </p:cNvPr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75812" name="Line 473">
            <a:extLst>
              <a:ext uri="{FF2B5EF4-FFF2-40B4-BE49-F238E27FC236}">
                <a16:creationId xmlns:a16="http://schemas.microsoft.com/office/drawing/2014/main" id="{C9F50203-849A-CF48-85A6-ACE8DA04CCA1}"/>
              </a:ext>
            </a:extLst>
          </p:cNvPr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00" name="Oval 476">
            <a:extLst>
              <a:ext uri="{FF2B5EF4-FFF2-40B4-BE49-F238E27FC236}">
                <a16:creationId xmlns:a16="http://schemas.microsoft.com/office/drawing/2014/main" id="{F11BE98F-2FCD-D442-A3F9-32C35BBEBA59}"/>
              </a:ext>
            </a:extLst>
          </p:cNvPr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257501" name="Rectangle 477">
            <a:extLst>
              <a:ext uri="{FF2B5EF4-FFF2-40B4-BE49-F238E27FC236}">
                <a16:creationId xmlns:a16="http://schemas.microsoft.com/office/drawing/2014/main" id="{C7AB6A29-6830-F74A-AC98-2400771B810B}"/>
              </a:ext>
            </a:extLst>
          </p:cNvPr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75815" name="Oval 478">
            <a:extLst>
              <a:ext uri="{FF2B5EF4-FFF2-40B4-BE49-F238E27FC236}">
                <a16:creationId xmlns:a16="http://schemas.microsoft.com/office/drawing/2014/main" id="{9AFF9FE9-281E-854E-8241-B516C4A94463}"/>
              </a:ext>
            </a:extLst>
          </p:cNvPr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7503" name="Rectangle 479">
            <a:extLst>
              <a:ext uri="{FF2B5EF4-FFF2-40B4-BE49-F238E27FC236}">
                <a16:creationId xmlns:a16="http://schemas.microsoft.com/office/drawing/2014/main" id="{A3806B4E-7BDE-9046-B982-38D1936CE574}"/>
              </a:ext>
            </a:extLst>
          </p:cNvPr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75817" name="Line 480">
            <a:extLst>
              <a:ext uri="{FF2B5EF4-FFF2-40B4-BE49-F238E27FC236}">
                <a16:creationId xmlns:a16="http://schemas.microsoft.com/office/drawing/2014/main" id="{69C7C7E1-85DB-D04D-9EA3-F83B8E62B9D6}"/>
              </a:ext>
            </a:extLst>
          </p:cNvPr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07" name="Oval 483">
            <a:extLst>
              <a:ext uri="{FF2B5EF4-FFF2-40B4-BE49-F238E27FC236}">
                <a16:creationId xmlns:a16="http://schemas.microsoft.com/office/drawing/2014/main" id="{F8908AD4-2D81-AD44-9175-34F127B3BC6B}"/>
              </a:ext>
            </a:extLst>
          </p:cNvPr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257508" name="Rectangle 484">
            <a:extLst>
              <a:ext uri="{FF2B5EF4-FFF2-40B4-BE49-F238E27FC236}">
                <a16:creationId xmlns:a16="http://schemas.microsoft.com/office/drawing/2014/main" id="{E95E286B-FC0B-384A-B2FF-7CC98091A9AD}"/>
              </a:ext>
            </a:extLst>
          </p:cNvPr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75820" name="Oval 485">
            <a:extLst>
              <a:ext uri="{FF2B5EF4-FFF2-40B4-BE49-F238E27FC236}">
                <a16:creationId xmlns:a16="http://schemas.microsoft.com/office/drawing/2014/main" id="{E78BF970-0F3F-CF4C-B72C-757FD2DF7F56}"/>
              </a:ext>
            </a:extLst>
          </p:cNvPr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7510" name="Rectangle 486">
            <a:extLst>
              <a:ext uri="{FF2B5EF4-FFF2-40B4-BE49-F238E27FC236}">
                <a16:creationId xmlns:a16="http://schemas.microsoft.com/office/drawing/2014/main" id="{D5782860-C68A-914A-A6D6-2B0EBDC61F3E}"/>
              </a:ext>
            </a:extLst>
          </p:cNvPr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75822" name="Line 487">
            <a:extLst>
              <a:ext uri="{FF2B5EF4-FFF2-40B4-BE49-F238E27FC236}">
                <a16:creationId xmlns:a16="http://schemas.microsoft.com/office/drawing/2014/main" id="{E9319794-8815-0448-985C-42A3523FAB69}"/>
              </a:ext>
            </a:extLst>
          </p:cNvPr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5823" name="Object 488">
            <a:extLst>
              <a:ext uri="{FF2B5EF4-FFF2-40B4-BE49-F238E27FC236}">
                <a16:creationId xmlns:a16="http://schemas.microsoft.com/office/drawing/2014/main" id="{8EC24F4F-2475-554F-8D12-2CECCE4B2C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9538" y="4987925"/>
          <a:ext cx="544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0" name="Object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8" y="4987925"/>
                        <a:ext cx="5445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24" name="AutoShape 490">
            <a:extLst>
              <a:ext uri="{FF2B5EF4-FFF2-40B4-BE49-F238E27FC236}">
                <a16:creationId xmlns:a16="http://schemas.microsoft.com/office/drawing/2014/main" id="{97758D27-462D-D043-8FF8-2C867941A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25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825" name="Rectangle 491">
            <a:extLst>
              <a:ext uri="{FF2B5EF4-FFF2-40B4-BE49-F238E27FC236}">
                <a16:creationId xmlns:a16="http://schemas.microsoft.com/office/drawing/2014/main" id="{A1201560-E9DF-DF4E-AAD6-0BFD134C5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775" y="1763713"/>
            <a:ext cx="144463" cy="508000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826" name="Rectangle 492">
            <a:extLst>
              <a:ext uri="{FF2B5EF4-FFF2-40B4-BE49-F238E27FC236}">
                <a16:creationId xmlns:a16="http://schemas.microsoft.com/office/drawing/2014/main" id="{55625C33-2E08-DF4B-8E73-E9E0E6D9B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3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827" name="AutoShape 493">
            <a:extLst>
              <a:ext uri="{FF2B5EF4-FFF2-40B4-BE49-F238E27FC236}">
                <a16:creationId xmlns:a16="http://schemas.microsoft.com/office/drawing/2014/main" id="{1F9A857C-CC0B-524A-923B-EEDAF3289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25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828" name="Line 494">
            <a:extLst>
              <a:ext uri="{FF2B5EF4-FFF2-40B4-BE49-F238E27FC236}">
                <a16:creationId xmlns:a16="http://schemas.microsoft.com/office/drawing/2014/main" id="{660DA482-91E1-2E45-9796-B3716C927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8350" y="177006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29" name="Line 495">
            <a:extLst>
              <a:ext uri="{FF2B5EF4-FFF2-40B4-BE49-F238E27FC236}">
                <a16:creationId xmlns:a16="http://schemas.microsoft.com/office/drawing/2014/main" id="{B3DD8C0C-F3A5-A44D-A8B7-CC2E4C3A04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75638" y="2266950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30" name="Rectangle 496">
            <a:extLst>
              <a:ext uri="{FF2B5EF4-FFF2-40B4-BE49-F238E27FC236}">
                <a16:creationId xmlns:a16="http://schemas.microsoft.com/office/drawing/2014/main" id="{AF4301A9-1A5A-9B48-AD3D-15FB94465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5831" name="Rectangle 497">
            <a:extLst>
              <a:ext uri="{FF2B5EF4-FFF2-40B4-BE49-F238E27FC236}">
                <a16:creationId xmlns:a16="http://schemas.microsoft.com/office/drawing/2014/main" id="{0EB5200F-BA7D-7E48-97B4-A22AEDC0F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2063750"/>
            <a:ext cx="100012" cy="10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7524" name="Oval 500">
            <a:extLst>
              <a:ext uri="{FF2B5EF4-FFF2-40B4-BE49-F238E27FC236}">
                <a16:creationId xmlns:a16="http://schemas.microsoft.com/office/drawing/2014/main" id="{B8A800A7-F868-F946-A5B0-F228F1F2E7F6}"/>
              </a:ext>
            </a:extLst>
          </p:cNvPr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257525" name="Rectangle 501">
            <a:extLst>
              <a:ext uri="{FF2B5EF4-FFF2-40B4-BE49-F238E27FC236}">
                <a16:creationId xmlns:a16="http://schemas.microsoft.com/office/drawing/2014/main" id="{FCAA3786-622D-1C4F-94AC-8474AE03EE02}"/>
              </a:ext>
            </a:extLst>
          </p:cNvPr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75834" name="Oval 502">
            <a:extLst>
              <a:ext uri="{FF2B5EF4-FFF2-40B4-BE49-F238E27FC236}">
                <a16:creationId xmlns:a16="http://schemas.microsoft.com/office/drawing/2014/main" id="{8644351C-875D-2042-A2EF-D6F6274ACF42}"/>
              </a:ext>
            </a:extLst>
          </p:cNvPr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7527" name="Rectangle 503">
            <a:extLst>
              <a:ext uri="{FF2B5EF4-FFF2-40B4-BE49-F238E27FC236}">
                <a16:creationId xmlns:a16="http://schemas.microsoft.com/office/drawing/2014/main" id="{27C6170E-A70E-A140-A2E8-926559526350}"/>
              </a:ext>
            </a:extLst>
          </p:cNvPr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75836" name="Line 504">
            <a:extLst>
              <a:ext uri="{FF2B5EF4-FFF2-40B4-BE49-F238E27FC236}">
                <a16:creationId xmlns:a16="http://schemas.microsoft.com/office/drawing/2014/main" id="{CDCBA1BB-94BD-D446-8D67-27099591DCC7}"/>
              </a:ext>
            </a:extLst>
          </p:cNvPr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31" name="Oval 507">
            <a:extLst>
              <a:ext uri="{FF2B5EF4-FFF2-40B4-BE49-F238E27FC236}">
                <a16:creationId xmlns:a16="http://schemas.microsoft.com/office/drawing/2014/main" id="{1F3741E9-F81E-9349-B77A-735C285E3381}"/>
              </a:ext>
            </a:extLst>
          </p:cNvPr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257532" name="Rectangle 508">
            <a:extLst>
              <a:ext uri="{FF2B5EF4-FFF2-40B4-BE49-F238E27FC236}">
                <a16:creationId xmlns:a16="http://schemas.microsoft.com/office/drawing/2014/main" id="{A8E141E9-08AC-5840-8914-6374DEE522EA}"/>
              </a:ext>
            </a:extLst>
          </p:cNvPr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75839" name="Oval 509">
            <a:extLst>
              <a:ext uri="{FF2B5EF4-FFF2-40B4-BE49-F238E27FC236}">
                <a16:creationId xmlns:a16="http://schemas.microsoft.com/office/drawing/2014/main" id="{F2404540-5B21-3F40-B101-9A7E2CA584A2}"/>
              </a:ext>
            </a:extLst>
          </p:cNvPr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7534" name="Rectangle 510">
            <a:extLst>
              <a:ext uri="{FF2B5EF4-FFF2-40B4-BE49-F238E27FC236}">
                <a16:creationId xmlns:a16="http://schemas.microsoft.com/office/drawing/2014/main" id="{165E7CEB-C079-A04C-BDB0-1C4DB85165A9}"/>
              </a:ext>
            </a:extLst>
          </p:cNvPr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75841" name="Line 511">
            <a:extLst>
              <a:ext uri="{FF2B5EF4-FFF2-40B4-BE49-F238E27FC236}">
                <a16:creationId xmlns:a16="http://schemas.microsoft.com/office/drawing/2014/main" id="{0E386D09-1460-E046-BE11-74D5F6ED9332}"/>
              </a:ext>
            </a:extLst>
          </p:cNvPr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5842" name="Object 512">
            <a:extLst>
              <a:ext uri="{FF2B5EF4-FFF2-40B4-BE49-F238E27FC236}">
                <a16:creationId xmlns:a16="http://schemas.microsoft.com/office/drawing/2014/main" id="{5B481F21-EC6D-0441-BA8F-743E28DA90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0" y="4799013"/>
          <a:ext cx="546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0" name="Object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799013"/>
                        <a:ext cx="5461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43" name="Text Box 513">
            <a:extLst>
              <a:ext uri="{FF2B5EF4-FFF2-40B4-BE49-F238E27FC236}">
                <a16:creationId xmlns:a16="http://schemas.microsoft.com/office/drawing/2014/main" id="{C1337FCB-67AE-1B4F-976D-70122B776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R</a:t>
            </a:r>
            <a:r>
              <a:rPr lang="en-US" altLang="en-US" sz="2800" baseline="-25000">
                <a:latin typeface="Comic Sans MS" panose="030F0902030302020204" pitchFamily="66" charset="0"/>
              </a:rPr>
              <a:t>s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75844" name="Text Box 514">
            <a:extLst>
              <a:ext uri="{FF2B5EF4-FFF2-40B4-BE49-F238E27FC236}">
                <a16:creationId xmlns:a16="http://schemas.microsoft.com/office/drawing/2014/main" id="{60B6991E-B783-1443-997D-4F6B29DA9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R</a:t>
            </a:r>
            <a:r>
              <a:rPr lang="en-US" altLang="en-US" sz="2800" baseline="-25000">
                <a:latin typeface="Comic Sans MS" panose="030F0902030302020204" pitchFamily="66" charset="0"/>
              </a:rPr>
              <a:t>s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75845" name="Freeform 515">
            <a:extLst>
              <a:ext uri="{FF2B5EF4-FFF2-40B4-BE49-F238E27FC236}">
                <a16:creationId xmlns:a16="http://schemas.microsoft.com/office/drawing/2014/main" id="{54D2B46A-9D27-AA4A-9F92-71C5719D9C57}"/>
              </a:ext>
            </a:extLst>
          </p:cNvPr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2147483647 w 504"/>
              <a:gd name="T3" fmla="*/ 2147483647 h 870"/>
              <a:gd name="T4" fmla="*/ 2147483647 w 504"/>
              <a:gd name="T5" fmla="*/ 2147483647 h 870"/>
              <a:gd name="T6" fmla="*/ 2147483647 w 504"/>
              <a:gd name="T7" fmla="*/ 2147483647 h 870"/>
              <a:gd name="T8" fmla="*/ 2147483647 w 504"/>
              <a:gd name="T9" fmla="*/ 2147483647 h 870"/>
              <a:gd name="T10" fmla="*/ 2147483647 w 504"/>
              <a:gd name="T11" fmla="*/ 2147483647 h 870"/>
              <a:gd name="T12" fmla="*/ 2147483647 w 504"/>
              <a:gd name="T13" fmla="*/ 2147483647 h 870"/>
              <a:gd name="T14" fmla="*/ 2147483647 w 504"/>
              <a:gd name="T15" fmla="*/ 2147483647 h 870"/>
              <a:gd name="T16" fmla="*/ 2147483647 w 504"/>
              <a:gd name="T17" fmla="*/ 2147483647 h 870"/>
              <a:gd name="T18" fmla="*/ 2147483647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6" name="Text Box 516">
            <a:extLst>
              <a:ext uri="{FF2B5EF4-FFF2-40B4-BE49-F238E27FC236}">
                <a16:creationId xmlns:a16="http://schemas.microsoft.com/office/drawing/2014/main" id="{4AAB653F-4F66-5D40-BC39-738B3A24F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R</a:t>
            </a:r>
            <a:r>
              <a:rPr lang="en-US" altLang="en-US" sz="2800" baseline="-25000">
                <a:latin typeface="Comic Sans MS" panose="030F0902030302020204" pitchFamily="66" charset="0"/>
              </a:rPr>
              <a:t>c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75847" name="Freeform 517">
            <a:extLst>
              <a:ext uri="{FF2B5EF4-FFF2-40B4-BE49-F238E27FC236}">
                <a16:creationId xmlns:a16="http://schemas.microsoft.com/office/drawing/2014/main" id="{E94D6E54-FA76-6E43-95BA-09C28EC444B9}"/>
              </a:ext>
            </a:extLst>
          </p:cNvPr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2147483647 w 272"/>
              <a:gd name="T3" fmla="*/ 2147483647 h 989"/>
              <a:gd name="T4" fmla="*/ 2147483647 w 272"/>
              <a:gd name="T5" fmla="*/ 2147483647 h 989"/>
              <a:gd name="T6" fmla="*/ 2147483647 w 272"/>
              <a:gd name="T7" fmla="*/ 2147483647 h 989"/>
              <a:gd name="T8" fmla="*/ 2147483647 w 272"/>
              <a:gd name="T9" fmla="*/ 2147483647 h 989"/>
              <a:gd name="T10" fmla="*/ 2147483647 w 272"/>
              <a:gd name="T11" fmla="*/ 2147483647 h 989"/>
              <a:gd name="T12" fmla="*/ 2147483647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8" name="Freeform 518">
            <a:extLst>
              <a:ext uri="{FF2B5EF4-FFF2-40B4-BE49-F238E27FC236}">
                <a16:creationId xmlns:a16="http://schemas.microsoft.com/office/drawing/2014/main" id="{64E1AF8B-D163-9341-8040-FE6935DC55F2}"/>
              </a:ext>
            </a:extLst>
          </p:cNvPr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2147483647 w 402"/>
              <a:gd name="T1" fmla="*/ 0 h 969"/>
              <a:gd name="T2" fmla="*/ 2147483647 w 402"/>
              <a:gd name="T3" fmla="*/ 2147483647 h 969"/>
              <a:gd name="T4" fmla="*/ 2147483647 w 402"/>
              <a:gd name="T5" fmla="*/ 2147483647 h 969"/>
              <a:gd name="T6" fmla="*/ 2147483647 w 402"/>
              <a:gd name="T7" fmla="*/ 2147483647 h 969"/>
              <a:gd name="T8" fmla="*/ 2147483647 w 402"/>
              <a:gd name="T9" fmla="*/ 2147483647 h 969"/>
              <a:gd name="T10" fmla="*/ 2147483647 w 402"/>
              <a:gd name="T11" fmla="*/ 2147483647 h 969"/>
              <a:gd name="T12" fmla="*/ 2147483647 w 402"/>
              <a:gd name="T13" fmla="*/ 2147483647 h 969"/>
              <a:gd name="T14" fmla="*/ 2147483647 w 402"/>
              <a:gd name="T15" fmla="*/ 2147483647 h 969"/>
              <a:gd name="T16" fmla="*/ 2147483647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9" name="Text Box 519">
            <a:extLst>
              <a:ext uri="{FF2B5EF4-FFF2-40B4-BE49-F238E27FC236}">
                <a16:creationId xmlns:a16="http://schemas.microsoft.com/office/drawing/2014/main" id="{12492A9A-C206-9847-A588-DAC4550DC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R</a:t>
            </a:r>
            <a:r>
              <a:rPr lang="en-US" altLang="en-US" sz="2800" baseline="-25000">
                <a:latin typeface="Comic Sans MS" panose="030F0902030302020204" pitchFamily="66" charset="0"/>
              </a:rPr>
              <a:t>c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75850" name="Text Box 520">
            <a:extLst>
              <a:ext uri="{FF2B5EF4-FFF2-40B4-BE49-F238E27FC236}">
                <a16:creationId xmlns:a16="http://schemas.microsoft.com/office/drawing/2014/main" id="{AE5AE2E6-CD8F-3645-B113-2960E56BE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R</a:t>
            </a:r>
            <a:r>
              <a:rPr lang="en-US" altLang="en-US" sz="2800" baseline="-25000">
                <a:latin typeface="Comic Sans MS" panose="030F0902030302020204" pitchFamily="66" charset="0"/>
              </a:rPr>
              <a:t>c</a:t>
            </a:r>
            <a:endParaRPr lang="en-US" altLang="en-US" sz="2000">
              <a:latin typeface="Comic Sans MS" panose="030F0902030302020204" pitchFamily="66" charset="0"/>
            </a:endParaRPr>
          </a:p>
        </p:txBody>
      </p:sp>
      <p:sp>
        <p:nvSpPr>
          <p:cNvPr id="75851" name="Text Box 521">
            <a:extLst>
              <a:ext uri="{FF2B5EF4-FFF2-40B4-BE49-F238E27FC236}">
                <a16:creationId xmlns:a16="http://schemas.microsoft.com/office/drawing/2014/main" id="{93D5EEFF-ECC5-F74B-9758-E66D0F2A0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Comic Sans MS" panose="030F0902030302020204" pitchFamily="66" charset="0"/>
              </a:rPr>
              <a:t>R</a:t>
            </a:r>
          </a:p>
        </p:txBody>
      </p:sp>
      <p:sp>
        <p:nvSpPr>
          <p:cNvPr id="75852" name="Rectangle 523">
            <a:extLst>
              <a:ext uri="{FF2B5EF4-FFF2-40B4-BE49-F238E27FC236}">
                <a16:creationId xmlns:a16="http://schemas.microsoft.com/office/drawing/2014/main" id="{7B0C6FAE-5334-124F-86E2-F8BFB9D21B8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171700"/>
            <a:ext cx="3759200" cy="40767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Per-connection end-end throughput: </a:t>
            </a:r>
            <a:r>
              <a:rPr lang="en-US" altLang="en-US" b="1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min(</a:t>
            </a:r>
            <a:r>
              <a:rPr lang="en-US" altLang="en-US" b="1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</a:t>
            </a:r>
            <a:r>
              <a:rPr lang="en-US" altLang="en-US" b="1" baseline="-250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r>
              <a:rPr lang="en-US" altLang="en-US" b="1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,R</a:t>
            </a:r>
            <a:r>
              <a:rPr lang="en-US" altLang="en-US" b="1" baseline="-250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en-US" b="1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,R</a:t>
            </a:r>
            <a:r>
              <a:rPr lang="en-US" altLang="en-US" b="1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/10)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 practice: </a:t>
            </a:r>
            <a:r>
              <a:rPr lang="en-US" altLang="en-US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</a:t>
            </a:r>
            <a:r>
              <a:rPr lang="en-US" altLang="en-US" baseline="-25000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or R</a:t>
            </a:r>
            <a:r>
              <a:rPr lang="en-US" altLang="en-US" baseline="-25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is often bottleneck</a:t>
            </a:r>
          </a:p>
        </p:txBody>
      </p:sp>
      <p:sp>
        <p:nvSpPr>
          <p:cNvPr id="79" name="Date Placeholder 78">
            <a:extLst>
              <a:ext uri="{FF2B5EF4-FFF2-40B4-BE49-F238E27FC236}">
                <a16:creationId xmlns:a16="http://schemas.microsoft.com/office/drawing/2014/main" id="{AE17062A-C093-CF42-B1BF-A80DDD1588E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74B896-2E6E-2D42-B188-486A56AECC57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1C796-E025-BC43-9072-3AA1B4F0E7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F13EEF4-845C-124D-B676-4D59C551A717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1874" name="Rectangle 2">
            <a:extLst>
              <a:ext uri="{FF2B5EF4-FFF2-40B4-BE49-F238E27FC236}">
                <a16:creationId xmlns:a16="http://schemas.microsoft.com/office/drawing/2014/main" id="{B30B1027-0685-644B-896B-F8ADF8B3B3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699649"/>
          </a:xfrm>
        </p:spPr>
        <p:txBody>
          <a:bodyPr anchor="ctr"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Homework#1.1</a:t>
            </a: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97A41114-D039-8448-B1E9-45C3AAD756C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87670"/>
            <a:ext cx="8518634" cy="4943256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altLang="zh-CN" sz="2000" dirty="0">
                <a:cs typeface="+mn-cs"/>
              </a:rPr>
              <a:t>Objective</a:t>
            </a:r>
            <a:r>
              <a:rPr lang="zh-CN" altLang="en-US" sz="2000" dirty="0">
                <a:cs typeface="+mn-cs"/>
              </a:rPr>
              <a:t> </a:t>
            </a:r>
            <a:r>
              <a:rPr lang="en-US" altLang="zh-CN" sz="2000" dirty="0">
                <a:cs typeface="+mn-cs"/>
              </a:rPr>
              <a:t>1:</a:t>
            </a:r>
            <a:r>
              <a:rPr lang="zh-CN" altLang="en-US" sz="2000" dirty="0">
                <a:cs typeface="+mn-cs"/>
              </a:rPr>
              <a:t> </a:t>
            </a:r>
            <a:r>
              <a:rPr lang="en-US" altLang="zh-CN" sz="2000" dirty="0">
                <a:cs typeface="+mn-cs"/>
              </a:rPr>
              <a:t>Able</a:t>
            </a:r>
            <a:r>
              <a:rPr lang="zh-CN" altLang="en-US" sz="2000" dirty="0">
                <a:cs typeface="+mn-cs"/>
              </a:rPr>
              <a:t> </a:t>
            </a:r>
            <a:r>
              <a:rPr lang="en-US" altLang="zh-CN" sz="2000" dirty="0">
                <a:cs typeface="+mn-cs"/>
              </a:rPr>
              <a:t>to</a:t>
            </a:r>
            <a:r>
              <a:rPr lang="zh-CN" altLang="en-US" sz="2000" dirty="0">
                <a:cs typeface="+mn-cs"/>
              </a:rPr>
              <a:t> </a:t>
            </a:r>
            <a:r>
              <a:rPr lang="en-US" altLang="zh-CN" sz="2000" dirty="0">
                <a:cs typeface="+mn-cs"/>
              </a:rPr>
              <a:t>understand</a:t>
            </a:r>
            <a:r>
              <a:rPr lang="zh-CN" altLang="en-US" sz="2000" dirty="0">
                <a:cs typeface="+mn-cs"/>
              </a:rPr>
              <a:t> </a:t>
            </a:r>
            <a:r>
              <a:rPr lang="en-US" altLang="zh-CN" sz="2000" dirty="0">
                <a:cs typeface="+mn-cs"/>
              </a:rPr>
              <a:t>the</a:t>
            </a:r>
            <a:r>
              <a:rPr lang="zh-CN" altLang="en-US" sz="2000" dirty="0">
                <a:cs typeface="+mn-cs"/>
              </a:rPr>
              <a:t> </a:t>
            </a:r>
            <a:r>
              <a:rPr lang="en-US" altLang="zh-CN" sz="2000" dirty="0">
                <a:cs typeface="+mn-cs"/>
              </a:rPr>
              <a:t>average throughput that can be achieved in the Internet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Key points: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1600" dirty="0">
                <a:cs typeface="+mn-cs"/>
              </a:rPr>
              <a:t>The </a:t>
            </a:r>
            <a:r>
              <a:rPr lang="en-US" sz="1600" dirty="0"/>
              <a:t>Internet consists of multiple routers and many segments with different bandwidth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1600" dirty="0">
                <a:cs typeface="+mn-cs"/>
              </a:rPr>
              <a:t>The end-to-end average throughput is limited by the bottleneck link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1600" dirty="0">
                <a:cs typeface="+mn-cs"/>
              </a:rPr>
              <a:t>If a router with total bandwidth of R is connected to </a:t>
            </a:r>
            <a:r>
              <a:rPr lang="en-US" sz="1600" dirty="0"/>
              <a:t>n networks, then it is shared by these n networks, and each network can only enjoy R/n bandwidth </a:t>
            </a:r>
            <a:r>
              <a:rPr lang="en-US" sz="1600" b="1" dirty="0"/>
              <a:t>on average</a:t>
            </a:r>
            <a:endParaRPr lang="en-US" sz="1600" b="1" dirty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altLang="zh-CN" sz="2000" dirty="0">
                <a:cs typeface="+mn-cs"/>
              </a:rPr>
              <a:t>Problem:</a:t>
            </a:r>
            <a:r>
              <a:rPr lang="zh-CN" altLang="en-US" sz="2000" dirty="0">
                <a:cs typeface="+mn-cs"/>
              </a:rPr>
              <a:t> </a:t>
            </a:r>
            <a:r>
              <a:rPr lang="en-US" sz="2000" dirty="0">
                <a:cs typeface="+mn-cs"/>
              </a:rPr>
              <a:t>Assume that R is connected to 20 servers and 20 end-users (i.e., the client). The bandwidth between each server and the router is Rs=10Mbps, and that between each end-user and the router is </a:t>
            </a:r>
            <a:r>
              <a:rPr lang="en-US" sz="2000" dirty="0" err="1">
                <a:cs typeface="+mn-cs"/>
              </a:rPr>
              <a:t>Rc</a:t>
            </a:r>
            <a:r>
              <a:rPr lang="en-US" sz="2000" dirty="0">
                <a:cs typeface="+mn-cs"/>
              </a:rPr>
              <a:t>=1Mbps, the router bandwidth R=1Gpbs. What is the average end-to-end throughput between the server and the client?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DA614-7957-8840-A6C0-F62B5A483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772" y="4832186"/>
            <a:ext cx="1874455" cy="18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7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>
            <a:extLst>
              <a:ext uri="{FF2B5EF4-FFF2-40B4-BE49-F238E27FC236}">
                <a16:creationId xmlns:a16="http://schemas.microsoft.com/office/drawing/2014/main" id="{11CD19B5-7AD3-1C48-80D1-88466A0B89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The Network Edge: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7682A6B-5D6C-794D-BF0D-D307E42CB2F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End systems (hosts):</a:t>
            </a:r>
            <a:endParaRPr lang="en-US" altLang="en-US" sz="22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run application programs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e.g. Web, email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at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</a:rPr>
              <a:t>edge of network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21508" name="Freeform 229">
            <a:extLst>
              <a:ext uri="{FF2B5EF4-FFF2-40B4-BE49-F238E27FC236}">
                <a16:creationId xmlns:a16="http://schemas.microsoft.com/office/drawing/2014/main" id="{B4259552-E8AC-2E47-8BA0-C8B130604CDF}"/>
              </a:ext>
            </a:extLst>
          </p:cNvPr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Freeform 230">
            <a:extLst>
              <a:ext uri="{FF2B5EF4-FFF2-40B4-BE49-F238E27FC236}">
                <a16:creationId xmlns:a16="http://schemas.microsoft.com/office/drawing/2014/main" id="{5C07D8E8-2A4F-E447-8F65-6B8FD5AEF15D}"/>
              </a:ext>
            </a:extLst>
          </p:cNvPr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Freeform 231">
            <a:extLst>
              <a:ext uri="{FF2B5EF4-FFF2-40B4-BE49-F238E27FC236}">
                <a16:creationId xmlns:a16="http://schemas.microsoft.com/office/drawing/2014/main" id="{B6EA590E-ACA9-EB42-95BE-06FA30CB004D}"/>
              </a:ext>
            </a:extLst>
          </p:cNvPr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1" name="Group 232">
            <a:extLst>
              <a:ext uri="{FF2B5EF4-FFF2-40B4-BE49-F238E27FC236}">
                <a16:creationId xmlns:a16="http://schemas.microsoft.com/office/drawing/2014/main" id="{110D6A4B-503E-B140-BA18-F4580E64EF27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1856" name="Rectangle 233">
              <a:extLst>
                <a:ext uri="{FF2B5EF4-FFF2-40B4-BE49-F238E27FC236}">
                  <a16:creationId xmlns:a16="http://schemas.microsoft.com/office/drawing/2014/main" id="{1309E0F8-FA44-5F46-8878-9605D6135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1857" name="AutoShape 234">
              <a:extLst>
                <a:ext uri="{FF2B5EF4-FFF2-40B4-BE49-F238E27FC236}">
                  <a16:creationId xmlns:a16="http://schemas.microsoft.com/office/drawing/2014/main" id="{02654A2C-60F5-024E-A594-C62CE3A45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00CCFF"/>
                </a:solidFill>
              </a:endParaRPr>
            </a:p>
          </p:txBody>
        </p:sp>
      </p:grpSp>
      <p:grpSp>
        <p:nvGrpSpPr>
          <p:cNvPr id="21512" name="Group 235">
            <a:extLst>
              <a:ext uri="{FF2B5EF4-FFF2-40B4-BE49-F238E27FC236}">
                <a16:creationId xmlns:a16="http://schemas.microsoft.com/office/drawing/2014/main" id="{A127CF4E-9C24-2F40-AB3F-DE7C6CC9EAC8}"/>
              </a:ext>
            </a:extLst>
          </p:cNvPr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21826" name="Line 236">
              <a:extLst>
                <a:ext uri="{FF2B5EF4-FFF2-40B4-BE49-F238E27FC236}">
                  <a16:creationId xmlns:a16="http://schemas.microsoft.com/office/drawing/2014/main" id="{1EF99D6D-787F-3F41-8175-EB4E85FEE8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27" name="Line 237">
              <a:extLst>
                <a:ext uri="{FF2B5EF4-FFF2-40B4-BE49-F238E27FC236}">
                  <a16:creationId xmlns:a16="http://schemas.microsoft.com/office/drawing/2014/main" id="{4BBC828E-CC18-7F49-BB02-3F6D0BD4F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28" name="Line 238">
              <a:extLst>
                <a:ext uri="{FF2B5EF4-FFF2-40B4-BE49-F238E27FC236}">
                  <a16:creationId xmlns:a16="http://schemas.microsoft.com/office/drawing/2014/main" id="{35771458-B318-9042-BC41-1130B0917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29" name="Line 239">
              <a:extLst>
                <a:ext uri="{FF2B5EF4-FFF2-40B4-BE49-F238E27FC236}">
                  <a16:creationId xmlns:a16="http://schemas.microsoft.com/office/drawing/2014/main" id="{F8A17959-28E0-EF4D-A39F-7C294B414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30" name="Line 240">
              <a:extLst>
                <a:ext uri="{FF2B5EF4-FFF2-40B4-BE49-F238E27FC236}">
                  <a16:creationId xmlns:a16="http://schemas.microsoft.com/office/drawing/2014/main" id="{86AF2A25-A8CD-4543-A70C-F4B57A125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31" name="Line 241">
              <a:extLst>
                <a:ext uri="{FF2B5EF4-FFF2-40B4-BE49-F238E27FC236}">
                  <a16:creationId xmlns:a16="http://schemas.microsoft.com/office/drawing/2014/main" id="{8E84C823-6CB5-9A45-B835-93B16B18A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32" name="Line 242">
              <a:extLst>
                <a:ext uri="{FF2B5EF4-FFF2-40B4-BE49-F238E27FC236}">
                  <a16:creationId xmlns:a16="http://schemas.microsoft.com/office/drawing/2014/main" id="{A69C2A50-D3D3-024E-BFEA-46B39A51F4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33" name="Line 243">
              <a:extLst>
                <a:ext uri="{FF2B5EF4-FFF2-40B4-BE49-F238E27FC236}">
                  <a16:creationId xmlns:a16="http://schemas.microsoft.com/office/drawing/2014/main" id="{2BDDD0A1-9225-6940-952B-C8CDCEE4C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34" name="Line 244">
              <a:extLst>
                <a:ext uri="{FF2B5EF4-FFF2-40B4-BE49-F238E27FC236}">
                  <a16:creationId xmlns:a16="http://schemas.microsoft.com/office/drawing/2014/main" id="{FB0A0621-69D0-F845-9BBE-563C4D897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35" name="Line 245">
              <a:extLst>
                <a:ext uri="{FF2B5EF4-FFF2-40B4-BE49-F238E27FC236}">
                  <a16:creationId xmlns:a16="http://schemas.microsoft.com/office/drawing/2014/main" id="{EFB28B0E-51AB-0E47-95F3-A05AF3F85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36" name="Line 246">
              <a:extLst>
                <a:ext uri="{FF2B5EF4-FFF2-40B4-BE49-F238E27FC236}">
                  <a16:creationId xmlns:a16="http://schemas.microsoft.com/office/drawing/2014/main" id="{E779E6E1-C945-4047-B7AB-ABD18EA6E2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37" name="Line 247">
              <a:extLst>
                <a:ext uri="{FF2B5EF4-FFF2-40B4-BE49-F238E27FC236}">
                  <a16:creationId xmlns:a16="http://schemas.microsoft.com/office/drawing/2014/main" id="{506B324C-C7E0-D543-A4C6-B6908B1EC1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38" name="Line 248">
              <a:extLst>
                <a:ext uri="{FF2B5EF4-FFF2-40B4-BE49-F238E27FC236}">
                  <a16:creationId xmlns:a16="http://schemas.microsoft.com/office/drawing/2014/main" id="{CD284E5F-F013-DE42-B699-63FD6CD55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39" name="Line 249">
              <a:extLst>
                <a:ext uri="{FF2B5EF4-FFF2-40B4-BE49-F238E27FC236}">
                  <a16:creationId xmlns:a16="http://schemas.microsoft.com/office/drawing/2014/main" id="{9F1F13CC-2508-AF44-97CA-210858272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40" name="Line 250">
              <a:extLst>
                <a:ext uri="{FF2B5EF4-FFF2-40B4-BE49-F238E27FC236}">
                  <a16:creationId xmlns:a16="http://schemas.microsoft.com/office/drawing/2014/main" id="{D5D4C591-0B3C-A440-9884-FE06DD752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841" name="Group 251">
              <a:extLst>
                <a:ext uri="{FF2B5EF4-FFF2-40B4-BE49-F238E27FC236}">
                  <a16:creationId xmlns:a16="http://schemas.microsoft.com/office/drawing/2014/main" id="{3ABAF3B6-D4B9-7C4E-B4C5-92F8E3929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1852" name="Line 252">
                <a:extLst>
                  <a:ext uri="{FF2B5EF4-FFF2-40B4-BE49-F238E27FC236}">
                    <a16:creationId xmlns:a16="http://schemas.microsoft.com/office/drawing/2014/main" id="{B68F27A2-0B2B-6F40-9E10-0B313C402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853" name="Line 253">
                <a:extLst>
                  <a:ext uri="{FF2B5EF4-FFF2-40B4-BE49-F238E27FC236}">
                    <a16:creationId xmlns:a16="http://schemas.microsoft.com/office/drawing/2014/main" id="{A04FC337-3575-484C-8E58-901DAC1BA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854" name="Line 254">
                <a:extLst>
                  <a:ext uri="{FF2B5EF4-FFF2-40B4-BE49-F238E27FC236}">
                    <a16:creationId xmlns:a16="http://schemas.microsoft.com/office/drawing/2014/main" id="{970CCF4D-7A97-AA4D-9C2E-E172573AE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855" name="Line 255">
                <a:extLst>
                  <a:ext uri="{FF2B5EF4-FFF2-40B4-BE49-F238E27FC236}">
                    <a16:creationId xmlns:a16="http://schemas.microsoft.com/office/drawing/2014/main" id="{DA9C0D8D-0261-4442-93CE-79F8C8C21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842" name="Group 256">
              <a:extLst>
                <a:ext uri="{FF2B5EF4-FFF2-40B4-BE49-F238E27FC236}">
                  <a16:creationId xmlns:a16="http://schemas.microsoft.com/office/drawing/2014/main" id="{70701759-0CAF-E446-9874-18D1F95BA7C1}"/>
                </a:ext>
              </a:extLst>
            </p:cNvPr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1848" name="Line 257">
                <a:extLst>
                  <a:ext uri="{FF2B5EF4-FFF2-40B4-BE49-F238E27FC236}">
                    <a16:creationId xmlns:a16="http://schemas.microsoft.com/office/drawing/2014/main" id="{52D685F7-3D66-ED42-8367-54150EFB9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849" name="Line 258">
                <a:extLst>
                  <a:ext uri="{FF2B5EF4-FFF2-40B4-BE49-F238E27FC236}">
                    <a16:creationId xmlns:a16="http://schemas.microsoft.com/office/drawing/2014/main" id="{99111827-8B13-2D4A-8459-2BFB81F6E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850" name="Line 259">
                <a:extLst>
                  <a:ext uri="{FF2B5EF4-FFF2-40B4-BE49-F238E27FC236}">
                    <a16:creationId xmlns:a16="http://schemas.microsoft.com/office/drawing/2014/main" id="{30B0B094-7AEA-AC46-9F94-D5C5B72AA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851" name="Line 260">
                <a:extLst>
                  <a:ext uri="{FF2B5EF4-FFF2-40B4-BE49-F238E27FC236}">
                    <a16:creationId xmlns:a16="http://schemas.microsoft.com/office/drawing/2014/main" id="{EB7FDD57-0FCF-184D-A7AA-07BEB1503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843" name="Group 261">
              <a:extLst>
                <a:ext uri="{FF2B5EF4-FFF2-40B4-BE49-F238E27FC236}">
                  <a16:creationId xmlns:a16="http://schemas.microsoft.com/office/drawing/2014/main" id="{0708A09F-6B05-994C-A938-D5684EAA53A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1844" name="Line 262">
                <a:extLst>
                  <a:ext uri="{FF2B5EF4-FFF2-40B4-BE49-F238E27FC236}">
                    <a16:creationId xmlns:a16="http://schemas.microsoft.com/office/drawing/2014/main" id="{A6282923-21C4-7142-ABE0-75BD4631F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845" name="Line 263">
                <a:extLst>
                  <a:ext uri="{FF2B5EF4-FFF2-40B4-BE49-F238E27FC236}">
                    <a16:creationId xmlns:a16="http://schemas.microsoft.com/office/drawing/2014/main" id="{15D24850-7561-D24C-A648-4CCFBB6C2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846" name="Line 264">
                <a:extLst>
                  <a:ext uri="{FF2B5EF4-FFF2-40B4-BE49-F238E27FC236}">
                    <a16:creationId xmlns:a16="http://schemas.microsoft.com/office/drawing/2014/main" id="{D33B5F36-A7BA-1B40-A1C8-A52011BA1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847" name="Line 265">
                <a:extLst>
                  <a:ext uri="{FF2B5EF4-FFF2-40B4-BE49-F238E27FC236}">
                    <a16:creationId xmlns:a16="http://schemas.microsoft.com/office/drawing/2014/main" id="{4E71CC32-DFC0-A24D-A15A-E4B0378BD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1513" name="Oval 275">
            <a:extLst>
              <a:ext uri="{FF2B5EF4-FFF2-40B4-BE49-F238E27FC236}">
                <a16:creationId xmlns:a16="http://schemas.microsoft.com/office/drawing/2014/main" id="{0EB3249C-EED2-E646-BFB6-FE02571D9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14" name="Line 276">
            <a:extLst>
              <a:ext uri="{FF2B5EF4-FFF2-40B4-BE49-F238E27FC236}">
                <a16:creationId xmlns:a16="http://schemas.microsoft.com/office/drawing/2014/main" id="{8262ACCB-FC6D-624D-8310-96BAA7FD70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277">
            <a:extLst>
              <a:ext uri="{FF2B5EF4-FFF2-40B4-BE49-F238E27FC236}">
                <a16:creationId xmlns:a16="http://schemas.microsoft.com/office/drawing/2014/main" id="{4AE68B05-E198-DC40-A7E7-621548D49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278">
            <a:extLst>
              <a:ext uri="{FF2B5EF4-FFF2-40B4-BE49-F238E27FC236}">
                <a16:creationId xmlns:a16="http://schemas.microsoft.com/office/drawing/2014/main" id="{E535E930-B846-C846-BB87-02DC5520D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1517" name="Oval 279">
            <a:extLst>
              <a:ext uri="{FF2B5EF4-FFF2-40B4-BE49-F238E27FC236}">
                <a16:creationId xmlns:a16="http://schemas.microsoft.com/office/drawing/2014/main" id="{0B02F2D6-D046-D249-8C65-AD5BEF40F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1518" name="Group 280">
            <a:extLst>
              <a:ext uri="{FF2B5EF4-FFF2-40B4-BE49-F238E27FC236}">
                <a16:creationId xmlns:a16="http://schemas.microsoft.com/office/drawing/2014/main" id="{C380AD7B-C488-8340-848C-76ED5D6C224E}"/>
              </a:ext>
            </a:extLst>
          </p:cNvPr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1823" name="Line 281">
              <a:extLst>
                <a:ext uri="{FF2B5EF4-FFF2-40B4-BE49-F238E27FC236}">
                  <a16:creationId xmlns:a16="http://schemas.microsoft.com/office/drawing/2014/main" id="{B82C48BD-7FB3-F24D-9AC4-4166C0EF0D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24" name="Line 282">
              <a:extLst>
                <a:ext uri="{FF2B5EF4-FFF2-40B4-BE49-F238E27FC236}">
                  <a16:creationId xmlns:a16="http://schemas.microsoft.com/office/drawing/2014/main" id="{EFC8FB61-A159-2543-A041-ECCF9455D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25" name="Line 283">
              <a:extLst>
                <a:ext uri="{FF2B5EF4-FFF2-40B4-BE49-F238E27FC236}">
                  <a16:creationId xmlns:a16="http://schemas.microsoft.com/office/drawing/2014/main" id="{B32BEB9E-2138-6E4E-811D-0BEE2F4A9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9" name="Group 284">
            <a:extLst>
              <a:ext uri="{FF2B5EF4-FFF2-40B4-BE49-F238E27FC236}">
                <a16:creationId xmlns:a16="http://schemas.microsoft.com/office/drawing/2014/main" id="{B93AF7F2-2819-D746-AB67-B56B0F70410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1820" name="Line 285">
              <a:extLst>
                <a:ext uri="{FF2B5EF4-FFF2-40B4-BE49-F238E27FC236}">
                  <a16:creationId xmlns:a16="http://schemas.microsoft.com/office/drawing/2014/main" id="{8992FBBF-0FE2-D940-96BD-008BAC156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21" name="Line 286">
              <a:extLst>
                <a:ext uri="{FF2B5EF4-FFF2-40B4-BE49-F238E27FC236}">
                  <a16:creationId xmlns:a16="http://schemas.microsoft.com/office/drawing/2014/main" id="{681D924D-ECDA-C141-98D0-0598CB1F1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22" name="Line 287">
              <a:extLst>
                <a:ext uri="{FF2B5EF4-FFF2-40B4-BE49-F238E27FC236}">
                  <a16:creationId xmlns:a16="http://schemas.microsoft.com/office/drawing/2014/main" id="{B33B14A5-7CC2-5A48-957C-6BADC2236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0" name="Oval 289">
            <a:extLst>
              <a:ext uri="{FF2B5EF4-FFF2-40B4-BE49-F238E27FC236}">
                <a16:creationId xmlns:a16="http://schemas.microsoft.com/office/drawing/2014/main" id="{B59F2964-F4DF-3D4C-97D3-CC97DA355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21" name="Line 290">
            <a:extLst>
              <a:ext uri="{FF2B5EF4-FFF2-40B4-BE49-F238E27FC236}">
                <a16:creationId xmlns:a16="http://schemas.microsoft.com/office/drawing/2014/main" id="{1A5A0EBA-C849-7543-9E1A-4C87160D1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291">
            <a:extLst>
              <a:ext uri="{FF2B5EF4-FFF2-40B4-BE49-F238E27FC236}">
                <a16:creationId xmlns:a16="http://schemas.microsoft.com/office/drawing/2014/main" id="{21416EC8-5B2F-994E-9262-599F6AC3C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292">
            <a:extLst>
              <a:ext uri="{FF2B5EF4-FFF2-40B4-BE49-F238E27FC236}">
                <a16:creationId xmlns:a16="http://schemas.microsoft.com/office/drawing/2014/main" id="{CC549379-5172-8F49-9A8E-1ADB5807E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1524" name="Oval 293">
            <a:extLst>
              <a:ext uri="{FF2B5EF4-FFF2-40B4-BE49-F238E27FC236}">
                <a16:creationId xmlns:a16="http://schemas.microsoft.com/office/drawing/2014/main" id="{2CFF2E28-B27B-F441-A576-896F37187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1525" name="Group 294">
            <a:extLst>
              <a:ext uri="{FF2B5EF4-FFF2-40B4-BE49-F238E27FC236}">
                <a16:creationId xmlns:a16="http://schemas.microsoft.com/office/drawing/2014/main" id="{F5EE7F1F-B603-4845-A3C1-080C80AC3E32}"/>
              </a:ext>
            </a:extLst>
          </p:cNvPr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1817" name="Line 295">
              <a:extLst>
                <a:ext uri="{FF2B5EF4-FFF2-40B4-BE49-F238E27FC236}">
                  <a16:creationId xmlns:a16="http://schemas.microsoft.com/office/drawing/2014/main" id="{681B7AAE-D173-3745-9728-589862866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8" name="Line 296">
              <a:extLst>
                <a:ext uri="{FF2B5EF4-FFF2-40B4-BE49-F238E27FC236}">
                  <a16:creationId xmlns:a16="http://schemas.microsoft.com/office/drawing/2014/main" id="{9873E75C-AD2B-C643-8A10-55714126E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9" name="Line 297">
              <a:extLst>
                <a:ext uri="{FF2B5EF4-FFF2-40B4-BE49-F238E27FC236}">
                  <a16:creationId xmlns:a16="http://schemas.microsoft.com/office/drawing/2014/main" id="{C0F3C4F2-0156-5044-B7B4-5E1303252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6" name="Group 298">
            <a:extLst>
              <a:ext uri="{FF2B5EF4-FFF2-40B4-BE49-F238E27FC236}">
                <a16:creationId xmlns:a16="http://schemas.microsoft.com/office/drawing/2014/main" id="{19FE575D-D438-014F-8FF3-E2E8BBE8CDD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1814" name="Line 299">
              <a:extLst>
                <a:ext uri="{FF2B5EF4-FFF2-40B4-BE49-F238E27FC236}">
                  <a16:creationId xmlns:a16="http://schemas.microsoft.com/office/drawing/2014/main" id="{93B2F2D9-7603-324E-9D71-E4A7463D83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5" name="Line 300">
              <a:extLst>
                <a:ext uri="{FF2B5EF4-FFF2-40B4-BE49-F238E27FC236}">
                  <a16:creationId xmlns:a16="http://schemas.microsoft.com/office/drawing/2014/main" id="{8771B5A3-48C6-EA41-B25C-C33683F55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6" name="Line 301">
              <a:extLst>
                <a:ext uri="{FF2B5EF4-FFF2-40B4-BE49-F238E27FC236}">
                  <a16:creationId xmlns:a16="http://schemas.microsoft.com/office/drawing/2014/main" id="{2056957A-2A01-5243-A02A-656F76AEA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7" name="Oval 303">
            <a:extLst>
              <a:ext uri="{FF2B5EF4-FFF2-40B4-BE49-F238E27FC236}">
                <a16:creationId xmlns:a16="http://schemas.microsoft.com/office/drawing/2014/main" id="{1E365574-4286-F545-B5EB-F370A8B0D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28" name="Line 304">
            <a:extLst>
              <a:ext uri="{FF2B5EF4-FFF2-40B4-BE49-F238E27FC236}">
                <a16:creationId xmlns:a16="http://schemas.microsoft.com/office/drawing/2014/main" id="{235AEF27-E904-F348-914B-401A4AD64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305">
            <a:extLst>
              <a:ext uri="{FF2B5EF4-FFF2-40B4-BE49-F238E27FC236}">
                <a16:creationId xmlns:a16="http://schemas.microsoft.com/office/drawing/2014/main" id="{E3F0EDDD-6352-7E43-B657-09BC6103D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Rectangle 306">
            <a:extLst>
              <a:ext uri="{FF2B5EF4-FFF2-40B4-BE49-F238E27FC236}">
                <a16:creationId xmlns:a16="http://schemas.microsoft.com/office/drawing/2014/main" id="{FA220736-068D-1B43-9114-EE99E4418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1531" name="Oval 307">
            <a:extLst>
              <a:ext uri="{FF2B5EF4-FFF2-40B4-BE49-F238E27FC236}">
                <a16:creationId xmlns:a16="http://schemas.microsoft.com/office/drawing/2014/main" id="{FE8A7E64-3489-854D-ACD4-76E08CFF9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1532" name="Group 308">
            <a:extLst>
              <a:ext uri="{FF2B5EF4-FFF2-40B4-BE49-F238E27FC236}">
                <a16:creationId xmlns:a16="http://schemas.microsoft.com/office/drawing/2014/main" id="{0CC36404-45E3-D247-8DFB-582907464315}"/>
              </a:ext>
            </a:extLst>
          </p:cNvPr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1811" name="Line 309">
              <a:extLst>
                <a:ext uri="{FF2B5EF4-FFF2-40B4-BE49-F238E27FC236}">
                  <a16:creationId xmlns:a16="http://schemas.microsoft.com/office/drawing/2014/main" id="{3DC8E1A0-B811-8D4E-93A6-6BFFEEDFE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2" name="Line 310">
              <a:extLst>
                <a:ext uri="{FF2B5EF4-FFF2-40B4-BE49-F238E27FC236}">
                  <a16:creationId xmlns:a16="http://schemas.microsoft.com/office/drawing/2014/main" id="{0847D727-A9BB-A647-8F2D-314F92F8C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" name="Line 311">
              <a:extLst>
                <a:ext uri="{FF2B5EF4-FFF2-40B4-BE49-F238E27FC236}">
                  <a16:creationId xmlns:a16="http://schemas.microsoft.com/office/drawing/2014/main" id="{3160C49E-1BDB-3244-A485-74542B9A1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33" name="Group 312">
            <a:extLst>
              <a:ext uri="{FF2B5EF4-FFF2-40B4-BE49-F238E27FC236}">
                <a16:creationId xmlns:a16="http://schemas.microsoft.com/office/drawing/2014/main" id="{C1456384-665A-BB44-B548-DABEE024B64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1808" name="Line 313">
              <a:extLst>
                <a:ext uri="{FF2B5EF4-FFF2-40B4-BE49-F238E27FC236}">
                  <a16:creationId xmlns:a16="http://schemas.microsoft.com/office/drawing/2014/main" id="{8C3DC1D9-A834-E447-BAFA-C23DA5287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09" name="Line 314">
              <a:extLst>
                <a:ext uri="{FF2B5EF4-FFF2-40B4-BE49-F238E27FC236}">
                  <a16:creationId xmlns:a16="http://schemas.microsoft.com/office/drawing/2014/main" id="{D772AA6C-BC3D-374A-9EF6-9A9941FE1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0" name="Line 315">
              <a:extLst>
                <a:ext uri="{FF2B5EF4-FFF2-40B4-BE49-F238E27FC236}">
                  <a16:creationId xmlns:a16="http://schemas.microsoft.com/office/drawing/2014/main" id="{8510B816-95D5-B143-9B9D-0747C1BAE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34" name="Oval 317">
            <a:extLst>
              <a:ext uri="{FF2B5EF4-FFF2-40B4-BE49-F238E27FC236}">
                <a16:creationId xmlns:a16="http://schemas.microsoft.com/office/drawing/2014/main" id="{19F03020-0272-5843-A2E8-3CE284BA4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35" name="Line 318">
            <a:extLst>
              <a:ext uri="{FF2B5EF4-FFF2-40B4-BE49-F238E27FC236}">
                <a16:creationId xmlns:a16="http://schemas.microsoft.com/office/drawing/2014/main" id="{DAB51045-19F1-664B-BB82-E3A2A6848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Line 319">
            <a:extLst>
              <a:ext uri="{FF2B5EF4-FFF2-40B4-BE49-F238E27FC236}">
                <a16:creationId xmlns:a16="http://schemas.microsoft.com/office/drawing/2014/main" id="{CB996AB0-E9BF-B648-BEA7-1F0F40B687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Rectangle 320">
            <a:extLst>
              <a:ext uri="{FF2B5EF4-FFF2-40B4-BE49-F238E27FC236}">
                <a16:creationId xmlns:a16="http://schemas.microsoft.com/office/drawing/2014/main" id="{DA076C8D-25F5-254D-A6B2-302D71F4E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1538" name="Oval 321">
            <a:extLst>
              <a:ext uri="{FF2B5EF4-FFF2-40B4-BE49-F238E27FC236}">
                <a16:creationId xmlns:a16="http://schemas.microsoft.com/office/drawing/2014/main" id="{947977E3-72D8-4F4A-AA4E-F4D465981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1539" name="Group 322">
            <a:extLst>
              <a:ext uri="{FF2B5EF4-FFF2-40B4-BE49-F238E27FC236}">
                <a16:creationId xmlns:a16="http://schemas.microsoft.com/office/drawing/2014/main" id="{5B57422A-E031-3648-A48F-5D76012A219A}"/>
              </a:ext>
            </a:extLst>
          </p:cNvPr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1805" name="Line 323">
              <a:extLst>
                <a:ext uri="{FF2B5EF4-FFF2-40B4-BE49-F238E27FC236}">
                  <a16:creationId xmlns:a16="http://schemas.microsoft.com/office/drawing/2014/main" id="{273DA95F-6E42-2643-B433-3D800E2C92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06" name="Line 324">
              <a:extLst>
                <a:ext uri="{FF2B5EF4-FFF2-40B4-BE49-F238E27FC236}">
                  <a16:creationId xmlns:a16="http://schemas.microsoft.com/office/drawing/2014/main" id="{AEA78E65-8021-5341-887E-62FD7D173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07" name="Line 325">
              <a:extLst>
                <a:ext uri="{FF2B5EF4-FFF2-40B4-BE49-F238E27FC236}">
                  <a16:creationId xmlns:a16="http://schemas.microsoft.com/office/drawing/2014/main" id="{1A6C686D-F910-4A4A-B487-4AB065F39C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40" name="Group 326">
            <a:extLst>
              <a:ext uri="{FF2B5EF4-FFF2-40B4-BE49-F238E27FC236}">
                <a16:creationId xmlns:a16="http://schemas.microsoft.com/office/drawing/2014/main" id="{21CB3E25-B401-A143-81B8-66FF5CA4D86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1802" name="Line 327">
              <a:extLst>
                <a:ext uri="{FF2B5EF4-FFF2-40B4-BE49-F238E27FC236}">
                  <a16:creationId xmlns:a16="http://schemas.microsoft.com/office/drawing/2014/main" id="{96003D22-1EBB-114A-9453-C586DEDDF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03" name="Line 328">
              <a:extLst>
                <a:ext uri="{FF2B5EF4-FFF2-40B4-BE49-F238E27FC236}">
                  <a16:creationId xmlns:a16="http://schemas.microsoft.com/office/drawing/2014/main" id="{1B697DB5-DEDF-874E-BBD1-9D65AB1CF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04" name="Line 329">
              <a:extLst>
                <a:ext uri="{FF2B5EF4-FFF2-40B4-BE49-F238E27FC236}">
                  <a16:creationId xmlns:a16="http://schemas.microsoft.com/office/drawing/2014/main" id="{D8268C6F-24D2-064F-A2F8-453B3ED95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41" name="Oval 331">
            <a:extLst>
              <a:ext uri="{FF2B5EF4-FFF2-40B4-BE49-F238E27FC236}">
                <a16:creationId xmlns:a16="http://schemas.microsoft.com/office/drawing/2014/main" id="{5E964D52-1860-FA42-A29C-184214FD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42" name="Line 332">
            <a:extLst>
              <a:ext uri="{FF2B5EF4-FFF2-40B4-BE49-F238E27FC236}">
                <a16:creationId xmlns:a16="http://schemas.microsoft.com/office/drawing/2014/main" id="{D817F417-15CD-D34A-BF0F-B607ACBA0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Line 333">
            <a:extLst>
              <a:ext uri="{FF2B5EF4-FFF2-40B4-BE49-F238E27FC236}">
                <a16:creationId xmlns:a16="http://schemas.microsoft.com/office/drawing/2014/main" id="{DB8543C7-8A89-784E-9A9E-CD08FC1F7F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Rectangle 334">
            <a:extLst>
              <a:ext uri="{FF2B5EF4-FFF2-40B4-BE49-F238E27FC236}">
                <a16:creationId xmlns:a16="http://schemas.microsoft.com/office/drawing/2014/main" id="{ECD46471-B130-2446-BCB1-5CB7841F2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1545" name="Oval 335">
            <a:extLst>
              <a:ext uri="{FF2B5EF4-FFF2-40B4-BE49-F238E27FC236}">
                <a16:creationId xmlns:a16="http://schemas.microsoft.com/office/drawing/2014/main" id="{86AC4491-2768-F64D-BC89-E5442827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1546" name="Group 336">
            <a:extLst>
              <a:ext uri="{FF2B5EF4-FFF2-40B4-BE49-F238E27FC236}">
                <a16:creationId xmlns:a16="http://schemas.microsoft.com/office/drawing/2014/main" id="{547179A1-F613-1146-84AD-E15EEDC21634}"/>
              </a:ext>
            </a:extLst>
          </p:cNvPr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1799" name="Line 337">
              <a:extLst>
                <a:ext uri="{FF2B5EF4-FFF2-40B4-BE49-F238E27FC236}">
                  <a16:creationId xmlns:a16="http://schemas.microsoft.com/office/drawing/2014/main" id="{FC6509A7-38FF-1C4A-9174-1448A5201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00" name="Line 338">
              <a:extLst>
                <a:ext uri="{FF2B5EF4-FFF2-40B4-BE49-F238E27FC236}">
                  <a16:creationId xmlns:a16="http://schemas.microsoft.com/office/drawing/2014/main" id="{6CDBF35E-E8DD-3E4A-854D-91A99EEF3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01" name="Line 339">
              <a:extLst>
                <a:ext uri="{FF2B5EF4-FFF2-40B4-BE49-F238E27FC236}">
                  <a16:creationId xmlns:a16="http://schemas.microsoft.com/office/drawing/2014/main" id="{A2AF87CF-0960-4148-822D-60D2CE79D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47" name="Group 340">
            <a:extLst>
              <a:ext uri="{FF2B5EF4-FFF2-40B4-BE49-F238E27FC236}">
                <a16:creationId xmlns:a16="http://schemas.microsoft.com/office/drawing/2014/main" id="{AF127F25-48FF-2B4D-9836-21F433C7664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1796" name="Line 341">
              <a:extLst>
                <a:ext uri="{FF2B5EF4-FFF2-40B4-BE49-F238E27FC236}">
                  <a16:creationId xmlns:a16="http://schemas.microsoft.com/office/drawing/2014/main" id="{07169227-3C90-5C41-8AFE-ABF0D76EA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97" name="Line 342">
              <a:extLst>
                <a:ext uri="{FF2B5EF4-FFF2-40B4-BE49-F238E27FC236}">
                  <a16:creationId xmlns:a16="http://schemas.microsoft.com/office/drawing/2014/main" id="{2C17E90A-1C5E-7B43-8EB0-11F38453F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98" name="Line 343">
              <a:extLst>
                <a:ext uri="{FF2B5EF4-FFF2-40B4-BE49-F238E27FC236}">
                  <a16:creationId xmlns:a16="http://schemas.microsoft.com/office/drawing/2014/main" id="{5A6B8EF8-3ED9-8144-8CF8-604906584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48" name="Oval 345">
            <a:extLst>
              <a:ext uri="{FF2B5EF4-FFF2-40B4-BE49-F238E27FC236}">
                <a16:creationId xmlns:a16="http://schemas.microsoft.com/office/drawing/2014/main" id="{76AA65D3-BB74-5440-BF2C-AAB466EA8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49" name="Line 346">
            <a:extLst>
              <a:ext uri="{FF2B5EF4-FFF2-40B4-BE49-F238E27FC236}">
                <a16:creationId xmlns:a16="http://schemas.microsoft.com/office/drawing/2014/main" id="{FE33980F-B13C-614B-AD2A-429FDC1C2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Line 347">
            <a:extLst>
              <a:ext uri="{FF2B5EF4-FFF2-40B4-BE49-F238E27FC236}">
                <a16:creationId xmlns:a16="http://schemas.microsoft.com/office/drawing/2014/main" id="{1DFB9835-0C7F-F94C-8D6A-75F6EAC62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Rectangle 348">
            <a:extLst>
              <a:ext uri="{FF2B5EF4-FFF2-40B4-BE49-F238E27FC236}">
                <a16:creationId xmlns:a16="http://schemas.microsoft.com/office/drawing/2014/main" id="{E8C84EA8-0509-8940-AFF3-DFEF00008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chemeClr val="bg2"/>
              </a:solidFill>
            </a:endParaRPr>
          </a:p>
        </p:txBody>
      </p:sp>
      <p:sp>
        <p:nvSpPr>
          <p:cNvPr id="21552" name="Oval 349">
            <a:extLst>
              <a:ext uri="{FF2B5EF4-FFF2-40B4-BE49-F238E27FC236}">
                <a16:creationId xmlns:a16="http://schemas.microsoft.com/office/drawing/2014/main" id="{E8163CF6-9D34-9648-973E-C7C820140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1553" name="Group 350">
            <a:extLst>
              <a:ext uri="{FF2B5EF4-FFF2-40B4-BE49-F238E27FC236}">
                <a16:creationId xmlns:a16="http://schemas.microsoft.com/office/drawing/2014/main" id="{0D530928-6261-BD44-8F19-774D3C770068}"/>
              </a:ext>
            </a:extLst>
          </p:cNvPr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1793" name="Line 351">
              <a:extLst>
                <a:ext uri="{FF2B5EF4-FFF2-40B4-BE49-F238E27FC236}">
                  <a16:creationId xmlns:a16="http://schemas.microsoft.com/office/drawing/2014/main" id="{4199B3B2-340B-CD47-B12F-E9D4FF743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94" name="Line 352">
              <a:extLst>
                <a:ext uri="{FF2B5EF4-FFF2-40B4-BE49-F238E27FC236}">
                  <a16:creationId xmlns:a16="http://schemas.microsoft.com/office/drawing/2014/main" id="{02C4EB91-604E-6441-8358-E89929E816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95" name="Line 353">
              <a:extLst>
                <a:ext uri="{FF2B5EF4-FFF2-40B4-BE49-F238E27FC236}">
                  <a16:creationId xmlns:a16="http://schemas.microsoft.com/office/drawing/2014/main" id="{32A54FBF-018D-6A4A-8366-800154E8C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54" name="Group 354">
            <a:extLst>
              <a:ext uri="{FF2B5EF4-FFF2-40B4-BE49-F238E27FC236}">
                <a16:creationId xmlns:a16="http://schemas.microsoft.com/office/drawing/2014/main" id="{6359BAF2-4B48-5149-803A-7A419AF20E2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1790" name="Line 355">
              <a:extLst>
                <a:ext uri="{FF2B5EF4-FFF2-40B4-BE49-F238E27FC236}">
                  <a16:creationId xmlns:a16="http://schemas.microsoft.com/office/drawing/2014/main" id="{F7E6074B-A44D-BE43-8BC3-F379EBD13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91" name="Line 356">
              <a:extLst>
                <a:ext uri="{FF2B5EF4-FFF2-40B4-BE49-F238E27FC236}">
                  <a16:creationId xmlns:a16="http://schemas.microsoft.com/office/drawing/2014/main" id="{1C223B54-2324-8A41-9135-C3B663BAD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92" name="Line 357">
              <a:extLst>
                <a:ext uri="{FF2B5EF4-FFF2-40B4-BE49-F238E27FC236}">
                  <a16:creationId xmlns:a16="http://schemas.microsoft.com/office/drawing/2014/main" id="{184EC39E-13D6-2045-8B25-85EF0F5BC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55" name="Oval 359">
            <a:extLst>
              <a:ext uri="{FF2B5EF4-FFF2-40B4-BE49-F238E27FC236}">
                <a16:creationId xmlns:a16="http://schemas.microsoft.com/office/drawing/2014/main" id="{37EE281D-1466-6E42-ADC8-AD971AB5B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56" name="Line 360">
            <a:extLst>
              <a:ext uri="{FF2B5EF4-FFF2-40B4-BE49-F238E27FC236}">
                <a16:creationId xmlns:a16="http://schemas.microsoft.com/office/drawing/2014/main" id="{BAC17D14-7DE6-BC44-BBFE-0CDF99903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Line 361">
            <a:extLst>
              <a:ext uri="{FF2B5EF4-FFF2-40B4-BE49-F238E27FC236}">
                <a16:creationId xmlns:a16="http://schemas.microsoft.com/office/drawing/2014/main" id="{D29EDEFC-6A7B-4945-9D04-1B7945AFC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Rectangle 362">
            <a:extLst>
              <a:ext uri="{FF2B5EF4-FFF2-40B4-BE49-F238E27FC236}">
                <a16:creationId xmlns:a16="http://schemas.microsoft.com/office/drawing/2014/main" id="{CC1E052B-C8F3-2640-9A79-16C29916B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1559" name="Oval 363">
            <a:extLst>
              <a:ext uri="{FF2B5EF4-FFF2-40B4-BE49-F238E27FC236}">
                <a16:creationId xmlns:a16="http://schemas.microsoft.com/office/drawing/2014/main" id="{554BD32A-1EC4-4744-A792-483D40C58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1560" name="Group 364">
            <a:extLst>
              <a:ext uri="{FF2B5EF4-FFF2-40B4-BE49-F238E27FC236}">
                <a16:creationId xmlns:a16="http://schemas.microsoft.com/office/drawing/2014/main" id="{977D20A7-2771-7048-8AFF-F0728419B836}"/>
              </a:ext>
            </a:extLst>
          </p:cNvPr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1787" name="Line 365">
              <a:extLst>
                <a:ext uri="{FF2B5EF4-FFF2-40B4-BE49-F238E27FC236}">
                  <a16:creationId xmlns:a16="http://schemas.microsoft.com/office/drawing/2014/main" id="{BE64CF74-C588-7A4E-A9CA-0D45924D59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88" name="Line 366">
              <a:extLst>
                <a:ext uri="{FF2B5EF4-FFF2-40B4-BE49-F238E27FC236}">
                  <a16:creationId xmlns:a16="http://schemas.microsoft.com/office/drawing/2014/main" id="{06086B9A-9F9A-6C44-9421-C48D47A7D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89" name="Line 367">
              <a:extLst>
                <a:ext uri="{FF2B5EF4-FFF2-40B4-BE49-F238E27FC236}">
                  <a16:creationId xmlns:a16="http://schemas.microsoft.com/office/drawing/2014/main" id="{090BB07E-8AF6-A942-8A56-8C514A897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61" name="Group 368">
            <a:extLst>
              <a:ext uri="{FF2B5EF4-FFF2-40B4-BE49-F238E27FC236}">
                <a16:creationId xmlns:a16="http://schemas.microsoft.com/office/drawing/2014/main" id="{5DCB1204-8260-FB42-A3D3-E3B532D8645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1784" name="Line 369">
              <a:extLst>
                <a:ext uri="{FF2B5EF4-FFF2-40B4-BE49-F238E27FC236}">
                  <a16:creationId xmlns:a16="http://schemas.microsoft.com/office/drawing/2014/main" id="{015215B5-E708-694B-9111-50149CDA70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85" name="Line 370">
              <a:extLst>
                <a:ext uri="{FF2B5EF4-FFF2-40B4-BE49-F238E27FC236}">
                  <a16:creationId xmlns:a16="http://schemas.microsoft.com/office/drawing/2014/main" id="{21C582AC-1CDD-5E45-A095-06C46453E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86" name="Line 371">
              <a:extLst>
                <a:ext uri="{FF2B5EF4-FFF2-40B4-BE49-F238E27FC236}">
                  <a16:creationId xmlns:a16="http://schemas.microsoft.com/office/drawing/2014/main" id="{88AF069D-89AC-9743-A90C-BB037FEA1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62" name="Oval 373">
            <a:extLst>
              <a:ext uri="{FF2B5EF4-FFF2-40B4-BE49-F238E27FC236}">
                <a16:creationId xmlns:a16="http://schemas.microsoft.com/office/drawing/2014/main" id="{6AE9154C-C086-714D-9FC2-F331F48EE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63" name="Line 374">
            <a:extLst>
              <a:ext uri="{FF2B5EF4-FFF2-40B4-BE49-F238E27FC236}">
                <a16:creationId xmlns:a16="http://schemas.microsoft.com/office/drawing/2014/main" id="{B4A771FC-514B-E74F-9B75-B41D3EAEF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Line 375">
            <a:extLst>
              <a:ext uri="{FF2B5EF4-FFF2-40B4-BE49-F238E27FC236}">
                <a16:creationId xmlns:a16="http://schemas.microsoft.com/office/drawing/2014/main" id="{2D3C46E2-1249-AA42-9978-E2C768C7B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Rectangle 376">
            <a:extLst>
              <a:ext uri="{FF2B5EF4-FFF2-40B4-BE49-F238E27FC236}">
                <a16:creationId xmlns:a16="http://schemas.microsoft.com/office/drawing/2014/main" id="{5D2DAD45-57FB-9547-AC45-95CE3B7CF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1566" name="Oval 377">
            <a:extLst>
              <a:ext uri="{FF2B5EF4-FFF2-40B4-BE49-F238E27FC236}">
                <a16:creationId xmlns:a16="http://schemas.microsoft.com/office/drawing/2014/main" id="{C6FEDEFB-001C-D949-A913-29A5BB498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1567" name="Group 378">
            <a:extLst>
              <a:ext uri="{FF2B5EF4-FFF2-40B4-BE49-F238E27FC236}">
                <a16:creationId xmlns:a16="http://schemas.microsoft.com/office/drawing/2014/main" id="{3E2BC4FA-7CAC-DD42-ACF8-543EAF0135FE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1781" name="Line 379">
              <a:extLst>
                <a:ext uri="{FF2B5EF4-FFF2-40B4-BE49-F238E27FC236}">
                  <a16:creationId xmlns:a16="http://schemas.microsoft.com/office/drawing/2014/main" id="{94042BD6-229D-5442-94B0-52AF7B068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82" name="Line 380">
              <a:extLst>
                <a:ext uri="{FF2B5EF4-FFF2-40B4-BE49-F238E27FC236}">
                  <a16:creationId xmlns:a16="http://schemas.microsoft.com/office/drawing/2014/main" id="{7E4C5780-C5EE-EF4A-AB3E-D6A9376BD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83" name="Line 381">
              <a:extLst>
                <a:ext uri="{FF2B5EF4-FFF2-40B4-BE49-F238E27FC236}">
                  <a16:creationId xmlns:a16="http://schemas.microsoft.com/office/drawing/2014/main" id="{62BF2765-11F3-724B-AC58-8F7223C7B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68" name="Group 382">
            <a:extLst>
              <a:ext uri="{FF2B5EF4-FFF2-40B4-BE49-F238E27FC236}">
                <a16:creationId xmlns:a16="http://schemas.microsoft.com/office/drawing/2014/main" id="{E7C2D7C7-27A0-3D49-A5E3-C048C5A5EA1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1778" name="Line 383">
              <a:extLst>
                <a:ext uri="{FF2B5EF4-FFF2-40B4-BE49-F238E27FC236}">
                  <a16:creationId xmlns:a16="http://schemas.microsoft.com/office/drawing/2014/main" id="{73B0B1D4-D3C1-3541-B5FF-E03624544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79" name="Line 384">
              <a:extLst>
                <a:ext uri="{FF2B5EF4-FFF2-40B4-BE49-F238E27FC236}">
                  <a16:creationId xmlns:a16="http://schemas.microsoft.com/office/drawing/2014/main" id="{6A18E507-7D6D-ED43-9B6A-23196768A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80" name="Line 385">
              <a:extLst>
                <a:ext uri="{FF2B5EF4-FFF2-40B4-BE49-F238E27FC236}">
                  <a16:creationId xmlns:a16="http://schemas.microsoft.com/office/drawing/2014/main" id="{626FC770-86DB-BD4E-A01A-6CB37A0E7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69" name="Oval 387">
            <a:extLst>
              <a:ext uri="{FF2B5EF4-FFF2-40B4-BE49-F238E27FC236}">
                <a16:creationId xmlns:a16="http://schemas.microsoft.com/office/drawing/2014/main" id="{425A657B-A143-8746-AF74-4B99326FC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70" name="Line 388">
            <a:extLst>
              <a:ext uri="{FF2B5EF4-FFF2-40B4-BE49-F238E27FC236}">
                <a16:creationId xmlns:a16="http://schemas.microsoft.com/office/drawing/2014/main" id="{57C09140-6FF0-A449-B949-BCBB99B2A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1" name="Line 389">
            <a:extLst>
              <a:ext uri="{FF2B5EF4-FFF2-40B4-BE49-F238E27FC236}">
                <a16:creationId xmlns:a16="http://schemas.microsoft.com/office/drawing/2014/main" id="{C9C22D87-4B32-9640-AA8C-6DCE9109A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2" name="Rectangle 390">
            <a:extLst>
              <a:ext uri="{FF2B5EF4-FFF2-40B4-BE49-F238E27FC236}">
                <a16:creationId xmlns:a16="http://schemas.microsoft.com/office/drawing/2014/main" id="{C1D87BB7-A1E5-B442-8DE3-5C2B6C95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1573" name="Oval 391">
            <a:extLst>
              <a:ext uri="{FF2B5EF4-FFF2-40B4-BE49-F238E27FC236}">
                <a16:creationId xmlns:a16="http://schemas.microsoft.com/office/drawing/2014/main" id="{AFD3B1F9-0CBF-AA4C-A679-44FD096D8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1574" name="Group 392">
            <a:extLst>
              <a:ext uri="{FF2B5EF4-FFF2-40B4-BE49-F238E27FC236}">
                <a16:creationId xmlns:a16="http://schemas.microsoft.com/office/drawing/2014/main" id="{95B0ABAE-F280-3946-9461-D95DF1C8E38D}"/>
              </a:ext>
            </a:extLst>
          </p:cNvPr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1775" name="Line 393">
              <a:extLst>
                <a:ext uri="{FF2B5EF4-FFF2-40B4-BE49-F238E27FC236}">
                  <a16:creationId xmlns:a16="http://schemas.microsoft.com/office/drawing/2014/main" id="{3F015A4C-D3FF-B946-AE81-E9C0676EAB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76" name="Line 394">
              <a:extLst>
                <a:ext uri="{FF2B5EF4-FFF2-40B4-BE49-F238E27FC236}">
                  <a16:creationId xmlns:a16="http://schemas.microsoft.com/office/drawing/2014/main" id="{960D9FAB-030C-264C-9955-6296AED14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77" name="Line 395">
              <a:extLst>
                <a:ext uri="{FF2B5EF4-FFF2-40B4-BE49-F238E27FC236}">
                  <a16:creationId xmlns:a16="http://schemas.microsoft.com/office/drawing/2014/main" id="{DF34AE68-B230-004E-AB73-1319F5A27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75" name="Group 396">
            <a:extLst>
              <a:ext uri="{FF2B5EF4-FFF2-40B4-BE49-F238E27FC236}">
                <a16:creationId xmlns:a16="http://schemas.microsoft.com/office/drawing/2014/main" id="{02AF7788-755E-BC49-9190-AC499F85009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1772" name="Line 397">
              <a:extLst>
                <a:ext uri="{FF2B5EF4-FFF2-40B4-BE49-F238E27FC236}">
                  <a16:creationId xmlns:a16="http://schemas.microsoft.com/office/drawing/2014/main" id="{DB851A63-B414-FC4D-AC7F-AF21C31D4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73" name="Line 398">
              <a:extLst>
                <a:ext uri="{FF2B5EF4-FFF2-40B4-BE49-F238E27FC236}">
                  <a16:creationId xmlns:a16="http://schemas.microsoft.com/office/drawing/2014/main" id="{B589F2B7-0668-3B4F-97F6-58D280FE2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74" name="Line 399">
              <a:extLst>
                <a:ext uri="{FF2B5EF4-FFF2-40B4-BE49-F238E27FC236}">
                  <a16:creationId xmlns:a16="http://schemas.microsoft.com/office/drawing/2014/main" id="{0B46606B-31D5-B442-9A8F-BD57C6E14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76" name="Line 400">
            <a:extLst>
              <a:ext uri="{FF2B5EF4-FFF2-40B4-BE49-F238E27FC236}">
                <a16:creationId xmlns:a16="http://schemas.microsoft.com/office/drawing/2014/main" id="{539FB057-8B1C-D64F-860F-E545D4DC3F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7" name="Line 401">
            <a:extLst>
              <a:ext uri="{FF2B5EF4-FFF2-40B4-BE49-F238E27FC236}">
                <a16:creationId xmlns:a16="http://schemas.microsoft.com/office/drawing/2014/main" id="{C3B74CD4-B2EC-D44C-B907-37D05776C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8" name="Line 402">
            <a:extLst>
              <a:ext uri="{FF2B5EF4-FFF2-40B4-BE49-F238E27FC236}">
                <a16:creationId xmlns:a16="http://schemas.microsoft.com/office/drawing/2014/main" id="{94D8B493-C7D7-2B42-9FD5-DAE755E19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9" name="Line 403">
            <a:extLst>
              <a:ext uri="{FF2B5EF4-FFF2-40B4-BE49-F238E27FC236}">
                <a16:creationId xmlns:a16="http://schemas.microsoft.com/office/drawing/2014/main" id="{808C3AB1-4832-334A-97F0-451E8D1B0C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0" name="Line 404">
            <a:extLst>
              <a:ext uri="{FF2B5EF4-FFF2-40B4-BE49-F238E27FC236}">
                <a16:creationId xmlns:a16="http://schemas.microsoft.com/office/drawing/2014/main" id="{6A01FCE4-A563-BF40-889A-D90CFAA24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1" name="Line 427">
            <a:extLst>
              <a:ext uri="{FF2B5EF4-FFF2-40B4-BE49-F238E27FC236}">
                <a16:creationId xmlns:a16="http://schemas.microsoft.com/office/drawing/2014/main" id="{52DCEC83-0ECF-B045-9A23-FF744F2A8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Line 428">
            <a:extLst>
              <a:ext uri="{FF2B5EF4-FFF2-40B4-BE49-F238E27FC236}">
                <a16:creationId xmlns:a16="http://schemas.microsoft.com/office/drawing/2014/main" id="{3A97ACE6-4165-1543-A70F-208D22041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3" name="Freeform 429">
            <a:extLst>
              <a:ext uri="{FF2B5EF4-FFF2-40B4-BE49-F238E27FC236}">
                <a16:creationId xmlns:a16="http://schemas.microsoft.com/office/drawing/2014/main" id="{DF443434-7866-194B-81CA-391CF4DCC156}"/>
              </a:ext>
            </a:extLst>
          </p:cNvPr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4" name="Line 430">
            <a:extLst>
              <a:ext uri="{FF2B5EF4-FFF2-40B4-BE49-F238E27FC236}">
                <a16:creationId xmlns:a16="http://schemas.microsoft.com/office/drawing/2014/main" id="{34C1F04B-8D63-2548-8715-AC63FAAEB440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5" name="Line 440">
            <a:extLst>
              <a:ext uri="{FF2B5EF4-FFF2-40B4-BE49-F238E27FC236}">
                <a16:creationId xmlns:a16="http://schemas.microsoft.com/office/drawing/2014/main" id="{8A46F790-3170-7944-B37B-7EB3A2305189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6" name="Line 441">
            <a:extLst>
              <a:ext uri="{FF2B5EF4-FFF2-40B4-BE49-F238E27FC236}">
                <a16:creationId xmlns:a16="http://schemas.microsoft.com/office/drawing/2014/main" id="{D22160EB-6FC2-4745-AE81-948DB788E56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87" name="Group 545">
            <a:extLst>
              <a:ext uri="{FF2B5EF4-FFF2-40B4-BE49-F238E27FC236}">
                <a16:creationId xmlns:a16="http://schemas.microsoft.com/office/drawing/2014/main" id="{5ABE6163-C2F8-0A43-830E-13CBA0745B99}"/>
              </a:ext>
            </a:extLst>
          </p:cNvPr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1759" name="Oval 443">
              <a:extLst>
                <a:ext uri="{FF2B5EF4-FFF2-40B4-BE49-F238E27FC236}">
                  <a16:creationId xmlns:a16="http://schemas.microsoft.com/office/drawing/2014/main" id="{DCCEC8C2-1821-4447-95DF-9D12041E6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1760" name="Line 444">
              <a:extLst>
                <a:ext uri="{FF2B5EF4-FFF2-40B4-BE49-F238E27FC236}">
                  <a16:creationId xmlns:a16="http://schemas.microsoft.com/office/drawing/2014/main" id="{2D0BDBE6-D0E5-F843-8CDC-53226EFBA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1" name="Line 445">
              <a:extLst>
                <a:ext uri="{FF2B5EF4-FFF2-40B4-BE49-F238E27FC236}">
                  <a16:creationId xmlns:a16="http://schemas.microsoft.com/office/drawing/2014/main" id="{218BBB5F-5E25-4743-BA3C-08B9812B6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2" name="Rectangle 446">
              <a:extLst>
                <a:ext uri="{FF2B5EF4-FFF2-40B4-BE49-F238E27FC236}">
                  <a16:creationId xmlns:a16="http://schemas.microsoft.com/office/drawing/2014/main" id="{F9BC3824-F9E7-CF40-9EF1-B6E261F4D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21763" name="Oval 447">
              <a:extLst>
                <a:ext uri="{FF2B5EF4-FFF2-40B4-BE49-F238E27FC236}">
                  <a16:creationId xmlns:a16="http://schemas.microsoft.com/office/drawing/2014/main" id="{FDB0067F-B52F-C044-AB28-532E7F896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21764" name="Group 448">
              <a:extLst>
                <a:ext uri="{FF2B5EF4-FFF2-40B4-BE49-F238E27FC236}">
                  <a16:creationId xmlns:a16="http://schemas.microsoft.com/office/drawing/2014/main" id="{947FB0F8-FFA2-384E-85D7-B7374842F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9" name="Line 449">
                <a:extLst>
                  <a:ext uri="{FF2B5EF4-FFF2-40B4-BE49-F238E27FC236}">
                    <a16:creationId xmlns:a16="http://schemas.microsoft.com/office/drawing/2014/main" id="{8D7C041B-6EE4-894D-AE19-F74629885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70" name="Line 450">
                <a:extLst>
                  <a:ext uri="{FF2B5EF4-FFF2-40B4-BE49-F238E27FC236}">
                    <a16:creationId xmlns:a16="http://schemas.microsoft.com/office/drawing/2014/main" id="{67F80D99-13E1-9441-B692-8A6B67A85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71" name="Line 451">
                <a:extLst>
                  <a:ext uri="{FF2B5EF4-FFF2-40B4-BE49-F238E27FC236}">
                    <a16:creationId xmlns:a16="http://schemas.microsoft.com/office/drawing/2014/main" id="{761ED80A-0CC8-264D-830E-57B00BE2E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5" name="Group 452">
              <a:extLst>
                <a:ext uri="{FF2B5EF4-FFF2-40B4-BE49-F238E27FC236}">
                  <a16:creationId xmlns:a16="http://schemas.microsoft.com/office/drawing/2014/main" id="{E169AB41-F1F9-6B49-93E2-34F0A162A91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6" name="Line 453">
                <a:extLst>
                  <a:ext uri="{FF2B5EF4-FFF2-40B4-BE49-F238E27FC236}">
                    <a16:creationId xmlns:a16="http://schemas.microsoft.com/office/drawing/2014/main" id="{973FF981-362E-FD46-81BF-700A1A5EF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7" name="Line 454">
                <a:extLst>
                  <a:ext uri="{FF2B5EF4-FFF2-40B4-BE49-F238E27FC236}">
                    <a16:creationId xmlns:a16="http://schemas.microsoft.com/office/drawing/2014/main" id="{B3AB7AB0-5815-D649-A1FC-F35A70337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8" name="Line 455">
                <a:extLst>
                  <a:ext uri="{FF2B5EF4-FFF2-40B4-BE49-F238E27FC236}">
                    <a16:creationId xmlns:a16="http://schemas.microsoft.com/office/drawing/2014/main" id="{08F92EF8-1C2E-124C-8408-94E5883D9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588" name="Group 456">
            <a:extLst>
              <a:ext uri="{FF2B5EF4-FFF2-40B4-BE49-F238E27FC236}">
                <a16:creationId xmlns:a16="http://schemas.microsoft.com/office/drawing/2014/main" id="{F96AEEEB-015C-0745-8A7E-F60FD8FA5109}"/>
              </a:ext>
            </a:extLst>
          </p:cNvPr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1746" name="Oval 457">
              <a:extLst>
                <a:ext uri="{FF2B5EF4-FFF2-40B4-BE49-F238E27FC236}">
                  <a16:creationId xmlns:a16="http://schemas.microsoft.com/office/drawing/2014/main" id="{536723A7-BB53-414C-AA19-A991AADE4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1747" name="Line 458">
              <a:extLst>
                <a:ext uri="{FF2B5EF4-FFF2-40B4-BE49-F238E27FC236}">
                  <a16:creationId xmlns:a16="http://schemas.microsoft.com/office/drawing/2014/main" id="{7D771328-ABF9-B449-AA07-690148A44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" name="Line 459">
              <a:extLst>
                <a:ext uri="{FF2B5EF4-FFF2-40B4-BE49-F238E27FC236}">
                  <a16:creationId xmlns:a16="http://schemas.microsoft.com/office/drawing/2014/main" id="{00E46178-831F-1E49-AFF5-BB29CB842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9" name="Rectangle 460">
              <a:extLst>
                <a:ext uri="{FF2B5EF4-FFF2-40B4-BE49-F238E27FC236}">
                  <a16:creationId xmlns:a16="http://schemas.microsoft.com/office/drawing/2014/main" id="{1021B9C8-861A-D549-A54A-F34F6083D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21750" name="Oval 461">
              <a:extLst>
                <a:ext uri="{FF2B5EF4-FFF2-40B4-BE49-F238E27FC236}">
                  <a16:creationId xmlns:a16="http://schemas.microsoft.com/office/drawing/2014/main" id="{F1AA88A8-DB7B-5B40-9784-BB1DF8E34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21751" name="Group 462">
              <a:extLst>
                <a:ext uri="{FF2B5EF4-FFF2-40B4-BE49-F238E27FC236}">
                  <a16:creationId xmlns:a16="http://schemas.microsoft.com/office/drawing/2014/main" id="{07B27C48-7F1A-864F-BF3E-336D729F21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6" name="Line 463">
                <a:extLst>
                  <a:ext uri="{FF2B5EF4-FFF2-40B4-BE49-F238E27FC236}">
                    <a16:creationId xmlns:a16="http://schemas.microsoft.com/office/drawing/2014/main" id="{4A971128-530C-2844-840E-2866027AD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" name="Line 464">
                <a:extLst>
                  <a:ext uri="{FF2B5EF4-FFF2-40B4-BE49-F238E27FC236}">
                    <a16:creationId xmlns:a16="http://schemas.microsoft.com/office/drawing/2014/main" id="{D1C1DCE6-8536-134A-B6C8-6E950B53B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8" name="Line 465">
                <a:extLst>
                  <a:ext uri="{FF2B5EF4-FFF2-40B4-BE49-F238E27FC236}">
                    <a16:creationId xmlns:a16="http://schemas.microsoft.com/office/drawing/2014/main" id="{A9D43B96-3174-AF48-8295-51412F4C4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2" name="Group 466">
              <a:extLst>
                <a:ext uri="{FF2B5EF4-FFF2-40B4-BE49-F238E27FC236}">
                  <a16:creationId xmlns:a16="http://schemas.microsoft.com/office/drawing/2014/main" id="{225C3BBE-8A0C-B446-BDD4-4B1EFA90421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3" name="Line 467">
                <a:extLst>
                  <a:ext uri="{FF2B5EF4-FFF2-40B4-BE49-F238E27FC236}">
                    <a16:creationId xmlns:a16="http://schemas.microsoft.com/office/drawing/2014/main" id="{2AD12CC7-475F-F74E-B399-8F09E5437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" name="Line 468">
                <a:extLst>
                  <a:ext uri="{FF2B5EF4-FFF2-40B4-BE49-F238E27FC236}">
                    <a16:creationId xmlns:a16="http://schemas.microsoft.com/office/drawing/2014/main" id="{6D461AE5-6F89-CE4B-A10C-2A19FB82F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" name="Line 469">
                <a:extLst>
                  <a:ext uri="{FF2B5EF4-FFF2-40B4-BE49-F238E27FC236}">
                    <a16:creationId xmlns:a16="http://schemas.microsoft.com/office/drawing/2014/main" id="{D8078A37-81F7-9548-8152-03B95B68D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589" name="Group 470">
            <a:extLst>
              <a:ext uri="{FF2B5EF4-FFF2-40B4-BE49-F238E27FC236}">
                <a16:creationId xmlns:a16="http://schemas.microsoft.com/office/drawing/2014/main" id="{5A272968-1B4C-FF4E-ACAF-871372A2D67F}"/>
              </a:ext>
            </a:extLst>
          </p:cNvPr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1733" name="Oval 471">
              <a:extLst>
                <a:ext uri="{FF2B5EF4-FFF2-40B4-BE49-F238E27FC236}">
                  <a16:creationId xmlns:a16="http://schemas.microsoft.com/office/drawing/2014/main" id="{B98CFC8F-221E-4C47-B9F9-D7D79F8A7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1734" name="Line 472">
              <a:extLst>
                <a:ext uri="{FF2B5EF4-FFF2-40B4-BE49-F238E27FC236}">
                  <a16:creationId xmlns:a16="http://schemas.microsoft.com/office/drawing/2014/main" id="{5E2F86E7-A9C5-B148-9117-46A5C150B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5" name="Line 473">
              <a:extLst>
                <a:ext uri="{FF2B5EF4-FFF2-40B4-BE49-F238E27FC236}">
                  <a16:creationId xmlns:a16="http://schemas.microsoft.com/office/drawing/2014/main" id="{357C47A8-7819-6F4B-BAD4-4D8E7241B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6" name="Rectangle 474">
              <a:extLst>
                <a:ext uri="{FF2B5EF4-FFF2-40B4-BE49-F238E27FC236}">
                  <a16:creationId xmlns:a16="http://schemas.microsoft.com/office/drawing/2014/main" id="{7538E96D-C99D-C24B-929F-2E99650E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21737" name="Oval 475">
              <a:extLst>
                <a:ext uri="{FF2B5EF4-FFF2-40B4-BE49-F238E27FC236}">
                  <a16:creationId xmlns:a16="http://schemas.microsoft.com/office/drawing/2014/main" id="{776971B7-5AE9-4D4C-94FE-3F931A312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21738" name="Group 476">
              <a:extLst>
                <a:ext uri="{FF2B5EF4-FFF2-40B4-BE49-F238E27FC236}">
                  <a16:creationId xmlns:a16="http://schemas.microsoft.com/office/drawing/2014/main" id="{4DB9CA13-FADA-2943-8DA7-0998796626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43" name="Line 477">
                <a:extLst>
                  <a:ext uri="{FF2B5EF4-FFF2-40B4-BE49-F238E27FC236}">
                    <a16:creationId xmlns:a16="http://schemas.microsoft.com/office/drawing/2014/main" id="{7B04E13A-A73B-A44B-B431-19EC939D4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4" name="Line 478">
                <a:extLst>
                  <a:ext uri="{FF2B5EF4-FFF2-40B4-BE49-F238E27FC236}">
                    <a16:creationId xmlns:a16="http://schemas.microsoft.com/office/drawing/2014/main" id="{459EFB26-688E-454B-BC55-9155F54CB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5" name="Line 479">
                <a:extLst>
                  <a:ext uri="{FF2B5EF4-FFF2-40B4-BE49-F238E27FC236}">
                    <a16:creationId xmlns:a16="http://schemas.microsoft.com/office/drawing/2014/main" id="{2FEA021C-37DD-BB47-8482-6F6C4F816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39" name="Group 480">
              <a:extLst>
                <a:ext uri="{FF2B5EF4-FFF2-40B4-BE49-F238E27FC236}">
                  <a16:creationId xmlns:a16="http://schemas.microsoft.com/office/drawing/2014/main" id="{1FE81E65-4313-7441-B50C-D8C77BE247B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40" name="Line 481">
                <a:extLst>
                  <a:ext uri="{FF2B5EF4-FFF2-40B4-BE49-F238E27FC236}">
                    <a16:creationId xmlns:a16="http://schemas.microsoft.com/office/drawing/2014/main" id="{4C514BE3-0F43-5543-AABD-728BFFEB5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1" name="Line 482">
                <a:extLst>
                  <a:ext uri="{FF2B5EF4-FFF2-40B4-BE49-F238E27FC236}">
                    <a16:creationId xmlns:a16="http://schemas.microsoft.com/office/drawing/2014/main" id="{044F9B2C-44FC-3B49-BF34-EDAC34273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2" name="Line 483">
                <a:extLst>
                  <a:ext uri="{FF2B5EF4-FFF2-40B4-BE49-F238E27FC236}">
                    <a16:creationId xmlns:a16="http://schemas.microsoft.com/office/drawing/2014/main" id="{0B412406-6FB1-FD44-97AA-84F0E3026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90" name="Line 484">
            <a:extLst>
              <a:ext uri="{FF2B5EF4-FFF2-40B4-BE49-F238E27FC236}">
                <a16:creationId xmlns:a16="http://schemas.microsoft.com/office/drawing/2014/main" id="{F95AA91B-5B06-1644-ADF1-A53EB40E5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1" name="Line 485">
            <a:extLst>
              <a:ext uri="{FF2B5EF4-FFF2-40B4-BE49-F238E27FC236}">
                <a16:creationId xmlns:a16="http://schemas.microsoft.com/office/drawing/2014/main" id="{60862319-8BDC-0648-98FE-CDC3A13364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2" name="Line 486">
            <a:extLst>
              <a:ext uri="{FF2B5EF4-FFF2-40B4-BE49-F238E27FC236}">
                <a16:creationId xmlns:a16="http://schemas.microsoft.com/office/drawing/2014/main" id="{CB428767-EA95-CC40-8F57-E03CCDDC53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3" name="Line 487">
            <a:extLst>
              <a:ext uri="{FF2B5EF4-FFF2-40B4-BE49-F238E27FC236}">
                <a16:creationId xmlns:a16="http://schemas.microsoft.com/office/drawing/2014/main" id="{8861E629-0EF2-A244-8324-A85E09AE03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4" name="Line 488">
            <a:extLst>
              <a:ext uri="{FF2B5EF4-FFF2-40B4-BE49-F238E27FC236}">
                <a16:creationId xmlns:a16="http://schemas.microsoft.com/office/drawing/2014/main" id="{1AC8A531-F009-D945-8076-D22EBDDB0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5" name="Line 489">
            <a:extLst>
              <a:ext uri="{FF2B5EF4-FFF2-40B4-BE49-F238E27FC236}">
                <a16:creationId xmlns:a16="http://schemas.microsoft.com/office/drawing/2014/main" id="{E152CF08-3762-CA4C-949D-C6A1C876E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6" name="Line 490">
            <a:extLst>
              <a:ext uri="{FF2B5EF4-FFF2-40B4-BE49-F238E27FC236}">
                <a16:creationId xmlns:a16="http://schemas.microsoft.com/office/drawing/2014/main" id="{21BDC599-6B63-FD4D-8657-13979A8DB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7" name="Line 491">
            <a:extLst>
              <a:ext uri="{FF2B5EF4-FFF2-40B4-BE49-F238E27FC236}">
                <a16:creationId xmlns:a16="http://schemas.microsoft.com/office/drawing/2014/main" id="{7D27D9D9-ECA0-444C-8166-6C39627FD2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8" name="Line 492">
            <a:extLst>
              <a:ext uri="{FF2B5EF4-FFF2-40B4-BE49-F238E27FC236}">
                <a16:creationId xmlns:a16="http://schemas.microsoft.com/office/drawing/2014/main" id="{E336AD3F-0AB2-9E47-828B-672D2BE1F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9" name="Line 493">
            <a:extLst>
              <a:ext uri="{FF2B5EF4-FFF2-40B4-BE49-F238E27FC236}">
                <a16:creationId xmlns:a16="http://schemas.microsoft.com/office/drawing/2014/main" id="{CD2F4E7C-C52E-D54B-AA67-C16250732E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0" name="Line 522">
            <a:extLst>
              <a:ext uri="{FF2B5EF4-FFF2-40B4-BE49-F238E27FC236}">
                <a16:creationId xmlns:a16="http://schemas.microsoft.com/office/drawing/2014/main" id="{02887172-B7BE-2A4B-A851-ED3FB03A2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1" name="Line 523">
            <a:extLst>
              <a:ext uri="{FF2B5EF4-FFF2-40B4-BE49-F238E27FC236}">
                <a16:creationId xmlns:a16="http://schemas.microsoft.com/office/drawing/2014/main" id="{D0B860A0-29BA-FA42-875B-6628DE2520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602" name="Group 596">
            <a:extLst>
              <a:ext uri="{FF2B5EF4-FFF2-40B4-BE49-F238E27FC236}">
                <a16:creationId xmlns:a16="http://schemas.microsoft.com/office/drawing/2014/main" id="{95A7812D-AAA5-DA4E-A035-2853CDA4608D}"/>
              </a:ext>
            </a:extLst>
          </p:cNvPr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21693" name="Group 266">
              <a:extLst>
                <a:ext uri="{FF2B5EF4-FFF2-40B4-BE49-F238E27FC236}">
                  <a16:creationId xmlns:a16="http://schemas.microsoft.com/office/drawing/2014/main" id="{BD0A34B4-7AF7-4F44-BD84-27F2E199FA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21730" name="Picture 267" descr="lgv_fqmg[1]">
                <a:extLst>
                  <a:ext uri="{FF2B5EF4-FFF2-40B4-BE49-F238E27FC236}">
                    <a16:creationId xmlns:a16="http://schemas.microsoft.com/office/drawing/2014/main" id="{82365A0D-9177-9D4F-8FD5-B1ABF0383D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31" name="Line 268">
                <a:extLst>
                  <a:ext uri="{FF2B5EF4-FFF2-40B4-BE49-F238E27FC236}">
                    <a16:creationId xmlns:a16="http://schemas.microsoft.com/office/drawing/2014/main" id="{1C307296-F026-B848-9206-E00D965EE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2" name="Line 269">
                <a:extLst>
                  <a:ext uri="{FF2B5EF4-FFF2-40B4-BE49-F238E27FC236}">
                    <a16:creationId xmlns:a16="http://schemas.microsoft.com/office/drawing/2014/main" id="{3C2BED65-FA61-E942-976B-905591C6E9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694" name="Picture 270" descr="imgyjavg[1]">
              <a:extLst>
                <a:ext uri="{FF2B5EF4-FFF2-40B4-BE49-F238E27FC236}">
                  <a16:creationId xmlns:a16="http://schemas.microsoft.com/office/drawing/2014/main" id="{1F745BCE-F85E-8E4E-A74A-0CEDEDA5E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95" name="Group 271">
              <a:extLst>
                <a:ext uri="{FF2B5EF4-FFF2-40B4-BE49-F238E27FC236}">
                  <a16:creationId xmlns:a16="http://schemas.microsoft.com/office/drawing/2014/main" id="{A494F8F4-B033-AA4E-B1D8-1B46A43234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1728" name="Object 272">
                <a:extLst>
                  <a:ext uri="{FF2B5EF4-FFF2-40B4-BE49-F238E27FC236}">
                    <a16:creationId xmlns:a16="http://schemas.microsoft.com/office/drawing/2014/main" id="{50CE699A-93B5-1E4D-89F5-E2F91967AC1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5" imgW="11137900" imgH="11315700" progId="MS_ClipArt_Gallery.2">
                      <p:embed/>
                    </p:oleObj>
                  </mc:Choice>
                  <mc:Fallback>
                    <p:oleObj name="Clip" r:id="rId5" imgW="11137900" imgH="11315700" progId="MS_ClipArt_Gallery.2">
                      <p:embed/>
                      <p:pic>
                        <p:nvPicPr>
                          <p:cNvPr id="0" name="Object 2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729" name="Object 273">
                <a:extLst>
                  <a:ext uri="{FF2B5EF4-FFF2-40B4-BE49-F238E27FC236}">
                    <a16:creationId xmlns:a16="http://schemas.microsoft.com/office/drawing/2014/main" id="{C91C5D58-B016-784F-9BA9-8844E92E7C2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7" imgW="17005300" imgH="16078200" progId="MS_ClipArt_Gallery.2">
                      <p:embed/>
                    </p:oleObj>
                  </mc:Choice>
                  <mc:Fallback>
                    <p:oleObj name="Clip" r:id="rId7" imgW="17005300" imgH="16078200" progId="MS_ClipArt_Gallery.2">
                      <p:embed/>
                      <p:pic>
                        <p:nvPicPr>
                          <p:cNvPr id="0" name="Object 2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696" name="Group 405">
              <a:extLst>
                <a:ext uri="{FF2B5EF4-FFF2-40B4-BE49-F238E27FC236}">
                  <a16:creationId xmlns:a16="http://schemas.microsoft.com/office/drawing/2014/main" id="{27F23636-F24D-354E-9DB1-6684E73F7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1726" name="Object 406">
                <a:extLst>
                  <a:ext uri="{FF2B5EF4-FFF2-40B4-BE49-F238E27FC236}">
                    <a16:creationId xmlns:a16="http://schemas.microsoft.com/office/drawing/2014/main" id="{9100FF28-443B-1F4B-95E8-4EA14CDF65E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11137900" imgH="11315700" progId="MS_ClipArt_Gallery.2">
                      <p:embed/>
                    </p:oleObj>
                  </mc:Choice>
                  <mc:Fallback>
                    <p:oleObj name="Clip" r:id="rId9" imgW="11137900" imgH="11315700" progId="MS_ClipArt_Gallery.2">
                      <p:embed/>
                      <p:pic>
                        <p:nvPicPr>
                          <p:cNvPr id="0" name="Object 4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727" name="Object 407">
                <a:extLst>
                  <a:ext uri="{FF2B5EF4-FFF2-40B4-BE49-F238E27FC236}">
                    <a16:creationId xmlns:a16="http://schemas.microsoft.com/office/drawing/2014/main" id="{50594B26-0F08-A94C-9E36-005153B4DB1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0" imgW="17005300" imgH="16078200" progId="MS_ClipArt_Gallery.2">
                      <p:embed/>
                    </p:oleObj>
                  </mc:Choice>
                  <mc:Fallback>
                    <p:oleObj name="Clip" r:id="rId10" imgW="17005300" imgH="16078200" progId="MS_ClipArt_Gallery.2">
                      <p:embed/>
                      <p:pic>
                        <p:nvPicPr>
                          <p:cNvPr id="0" name="Object 4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1697" name="Object 426">
              <a:extLst>
                <a:ext uri="{FF2B5EF4-FFF2-40B4-BE49-F238E27FC236}">
                  <a16:creationId xmlns:a16="http://schemas.microsoft.com/office/drawing/2014/main" id="{BCF4016F-CB85-AB4F-980B-CB585D8954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1" imgW="17462500" imgH="14478000" progId="MS_ClipArt_Gallery.2">
                    <p:embed/>
                  </p:oleObj>
                </mc:Choice>
                <mc:Fallback>
                  <p:oleObj name="Clip" r:id="rId11" imgW="17462500" imgH="14478000" progId="MS_ClipArt_Gallery.2">
                    <p:embed/>
                    <p:pic>
                      <p:nvPicPr>
                        <p:cNvPr id="0" name="Object 4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698" name="Group 431">
              <a:extLst>
                <a:ext uri="{FF2B5EF4-FFF2-40B4-BE49-F238E27FC236}">
                  <a16:creationId xmlns:a16="http://schemas.microsoft.com/office/drawing/2014/main" id="{7C84C4F0-EABA-6C44-9B9A-C994D05A5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21718" name="AutoShape 432">
                <a:extLst>
                  <a:ext uri="{FF2B5EF4-FFF2-40B4-BE49-F238E27FC236}">
                    <a16:creationId xmlns:a16="http://schemas.microsoft.com/office/drawing/2014/main" id="{033A9F30-368A-5142-9914-1ACCD34EC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1719" name="Rectangle 433">
                <a:extLst>
                  <a:ext uri="{FF2B5EF4-FFF2-40B4-BE49-F238E27FC236}">
                    <a16:creationId xmlns:a16="http://schemas.microsoft.com/office/drawing/2014/main" id="{7512D055-222E-0A45-98CF-9B2E5D5A4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1720" name="Rectangle 434">
                <a:extLst>
                  <a:ext uri="{FF2B5EF4-FFF2-40B4-BE49-F238E27FC236}">
                    <a16:creationId xmlns:a16="http://schemas.microsoft.com/office/drawing/2014/main" id="{C4DF310E-2E19-3A46-9000-42C1B913A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1721" name="AutoShape 435">
                <a:extLst>
                  <a:ext uri="{FF2B5EF4-FFF2-40B4-BE49-F238E27FC236}">
                    <a16:creationId xmlns:a16="http://schemas.microsoft.com/office/drawing/2014/main" id="{7619D36B-71DA-404B-8A67-ADD651537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1722" name="Line 436">
                <a:extLst>
                  <a:ext uri="{FF2B5EF4-FFF2-40B4-BE49-F238E27FC236}">
                    <a16:creationId xmlns:a16="http://schemas.microsoft.com/office/drawing/2014/main" id="{E186A47F-2016-4045-8581-059319035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3" name="Line 437">
                <a:extLst>
                  <a:ext uri="{FF2B5EF4-FFF2-40B4-BE49-F238E27FC236}">
                    <a16:creationId xmlns:a16="http://schemas.microsoft.com/office/drawing/2014/main" id="{98159668-EEF9-8341-B47E-CCA00CB58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4" name="Rectangle 438">
                <a:extLst>
                  <a:ext uri="{FF2B5EF4-FFF2-40B4-BE49-F238E27FC236}">
                    <a16:creationId xmlns:a16="http://schemas.microsoft.com/office/drawing/2014/main" id="{D0194662-3790-2F44-AC12-1E6267EC3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1725" name="Rectangle 439">
                <a:extLst>
                  <a:ext uri="{FF2B5EF4-FFF2-40B4-BE49-F238E27FC236}">
                    <a16:creationId xmlns:a16="http://schemas.microsoft.com/office/drawing/2014/main" id="{7A5507F3-9DD3-1043-87BF-63A5879F6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aphicFrame>
          <p:nvGraphicFramePr>
            <p:cNvPr id="21699" name="Object 494">
              <a:extLst>
                <a:ext uri="{FF2B5EF4-FFF2-40B4-BE49-F238E27FC236}">
                  <a16:creationId xmlns:a16="http://schemas.microsoft.com/office/drawing/2014/main" id="{BBC2C867-19B9-6E4E-ACB2-4BA64D68EF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3" imgW="17462500" imgH="14478000" progId="MS_ClipArt_Gallery.2">
                    <p:embed/>
                  </p:oleObj>
                </mc:Choice>
                <mc:Fallback>
                  <p:oleObj name="Clip" r:id="rId13" imgW="17462500" imgH="14478000" progId="MS_ClipArt_Gallery.2">
                    <p:embed/>
                    <p:pic>
                      <p:nvPicPr>
                        <p:cNvPr id="0" name="Object 4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700" name="Object 495">
              <a:extLst>
                <a:ext uri="{FF2B5EF4-FFF2-40B4-BE49-F238E27FC236}">
                  <a16:creationId xmlns:a16="http://schemas.microsoft.com/office/drawing/2014/main" id="{581D0167-68A6-BD4C-ADB6-F3ED19262CF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4" imgW="17462500" imgH="14478000" progId="MS_ClipArt_Gallery.2">
                    <p:embed/>
                  </p:oleObj>
                </mc:Choice>
                <mc:Fallback>
                  <p:oleObj name="Clip" r:id="rId14" imgW="17462500" imgH="14478000" progId="MS_ClipArt_Gallery.2">
                    <p:embed/>
                    <p:pic>
                      <p:nvPicPr>
                        <p:cNvPr id="0" name="Object 4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701" name="Object 496">
              <a:extLst>
                <a:ext uri="{FF2B5EF4-FFF2-40B4-BE49-F238E27FC236}">
                  <a16:creationId xmlns:a16="http://schemas.microsoft.com/office/drawing/2014/main" id="{B088B6C4-C639-3F40-9BE9-0350AB2234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7462500" imgH="14478000" progId="MS_ClipArt_Gallery.2">
                    <p:embed/>
                  </p:oleObj>
                </mc:Choice>
                <mc:Fallback>
                  <p:oleObj name="Clip" r:id="rId15" imgW="17462500" imgH="14478000" progId="MS_ClipArt_Gallery.2">
                    <p:embed/>
                    <p:pic>
                      <p:nvPicPr>
                        <p:cNvPr id="0" name="Object 4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702" name="Object 497">
              <a:extLst>
                <a:ext uri="{FF2B5EF4-FFF2-40B4-BE49-F238E27FC236}">
                  <a16:creationId xmlns:a16="http://schemas.microsoft.com/office/drawing/2014/main" id="{11C02DFA-71CC-A241-B2D4-912F089E4A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6" imgW="17462500" imgH="14478000" progId="MS_ClipArt_Gallery.2">
                    <p:embed/>
                  </p:oleObj>
                </mc:Choice>
                <mc:Fallback>
                  <p:oleObj name="Clip" r:id="rId16" imgW="17462500" imgH="14478000" progId="MS_ClipArt_Gallery.2">
                    <p:embed/>
                    <p:pic>
                      <p:nvPicPr>
                        <p:cNvPr id="0" name="Object 4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703" name="Group 498">
              <a:extLst>
                <a:ext uri="{FF2B5EF4-FFF2-40B4-BE49-F238E27FC236}">
                  <a16:creationId xmlns:a16="http://schemas.microsoft.com/office/drawing/2014/main" id="{AA8A4552-05F3-6D44-9C82-C4D3988948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21716" name="Object 499">
                <a:extLst>
                  <a:ext uri="{FF2B5EF4-FFF2-40B4-BE49-F238E27FC236}">
                    <a16:creationId xmlns:a16="http://schemas.microsoft.com/office/drawing/2014/main" id="{1B1DDFE2-1164-CD43-BD16-C678D6BF139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7" imgW="11137900" imgH="11315700" progId="MS_ClipArt_Gallery.2">
                      <p:embed/>
                    </p:oleObj>
                  </mc:Choice>
                  <mc:Fallback>
                    <p:oleObj name="Clip" r:id="rId17" imgW="11137900" imgH="11315700" progId="MS_ClipArt_Gallery.2">
                      <p:embed/>
                      <p:pic>
                        <p:nvPicPr>
                          <p:cNvPr id="0" name="Object 4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717" name="Object 500">
                <a:extLst>
                  <a:ext uri="{FF2B5EF4-FFF2-40B4-BE49-F238E27FC236}">
                    <a16:creationId xmlns:a16="http://schemas.microsoft.com/office/drawing/2014/main" id="{145757E5-AB77-FF4F-8C80-B0EE465A9BD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8" imgW="17005300" imgH="16078200" progId="MS_ClipArt_Gallery.2">
                      <p:embed/>
                    </p:oleObj>
                  </mc:Choice>
                  <mc:Fallback>
                    <p:oleObj name="Clip" r:id="rId18" imgW="17005300" imgH="16078200" progId="MS_ClipArt_Gallery.2">
                      <p:embed/>
                      <p:pic>
                        <p:nvPicPr>
                          <p:cNvPr id="0" name="Object 5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704" name="Group 501">
              <a:extLst>
                <a:ext uri="{FF2B5EF4-FFF2-40B4-BE49-F238E27FC236}">
                  <a16:creationId xmlns:a16="http://schemas.microsoft.com/office/drawing/2014/main" id="{853097A9-0663-0745-BDC4-B89989D873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1714" name="Object 502">
                <a:extLst>
                  <a:ext uri="{FF2B5EF4-FFF2-40B4-BE49-F238E27FC236}">
                    <a16:creationId xmlns:a16="http://schemas.microsoft.com/office/drawing/2014/main" id="{820AD292-A883-4747-939B-96544C46C19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9" imgW="11137900" imgH="11315700" progId="MS_ClipArt_Gallery.2">
                      <p:embed/>
                    </p:oleObj>
                  </mc:Choice>
                  <mc:Fallback>
                    <p:oleObj name="Clip" r:id="rId19" imgW="11137900" imgH="11315700" progId="MS_ClipArt_Gallery.2">
                      <p:embed/>
                      <p:pic>
                        <p:nvPicPr>
                          <p:cNvPr id="0" name="Object 5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715" name="Object 503">
                <a:extLst>
                  <a:ext uri="{FF2B5EF4-FFF2-40B4-BE49-F238E27FC236}">
                    <a16:creationId xmlns:a16="http://schemas.microsoft.com/office/drawing/2014/main" id="{51FEB109-48AF-7C4B-9ED2-1546B5F1E77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0" imgW="17005300" imgH="16078200" progId="MS_ClipArt_Gallery.2">
                      <p:embed/>
                    </p:oleObj>
                  </mc:Choice>
                  <mc:Fallback>
                    <p:oleObj name="Clip" r:id="rId20" imgW="17005300" imgH="16078200" progId="MS_ClipArt_Gallery.2">
                      <p:embed/>
                      <p:pic>
                        <p:nvPicPr>
                          <p:cNvPr id="0" name="Object 5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705" name="Group 524">
              <a:extLst>
                <a:ext uri="{FF2B5EF4-FFF2-40B4-BE49-F238E27FC236}">
                  <a16:creationId xmlns:a16="http://schemas.microsoft.com/office/drawing/2014/main" id="{B7652A5C-7C18-5843-A02C-CE54452A5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21706" name="AutoShape 525">
                <a:extLst>
                  <a:ext uri="{FF2B5EF4-FFF2-40B4-BE49-F238E27FC236}">
                    <a16:creationId xmlns:a16="http://schemas.microsoft.com/office/drawing/2014/main" id="{295EF32C-8899-134D-8AF1-CEAE509C1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1707" name="Rectangle 526">
                <a:extLst>
                  <a:ext uri="{FF2B5EF4-FFF2-40B4-BE49-F238E27FC236}">
                    <a16:creationId xmlns:a16="http://schemas.microsoft.com/office/drawing/2014/main" id="{3C0F3696-E47D-6B46-88CE-65B64F5B1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1708" name="Rectangle 527">
                <a:extLst>
                  <a:ext uri="{FF2B5EF4-FFF2-40B4-BE49-F238E27FC236}">
                    <a16:creationId xmlns:a16="http://schemas.microsoft.com/office/drawing/2014/main" id="{9BD0C02B-1A64-524C-888E-353E38C63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1709" name="AutoShape 528">
                <a:extLst>
                  <a:ext uri="{FF2B5EF4-FFF2-40B4-BE49-F238E27FC236}">
                    <a16:creationId xmlns:a16="http://schemas.microsoft.com/office/drawing/2014/main" id="{921FDF05-96AC-FD45-8710-1EB4DAC7E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1710" name="Line 529">
                <a:extLst>
                  <a:ext uri="{FF2B5EF4-FFF2-40B4-BE49-F238E27FC236}">
                    <a16:creationId xmlns:a16="http://schemas.microsoft.com/office/drawing/2014/main" id="{597DF4B5-A5A5-CE49-8F6B-CC876E237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" name="Line 530">
                <a:extLst>
                  <a:ext uri="{FF2B5EF4-FFF2-40B4-BE49-F238E27FC236}">
                    <a16:creationId xmlns:a16="http://schemas.microsoft.com/office/drawing/2014/main" id="{4B3AA95E-7D48-B046-A55B-51291639F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2" name="Rectangle 531">
                <a:extLst>
                  <a:ext uri="{FF2B5EF4-FFF2-40B4-BE49-F238E27FC236}">
                    <a16:creationId xmlns:a16="http://schemas.microsoft.com/office/drawing/2014/main" id="{EE4F02AC-F9E2-D84B-B8C7-46D5CC24E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1713" name="Rectangle 532">
                <a:extLst>
                  <a:ext uri="{FF2B5EF4-FFF2-40B4-BE49-F238E27FC236}">
                    <a16:creationId xmlns:a16="http://schemas.microsoft.com/office/drawing/2014/main" id="{1582D86A-8958-1D4B-92EA-6496DDDF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21603" name="Line 533">
            <a:extLst>
              <a:ext uri="{FF2B5EF4-FFF2-40B4-BE49-F238E27FC236}">
                <a16:creationId xmlns:a16="http://schemas.microsoft.com/office/drawing/2014/main" id="{8602D7B2-0247-2B47-87ED-D34CFF88FC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4" name="Line 534">
            <a:extLst>
              <a:ext uri="{FF2B5EF4-FFF2-40B4-BE49-F238E27FC236}">
                <a16:creationId xmlns:a16="http://schemas.microsoft.com/office/drawing/2014/main" id="{4F98B482-9960-AB4E-9C10-C7D8382E67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5" name="Line 535">
            <a:extLst>
              <a:ext uri="{FF2B5EF4-FFF2-40B4-BE49-F238E27FC236}">
                <a16:creationId xmlns:a16="http://schemas.microsoft.com/office/drawing/2014/main" id="{B406F651-258D-9348-B71C-612A7667F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6" name="Line 536">
            <a:extLst>
              <a:ext uri="{FF2B5EF4-FFF2-40B4-BE49-F238E27FC236}">
                <a16:creationId xmlns:a16="http://schemas.microsoft.com/office/drawing/2014/main" id="{0C929297-A8C6-DE49-99B9-DF085989C6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" name="Line 537">
            <a:extLst>
              <a:ext uri="{FF2B5EF4-FFF2-40B4-BE49-F238E27FC236}">
                <a16:creationId xmlns:a16="http://schemas.microsoft.com/office/drawing/2014/main" id="{FDC734DD-E509-E041-9FE8-8E1B8705E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8" name="Line 538">
            <a:extLst>
              <a:ext uri="{FF2B5EF4-FFF2-40B4-BE49-F238E27FC236}">
                <a16:creationId xmlns:a16="http://schemas.microsoft.com/office/drawing/2014/main" id="{827D420C-112D-264B-8804-355117A29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" name="Line 539">
            <a:extLst>
              <a:ext uri="{FF2B5EF4-FFF2-40B4-BE49-F238E27FC236}">
                <a16:creationId xmlns:a16="http://schemas.microsoft.com/office/drawing/2014/main" id="{4856812D-0368-1B45-8BD5-0AA424D15B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" name="Line 540">
            <a:extLst>
              <a:ext uri="{FF2B5EF4-FFF2-40B4-BE49-F238E27FC236}">
                <a16:creationId xmlns:a16="http://schemas.microsoft.com/office/drawing/2014/main" id="{9D2CC21C-D4A8-1944-BA6A-284F968345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1" name="Line 541">
            <a:extLst>
              <a:ext uri="{FF2B5EF4-FFF2-40B4-BE49-F238E27FC236}">
                <a16:creationId xmlns:a16="http://schemas.microsoft.com/office/drawing/2014/main" id="{790E6BC5-8D71-814E-B349-4A46D9AFC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2" name="Line 542">
            <a:extLst>
              <a:ext uri="{FF2B5EF4-FFF2-40B4-BE49-F238E27FC236}">
                <a16:creationId xmlns:a16="http://schemas.microsoft.com/office/drawing/2014/main" id="{EC83CCB0-4B8A-D242-B70F-A0CA79A499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3" name="Line 543">
            <a:extLst>
              <a:ext uri="{FF2B5EF4-FFF2-40B4-BE49-F238E27FC236}">
                <a16:creationId xmlns:a16="http://schemas.microsoft.com/office/drawing/2014/main" id="{BD219745-21EE-024A-A0DD-1CE5FAD0BE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614" name="Group 546">
            <a:extLst>
              <a:ext uri="{FF2B5EF4-FFF2-40B4-BE49-F238E27FC236}">
                <a16:creationId xmlns:a16="http://schemas.microsoft.com/office/drawing/2014/main" id="{6F835862-D077-E44C-B15E-7DA170880129}"/>
              </a:ext>
            </a:extLst>
          </p:cNvPr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1680" name="Oval 547">
              <a:extLst>
                <a:ext uri="{FF2B5EF4-FFF2-40B4-BE49-F238E27FC236}">
                  <a16:creationId xmlns:a16="http://schemas.microsoft.com/office/drawing/2014/main" id="{7F675BC2-BC92-BC43-9172-01FBB6D6C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1681" name="Line 548">
              <a:extLst>
                <a:ext uri="{FF2B5EF4-FFF2-40B4-BE49-F238E27FC236}">
                  <a16:creationId xmlns:a16="http://schemas.microsoft.com/office/drawing/2014/main" id="{B7AA8CC8-D5C9-694F-949C-3605EF525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82" name="Line 549">
              <a:extLst>
                <a:ext uri="{FF2B5EF4-FFF2-40B4-BE49-F238E27FC236}">
                  <a16:creationId xmlns:a16="http://schemas.microsoft.com/office/drawing/2014/main" id="{070BB412-F45E-AA45-9F69-86EE661FD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83" name="Rectangle 550">
              <a:extLst>
                <a:ext uri="{FF2B5EF4-FFF2-40B4-BE49-F238E27FC236}">
                  <a16:creationId xmlns:a16="http://schemas.microsoft.com/office/drawing/2014/main" id="{C5CE4F32-E234-FB4D-95CB-FD93A0E62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21684" name="Oval 551">
              <a:extLst>
                <a:ext uri="{FF2B5EF4-FFF2-40B4-BE49-F238E27FC236}">
                  <a16:creationId xmlns:a16="http://schemas.microsoft.com/office/drawing/2014/main" id="{7B52B8EF-720C-B84E-9550-F7491702C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21685" name="Group 552">
              <a:extLst>
                <a:ext uri="{FF2B5EF4-FFF2-40B4-BE49-F238E27FC236}">
                  <a16:creationId xmlns:a16="http://schemas.microsoft.com/office/drawing/2014/main" id="{5902CF3D-1343-544B-994D-869A2C498A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690" name="Line 553">
                <a:extLst>
                  <a:ext uri="{FF2B5EF4-FFF2-40B4-BE49-F238E27FC236}">
                    <a16:creationId xmlns:a16="http://schemas.microsoft.com/office/drawing/2014/main" id="{9B177D0F-8244-1C46-BD21-46960598F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1" name="Line 554">
                <a:extLst>
                  <a:ext uri="{FF2B5EF4-FFF2-40B4-BE49-F238E27FC236}">
                    <a16:creationId xmlns:a16="http://schemas.microsoft.com/office/drawing/2014/main" id="{269ABB3B-52AE-AA43-9EA6-EFB63EDC9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2" name="Line 555">
                <a:extLst>
                  <a:ext uri="{FF2B5EF4-FFF2-40B4-BE49-F238E27FC236}">
                    <a16:creationId xmlns:a16="http://schemas.microsoft.com/office/drawing/2014/main" id="{4C32AB15-092F-5745-AEE2-3FB7CECD8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86" name="Group 556">
              <a:extLst>
                <a:ext uri="{FF2B5EF4-FFF2-40B4-BE49-F238E27FC236}">
                  <a16:creationId xmlns:a16="http://schemas.microsoft.com/office/drawing/2014/main" id="{DEC4BD6C-B1CF-5447-858E-EFE6AD79154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687" name="Line 557">
                <a:extLst>
                  <a:ext uri="{FF2B5EF4-FFF2-40B4-BE49-F238E27FC236}">
                    <a16:creationId xmlns:a16="http://schemas.microsoft.com/office/drawing/2014/main" id="{5A201DD5-C2C4-274B-AFA5-E8E92BC9A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8" name="Line 558">
                <a:extLst>
                  <a:ext uri="{FF2B5EF4-FFF2-40B4-BE49-F238E27FC236}">
                    <a16:creationId xmlns:a16="http://schemas.microsoft.com/office/drawing/2014/main" id="{7104D7BE-7235-C844-BD6C-F99F1C495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9" name="Line 559">
                <a:extLst>
                  <a:ext uri="{FF2B5EF4-FFF2-40B4-BE49-F238E27FC236}">
                    <a16:creationId xmlns:a16="http://schemas.microsoft.com/office/drawing/2014/main" id="{DE2455E4-6F4A-8D47-AB80-3CF4D215A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615" name="Group 560">
            <a:extLst>
              <a:ext uri="{FF2B5EF4-FFF2-40B4-BE49-F238E27FC236}">
                <a16:creationId xmlns:a16="http://schemas.microsoft.com/office/drawing/2014/main" id="{F8881556-D398-C94E-B91D-4D893067E4FF}"/>
              </a:ext>
            </a:extLst>
          </p:cNvPr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1667" name="Oval 561">
              <a:extLst>
                <a:ext uri="{FF2B5EF4-FFF2-40B4-BE49-F238E27FC236}">
                  <a16:creationId xmlns:a16="http://schemas.microsoft.com/office/drawing/2014/main" id="{D19F6B59-24D4-5648-8DCC-FAD2DCFAD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1668" name="Line 562">
              <a:extLst>
                <a:ext uri="{FF2B5EF4-FFF2-40B4-BE49-F238E27FC236}">
                  <a16:creationId xmlns:a16="http://schemas.microsoft.com/office/drawing/2014/main" id="{D9364039-81FC-5246-AB1B-70934EF30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9" name="Line 563">
              <a:extLst>
                <a:ext uri="{FF2B5EF4-FFF2-40B4-BE49-F238E27FC236}">
                  <a16:creationId xmlns:a16="http://schemas.microsoft.com/office/drawing/2014/main" id="{F79F52E6-5A68-5845-9CA3-CEFB234B3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70" name="Rectangle 564">
              <a:extLst>
                <a:ext uri="{FF2B5EF4-FFF2-40B4-BE49-F238E27FC236}">
                  <a16:creationId xmlns:a16="http://schemas.microsoft.com/office/drawing/2014/main" id="{BB453BEF-DE0F-8E49-A2E0-C1C404711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21671" name="Oval 565">
              <a:extLst>
                <a:ext uri="{FF2B5EF4-FFF2-40B4-BE49-F238E27FC236}">
                  <a16:creationId xmlns:a16="http://schemas.microsoft.com/office/drawing/2014/main" id="{504E3C28-58D1-114F-8895-5E4F2095F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21672" name="Group 566">
              <a:extLst>
                <a:ext uri="{FF2B5EF4-FFF2-40B4-BE49-F238E27FC236}">
                  <a16:creationId xmlns:a16="http://schemas.microsoft.com/office/drawing/2014/main" id="{5CEDD6D8-7520-5341-8BA9-4DF154F4E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677" name="Line 567">
                <a:extLst>
                  <a:ext uri="{FF2B5EF4-FFF2-40B4-BE49-F238E27FC236}">
                    <a16:creationId xmlns:a16="http://schemas.microsoft.com/office/drawing/2014/main" id="{6E250673-14A9-1846-87C8-9C248CF50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8" name="Line 568">
                <a:extLst>
                  <a:ext uri="{FF2B5EF4-FFF2-40B4-BE49-F238E27FC236}">
                    <a16:creationId xmlns:a16="http://schemas.microsoft.com/office/drawing/2014/main" id="{633B69E4-5644-D141-A769-DB62B6F2B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9" name="Line 569">
                <a:extLst>
                  <a:ext uri="{FF2B5EF4-FFF2-40B4-BE49-F238E27FC236}">
                    <a16:creationId xmlns:a16="http://schemas.microsoft.com/office/drawing/2014/main" id="{F5F69967-BE21-0747-928F-932370CAE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73" name="Group 570">
              <a:extLst>
                <a:ext uri="{FF2B5EF4-FFF2-40B4-BE49-F238E27FC236}">
                  <a16:creationId xmlns:a16="http://schemas.microsoft.com/office/drawing/2014/main" id="{F68DE5BC-44CB-CB49-B84F-51FC93C1973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674" name="Line 571">
                <a:extLst>
                  <a:ext uri="{FF2B5EF4-FFF2-40B4-BE49-F238E27FC236}">
                    <a16:creationId xmlns:a16="http://schemas.microsoft.com/office/drawing/2014/main" id="{AA61FBE3-9F93-DD43-B1C1-35A1099A7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5" name="Line 572">
                <a:extLst>
                  <a:ext uri="{FF2B5EF4-FFF2-40B4-BE49-F238E27FC236}">
                    <a16:creationId xmlns:a16="http://schemas.microsoft.com/office/drawing/2014/main" id="{DD5327F8-78FD-F94F-9C91-022057028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6" name="Line 573">
                <a:extLst>
                  <a:ext uri="{FF2B5EF4-FFF2-40B4-BE49-F238E27FC236}">
                    <a16:creationId xmlns:a16="http://schemas.microsoft.com/office/drawing/2014/main" id="{98413133-D85C-8647-9856-018FF0C48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616" name="Group 576">
            <a:extLst>
              <a:ext uri="{FF2B5EF4-FFF2-40B4-BE49-F238E27FC236}">
                <a16:creationId xmlns:a16="http://schemas.microsoft.com/office/drawing/2014/main" id="{E33411AC-2ECC-A84A-80A0-35C7359A1584}"/>
              </a:ext>
            </a:extLst>
          </p:cNvPr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21649" name="Picture 505" descr="31u_bnrz[1]">
              <a:extLst>
                <a:ext uri="{FF2B5EF4-FFF2-40B4-BE49-F238E27FC236}">
                  <a16:creationId xmlns:a16="http://schemas.microsoft.com/office/drawing/2014/main" id="{940DAE27-6B3A-F64E-8E27-7608673B6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50" name="Freeform 506">
              <a:extLst>
                <a:ext uri="{FF2B5EF4-FFF2-40B4-BE49-F238E27FC236}">
                  <a16:creationId xmlns:a16="http://schemas.microsoft.com/office/drawing/2014/main" id="{1D6239E6-7DAE-4F4E-B300-4AFFB2C94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Freeform 507">
              <a:extLst>
                <a:ext uri="{FF2B5EF4-FFF2-40B4-BE49-F238E27FC236}">
                  <a16:creationId xmlns:a16="http://schemas.microsoft.com/office/drawing/2014/main" id="{3232651C-A0C3-1342-B78A-46D6FE23B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Freeform 508">
              <a:extLst>
                <a:ext uri="{FF2B5EF4-FFF2-40B4-BE49-F238E27FC236}">
                  <a16:creationId xmlns:a16="http://schemas.microsoft.com/office/drawing/2014/main" id="{4F36971A-EA6D-6740-AEA9-FA16995CD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Freeform 509">
              <a:extLst>
                <a:ext uri="{FF2B5EF4-FFF2-40B4-BE49-F238E27FC236}">
                  <a16:creationId xmlns:a16="http://schemas.microsoft.com/office/drawing/2014/main" id="{B1E97127-5398-D44D-8971-641EAFD83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Freeform 510">
              <a:extLst>
                <a:ext uri="{FF2B5EF4-FFF2-40B4-BE49-F238E27FC236}">
                  <a16:creationId xmlns:a16="http://schemas.microsoft.com/office/drawing/2014/main" id="{27F95678-8D7F-404D-BA6E-8F345DE5E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Freeform 511">
              <a:extLst>
                <a:ext uri="{FF2B5EF4-FFF2-40B4-BE49-F238E27FC236}">
                  <a16:creationId xmlns:a16="http://schemas.microsoft.com/office/drawing/2014/main" id="{055459E4-1720-814E-9170-0DE032EEA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Freeform 512">
              <a:extLst>
                <a:ext uri="{FF2B5EF4-FFF2-40B4-BE49-F238E27FC236}">
                  <a16:creationId xmlns:a16="http://schemas.microsoft.com/office/drawing/2014/main" id="{11E7F883-A85E-464B-BB73-DA67654FB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Freeform 513">
              <a:extLst>
                <a:ext uri="{FF2B5EF4-FFF2-40B4-BE49-F238E27FC236}">
                  <a16:creationId xmlns:a16="http://schemas.microsoft.com/office/drawing/2014/main" id="{1201401F-B472-D74D-BA05-3EDB98DFC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Freeform 514">
              <a:extLst>
                <a:ext uri="{FF2B5EF4-FFF2-40B4-BE49-F238E27FC236}">
                  <a16:creationId xmlns:a16="http://schemas.microsoft.com/office/drawing/2014/main" id="{BB1B9484-9E0F-9046-8C45-52DCEF109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Freeform 515">
              <a:extLst>
                <a:ext uri="{FF2B5EF4-FFF2-40B4-BE49-F238E27FC236}">
                  <a16:creationId xmlns:a16="http://schemas.microsoft.com/office/drawing/2014/main" id="{B23C95B3-0302-864A-8B6D-02AFE476A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Freeform 516">
              <a:extLst>
                <a:ext uri="{FF2B5EF4-FFF2-40B4-BE49-F238E27FC236}">
                  <a16:creationId xmlns:a16="http://schemas.microsoft.com/office/drawing/2014/main" id="{459E6490-C132-D64E-B05C-B4AB59427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Freeform 517">
              <a:extLst>
                <a:ext uri="{FF2B5EF4-FFF2-40B4-BE49-F238E27FC236}">
                  <a16:creationId xmlns:a16="http://schemas.microsoft.com/office/drawing/2014/main" id="{ABE688D3-AE08-234A-BDAD-C0FC5BF97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Freeform 518">
              <a:extLst>
                <a:ext uri="{FF2B5EF4-FFF2-40B4-BE49-F238E27FC236}">
                  <a16:creationId xmlns:a16="http://schemas.microsoft.com/office/drawing/2014/main" id="{7E7F557F-202C-9F48-8803-0C939BBAC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Freeform 519">
              <a:extLst>
                <a:ext uri="{FF2B5EF4-FFF2-40B4-BE49-F238E27FC236}">
                  <a16:creationId xmlns:a16="http://schemas.microsoft.com/office/drawing/2014/main" id="{6B8E7AD9-1EE4-254A-8AA3-70280073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Freeform 520">
              <a:extLst>
                <a:ext uri="{FF2B5EF4-FFF2-40B4-BE49-F238E27FC236}">
                  <a16:creationId xmlns:a16="http://schemas.microsoft.com/office/drawing/2014/main" id="{5FEE19DE-B0C6-A04A-B9AF-7F4B60CA4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Freeform 521">
              <a:extLst>
                <a:ext uri="{FF2B5EF4-FFF2-40B4-BE49-F238E27FC236}">
                  <a16:creationId xmlns:a16="http://schemas.microsoft.com/office/drawing/2014/main" id="{ED4ED610-56B5-1648-86EA-29D366EE0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Freeform 575">
              <a:extLst>
                <a:ext uri="{FF2B5EF4-FFF2-40B4-BE49-F238E27FC236}">
                  <a16:creationId xmlns:a16="http://schemas.microsoft.com/office/drawing/2014/main" id="{B9FA1673-ED6E-1346-8BB8-3B56FFFEA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17" name="Group 577">
            <a:extLst>
              <a:ext uri="{FF2B5EF4-FFF2-40B4-BE49-F238E27FC236}">
                <a16:creationId xmlns:a16="http://schemas.microsoft.com/office/drawing/2014/main" id="{3C367A5F-E146-4C42-89B3-1E74BAF6F5AA}"/>
              </a:ext>
            </a:extLst>
          </p:cNvPr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21631" name="Picture 578" descr="31u_bnrz[1]">
              <a:extLst>
                <a:ext uri="{FF2B5EF4-FFF2-40B4-BE49-F238E27FC236}">
                  <a16:creationId xmlns:a16="http://schemas.microsoft.com/office/drawing/2014/main" id="{2EF16625-7BCA-D540-B050-086A60CFA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32" name="Freeform 579">
              <a:extLst>
                <a:ext uri="{FF2B5EF4-FFF2-40B4-BE49-F238E27FC236}">
                  <a16:creationId xmlns:a16="http://schemas.microsoft.com/office/drawing/2014/main" id="{61AF1280-1B69-E548-AE17-F68150AF8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580">
              <a:extLst>
                <a:ext uri="{FF2B5EF4-FFF2-40B4-BE49-F238E27FC236}">
                  <a16:creationId xmlns:a16="http://schemas.microsoft.com/office/drawing/2014/main" id="{73CA7B0D-0FB0-2F49-9926-1BA664981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Freeform 581">
              <a:extLst>
                <a:ext uri="{FF2B5EF4-FFF2-40B4-BE49-F238E27FC236}">
                  <a16:creationId xmlns:a16="http://schemas.microsoft.com/office/drawing/2014/main" id="{27C73E88-E929-624F-A1B8-DD433752C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Freeform 582">
              <a:extLst>
                <a:ext uri="{FF2B5EF4-FFF2-40B4-BE49-F238E27FC236}">
                  <a16:creationId xmlns:a16="http://schemas.microsoft.com/office/drawing/2014/main" id="{9B29C05F-0FD7-0946-9548-D5BA06397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Freeform 583">
              <a:extLst>
                <a:ext uri="{FF2B5EF4-FFF2-40B4-BE49-F238E27FC236}">
                  <a16:creationId xmlns:a16="http://schemas.microsoft.com/office/drawing/2014/main" id="{BC7CC6C5-2377-8443-A57D-9901126AE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Freeform 584">
              <a:extLst>
                <a:ext uri="{FF2B5EF4-FFF2-40B4-BE49-F238E27FC236}">
                  <a16:creationId xmlns:a16="http://schemas.microsoft.com/office/drawing/2014/main" id="{C57E1024-EC09-FE41-9839-D7A073E8F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585">
              <a:extLst>
                <a:ext uri="{FF2B5EF4-FFF2-40B4-BE49-F238E27FC236}">
                  <a16:creationId xmlns:a16="http://schemas.microsoft.com/office/drawing/2014/main" id="{88CF4FCB-6BAD-B040-A170-53FC56E0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Freeform 586">
              <a:extLst>
                <a:ext uri="{FF2B5EF4-FFF2-40B4-BE49-F238E27FC236}">
                  <a16:creationId xmlns:a16="http://schemas.microsoft.com/office/drawing/2014/main" id="{C30D4AEF-A9B0-3448-9C2A-04AB84B8A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587">
              <a:extLst>
                <a:ext uri="{FF2B5EF4-FFF2-40B4-BE49-F238E27FC236}">
                  <a16:creationId xmlns:a16="http://schemas.microsoft.com/office/drawing/2014/main" id="{F8560BDB-C8AB-2A44-9FA3-4AD97363A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Freeform 588">
              <a:extLst>
                <a:ext uri="{FF2B5EF4-FFF2-40B4-BE49-F238E27FC236}">
                  <a16:creationId xmlns:a16="http://schemas.microsoft.com/office/drawing/2014/main" id="{EA8A6135-B358-994A-A9DC-B6515CD2D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Freeform 589">
              <a:extLst>
                <a:ext uri="{FF2B5EF4-FFF2-40B4-BE49-F238E27FC236}">
                  <a16:creationId xmlns:a16="http://schemas.microsoft.com/office/drawing/2014/main" id="{70EC9E27-9B3E-6A47-ACB3-883316E15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Freeform 590">
              <a:extLst>
                <a:ext uri="{FF2B5EF4-FFF2-40B4-BE49-F238E27FC236}">
                  <a16:creationId xmlns:a16="http://schemas.microsoft.com/office/drawing/2014/main" id="{C3E1FFD0-AA8D-CC4D-AC6D-5C925129E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Freeform 591">
              <a:extLst>
                <a:ext uri="{FF2B5EF4-FFF2-40B4-BE49-F238E27FC236}">
                  <a16:creationId xmlns:a16="http://schemas.microsoft.com/office/drawing/2014/main" id="{84D3DA18-873D-4148-9092-5E9272E54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Freeform 592">
              <a:extLst>
                <a:ext uri="{FF2B5EF4-FFF2-40B4-BE49-F238E27FC236}">
                  <a16:creationId xmlns:a16="http://schemas.microsoft.com/office/drawing/2014/main" id="{DBAD9AE4-32E6-D842-A6F1-53F8112EB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Freeform 593">
              <a:extLst>
                <a:ext uri="{FF2B5EF4-FFF2-40B4-BE49-F238E27FC236}">
                  <a16:creationId xmlns:a16="http://schemas.microsoft.com/office/drawing/2014/main" id="{D56173A6-D2F4-1146-B652-D51BD9644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Freeform 594">
              <a:extLst>
                <a:ext uri="{FF2B5EF4-FFF2-40B4-BE49-F238E27FC236}">
                  <a16:creationId xmlns:a16="http://schemas.microsoft.com/office/drawing/2014/main" id="{1BF35EED-2876-0C4B-94CD-60AF9C43E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Freeform 595">
              <a:extLst>
                <a:ext uri="{FF2B5EF4-FFF2-40B4-BE49-F238E27FC236}">
                  <a16:creationId xmlns:a16="http://schemas.microsoft.com/office/drawing/2014/main" id="{157DF698-2BEA-9943-B8B0-E748D019F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601">
            <a:extLst>
              <a:ext uri="{FF2B5EF4-FFF2-40B4-BE49-F238E27FC236}">
                <a16:creationId xmlns:a16="http://schemas.microsoft.com/office/drawing/2014/main" id="{36C17BCD-603A-3E46-BEA9-A9A3BA9582FA}"/>
              </a:ext>
            </a:extLst>
          </p:cNvPr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21627" name="Line 597">
              <a:extLst>
                <a:ext uri="{FF2B5EF4-FFF2-40B4-BE49-F238E27FC236}">
                  <a16:creationId xmlns:a16="http://schemas.microsoft.com/office/drawing/2014/main" id="{39EBF5D0-9363-2245-8122-506281B49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Line 598">
              <a:extLst>
                <a:ext uri="{FF2B5EF4-FFF2-40B4-BE49-F238E27FC236}">
                  <a16:creationId xmlns:a16="http://schemas.microsoft.com/office/drawing/2014/main" id="{DF1A17C6-5A76-5C42-9ABE-9374050C9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Line 599">
              <a:extLst>
                <a:ext uri="{FF2B5EF4-FFF2-40B4-BE49-F238E27FC236}">
                  <a16:creationId xmlns:a16="http://schemas.microsoft.com/office/drawing/2014/main" id="{D53C58A5-7F2D-3443-8F61-8E60238A8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Text Box 600">
              <a:extLst>
                <a:ext uri="{FF2B5EF4-FFF2-40B4-BE49-F238E27FC236}">
                  <a16:creationId xmlns:a16="http://schemas.microsoft.com/office/drawing/2014/main" id="{6164AC22-B3EC-1842-8F76-9EFB49DA7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accent2"/>
                  </a:solidFill>
                  <a:latin typeface="Comic Sans MS" panose="030F0902030302020204" pitchFamily="66" charset="0"/>
                </a:rPr>
                <a:t>client/server</a:t>
              </a:r>
            </a:p>
          </p:txBody>
        </p:sp>
      </p:grpSp>
      <p:grpSp>
        <p:nvGrpSpPr>
          <p:cNvPr id="3" name="Group 606">
            <a:extLst>
              <a:ext uri="{FF2B5EF4-FFF2-40B4-BE49-F238E27FC236}">
                <a16:creationId xmlns:a16="http://schemas.microsoft.com/office/drawing/2014/main" id="{1743124B-FF6D-694E-9141-1401D7EFD9D2}"/>
              </a:ext>
            </a:extLst>
          </p:cNvPr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1623" name="Line 602">
              <a:extLst>
                <a:ext uri="{FF2B5EF4-FFF2-40B4-BE49-F238E27FC236}">
                  <a16:creationId xmlns:a16="http://schemas.microsoft.com/office/drawing/2014/main" id="{8569C0A5-F8D6-6D4B-92B4-AA24606A1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Line 603">
              <a:extLst>
                <a:ext uri="{FF2B5EF4-FFF2-40B4-BE49-F238E27FC236}">
                  <a16:creationId xmlns:a16="http://schemas.microsoft.com/office/drawing/2014/main" id="{9BD150DD-8B17-2341-8588-8829AD840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Line 604">
              <a:extLst>
                <a:ext uri="{FF2B5EF4-FFF2-40B4-BE49-F238E27FC236}">
                  <a16:creationId xmlns:a16="http://schemas.microsoft.com/office/drawing/2014/main" id="{21EB7B8C-0477-5548-AC09-1260F5A7C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Text Box 605">
              <a:extLst>
                <a:ext uri="{FF2B5EF4-FFF2-40B4-BE49-F238E27FC236}">
                  <a16:creationId xmlns:a16="http://schemas.microsoft.com/office/drawing/2014/main" id="{E14962FE-F0E6-E04E-84ED-7E2162EC0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accent2"/>
                  </a:solidFill>
                  <a:latin typeface="Comic Sans MS" panose="030F0902030302020204" pitchFamily="66" charset="0"/>
                </a:rPr>
                <a:t>peer-peer</a:t>
              </a:r>
            </a:p>
          </p:txBody>
        </p:sp>
      </p:grpSp>
      <p:sp>
        <p:nvSpPr>
          <p:cNvPr id="217695" name="Rectangle 607">
            <a:extLst>
              <a:ext uri="{FF2B5EF4-FFF2-40B4-BE49-F238E27FC236}">
                <a16:creationId xmlns:a16="http://schemas.microsoft.com/office/drawing/2014/main" id="{FCE92CCC-6869-8549-8F3A-7FE5FCDB8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800"/>
              <a:t>Client/server model</a:t>
            </a:r>
            <a:endParaRPr lang="en-US" altLang="en-US" sz="180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altLang="en-US" sz="2000"/>
              <a:t>client host requests, receives service from always-on server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altLang="en-US" sz="2000"/>
              <a:t>e.g. Web browser/server; email client/server</a:t>
            </a:r>
          </a:p>
        </p:txBody>
      </p:sp>
      <p:sp>
        <p:nvSpPr>
          <p:cNvPr id="217696" name="Rectangle 608">
            <a:extLst>
              <a:ext uri="{FF2B5EF4-FFF2-40B4-BE49-F238E27FC236}">
                <a16:creationId xmlns:a16="http://schemas.microsoft.com/office/drawing/2014/main" id="{A7211A58-7789-ED43-8ED6-F6E62326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800"/>
              <a:t>Peer-peer model</a:t>
            </a:r>
            <a:endParaRPr lang="en-US" altLang="en-US" sz="1800"/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–"/>
            </a:pPr>
            <a:r>
              <a:rPr lang="en-US" altLang="en-US" sz="2000"/>
              <a:t>minimal (or no) use of dedicated servers, e.g. Skype,  BitTorrent</a:t>
            </a:r>
          </a:p>
        </p:txBody>
      </p:sp>
      <p:sp>
        <p:nvSpPr>
          <p:cNvPr id="355" name="Date Placeholder 354">
            <a:extLst>
              <a:ext uri="{FF2B5EF4-FFF2-40B4-BE49-F238E27FC236}">
                <a16:creationId xmlns:a16="http://schemas.microsoft.com/office/drawing/2014/main" id="{79876A31-6CD6-C04A-ABAB-13EA24B9C9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69B61D-2A3C-864B-8858-3B60436FB2CB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>
            <a:extLst>
              <a:ext uri="{FF2B5EF4-FFF2-40B4-BE49-F238E27FC236}">
                <a16:creationId xmlns:a16="http://schemas.microsoft.com/office/drawing/2014/main" id="{9FC429B3-573D-E446-B8B1-F802687D10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382000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Access Networks</a:t>
            </a:r>
            <a:endParaRPr lang="en-US" sz="5700" dirty="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60BFF37-8FAA-5941-A2EE-90E1E8E97C7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010025" cy="5010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2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to connect end systems to edge router?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residential access nets</a:t>
            </a:r>
          </a:p>
          <a:p>
            <a:pPr lvl="1" eaLnBrk="1" hangingPunct="1"/>
            <a:r>
              <a:rPr lang="en-US" altLang="en-US" sz="1800">
                <a:ea typeface="ＭＳ Ｐゴシック" panose="020B0600070205080204" pitchFamily="34" charset="-128"/>
              </a:rPr>
              <a:t>DSL, Cable Modem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institutional access networks (school, company)</a:t>
            </a:r>
          </a:p>
          <a:p>
            <a:pPr eaLnBrk="1" hangingPunct="1">
              <a:spcAft>
                <a:spcPct val="30000"/>
              </a:spcAft>
            </a:pP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mobile access networks</a:t>
            </a:r>
          </a:p>
          <a:p>
            <a:pPr lvl="1" eaLnBrk="1" hangingPunct="1">
              <a:spcAft>
                <a:spcPct val="30000"/>
              </a:spcAft>
            </a:pPr>
            <a:r>
              <a:rPr lang="en-US" altLang="en-US" sz="1800">
                <a:ea typeface="ＭＳ Ｐゴシック" panose="020B0600070205080204" pitchFamily="34" charset="-128"/>
              </a:rPr>
              <a:t>Wifi</a:t>
            </a:r>
          </a:p>
          <a:p>
            <a:pPr lvl="1" eaLnBrk="1" hangingPunct="1">
              <a:spcAft>
                <a:spcPct val="30000"/>
              </a:spcAft>
            </a:pPr>
            <a:r>
              <a:rPr lang="en-US" altLang="en-US" sz="1800">
                <a:ea typeface="ＭＳ Ｐゴシック" panose="020B0600070205080204" pitchFamily="34" charset="-128"/>
              </a:rPr>
              <a:t>3G, 4G, LTE</a:t>
            </a:r>
          </a:p>
        </p:txBody>
      </p:sp>
      <p:sp>
        <p:nvSpPr>
          <p:cNvPr id="23556" name="Freeform 682">
            <a:extLst>
              <a:ext uri="{FF2B5EF4-FFF2-40B4-BE49-F238E27FC236}">
                <a16:creationId xmlns:a16="http://schemas.microsoft.com/office/drawing/2014/main" id="{0FA4D58E-497B-4F4F-8989-B5C33D18B613}"/>
              </a:ext>
            </a:extLst>
          </p:cNvPr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Freeform 683">
            <a:extLst>
              <a:ext uri="{FF2B5EF4-FFF2-40B4-BE49-F238E27FC236}">
                <a16:creationId xmlns:a16="http://schemas.microsoft.com/office/drawing/2014/main" id="{FD7CA13C-11EB-F044-A91D-89285150EC65}"/>
              </a:ext>
            </a:extLst>
          </p:cNvPr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Freeform 684">
            <a:extLst>
              <a:ext uri="{FF2B5EF4-FFF2-40B4-BE49-F238E27FC236}">
                <a16:creationId xmlns:a16="http://schemas.microsoft.com/office/drawing/2014/main" id="{DCA0F275-8936-304C-8CF1-36EB125730A7}"/>
              </a:ext>
            </a:extLst>
          </p:cNvPr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9" name="Group 685">
            <a:extLst>
              <a:ext uri="{FF2B5EF4-FFF2-40B4-BE49-F238E27FC236}">
                <a16:creationId xmlns:a16="http://schemas.microsoft.com/office/drawing/2014/main" id="{75E86984-3A63-FF48-9F34-7E4DFAF324EE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4211" name="Rectangle 686">
              <a:extLst>
                <a:ext uri="{FF2B5EF4-FFF2-40B4-BE49-F238E27FC236}">
                  <a16:creationId xmlns:a16="http://schemas.microsoft.com/office/drawing/2014/main" id="{50DACFF1-192A-5A49-BDCB-E342F1C6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212" name="AutoShape 687">
              <a:extLst>
                <a:ext uri="{FF2B5EF4-FFF2-40B4-BE49-F238E27FC236}">
                  <a16:creationId xmlns:a16="http://schemas.microsoft.com/office/drawing/2014/main" id="{A76E16CE-BE5C-184C-B9A3-A6B1D263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00CCFF"/>
                </a:solidFill>
              </a:endParaRPr>
            </a:p>
          </p:txBody>
        </p:sp>
      </p:grpSp>
      <p:sp>
        <p:nvSpPr>
          <p:cNvPr id="23560" name="Line 689">
            <a:extLst>
              <a:ext uri="{FF2B5EF4-FFF2-40B4-BE49-F238E27FC236}">
                <a16:creationId xmlns:a16="http://schemas.microsoft.com/office/drawing/2014/main" id="{9A487228-A01C-0C4C-B2FA-916A3FC10F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1" name="Line 690">
            <a:extLst>
              <a:ext uri="{FF2B5EF4-FFF2-40B4-BE49-F238E27FC236}">
                <a16:creationId xmlns:a16="http://schemas.microsoft.com/office/drawing/2014/main" id="{E1F87255-C316-B443-B0B4-C89270C97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2" name="Line 691">
            <a:extLst>
              <a:ext uri="{FF2B5EF4-FFF2-40B4-BE49-F238E27FC236}">
                <a16:creationId xmlns:a16="http://schemas.microsoft.com/office/drawing/2014/main" id="{72864E13-4597-6C42-8336-13DA2EE7E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3" name="Line 692">
            <a:extLst>
              <a:ext uri="{FF2B5EF4-FFF2-40B4-BE49-F238E27FC236}">
                <a16:creationId xmlns:a16="http://schemas.microsoft.com/office/drawing/2014/main" id="{4610FBE6-FF58-7449-B2AE-DCBA810180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4" name="Line 693">
            <a:extLst>
              <a:ext uri="{FF2B5EF4-FFF2-40B4-BE49-F238E27FC236}">
                <a16:creationId xmlns:a16="http://schemas.microsoft.com/office/drawing/2014/main" id="{A0576453-9EC3-BA43-A9F6-EAF80AEE0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5" name="Line 694">
            <a:extLst>
              <a:ext uri="{FF2B5EF4-FFF2-40B4-BE49-F238E27FC236}">
                <a16:creationId xmlns:a16="http://schemas.microsoft.com/office/drawing/2014/main" id="{32A2EC98-96F9-BC49-9ABE-45EBF54B32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6" name="Line 695">
            <a:extLst>
              <a:ext uri="{FF2B5EF4-FFF2-40B4-BE49-F238E27FC236}">
                <a16:creationId xmlns:a16="http://schemas.microsoft.com/office/drawing/2014/main" id="{871137FD-74D6-FD49-84F2-46ED8246FB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7" name="Line 696">
            <a:extLst>
              <a:ext uri="{FF2B5EF4-FFF2-40B4-BE49-F238E27FC236}">
                <a16:creationId xmlns:a16="http://schemas.microsoft.com/office/drawing/2014/main" id="{6715BE95-DECD-DE41-8DF0-A0F163BF0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8" name="Line 697">
            <a:extLst>
              <a:ext uri="{FF2B5EF4-FFF2-40B4-BE49-F238E27FC236}">
                <a16:creationId xmlns:a16="http://schemas.microsoft.com/office/drawing/2014/main" id="{392BB777-8B68-5742-959A-264C2690CB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9" name="Line 698">
            <a:extLst>
              <a:ext uri="{FF2B5EF4-FFF2-40B4-BE49-F238E27FC236}">
                <a16:creationId xmlns:a16="http://schemas.microsoft.com/office/drawing/2014/main" id="{3FDDF43A-0207-AF41-88A7-D625B13CB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70" name="Line 699">
            <a:extLst>
              <a:ext uri="{FF2B5EF4-FFF2-40B4-BE49-F238E27FC236}">
                <a16:creationId xmlns:a16="http://schemas.microsoft.com/office/drawing/2014/main" id="{D9A9E2D6-80FC-0540-8A4E-585F4B7F3A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71" name="Line 700">
            <a:extLst>
              <a:ext uri="{FF2B5EF4-FFF2-40B4-BE49-F238E27FC236}">
                <a16:creationId xmlns:a16="http://schemas.microsoft.com/office/drawing/2014/main" id="{FC93153C-218E-D54A-A95D-9A83DF4665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72" name="Line 701">
            <a:extLst>
              <a:ext uri="{FF2B5EF4-FFF2-40B4-BE49-F238E27FC236}">
                <a16:creationId xmlns:a16="http://schemas.microsoft.com/office/drawing/2014/main" id="{C5D74DD0-1231-4B45-950D-055F9A30F7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73" name="Line 702">
            <a:extLst>
              <a:ext uri="{FF2B5EF4-FFF2-40B4-BE49-F238E27FC236}">
                <a16:creationId xmlns:a16="http://schemas.microsoft.com/office/drawing/2014/main" id="{C3CCDA14-BA2F-8847-AAF5-F3E8D0A0D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74" name="Line 703">
            <a:extLst>
              <a:ext uri="{FF2B5EF4-FFF2-40B4-BE49-F238E27FC236}">
                <a16:creationId xmlns:a16="http://schemas.microsoft.com/office/drawing/2014/main" id="{132442E5-68DD-3C4E-B739-334A46CFD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575" name="Group 704">
            <a:extLst>
              <a:ext uri="{FF2B5EF4-FFF2-40B4-BE49-F238E27FC236}">
                <a16:creationId xmlns:a16="http://schemas.microsoft.com/office/drawing/2014/main" id="{A1C3399B-AE84-104C-8C97-86555441FFBC}"/>
              </a:ext>
            </a:extLst>
          </p:cNvPr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4207" name="Line 705">
              <a:extLst>
                <a:ext uri="{FF2B5EF4-FFF2-40B4-BE49-F238E27FC236}">
                  <a16:creationId xmlns:a16="http://schemas.microsoft.com/office/drawing/2014/main" id="{68EE4745-D020-5C43-AFEB-7CE0A0CCF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08" name="Line 706">
              <a:extLst>
                <a:ext uri="{FF2B5EF4-FFF2-40B4-BE49-F238E27FC236}">
                  <a16:creationId xmlns:a16="http://schemas.microsoft.com/office/drawing/2014/main" id="{22FC53E4-EF30-4F41-A509-5E910296AE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09" name="Line 707">
              <a:extLst>
                <a:ext uri="{FF2B5EF4-FFF2-40B4-BE49-F238E27FC236}">
                  <a16:creationId xmlns:a16="http://schemas.microsoft.com/office/drawing/2014/main" id="{6C576737-355E-D34A-9580-76D29E75E5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10" name="Line 708">
              <a:extLst>
                <a:ext uri="{FF2B5EF4-FFF2-40B4-BE49-F238E27FC236}">
                  <a16:creationId xmlns:a16="http://schemas.microsoft.com/office/drawing/2014/main" id="{BC459767-7518-C548-84B4-FA9BBD8F46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576" name="Group 709">
            <a:extLst>
              <a:ext uri="{FF2B5EF4-FFF2-40B4-BE49-F238E27FC236}">
                <a16:creationId xmlns:a16="http://schemas.microsoft.com/office/drawing/2014/main" id="{AD2D22AD-B443-854F-83BF-0E1BCEADBA1F}"/>
              </a:ext>
            </a:extLst>
          </p:cNvPr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4203" name="Line 710">
              <a:extLst>
                <a:ext uri="{FF2B5EF4-FFF2-40B4-BE49-F238E27FC236}">
                  <a16:creationId xmlns:a16="http://schemas.microsoft.com/office/drawing/2014/main" id="{45556B60-275B-BB45-9005-50A30B9B0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04" name="Line 711">
              <a:extLst>
                <a:ext uri="{FF2B5EF4-FFF2-40B4-BE49-F238E27FC236}">
                  <a16:creationId xmlns:a16="http://schemas.microsoft.com/office/drawing/2014/main" id="{BE007E24-88A7-FD4B-89C7-80FA960687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05" name="Line 712">
              <a:extLst>
                <a:ext uri="{FF2B5EF4-FFF2-40B4-BE49-F238E27FC236}">
                  <a16:creationId xmlns:a16="http://schemas.microsoft.com/office/drawing/2014/main" id="{E15850E5-6C37-B645-B6DC-141C9403F0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06" name="Line 713">
              <a:extLst>
                <a:ext uri="{FF2B5EF4-FFF2-40B4-BE49-F238E27FC236}">
                  <a16:creationId xmlns:a16="http://schemas.microsoft.com/office/drawing/2014/main" id="{7CB5B87C-7393-904C-870D-25A996FFE7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577" name="Group 714">
            <a:extLst>
              <a:ext uri="{FF2B5EF4-FFF2-40B4-BE49-F238E27FC236}">
                <a16:creationId xmlns:a16="http://schemas.microsoft.com/office/drawing/2014/main" id="{9F68A982-DA6B-CE49-A528-AF4A1EE4F31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4199" name="Line 715">
              <a:extLst>
                <a:ext uri="{FF2B5EF4-FFF2-40B4-BE49-F238E27FC236}">
                  <a16:creationId xmlns:a16="http://schemas.microsoft.com/office/drawing/2014/main" id="{AEBD25F6-30A9-A24A-9860-52B7C324F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00" name="Line 716">
              <a:extLst>
                <a:ext uri="{FF2B5EF4-FFF2-40B4-BE49-F238E27FC236}">
                  <a16:creationId xmlns:a16="http://schemas.microsoft.com/office/drawing/2014/main" id="{714D481A-29FC-E144-B5D1-34889BDA96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01" name="Line 717">
              <a:extLst>
                <a:ext uri="{FF2B5EF4-FFF2-40B4-BE49-F238E27FC236}">
                  <a16:creationId xmlns:a16="http://schemas.microsoft.com/office/drawing/2014/main" id="{B90682C6-2F57-1B4D-BD36-04DAE3BA4E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02" name="Line 718">
              <a:extLst>
                <a:ext uri="{FF2B5EF4-FFF2-40B4-BE49-F238E27FC236}">
                  <a16:creationId xmlns:a16="http://schemas.microsoft.com/office/drawing/2014/main" id="{CAA9B2C5-69D3-6346-AAF7-F0D7B7CD89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578" name="Oval 719">
            <a:extLst>
              <a:ext uri="{FF2B5EF4-FFF2-40B4-BE49-F238E27FC236}">
                <a16:creationId xmlns:a16="http://schemas.microsoft.com/office/drawing/2014/main" id="{89900E7F-0E49-0243-BEE6-FB7F79673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579" name="Line 720">
            <a:extLst>
              <a:ext uri="{FF2B5EF4-FFF2-40B4-BE49-F238E27FC236}">
                <a16:creationId xmlns:a16="http://schemas.microsoft.com/office/drawing/2014/main" id="{D294F906-7795-C340-8904-3B8915BCA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721">
            <a:extLst>
              <a:ext uri="{FF2B5EF4-FFF2-40B4-BE49-F238E27FC236}">
                <a16:creationId xmlns:a16="http://schemas.microsoft.com/office/drawing/2014/main" id="{41CF5428-732A-1647-AE3D-A7476E2D8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722">
            <a:extLst>
              <a:ext uri="{FF2B5EF4-FFF2-40B4-BE49-F238E27FC236}">
                <a16:creationId xmlns:a16="http://schemas.microsoft.com/office/drawing/2014/main" id="{00B952BA-29F1-344D-BAC9-C627CECA8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3582" name="Oval 723">
            <a:extLst>
              <a:ext uri="{FF2B5EF4-FFF2-40B4-BE49-F238E27FC236}">
                <a16:creationId xmlns:a16="http://schemas.microsoft.com/office/drawing/2014/main" id="{A0E23B00-0743-9147-B626-7DEA8E6E3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3583" name="Group 724">
            <a:extLst>
              <a:ext uri="{FF2B5EF4-FFF2-40B4-BE49-F238E27FC236}">
                <a16:creationId xmlns:a16="http://schemas.microsoft.com/office/drawing/2014/main" id="{B2A44C7F-F470-1C43-A47D-0F41005C81A9}"/>
              </a:ext>
            </a:extLst>
          </p:cNvPr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4196" name="Line 725">
              <a:extLst>
                <a:ext uri="{FF2B5EF4-FFF2-40B4-BE49-F238E27FC236}">
                  <a16:creationId xmlns:a16="http://schemas.microsoft.com/office/drawing/2014/main" id="{A026F6FC-156F-D14F-B298-8F9F7CCAE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97" name="Line 726">
              <a:extLst>
                <a:ext uri="{FF2B5EF4-FFF2-40B4-BE49-F238E27FC236}">
                  <a16:creationId xmlns:a16="http://schemas.microsoft.com/office/drawing/2014/main" id="{50C50A14-47E9-BC4E-8D37-C9158F81D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98" name="Line 727">
              <a:extLst>
                <a:ext uri="{FF2B5EF4-FFF2-40B4-BE49-F238E27FC236}">
                  <a16:creationId xmlns:a16="http://schemas.microsoft.com/office/drawing/2014/main" id="{6484FA7D-1C59-ED4A-932C-A5EE2FEC8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4" name="Group 728">
            <a:extLst>
              <a:ext uri="{FF2B5EF4-FFF2-40B4-BE49-F238E27FC236}">
                <a16:creationId xmlns:a16="http://schemas.microsoft.com/office/drawing/2014/main" id="{8A774C9B-C967-8D40-A75F-ADF49ABD39B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4193" name="Line 729">
              <a:extLst>
                <a:ext uri="{FF2B5EF4-FFF2-40B4-BE49-F238E27FC236}">
                  <a16:creationId xmlns:a16="http://schemas.microsoft.com/office/drawing/2014/main" id="{68B3E809-AAEC-3940-ABEF-2C9087B7D8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94" name="Line 730">
              <a:extLst>
                <a:ext uri="{FF2B5EF4-FFF2-40B4-BE49-F238E27FC236}">
                  <a16:creationId xmlns:a16="http://schemas.microsoft.com/office/drawing/2014/main" id="{43F5BBFF-61B5-0F43-A3C0-D10FFDD4E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95" name="Line 731">
              <a:extLst>
                <a:ext uri="{FF2B5EF4-FFF2-40B4-BE49-F238E27FC236}">
                  <a16:creationId xmlns:a16="http://schemas.microsoft.com/office/drawing/2014/main" id="{43BDA58D-EEDC-1D4B-9D2B-B63BBA5BF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85" name="Oval 732">
            <a:extLst>
              <a:ext uri="{FF2B5EF4-FFF2-40B4-BE49-F238E27FC236}">
                <a16:creationId xmlns:a16="http://schemas.microsoft.com/office/drawing/2014/main" id="{A40BF03E-CBB7-C24E-8B51-30B2D5712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586" name="Line 733">
            <a:extLst>
              <a:ext uri="{FF2B5EF4-FFF2-40B4-BE49-F238E27FC236}">
                <a16:creationId xmlns:a16="http://schemas.microsoft.com/office/drawing/2014/main" id="{A0AC5F4D-4B03-334A-9887-DBFA6B502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734">
            <a:extLst>
              <a:ext uri="{FF2B5EF4-FFF2-40B4-BE49-F238E27FC236}">
                <a16:creationId xmlns:a16="http://schemas.microsoft.com/office/drawing/2014/main" id="{00796F98-B995-5A4C-9BF5-D22D59B6F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Rectangle 735">
            <a:extLst>
              <a:ext uri="{FF2B5EF4-FFF2-40B4-BE49-F238E27FC236}">
                <a16:creationId xmlns:a16="http://schemas.microsoft.com/office/drawing/2014/main" id="{C8E89C41-A5B3-7643-9C02-5B0E4A138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3589" name="Oval 736">
            <a:extLst>
              <a:ext uri="{FF2B5EF4-FFF2-40B4-BE49-F238E27FC236}">
                <a16:creationId xmlns:a16="http://schemas.microsoft.com/office/drawing/2014/main" id="{1398EDA9-6FEB-6D4A-AA97-E98FB1B5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3590" name="Group 737">
            <a:extLst>
              <a:ext uri="{FF2B5EF4-FFF2-40B4-BE49-F238E27FC236}">
                <a16:creationId xmlns:a16="http://schemas.microsoft.com/office/drawing/2014/main" id="{4E299A1E-BE3A-834B-920E-53A6619F0043}"/>
              </a:ext>
            </a:extLst>
          </p:cNvPr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4190" name="Line 738">
              <a:extLst>
                <a:ext uri="{FF2B5EF4-FFF2-40B4-BE49-F238E27FC236}">
                  <a16:creationId xmlns:a16="http://schemas.microsoft.com/office/drawing/2014/main" id="{C91DDAA9-4AF9-5645-AF0C-C6F84BA910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91" name="Line 739">
              <a:extLst>
                <a:ext uri="{FF2B5EF4-FFF2-40B4-BE49-F238E27FC236}">
                  <a16:creationId xmlns:a16="http://schemas.microsoft.com/office/drawing/2014/main" id="{02A9995C-3FC7-EE46-A31E-658599531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92" name="Line 740">
              <a:extLst>
                <a:ext uri="{FF2B5EF4-FFF2-40B4-BE49-F238E27FC236}">
                  <a16:creationId xmlns:a16="http://schemas.microsoft.com/office/drawing/2014/main" id="{519E9CCC-DD7E-0B49-BAD3-8BCB85ABC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91" name="Group 741">
            <a:extLst>
              <a:ext uri="{FF2B5EF4-FFF2-40B4-BE49-F238E27FC236}">
                <a16:creationId xmlns:a16="http://schemas.microsoft.com/office/drawing/2014/main" id="{9BFF29B5-98E4-E14E-BE9F-3199149CBC9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4187" name="Line 742">
              <a:extLst>
                <a:ext uri="{FF2B5EF4-FFF2-40B4-BE49-F238E27FC236}">
                  <a16:creationId xmlns:a16="http://schemas.microsoft.com/office/drawing/2014/main" id="{BA377CDD-D18C-5845-8191-8CC036CD0F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8" name="Line 743">
              <a:extLst>
                <a:ext uri="{FF2B5EF4-FFF2-40B4-BE49-F238E27FC236}">
                  <a16:creationId xmlns:a16="http://schemas.microsoft.com/office/drawing/2014/main" id="{AFE94822-08C9-E844-ACB2-5810D0B37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9" name="Line 744">
              <a:extLst>
                <a:ext uri="{FF2B5EF4-FFF2-40B4-BE49-F238E27FC236}">
                  <a16:creationId xmlns:a16="http://schemas.microsoft.com/office/drawing/2014/main" id="{BF89BE26-14DB-724F-9939-BE89979B2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92" name="Oval 745">
            <a:extLst>
              <a:ext uri="{FF2B5EF4-FFF2-40B4-BE49-F238E27FC236}">
                <a16:creationId xmlns:a16="http://schemas.microsoft.com/office/drawing/2014/main" id="{E4A0E4B5-68D8-634B-A183-2BF1F0CC1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593" name="Line 746">
            <a:extLst>
              <a:ext uri="{FF2B5EF4-FFF2-40B4-BE49-F238E27FC236}">
                <a16:creationId xmlns:a16="http://schemas.microsoft.com/office/drawing/2014/main" id="{6FAC9BB2-9862-1C44-9E82-DE9DF119E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Line 747">
            <a:extLst>
              <a:ext uri="{FF2B5EF4-FFF2-40B4-BE49-F238E27FC236}">
                <a16:creationId xmlns:a16="http://schemas.microsoft.com/office/drawing/2014/main" id="{B1D4D6E3-F3E7-CD47-B34A-C9DE44EEC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748">
            <a:extLst>
              <a:ext uri="{FF2B5EF4-FFF2-40B4-BE49-F238E27FC236}">
                <a16:creationId xmlns:a16="http://schemas.microsoft.com/office/drawing/2014/main" id="{76A5700E-E5E8-F54F-ABC9-930767145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3596" name="Oval 749">
            <a:extLst>
              <a:ext uri="{FF2B5EF4-FFF2-40B4-BE49-F238E27FC236}">
                <a16:creationId xmlns:a16="http://schemas.microsoft.com/office/drawing/2014/main" id="{3B00FAEA-2905-B54A-8C66-B03B7E203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3597" name="Group 750">
            <a:extLst>
              <a:ext uri="{FF2B5EF4-FFF2-40B4-BE49-F238E27FC236}">
                <a16:creationId xmlns:a16="http://schemas.microsoft.com/office/drawing/2014/main" id="{E5B13F7E-C6C0-7945-B6F0-CE06B531F508}"/>
              </a:ext>
            </a:extLst>
          </p:cNvPr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4184" name="Line 751">
              <a:extLst>
                <a:ext uri="{FF2B5EF4-FFF2-40B4-BE49-F238E27FC236}">
                  <a16:creationId xmlns:a16="http://schemas.microsoft.com/office/drawing/2014/main" id="{09152107-CBCD-774A-AE70-8C13759AB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5" name="Line 752">
              <a:extLst>
                <a:ext uri="{FF2B5EF4-FFF2-40B4-BE49-F238E27FC236}">
                  <a16:creationId xmlns:a16="http://schemas.microsoft.com/office/drawing/2014/main" id="{38B716BC-BA52-6247-9561-FC8ABABC4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6" name="Line 753">
              <a:extLst>
                <a:ext uri="{FF2B5EF4-FFF2-40B4-BE49-F238E27FC236}">
                  <a16:creationId xmlns:a16="http://schemas.microsoft.com/office/drawing/2014/main" id="{36A94E54-B12D-1C4E-9871-0148E21A0C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98" name="Group 754">
            <a:extLst>
              <a:ext uri="{FF2B5EF4-FFF2-40B4-BE49-F238E27FC236}">
                <a16:creationId xmlns:a16="http://schemas.microsoft.com/office/drawing/2014/main" id="{54722261-6EE3-394B-B632-55CAC99887F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4181" name="Line 755">
              <a:extLst>
                <a:ext uri="{FF2B5EF4-FFF2-40B4-BE49-F238E27FC236}">
                  <a16:creationId xmlns:a16="http://schemas.microsoft.com/office/drawing/2014/main" id="{0B8DB763-A08A-844A-9F7C-9E7A1E270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2" name="Line 756">
              <a:extLst>
                <a:ext uri="{FF2B5EF4-FFF2-40B4-BE49-F238E27FC236}">
                  <a16:creationId xmlns:a16="http://schemas.microsoft.com/office/drawing/2014/main" id="{9CB91E63-8C24-CA48-8A77-B24B35BF8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3" name="Line 757">
              <a:extLst>
                <a:ext uri="{FF2B5EF4-FFF2-40B4-BE49-F238E27FC236}">
                  <a16:creationId xmlns:a16="http://schemas.microsoft.com/office/drawing/2014/main" id="{4B20A78D-CC30-0D44-B4B9-4D8B89318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99" name="Oval 758">
            <a:extLst>
              <a:ext uri="{FF2B5EF4-FFF2-40B4-BE49-F238E27FC236}">
                <a16:creationId xmlns:a16="http://schemas.microsoft.com/office/drawing/2014/main" id="{8A11F485-C2F2-A94C-80E4-B21E6EB1A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600" name="Line 759">
            <a:extLst>
              <a:ext uri="{FF2B5EF4-FFF2-40B4-BE49-F238E27FC236}">
                <a16:creationId xmlns:a16="http://schemas.microsoft.com/office/drawing/2014/main" id="{325C6696-2401-614E-AA27-D2A58E624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Line 760">
            <a:extLst>
              <a:ext uri="{FF2B5EF4-FFF2-40B4-BE49-F238E27FC236}">
                <a16:creationId xmlns:a16="http://schemas.microsoft.com/office/drawing/2014/main" id="{3B960A1D-6C21-2842-BC1E-8F81F1CEF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Rectangle 761">
            <a:extLst>
              <a:ext uri="{FF2B5EF4-FFF2-40B4-BE49-F238E27FC236}">
                <a16:creationId xmlns:a16="http://schemas.microsoft.com/office/drawing/2014/main" id="{A0ECC254-2966-AB47-B094-C64048F6E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3603" name="Oval 762">
            <a:extLst>
              <a:ext uri="{FF2B5EF4-FFF2-40B4-BE49-F238E27FC236}">
                <a16:creationId xmlns:a16="http://schemas.microsoft.com/office/drawing/2014/main" id="{355590C0-0E25-3F4C-92F8-9B45614AE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3604" name="Group 763">
            <a:extLst>
              <a:ext uri="{FF2B5EF4-FFF2-40B4-BE49-F238E27FC236}">
                <a16:creationId xmlns:a16="http://schemas.microsoft.com/office/drawing/2014/main" id="{19CEA0BE-A4EE-BB4D-9F20-FE0C12879686}"/>
              </a:ext>
            </a:extLst>
          </p:cNvPr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4178" name="Line 764">
              <a:extLst>
                <a:ext uri="{FF2B5EF4-FFF2-40B4-BE49-F238E27FC236}">
                  <a16:creationId xmlns:a16="http://schemas.microsoft.com/office/drawing/2014/main" id="{76D83E9D-9479-DB43-9D33-2E9001A85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9" name="Line 765">
              <a:extLst>
                <a:ext uri="{FF2B5EF4-FFF2-40B4-BE49-F238E27FC236}">
                  <a16:creationId xmlns:a16="http://schemas.microsoft.com/office/drawing/2014/main" id="{06CD324C-3EFF-434D-95CE-B21A539F6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0" name="Line 766">
              <a:extLst>
                <a:ext uri="{FF2B5EF4-FFF2-40B4-BE49-F238E27FC236}">
                  <a16:creationId xmlns:a16="http://schemas.microsoft.com/office/drawing/2014/main" id="{375CE0FB-5301-B34C-9320-90109855B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05" name="Group 767">
            <a:extLst>
              <a:ext uri="{FF2B5EF4-FFF2-40B4-BE49-F238E27FC236}">
                <a16:creationId xmlns:a16="http://schemas.microsoft.com/office/drawing/2014/main" id="{890C4CC1-335F-9647-89B9-043442B9665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4175" name="Line 768">
              <a:extLst>
                <a:ext uri="{FF2B5EF4-FFF2-40B4-BE49-F238E27FC236}">
                  <a16:creationId xmlns:a16="http://schemas.microsoft.com/office/drawing/2014/main" id="{97BBDFD4-8424-1948-BBE0-452642F1B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6" name="Line 769">
              <a:extLst>
                <a:ext uri="{FF2B5EF4-FFF2-40B4-BE49-F238E27FC236}">
                  <a16:creationId xmlns:a16="http://schemas.microsoft.com/office/drawing/2014/main" id="{DA566009-6DBB-1D41-9611-0C547FF20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7" name="Line 770">
              <a:extLst>
                <a:ext uri="{FF2B5EF4-FFF2-40B4-BE49-F238E27FC236}">
                  <a16:creationId xmlns:a16="http://schemas.microsoft.com/office/drawing/2014/main" id="{D60751D2-7FD8-7241-9EF3-BD5D7A91B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06" name="Oval 771">
            <a:extLst>
              <a:ext uri="{FF2B5EF4-FFF2-40B4-BE49-F238E27FC236}">
                <a16:creationId xmlns:a16="http://schemas.microsoft.com/office/drawing/2014/main" id="{683A813F-F9E4-5649-9098-410BB7EA7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607" name="Line 772">
            <a:extLst>
              <a:ext uri="{FF2B5EF4-FFF2-40B4-BE49-F238E27FC236}">
                <a16:creationId xmlns:a16="http://schemas.microsoft.com/office/drawing/2014/main" id="{C787AD6A-3F84-8C48-BAFC-86BAD322D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Line 773">
            <a:extLst>
              <a:ext uri="{FF2B5EF4-FFF2-40B4-BE49-F238E27FC236}">
                <a16:creationId xmlns:a16="http://schemas.microsoft.com/office/drawing/2014/main" id="{87B68C23-8F47-8747-8B5E-B31293412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Rectangle 774">
            <a:extLst>
              <a:ext uri="{FF2B5EF4-FFF2-40B4-BE49-F238E27FC236}">
                <a16:creationId xmlns:a16="http://schemas.microsoft.com/office/drawing/2014/main" id="{FE9EF0A3-292A-AF47-A41C-4E122619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3610" name="Oval 775">
            <a:extLst>
              <a:ext uri="{FF2B5EF4-FFF2-40B4-BE49-F238E27FC236}">
                <a16:creationId xmlns:a16="http://schemas.microsoft.com/office/drawing/2014/main" id="{7A351DA2-C37C-C045-82C0-9EB629118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3611" name="Group 776">
            <a:extLst>
              <a:ext uri="{FF2B5EF4-FFF2-40B4-BE49-F238E27FC236}">
                <a16:creationId xmlns:a16="http://schemas.microsoft.com/office/drawing/2014/main" id="{24596235-1DFA-5045-92D1-791883E00BC1}"/>
              </a:ext>
            </a:extLst>
          </p:cNvPr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4172" name="Line 777">
              <a:extLst>
                <a:ext uri="{FF2B5EF4-FFF2-40B4-BE49-F238E27FC236}">
                  <a16:creationId xmlns:a16="http://schemas.microsoft.com/office/drawing/2014/main" id="{6CDBED79-DAF5-FA41-AF66-3CE05C799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" name="Line 778">
              <a:extLst>
                <a:ext uri="{FF2B5EF4-FFF2-40B4-BE49-F238E27FC236}">
                  <a16:creationId xmlns:a16="http://schemas.microsoft.com/office/drawing/2014/main" id="{099E0EC2-ED4A-C349-8312-727BFB8C7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4" name="Line 779">
              <a:extLst>
                <a:ext uri="{FF2B5EF4-FFF2-40B4-BE49-F238E27FC236}">
                  <a16:creationId xmlns:a16="http://schemas.microsoft.com/office/drawing/2014/main" id="{500C7CD6-6465-B24C-B2C2-32F5C02094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12" name="Group 780">
            <a:extLst>
              <a:ext uri="{FF2B5EF4-FFF2-40B4-BE49-F238E27FC236}">
                <a16:creationId xmlns:a16="http://schemas.microsoft.com/office/drawing/2014/main" id="{D0B82294-9EFE-B348-AE60-EC11EBE8AFE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4169" name="Line 781">
              <a:extLst>
                <a:ext uri="{FF2B5EF4-FFF2-40B4-BE49-F238E27FC236}">
                  <a16:creationId xmlns:a16="http://schemas.microsoft.com/office/drawing/2014/main" id="{4212DF8E-B764-B348-8D8B-E9C22F692C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0" name="Line 782">
              <a:extLst>
                <a:ext uri="{FF2B5EF4-FFF2-40B4-BE49-F238E27FC236}">
                  <a16:creationId xmlns:a16="http://schemas.microsoft.com/office/drawing/2014/main" id="{36707B6C-2228-B344-A450-52188EEA9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1" name="Line 783">
              <a:extLst>
                <a:ext uri="{FF2B5EF4-FFF2-40B4-BE49-F238E27FC236}">
                  <a16:creationId xmlns:a16="http://schemas.microsoft.com/office/drawing/2014/main" id="{2B4C4B81-BC71-3B4A-A1F7-25293610E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13" name="Oval 784">
            <a:extLst>
              <a:ext uri="{FF2B5EF4-FFF2-40B4-BE49-F238E27FC236}">
                <a16:creationId xmlns:a16="http://schemas.microsoft.com/office/drawing/2014/main" id="{1371C7C2-B232-CC4E-9C64-26D44C0D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614" name="Line 785">
            <a:extLst>
              <a:ext uri="{FF2B5EF4-FFF2-40B4-BE49-F238E27FC236}">
                <a16:creationId xmlns:a16="http://schemas.microsoft.com/office/drawing/2014/main" id="{8384AA01-B531-A344-A193-54317CB81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Line 786">
            <a:extLst>
              <a:ext uri="{FF2B5EF4-FFF2-40B4-BE49-F238E27FC236}">
                <a16:creationId xmlns:a16="http://schemas.microsoft.com/office/drawing/2014/main" id="{9B92295F-F759-3C4D-B86D-917CC74DE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6" name="Rectangle 787">
            <a:extLst>
              <a:ext uri="{FF2B5EF4-FFF2-40B4-BE49-F238E27FC236}">
                <a16:creationId xmlns:a16="http://schemas.microsoft.com/office/drawing/2014/main" id="{D05261D3-2024-C94E-B702-1DA34A295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chemeClr val="bg2"/>
              </a:solidFill>
            </a:endParaRPr>
          </a:p>
        </p:txBody>
      </p:sp>
      <p:sp>
        <p:nvSpPr>
          <p:cNvPr id="23617" name="Oval 788">
            <a:extLst>
              <a:ext uri="{FF2B5EF4-FFF2-40B4-BE49-F238E27FC236}">
                <a16:creationId xmlns:a16="http://schemas.microsoft.com/office/drawing/2014/main" id="{2564CD1D-3DCA-D64C-8876-B0431B0BC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3618" name="Group 789">
            <a:extLst>
              <a:ext uri="{FF2B5EF4-FFF2-40B4-BE49-F238E27FC236}">
                <a16:creationId xmlns:a16="http://schemas.microsoft.com/office/drawing/2014/main" id="{DDB9E346-B72B-5C44-87C7-96253F221967}"/>
              </a:ext>
            </a:extLst>
          </p:cNvPr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4166" name="Line 790">
              <a:extLst>
                <a:ext uri="{FF2B5EF4-FFF2-40B4-BE49-F238E27FC236}">
                  <a16:creationId xmlns:a16="http://schemas.microsoft.com/office/drawing/2014/main" id="{A5FE04D5-8A50-E841-9957-A46C28D89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7" name="Line 791">
              <a:extLst>
                <a:ext uri="{FF2B5EF4-FFF2-40B4-BE49-F238E27FC236}">
                  <a16:creationId xmlns:a16="http://schemas.microsoft.com/office/drawing/2014/main" id="{170A8680-B9D8-994C-8E09-460448D25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8" name="Line 792">
              <a:extLst>
                <a:ext uri="{FF2B5EF4-FFF2-40B4-BE49-F238E27FC236}">
                  <a16:creationId xmlns:a16="http://schemas.microsoft.com/office/drawing/2014/main" id="{7C6C99C9-7700-7247-959F-A03164FFD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19" name="Group 793">
            <a:extLst>
              <a:ext uri="{FF2B5EF4-FFF2-40B4-BE49-F238E27FC236}">
                <a16:creationId xmlns:a16="http://schemas.microsoft.com/office/drawing/2014/main" id="{2EB7EEA3-590F-DD47-8379-381A327E704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4163" name="Line 794">
              <a:extLst>
                <a:ext uri="{FF2B5EF4-FFF2-40B4-BE49-F238E27FC236}">
                  <a16:creationId xmlns:a16="http://schemas.microsoft.com/office/drawing/2014/main" id="{49C0F90F-A8EE-EA4D-AB8E-4DD4AD9007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4" name="Line 795">
              <a:extLst>
                <a:ext uri="{FF2B5EF4-FFF2-40B4-BE49-F238E27FC236}">
                  <a16:creationId xmlns:a16="http://schemas.microsoft.com/office/drawing/2014/main" id="{64EA6440-5E02-374B-8715-745C81898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5" name="Line 796">
              <a:extLst>
                <a:ext uri="{FF2B5EF4-FFF2-40B4-BE49-F238E27FC236}">
                  <a16:creationId xmlns:a16="http://schemas.microsoft.com/office/drawing/2014/main" id="{80AE6543-4A93-0F4F-A055-F9D21C006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20" name="Oval 797">
            <a:extLst>
              <a:ext uri="{FF2B5EF4-FFF2-40B4-BE49-F238E27FC236}">
                <a16:creationId xmlns:a16="http://schemas.microsoft.com/office/drawing/2014/main" id="{9642C819-D4D6-D544-842A-50D65A9B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621" name="Line 798">
            <a:extLst>
              <a:ext uri="{FF2B5EF4-FFF2-40B4-BE49-F238E27FC236}">
                <a16:creationId xmlns:a16="http://schemas.microsoft.com/office/drawing/2014/main" id="{97B2DF09-EF9F-EC4D-9C7E-B3C2686C6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Line 799">
            <a:extLst>
              <a:ext uri="{FF2B5EF4-FFF2-40B4-BE49-F238E27FC236}">
                <a16:creationId xmlns:a16="http://schemas.microsoft.com/office/drawing/2014/main" id="{CF5E8242-96B0-3946-8ECF-2B978CCD5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Rectangle 800">
            <a:extLst>
              <a:ext uri="{FF2B5EF4-FFF2-40B4-BE49-F238E27FC236}">
                <a16:creationId xmlns:a16="http://schemas.microsoft.com/office/drawing/2014/main" id="{752A091C-34C9-5241-868C-95816EB6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3624" name="Oval 801">
            <a:extLst>
              <a:ext uri="{FF2B5EF4-FFF2-40B4-BE49-F238E27FC236}">
                <a16:creationId xmlns:a16="http://schemas.microsoft.com/office/drawing/2014/main" id="{D8371135-CAE2-C144-984C-656B88C29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3625" name="Group 802">
            <a:extLst>
              <a:ext uri="{FF2B5EF4-FFF2-40B4-BE49-F238E27FC236}">
                <a16:creationId xmlns:a16="http://schemas.microsoft.com/office/drawing/2014/main" id="{EA399DA9-CE83-BE44-8D71-7BFBC7C701E5}"/>
              </a:ext>
            </a:extLst>
          </p:cNvPr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4160" name="Line 803">
              <a:extLst>
                <a:ext uri="{FF2B5EF4-FFF2-40B4-BE49-F238E27FC236}">
                  <a16:creationId xmlns:a16="http://schemas.microsoft.com/office/drawing/2014/main" id="{35D95341-B34F-5C49-81B1-FA2CBA067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1" name="Line 804">
              <a:extLst>
                <a:ext uri="{FF2B5EF4-FFF2-40B4-BE49-F238E27FC236}">
                  <a16:creationId xmlns:a16="http://schemas.microsoft.com/office/drawing/2014/main" id="{BD00F473-0F96-5040-9287-3478E2C36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2" name="Line 805">
              <a:extLst>
                <a:ext uri="{FF2B5EF4-FFF2-40B4-BE49-F238E27FC236}">
                  <a16:creationId xmlns:a16="http://schemas.microsoft.com/office/drawing/2014/main" id="{E78056B0-6A0A-AE48-BB4B-9F99A0F13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26" name="Group 806">
            <a:extLst>
              <a:ext uri="{FF2B5EF4-FFF2-40B4-BE49-F238E27FC236}">
                <a16:creationId xmlns:a16="http://schemas.microsoft.com/office/drawing/2014/main" id="{A810A62A-1699-4F4B-84A6-0F1692DCE52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4157" name="Line 807">
              <a:extLst>
                <a:ext uri="{FF2B5EF4-FFF2-40B4-BE49-F238E27FC236}">
                  <a16:creationId xmlns:a16="http://schemas.microsoft.com/office/drawing/2014/main" id="{F12FD7A6-5F28-334B-8EE3-986221042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8" name="Line 808">
              <a:extLst>
                <a:ext uri="{FF2B5EF4-FFF2-40B4-BE49-F238E27FC236}">
                  <a16:creationId xmlns:a16="http://schemas.microsoft.com/office/drawing/2014/main" id="{C07BDC5B-F0B7-5B44-AA0E-47A8B3F32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9" name="Line 809">
              <a:extLst>
                <a:ext uri="{FF2B5EF4-FFF2-40B4-BE49-F238E27FC236}">
                  <a16:creationId xmlns:a16="http://schemas.microsoft.com/office/drawing/2014/main" id="{0C3CAF06-F9C1-AA40-B18F-BEED10953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27" name="Oval 810">
            <a:extLst>
              <a:ext uri="{FF2B5EF4-FFF2-40B4-BE49-F238E27FC236}">
                <a16:creationId xmlns:a16="http://schemas.microsoft.com/office/drawing/2014/main" id="{989641BD-0C2B-B146-805A-CB84CCEC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628" name="Line 811">
            <a:extLst>
              <a:ext uri="{FF2B5EF4-FFF2-40B4-BE49-F238E27FC236}">
                <a16:creationId xmlns:a16="http://schemas.microsoft.com/office/drawing/2014/main" id="{8AA058AE-4510-C944-AB56-BD804B308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9" name="Line 812">
            <a:extLst>
              <a:ext uri="{FF2B5EF4-FFF2-40B4-BE49-F238E27FC236}">
                <a16:creationId xmlns:a16="http://schemas.microsoft.com/office/drawing/2014/main" id="{30A2B25B-AFE8-A443-BE67-EF10FCD2A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0" name="Rectangle 813">
            <a:extLst>
              <a:ext uri="{FF2B5EF4-FFF2-40B4-BE49-F238E27FC236}">
                <a16:creationId xmlns:a16="http://schemas.microsoft.com/office/drawing/2014/main" id="{6E95CB0A-85A0-694D-A299-A71A4D1B5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3631" name="Oval 814">
            <a:extLst>
              <a:ext uri="{FF2B5EF4-FFF2-40B4-BE49-F238E27FC236}">
                <a16:creationId xmlns:a16="http://schemas.microsoft.com/office/drawing/2014/main" id="{DE3CAA33-140E-AF4F-B9C9-86A667EA9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3632" name="Group 815">
            <a:extLst>
              <a:ext uri="{FF2B5EF4-FFF2-40B4-BE49-F238E27FC236}">
                <a16:creationId xmlns:a16="http://schemas.microsoft.com/office/drawing/2014/main" id="{19399220-0C85-8247-8175-A85B044C7969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4154" name="Line 816">
              <a:extLst>
                <a:ext uri="{FF2B5EF4-FFF2-40B4-BE49-F238E27FC236}">
                  <a16:creationId xmlns:a16="http://schemas.microsoft.com/office/drawing/2014/main" id="{82CDC020-4C25-9D4D-8347-7C815A67B0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5" name="Line 817">
              <a:extLst>
                <a:ext uri="{FF2B5EF4-FFF2-40B4-BE49-F238E27FC236}">
                  <a16:creationId xmlns:a16="http://schemas.microsoft.com/office/drawing/2014/main" id="{150CF6F5-9226-3F40-A557-57DD195CF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6" name="Line 818">
              <a:extLst>
                <a:ext uri="{FF2B5EF4-FFF2-40B4-BE49-F238E27FC236}">
                  <a16:creationId xmlns:a16="http://schemas.microsoft.com/office/drawing/2014/main" id="{2484F7CD-979C-F247-8290-09B2E0862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33" name="Group 819">
            <a:extLst>
              <a:ext uri="{FF2B5EF4-FFF2-40B4-BE49-F238E27FC236}">
                <a16:creationId xmlns:a16="http://schemas.microsoft.com/office/drawing/2014/main" id="{09F43079-A720-4442-B129-F20241A4066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4151" name="Line 820">
              <a:extLst>
                <a:ext uri="{FF2B5EF4-FFF2-40B4-BE49-F238E27FC236}">
                  <a16:creationId xmlns:a16="http://schemas.microsoft.com/office/drawing/2014/main" id="{274D14C0-80E5-5746-9A97-132E155397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2" name="Line 821">
              <a:extLst>
                <a:ext uri="{FF2B5EF4-FFF2-40B4-BE49-F238E27FC236}">
                  <a16:creationId xmlns:a16="http://schemas.microsoft.com/office/drawing/2014/main" id="{2E384456-1135-A34C-8456-44AB99FE15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3" name="Line 822">
              <a:extLst>
                <a:ext uri="{FF2B5EF4-FFF2-40B4-BE49-F238E27FC236}">
                  <a16:creationId xmlns:a16="http://schemas.microsoft.com/office/drawing/2014/main" id="{40BB4EFD-357A-BD45-99FE-243183275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34" name="Oval 823">
            <a:extLst>
              <a:ext uri="{FF2B5EF4-FFF2-40B4-BE49-F238E27FC236}">
                <a16:creationId xmlns:a16="http://schemas.microsoft.com/office/drawing/2014/main" id="{38A9C940-902F-044C-B263-8C844CD4D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635" name="Line 824">
            <a:extLst>
              <a:ext uri="{FF2B5EF4-FFF2-40B4-BE49-F238E27FC236}">
                <a16:creationId xmlns:a16="http://schemas.microsoft.com/office/drawing/2014/main" id="{244DEE14-5214-234B-8941-5B229EA92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6" name="Line 825">
            <a:extLst>
              <a:ext uri="{FF2B5EF4-FFF2-40B4-BE49-F238E27FC236}">
                <a16:creationId xmlns:a16="http://schemas.microsoft.com/office/drawing/2014/main" id="{CB5D8711-4B42-1A40-9BC1-BB5650E0A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37" name="Rectangle 826">
            <a:extLst>
              <a:ext uri="{FF2B5EF4-FFF2-40B4-BE49-F238E27FC236}">
                <a16:creationId xmlns:a16="http://schemas.microsoft.com/office/drawing/2014/main" id="{FAD5139B-EEF1-DB48-A0CE-74AE1720E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3638" name="Oval 827">
            <a:extLst>
              <a:ext uri="{FF2B5EF4-FFF2-40B4-BE49-F238E27FC236}">
                <a16:creationId xmlns:a16="http://schemas.microsoft.com/office/drawing/2014/main" id="{11189F85-524F-D24C-A466-4A72C764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3639" name="Group 828">
            <a:extLst>
              <a:ext uri="{FF2B5EF4-FFF2-40B4-BE49-F238E27FC236}">
                <a16:creationId xmlns:a16="http://schemas.microsoft.com/office/drawing/2014/main" id="{DE846926-9B64-364A-BA02-2F3D35E64305}"/>
              </a:ext>
            </a:extLst>
          </p:cNvPr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4148" name="Line 829">
              <a:extLst>
                <a:ext uri="{FF2B5EF4-FFF2-40B4-BE49-F238E27FC236}">
                  <a16:creationId xmlns:a16="http://schemas.microsoft.com/office/drawing/2014/main" id="{847BF590-1BFC-F549-BD0C-D31EC4399E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49" name="Line 830">
              <a:extLst>
                <a:ext uri="{FF2B5EF4-FFF2-40B4-BE49-F238E27FC236}">
                  <a16:creationId xmlns:a16="http://schemas.microsoft.com/office/drawing/2014/main" id="{5A18FA21-93ED-6C4F-91E6-81BF4FE9E4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0" name="Line 831">
              <a:extLst>
                <a:ext uri="{FF2B5EF4-FFF2-40B4-BE49-F238E27FC236}">
                  <a16:creationId xmlns:a16="http://schemas.microsoft.com/office/drawing/2014/main" id="{9129FB42-9996-3D48-ACE9-CA5597725B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40" name="Group 832">
            <a:extLst>
              <a:ext uri="{FF2B5EF4-FFF2-40B4-BE49-F238E27FC236}">
                <a16:creationId xmlns:a16="http://schemas.microsoft.com/office/drawing/2014/main" id="{E395FF79-46E1-1346-8D18-9A075CF87B7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4145" name="Line 833">
              <a:extLst>
                <a:ext uri="{FF2B5EF4-FFF2-40B4-BE49-F238E27FC236}">
                  <a16:creationId xmlns:a16="http://schemas.microsoft.com/office/drawing/2014/main" id="{69D41D10-348D-A74A-A6BB-ABC3491AC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46" name="Line 834">
              <a:extLst>
                <a:ext uri="{FF2B5EF4-FFF2-40B4-BE49-F238E27FC236}">
                  <a16:creationId xmlns:a16="http://schemas.microsoft.com/office/drawing/2014/main" id="{67B68C60-4829-0D4A-A514-920E2444A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47" name="Line 835">
              <a:extLst>
                <a:ext uri="{FF2B5EF4-FFF2-40B4-BE49-F238E27FC236}">
                  <a16:creationId xmlns:a16="http://schemas.microsoft.com/office/drawing/2014/main" id="{252A5A7C-71D3-DB45-B2E7-09EB6FBBF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41" name="Line 836">
            <a:extLst>
              <a:ext uri="{FF2B5EF4-FFF2-40B4-BE49-F238E27FC236}">
                <a16:creationId xmlns:a16="http://schemas.microsoft.com/office/drawing/2014/main" id="{2E9FBCCB-549C-7445-8621-F0DE3DDD1A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2" name="Line 837">
            <a:extLst>
              <a:ext uri="{FF2B5EF4-FFF2-40B4-BE49-F238E27FC236}">
                <a16:creationId xmlns:a16="http://schemas.microsoft.com/office/drawing/2014/main" id="{44875C50-69CF-5C4A-9F5D-81CAA5C2D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3" name="Line 838">
            <a:extLst>
              <a:ext uri="{FF2B5EF4-FFF2-40B4-BE49-F238E27FC236}">
                <a16:creationId xmlns:a16="http://schemas.microsoft.com/office/drawing/2014/main" id="{187CAC4E-E9E4-074A-A1CB-2C332ED37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4" name="Line 839">
            <a:extLst>
              <a:ext uri="{FF2B5EF4-FFF2-40B4-BE49-F238E27FC236}">
                <a16:creationId xmlns:a16="http://schemas.microsoft.com/office/drawing/2014/main" id="{54DE0B73-AE55-444B-B137-7FED82E60F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5" name="Line 840">
            <a:extLst>
              <a:ext uri="{FF2B5EF4-FFF2-40B4-BE49-F238E27FC236}">
                <a16:creationId xmlns:a16="http://schemas.microsoft.com/office/drawing/2014/main" id="{8352C6DA-7575-5D43-B29C-CBF37B6F5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6" name="Line 841">
            <a:extLst>
              <a:ext uri="{FF2B5EF4-FFF2-40B4-BE49-F238E27FC236}">
                <a16:creationId xmlns:a16="http://schemas.microsoft.com/office/drawing/2014/main" id="{A3212F50-E05A-E146-A836-FD51B15B7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7" name="Line 842">
            <a:extLst>
              <a:ext uri="{FF2B5EF4-FFF2-40B4-BE49-F238E27FC236}">
                <a16:creationId xmlns:a16="http://schemas.microsoft.com/office/drawing/2014/main" id="{18C4DC56-B52D-3044-94A2-CA19F1393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8" name="Freeform 843">
            <a:extLst>
              <a:ext uri="{FF2B5EF4-FFF2-40B4-BE49-F238E27FC236}">
                <a16:creationId xmlns:a16="http://schemas.microsoft.com/office/drawing/2014/main" id="{697819A9-F8A4-8C42-9FD6-DF61455C1C19}"/>
              </a:ext>
            </a:extLst>
          </p:cNvPr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9" name="Line 844">
            <a:extLst>
              <a:ext uri="{FF2B5EF4-FFF2-40B4-BE49-F238E27FC236}">
                <a16:creationId xmlns:a16="http://schemas.microsoft.com/office/drawing/2014/main" id="{E62EB7E3-2914-1C48-B19C-446BFB021B4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0" name="Line 845">
            <a:extLst>
              <a:ext uri="{FF2B5EF4-FFF2-40B4-BE49-F238E27FC236}">
                <a16:creationId xmlns:a16="http://schemas.microsoft.com/office/drawing/2014/main" id="{C5CA2231-8D84-C042-97E5-86E253892CB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1" name="Line 846">
            <a:extLst>
              <a:ext uri="{FF2B5EF4-FFF2-40B4-BE49-F238E27FC236}">
                <a16:creationId xmlns:a16="http://schemas.microsoft.com/office/drawing/2014/main" id="{F3521E79-E9DA-FD43-9F4A-B6711A629802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52" name="Group 847">
            <a:extLst>
              <a:ext uri="{FF2B5EF4-FFF2-40B4-BE49-F238E27FC236}">
                <a16:creationId xmlns:a16="http://schemas.microsoft.com/office/drawing/2014/main" id="{33F951D0-F8DC-FD4F-B13B-BD90C280F942}"/>
              </a:ext>
            </a:extLst>
          </p:cNvPr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4132" name="Oval 848">
              <a:extLst>
                <a:ext uri="{FF2B5EF4-FFF2-40B4-BE49-F238E27FC236}">
                  <a16:creationId xmlns:a16="http://schemas.microsoft.com/office/drawing/2014/main" id="{E8C246FC-8FC2-924D-9631-2CF0BBED3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133" name="Line 849">
              <a:extLst>
                <a:ext uri="{FF2B5EF4-FFF2-40B4-BE49-F238E27FC236}">
                  <a16:creationId xmlns:a16="http://schemas.microsoft.com/office/drawing/2014/main" id="{053FE5A1-F229-1E4C-9892-D6CF7033E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34" name="Line 850">
              <a:extLst>
                <a:ext uri="{FF2B5EF4-FFF2-40B4-BE49-F238E27FC236}">
                  <a16:creationId xmlns:a16="http://schemas.microsoft.com/office/drawing/2014/main" id="{8DD50182-0F16-0D4D-8D51-697C964C9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35" name="Rectangle 851">
              <a:extLst>
                <a:ext uri="{FF2B5EF4-FFF2-40B4-BE49-F238E27FC236}">
                  <a16:creationId xmlns:a16="http://schemas.microsoft.com/office/drawing/2014/main" id="{EC17A27E-FF6B-0C49-A68B-DE7D36091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24136" name="Oval 852">
              <a:extLst>
                <a:ext uri="{FF2B5EF4-FFF2-40B4-BE49-F238E27FC236}">
                  <a16:creationId xmlns:a16="http://schemas.microsoft.com/office/drawing/2014/main" id="{4914ACD9-697A-FA4A-A05E-E613DEF18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24137" name="Group 853">
              <a:extLst>
                <a:ext uri="{FF2B5EF4-FFF2-40B4-BE49-F238E27FC236}">
                  <a16:creationId xmlns:a16="http://schemas.microsoft.com/office/drawing/2014/main" id="{A9BEA50F-6D61-534E-BB33-F89C46F78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4142" name="Line 854">
                <a:extLst>
                  <a:ext uri="{FF2B5EF4-FFF2-40B4-BE49-F238E27FC236}">
                    <a16:creationId xmlns:a16="http://schemas.microsoft.com/office/drawing/2014/main" id="{528E9549-3002-654E-AE0E-E31B0F17B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43" name="Line 855">
                <a:extLst>
                  <a:ext uri="{FF2B5EF4-FFF2-40B4-BE49-F238E27FC236}">
                    <a16:creationId xmlns:a16="http://schemas.microsoft.com/office/drawing/2014/main" id="{CF17A6DB-2778-6E4E-923C-3C2D3826C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44" name="Line 856">
                <a:extLst>
                  <a:ext uri="{FF2B5EF4-FFF2-40B4-BE49-F238E27FC236}">
                    <a16:creationId xmlns:a16="http://schemas.microsoft.com/office/drawing/2014/main" id="{75FD11DE-7A8E-8342-A623-792DA3646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38" name="Group 857">
              <a:extLst>
                <a:ext uri="{FF2B5EF4-FFF2-40B4-BE49-F238E27FC236}">
                  <a16:creationId xmlns:a16="http://schemas.microsoft.com/office/drawing/2014/main" id="{48151AE0-C499-DE46-94F6-455902ED484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4139" name="Line 858">
                <a:extLst>
                  <a:ext uri="{FF2B5EF4-FFF2-40B4-BE49-F238E27FC236}">
                    <a16:creationId xmlns:a16="http://schemas.microsoft.com/office/drawing/2014/main" id="{A7DEBD8F-12F8-DD42-A74C-96D92B6E2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40" name="Line 859">
                <a:extLst>
                  <a:ext uri="{FF2B5EF4-FFF2-40B4-BE49-F238E27FC236}">
                    <a16:creationId xmlns:a16="http://schemas.microsoft.com/office/drawing/2014/main" id="{3684A750-FFB8-4B43-8A05-85425E0C4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41" name="Line 860">
                <a:extLst>
                  <a:ext uri="{FF2B5EF4-FFF2-40B4-BE49-F238E27FC236}">
                    <a16:creationId xmlns:a16="http://schemas.microsoft.com/office/drawing/2014/main" id="{5C8CC18D-92A9-874B-8932-C94FC08A8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53" name="Group 861">
            <a:extLst>
              <a:ext uri="{FF2B5EF4-FFF2-40B4-BE49-F238E27FC236}">
                <a16:creationId xmlns:a16="http://schemas.microsoft.com/office/drawing/2014/main" id="{D485573F-2A89-1E4B-BFD5-9162250AC161}"/>
              </a:ext>
            </a:extLst>
          </p:cNvPr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4119" name="Oval 862">
              <a:extLst>
                <a:ext uri="{FF2B5EF4-FFF2-40B4-BE49-F238E27FC236}">
                  <a16:creationId xmlns:a16="http://schemas.microsoft.com/office/drawing/2014/main" id="{5815BC18-36BC-D240-9977-71AEB81DC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120" name="Line 863">
              <a:extLst>
                <a:ext uri="{FF2B5EF4-FFF2-40B4-BE49-F238E27FC236}">
                  <a16:creationId xmlns:a16="http://schemas.microsoft.com/office/drawing/2014/main" id="{BF50ABBC-14EA-CE40-8FE1-BCB4F7406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21" name="Line 864">
              <a:extLst>
                <a:ext uri="{FF2B5EF4-FFF2-40B4-BE49-F238E27FC236}">
                  <a16:creationId xmlns:a16="http://schemas.microsoft.com/office/drawing/2014/main" id="{6B069D43-BC0A-E84F-A103-5EF0E32AC9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22" name="Rectangle 865">
              <a:extLst>
                <a:ext uri="{FF2B5EF4-FFF2-40B4-BE49-F238E27FC236}">
                  <a16:creationId xmlns:a16="http://schemas.microsoft.com/office/drawing/2014/main" id="{643FF6AE-5C4D-7845-B4D3-7D19E5DCA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24123" name="Oval 866">
              <a:extLst>
                <a:ext uri="{FF2B5EF4-FFF2-40B4-BE49-F238E27FC236}">
                  <a16:creationId xmlns:a16="http://schemas.microsoft.com/office/drawing/2014/main" id="{73FF5D75-2FD4-7F49-8FE0-B2931D43D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24124" name="Group 867">
              <a:extLst>
                <a:ext uri="{FF2B5EF4-FFF2-40B4-BE49-F238E27FC236}">
                  <a16:creationId xmlns:a16="http://schemas.microsoft.com/office/drawing/2014/main" id="{8BA5428A-1F4D-B645-A8E0-0148A6462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129" name="Line 868">
                <a:extLst>
                  <a:ext uri="{FF2B5EF4-FFF2-40B4-BE49-F238E27FC236}">
                    <a16:creationId xmlns:a16="http://schemas.microsoft.com/office/drawing/2014/main" id="{7ADAC1CD-9BA1-C84E-B035-D5D70033C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30" name="Line 869">
                <a:extLst>
                  <a:ext uri="{FF2B5EF4-FFF2-40B4-BE49-F238E27FC236}">
                    <a16:creationId xmlns:a16="http://schemas.microsoft.com/office/drawing/2014/main" id="{DB8B0F40-291D-7D43-824B-F4D653702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31" name="Line 870">
                <a:extLst>
                  <a:ext uri="{FF2B5EF4-FFF2-40B4-BE49-F238E27FC236}">
                    <a16:creationId xmlns:a16="http://schemas.microsoft.com/office/drawing/2014/main" id="{B0836839-4D0B-DD4C-ACE0-C924DEE21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25" name="Group 871">
              <a:extLst>
                <a:ext uri="{FF2B5EF4-FFF2-40B4-BE49-F238E27FC236}">
                  <a16:creationId xmlns:a16="http://schemas.microsoft.com/office/drawing/2014/main" id="{D0F23139-DF4F-BE4B-8E82-FBC1F5FFBEA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126" name="Line 872">
                <a:extLst>
                  <a:ext uri="{FF2B5EF4-FFF2-40B4-BE49-F238E27FC236}">
                    <a16:creationId xmlns:a16="http://schemas.microsoft.com/office/drawing/2014/main" id="{9943A54E-5093-8E47-87E7-8BD6FBC95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27" name="Line 873">
                <a:extLst>
                  <a:ext uri="{FF2B5EF4-FFF2-40B4-BE49-F238E27FC236}">
                    <a16:creationId xmlns:a16="http://schemas.microsoft.com/office/drawing/2014/main" id="{C66B991F-254B-A942-837E-137BD1788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28" name="Line 874">
                <a:extLst>
                  <a:ext uri="{FF2B5EF4-FFF2-40B4-BE49-F238E27FC236}">
                    <a16:creationId xmlns:a16="http://schemas.microsoft.com/office/drawing/2014/main" id="{80E242FA-ECCA-744E-94B7-37E76049E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54" name="Group 875">
            <a:extLst>
              <a:ext uri="{FF2B5EF4-FFF2-40B4-BE49-F238E27FC236}">
                <a16:creationId xmlns:a16="http://schemas.microsoft.com/office/drawing/2014/main" id="{FE13386E-5538-5E4F-943C-27D02FD64E6F}"/>
              </a:ext>
            </a:extLst>
          </p:cNvPr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4106" name="Oval 876">
              <a:extLst>
                <a:ext uri="{FF2B5EF4-FFF2-40B4-BE49-F238E27FC236}">
                  <a16:creationId xmlns:a16="http://schemas.microsoft.com/office/drawing/2014/main" id="{C6C6518E-2B5D-AB4E-8947-909179FE6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107" name="Line 877">
              <a:extLst>
                <a:ext uri="{FF2B5EF4-FFF2-40B4-BE49-F238E27FC236}">
                  <a16:creationId xmlns:a16="http://schemas.microsoft.com/office/drawing/2014/main" id="{0178FD20-9438-E246-879A-A17557721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08" name="Line 878">
              <a:extLst>
                <a:ext uri="{FF2B5EF4-FFF2-40B4-BE49-F238E27FC236}">
                  <a16:creationId xmlns:a16="http://schemas.microsoft.com/office/drawing/2014/main" id="{6ACB9D26-113B-2E46-8D64-19436C77A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09" name="Rectangle 879">
              <a:extLst>
                <a:ext uri="{FF2B5EF4-FFF2-40B4-BE49-F238E27FC236}">
                  <a16:creationId xmlns:a16="http://schemas.microsoft.com/office/drawing/2014/main" id="{27FE0151-0565-8F4C-ADA6-F1B922231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24110" name="Oval 880">
              <a:extLst>
                <a:ext uri="{FF2B5EF4-FFF2-40B4-BE49-F238E27FC236}">
                  <a16:creationId xmlns:a16="http://schemas.microsoft.com/office/drawing/2014/main" id="{1EA2E586-728B-9048-BE03-F5DD2C227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24111" name="Group 881">
              <a:extLst>
                <a:ext uri="{FF2B5EF4-FFF2-40B4-BE49-F238E27FC236}">
                  <a16:creationId xmlns:a16="http://schemas.microsoft.com/office/drawing/2014/main" id="{F54A2F15-D2CA-2040-A08D-B3BE6813B2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116" name="Line 882">
                <a:extLst>
                  <a:ext uri="{FF2B5EF4-FFF2-40B4-BE49-F238E27FC236}">
                    <a16:creationId xmlns:a16="http://schemas.microsoft.com/office/drawing/2014/main" id="{1FFD7CEE-38FD-C147-9D59-A016493F7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17" name="Line 883">
                <a:extLst>
                  <a:ext uri="{FF2B5EF4-FFF2-40B4-BE49-F238E27FC236}">
                    <a16:creationId xmlns:a16="http://schemas.microsoft.com/office/drawing/2014/main" id="{311CE995-C191-3F49-B9D0-6E7B18881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18" name="Line 884">
                <a:extLst>
                  <a:ext uri="{FF2B5EF4-FFF2-40B4-BE49-F238E27FC236}">
                    <a16:creationId xmlns:a16="http://schemas.microsoft.com/office/drawing/2014/main" id="{B02EF390-DC1D-454A-8299-DABDE933A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12" name="Group 885">
              <a:extLst>
                <a:ext uri="{FF2B5EF4-FFF2-40B4-BE49-F238E27FC236}">
                  <a16:creationId xmlns:a16="http://schemas.microsoft.com/office/drawing/2014/main" id="{E682C360-1198-0D46-B999-6A7F23CB5F7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113" name="Line 886">
                <a:extLst>
                  <a:ext uri="{FF2B5EF4-FFF2-40B4-BE49-F238E27FC236}">
                    <a16:creationId xmlns:a16="http://schemas.microsoft.com/office/drawing/2014/main" id="{623BE6C7-C21D-BE42-997B-F33844575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14" name="Line 887">
                <a:extLst>
                  <a:ext uri="{FF2B5EF4-FFF2-40B4-BE49-F238E27FC236}">
                    <a16:creationId xmlns:a16="http://schemas.microsoft.com/office/drawing/2014/main" id="{B0E3C6F0-6438-7845-8AF1-A5ABD183E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15" name="Line 888">
                <a:extLst>
                  <a:ext uri="{FF2B5EF4-FFF2-40B4-BE49-F238E27FC236}">
                    <a16:creationId xmlns:a16="http://schemas.microsoft.com/office/drawing/2014/main" id="{ED047227-DB56-BF4C-A87F-BA02B09BE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655" name="Line 889">
            <a:extLst>
              <a:ext uri="{FF2B5EF4-FFF2-40B4-BE49-F238E27FC236}">
                <a16:creationId xmlns:a16="http://schemas.microsoft.com/office/drawing/2014/main" id="{AE13AC00-8693-1E44-BBE1-4BCAE07A7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" name="Line 890">
            <a:extLst>
              <a:ext uri="{FF2B5EF4-FFF2-40B4-BE49-F238E27FC236}">
                <a16:creationId xmlns:a16="http://schemas.microsoft.com/office/drawing/2014/main" id="{D9327EEA-EC5D-5340-B8A9-3856E54FED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7" name="Line 891">
            <a:extLst>
              <a:ext uri="{FF2B5EF4-FFF2-40B4-BE49-F238E27FC236}">
                <a16:creationId xmlns:a16="http://schemas.microsoft.com/office/drawing/2014/main" id="{E0AE869D-F202-3A4D-A3AC-674C8A1095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8" name="Line 892">
            <a:extLst>
              <a:ext uri="{FF2B5EF4-FFF2-40B4-BE49-F238E27FC236}">
                <a16:creationId xmlns:a16="http://schemas.microsoft.com/office/drawing/2014/main" id="{D0555D2B-09E0-B14D-A219-D49B0B8AC2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9" name="Line 893">
            <a:extLst>
              <a:ext uri="{FF2B5EF4-FFF2-40B4-BE49-F238E27FC236}">
                <a16:creationId xmlns:a16="http://schemas.microsoft.com/office/drawing/2014/main" id="{689117E1-889D-3441-A561-D3EA7EB67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0" name="Line 894">
            <a:extLst>
              <a:ext uri="{FF2B5EF4-FFF2-40B4-BE49-F238E27FC236}">
                <a16:creationId xmlns:a16="http://schemas.microsoft.com/office/drawing/2014/main" id="{40A2E042-F74A-AE4B-87D2-5F67B1AA8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1" name="Line 895">
            <a:extLst>
              <a:ext uri="{FF2B5EF4-FFF2-40B4-BE49-F238E27FC236}">
                <a16:creationId xmlns:a16="http://schemas.microsoft.com/office/drawing/2014/main" id="{97887959-6F21-564C-BA5E-52093CFE4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2" name="Line 896">
            <a:extLst>
              <a:ext uri="{FF2B5EF4-FFF2-40B4-BE49-F238E27FC236}">
                <a16:creationId xmlns:a16="http://schemas.microsoft.com/office/drawing/2014/main" id="{8799D6CA-5735-5443-9593-98B05CC4CB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3" name="Line 897">
            <a:extLst>
              <a:ext uri="{FF2B5EF4-FFF2-40B4-BE49-F238E27FC236}">
                <a16:creationId xmlns:a16="http://schemas.microsoft.com/office/drawing/2014/main" id="{E390ED4E-84F9-9343-B040-B298863346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4" name="Line 898">
            <a:extLst>
              <a:ext uri="{FF2B5EF4-FFF2-40B4-BE49-F238E27FC236}">
                <a16:creationId xmlns:a16="http://schemas.microsoft.com/office/drawing/2014/main" id="{7C5BDD1D-81F9-1D4A-BEA7-A430370491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5" name="Line 899">
            <a:extLst>
              <a:ext uri="{FF2B5EF4-FFF2-40B4-BE49-F238E27FC236}">
                <a16:creationId xmlns:a16="http://schemas.microsoft.com/office/drawing/2014/main" id="{28F51A3B-AF5E-994A-B100-87C1D10E2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6" name="Line 900">
            <a:extLst>
              <a:ext uri="{FF2B5EF4-FFF2-40B4-BE49-F238E27FC236}">
                <a16:creationId xmlns:a16="http://schemas.microsoft.com/office/drawing/2014/main" id="{0EC6089D-6296-D643-9A4C-8E3FEE57C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7" name="Line 942">
            <a:extLst>
              <a:ext uri="{FF2B5EF4-FFF2-40B4-BE49-F238E27FC236}">
                <a16:creationId xmlns:a16="http://schemas.microsoft.com/office/drawing/2014/main" id="{04D9C5EC-FCB4-1744-89AE-E6008ABFA3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8" name="Line 943">
            <a:extLst>
              <a:ext uri="{FF2B5EF4-FFF2-40B4-BE49-F238E27FC236}">
                <a16:creationId xmlns:a16="http://schemas.microsoft.com/office/drawing/2014/main" id="{A0F3F4C3-228E-F744-B996-DBC1DDDE73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9" name="Line 944">
            <a:extLst>
              <a:ext uri="{FF2B5EF4-FFF2-40B4-BE49-F238E27FC236}">
                <a16:creationId xmlns:a16="http://schemas.microsoft.com/office/drawing/2014/main" id="{4B33A138-4B01-D14B-8620-94ED930A8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0" name="Line 945">
            <a:extLst>
              <a:ext uri="{FF2B5EF4-FFF2-40B4-BE49-F238E27FC236}">
                <a16:creationId xmlns:a16="http://schemas.microsoft.com/office/drawing/2014/main" id="{B2B89F6C-0663-E540-9935-2F421451DA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1" name="Line 946">
            <a:extLst>
              <a:ext uri="{FF2B5EF4-FFF2-40B4-BE49-F238E27FC236}">
                <a16:creationId xmlns:a16="http://schemas.microsoft.com/office/drawing/2014/main" id="{8176E37A-8D67-0D44-9065-8AA153D9D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2" name="Line 947">
            <a:extLst>
              <a:ext uri="{FF2B5EF4-FFF2-40B4-BE49-F238E27FC236}">
                <a16:creationId xmlns:a16="http://schemas.microsoft.com/office/drawing/2014/main" id="{3B1AEEF3-8582-7B42-B98F-E8ADBBF0C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3" name="Line 949">
            <a:extLst>
              <a:ext uri="{FF2B5EF4-FFF2-40B4-BE49-F238E27FC236}">
                <a16:creationId xmlns:a16="http://schemas.microsoft.com/office/drawing/2014/main" id="{3FF5BB8E-AC79-A449-92C4-8E558BA0F3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4" name="Line 950">
            <a:extLst>
              <a:ext uri="{FF2B5EF4-FFF2-40B4-BE49-F238E27FC236}">
                <a16:creationId xmlns:a16="http://schemas.microsoft.com/office/drawing/2014/main" id="{9AB74577-8586-E943-9DE0-167FFB69C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5" name="Line 951">
            <a:extLst>
              <a:ext uri="{FF2B5EF4-FFF2-40B4-BE49-F238E27FC236}">
                <a16:creationId xmlns:a16="http://schemas.microsoft.com/office/drawing/2014/main" id="{C1B32780-6AB1-FF4C-ADBA-901FEDEB2B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6" name="Line 952">
            <a:extLst>
              <a:ext uri="{FF2B5EF4-FFF2-40B4-BE49-F238E27FC236}">
                <a16:creationId xmlns:a16="http://schemas.microsoft.com/office/drawing/2014/main" id="{777FD321-701E-0145-8099-40414C371D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677" name="Group 953">
            <a:extLst>
              <a:ext uri="{FF2B5EF4-FFF2-40B4-BE49-F238E27FC236}">
                <a16:creationId xmlns:a16="http://schemas.microsoft.com/office/drawing/2014/main" id="{8FAC10FA-CFE3-264D-9FD8-EC23C4F74D3C}"/>
              </a:ext>
            </a:extLst>
          </p:cNvPr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4093" name="Oval 954">
              <a:extLst>
                <a:ext uri="{FF2B5EF4-FFF2-40B4-BE49-F238E27FC236}">
                  <a16:creationId xmlns:a16="http://schemas.microsoft.com/office/drawing/2014/main" id="{47988BFA-E262-FC4E-92DD-C8875C02E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094" name="Line 955">
              <a:extLst>
                <a:ext uri="{FF2B5EF4-FFF2-40B4-BE49-F238E27FC236}">
                  <a16:creationId xmlns:a16="http://schemas.microsoft.com/office/drawing/2014/main" id="{87BB6485-37F1-0E4D-9B3E-DD7806A17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95" name="Line 956">
              <a:extLst>
                <a:ext uri="{FF2B5EF4-FFF2-40B4-BE49-F238E27FC236}">
                  <a16:creationId xmlns:a16="http://schemas.microsoft.com/office/drawing/2014/main" id="{1A786976-F762-C141-B41F-3473687F3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96" name="Rectangle 957">
              <a:extLst>
                <a:ext uri="{FF2B5EF4-FFF2-40B4-BE49-F238E27FC236}">
                  <a16:creationId xmlns:a16="http://schemas.microsoft.com/office/drawing/2014/main" id="{9E948F5F-BAC4-8848-AB63-9B81EED8F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24097" name="Oval 958">
              <a:extLst>
                <a:ext uri="{FF2B5EF4-FFF2-40B4-BE49-F238E27FC236}">
                  <a16:creationId xmlns:a16="http://schemas.microsoft.com/office/drawing/2014/main" id="{B2662B94-3320-F249-A4E9-57A2FA4AA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24098" name="Group 959">
              <a:extLst>
                <a:ext uri="{FF2B5EF4-FFF2-40B4-BE49-F238E27FC236}">
                  <a16:creationId xmlns:a16="http://schemas.microsoft.com/office/drawing/2014/main" id="{AC160C83-9BD0-E941-8819-FE0EDBC57B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4103" name="Line 960">
                <a:extLst>
                  <a:ext uri="{FF2B5EF4-FFF2-40B4-BE49-F238E27FC236}">
                    <a16:creationId xmlns:a16="http://schemas.microsoft.com/office/drawing/2014/main" id="{22A730A5-A8CF-244F-B070-CC389F001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04" name="Line 961">
                <a:extLst>
                  <a:ext uri="{FF2B5EF4-FFF2-40B4-BE49-F238E27FC236}">
                    <a16:creationId xmlns:a16="http://schemas.microsoft.com/office/drawing/2014/main" id="{DED4BD42-D7DC-AC4A-873F-ACBAAEEDE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05" name="Line 962">
                <a:extLst>
                  <a:ext uri="{FF2B5EF4-FFF2-40B4-BE49-F238E27FC236}">
                    <a16:creationId xmlns:a16="http://schemas.microsoft.com/office/drawing/2014/main" id="{59FD3840-E897-FA40-9EEA-50286D6DE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99" name="Group 963">
              <a:extLst>
                <a:ext uri="{FF2B5EF4-FFF2-40B4-BE49-F238E27FC236}">
                  <a16:creationId xmlns:a16="http://schemas.microsoft.com/office/drawing/2014/main" id="{0EF7B592-5C5A-EC48-BC79-7D6C9C07917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4100" name="Line 964">
                <a:extLst>
                  <a:ext uri="{FF2B5EF4-FFF2-40B4-BE49-F238E27FC236}">
                    <a16:creationId xmlns:a16="http://schemas.microsoft.com/office/drawing/2014/main" id="{F9133D13-660F-6848-954A-9D0D07365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01" name="Line 965">
                <a:extLst>
                  <a:ext uri="{FF2B5EF4-FFF2-40B4-BE49-F238E27FC236}">
                    <a16:creationId xmlns:a16="http://schemas.microsoft.com/office/drawing/2014/main" id="{8D203901-7BCF-8E49-9FFC-3F094DFE5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02" name="Line 966">
                <a:extLst>
                  <a:ext uri="{FF2B5EF4-FFF2-40B4-BE49-F238E27FC236}">
                    <a16:creationId xmlns:a16="http://schemas.microsoft.com/office/drawing/2014/main" id="{F0A6B98C-BCF8-934D-A6AC-FE71806AF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78" name="Group 967">
            <a:extLst>
              <a:ext uri="{FF2B5EF4-FFF2-40B4-BE49-F238E27FC236}">
                <a16:creationId xmlns:a16="http://schemas.microsoft.com/office/drawing/2014/main" id="{63CC11E1-44D5-0149-843C-EAAD39646923}"/>
              </a:ext>
            </a:extLst>
          </p:cNvPr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4080" name="Oval 968">
              <a:extLst>
                <a:ext uri="{FF2B5EF4-FFF2-40B4-BE49-F238E27FC236}">
                  <a16:creationId xmlns:a16="http://schemas.microsoft.com/office/drawing/2014/main" id="{D89CD09F-2B39-7E40-915E-0DBD15900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081" name="Line 969">
              <a:extLst>
                <a:ext uri="{FF2B5EF4-FFF2-40B4-BE49-F238E27FC236}">
                  <a16:creationId xmlns:a16="http://schemas.microsoft.com/office/drawing/2014/main" id="{8AEDD8F0-0B01-0948-AFC8-60095CC81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82" name="Line 970">
              <a:extLst>
                <a:ext uri="{FF2B5EF4-FFF2-40B4-BE49-F238E27FC236}">
                  <a16:creationId xmlns:a16="http://schemas.microsoft.com/office/drawing/2014/main" id="{A2C570AB-7858-1947-B1F2-09584BF51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83" name="Rectangle 971">
              <a:extLst>
                <a:ext uri="{FF2B5EF4-FFF2-40B4-BE49-F238E27FC236}">
                  <a16:creationId xmlns:a16="http://schemas.microsoft.com/office/drawing/2014/main" id="{29B7EC28-EB6B-C142-95C8-0A506D644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24084" name="Oval 972">
              <a:extLst>
                <a:ext uri="{FF2B5EF4-FFF2-40B4-BE49-F238E27FC236}">
                  <a16:creationId xmlns:a16="http://schemas.microsoft.com/office/drawing/2014/main" id="{A92EF4C2-9228-AB4F-9B8B-8EF8013FA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24085" name="Group 973">
              <a:extLst>
                <a:ext uri="{FF2B5EF4-FFF2-40B4-BE49-F238E27FC236}">
                  <a16:creationId xmlns:a16="http://schemas.microsoft.com/office/drawing/2014/main" id="{3863F4AF-9E44-4345-A552-DC6EEE0F29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4090" name="Line 974">
                <a:extLst>
                  <a:ext uri="{FF2B5EF4-FFF2-40B4-BE49-F238E27FC236}">
                    <a16:creationId xmlns:a16="http://schemas.microsoft.com/office/drawing/2014/main" id="{639FECE2-9444-9747-BE32-7C5F450EB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91" name="Line 975">
                <a:extLst>
                  <a:ext uri="{FF2B5EF4-FFF2-40B4-BE49-F238E27FC236}">
                    <a16:creationId xmlns:a16="http://schemas.microsoft.com/office/drawing/2014/main" id="{C8E5675D-01EB-4745-AFDE-417C93D3B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92" name="Line 976">
                <a:extLst>
                  <a:ext uri="{FF2B5EF4-FFF2-40B4-BE49-F238E27FC236}">
                    <a16:creationId xmlns:a16="http://schemas.microsoft.com/office/drawing/2014/main" id="{09AB8454-2B9C-7C48-8F04-5048ADAA2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86" name="Group 977">
              <a:extLst>
                <a:ext uri="{FF2B5EF4-FFF2-40B4-BE49-F238E27FC236}">
                  <a16:creationId xmlns:a16="http://schemas.microsoft.com/office/drawing/2014/main" id="{0A5E4E36-41BC-3644-ACEB-A9277A79CE4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4087" name="Line 978">
                <a:extLst>
                  <a:ext uri="{FF2B5EF4-FFF2-40B4-BE49-F238E27FC236}">
                    <a16:creationId xmlns:a16="http://schemas.microsoft.com/office/drawing/2014/main" id="{8C1A3D47-283F-5D49-A408-71A3EE59C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88" name="Line 979">
                <a:extLst>
                  <a:ext uri="{FF2B5EF4-FFF2-40B4-BE49-F238E27FC236}">
                    <a16:creationId xmlns:a16="http://schemas.microsoft.com/office/drawing/2014/main" id="{61679F01-C571-964B-83DA-0B8B89DE0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89" name="Line 980">
                <a:extLst>
                  <a:ext uri="{FF2B5EF4-FFF2-40B4-BE49-F238E27FC236}">
                    <a16:creationId xmlns:a16="http://schemas.microsoft.com/office/drawing/2014/main" id="{163ABA02-B820-5B4D-9E74-E71845E1F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679" name="Picture 1020" descr="imgyjavg[1]">
            <a:extLst>
              <a:ext uri="{FF2B5EF4-FFF2-40B4-BE49-F238E27FC236}">
                <a16:creationId xmlns:a16="http://schemas.microsoft.com/office/drawing/2014/main" id="{DBE1AAF6-BEEE-F843-BAF3-B3F0A83A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680" name="Group 1021">
            <a:extLst>
              <a:ext uri="{FF2B5EF4-FFF2-40B4-BE49-F238E27FC236}">
                <a16:creationId xmlns:a16="http://schemas.microsoft.com/office/drawing/2014/main" id="{1E5907CE-5D2B-CF4A-9B8C-97F4228B575B}"/>
              </a:ext>
            </a:extLst>
          </p:cNvPr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24072" name="AutoShape 1022">
              <a:extLst>
                <a:ext uri="{FF2B5EF4-FFF2-40B4-BE49-F238E27FC236}">
                  <a16:creationId xmlns:a16="http://schemas.microsoft.com/office/drawing/2014/main" id="{CB71111A-A47C-CB42-B948-D3CE2DB59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073" name="Rectangle 1023">
              <a:extLst>
                <a:ext uri="{FF2B5EF4-FFF2-40B4-BE49-F238E27FC236}">
                  <a16:creationId xmlns:a16="http://schemas.microsoft.com/office/drawing/2014/main" id="{22A59568-1CEE-2342-9E48-5311E06FA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074" name="Rectangle 1024">
              <a:extLst>
                <a:ext uri="{FF2B5EF4-FFF2-40B4-BE49-F238E27FC236}">
                  <a16:creationId xmlns:a16="http://schemas.microsoft.com/office/drawing/2014/main" id="{0327288B-764D-624E-8E71-07795FC1A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075" name="AutoShape 1025">
              <a:extLst>
                <a:ext uri="{FF2B5EF4-FFF2-40B4-BE49-F238E27FC236}">
                  <a16:creationId xmlns:a16="http://schemas.microsoft.com/office/drawing/2014/main" id="{E81EC766-D949-EA41-83B8-54B63610C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076" name="Line 1026">
              <a:extLst>
                <a:ext uri="{FF2B5EF4-FFF2-40B4-BE49-F238E27FC236}">
                  <a16:creationId xmlns:a16="http://schemas.microsoft.com/office/drawing/2014/main" id="{1F0A5564-9C17-9C40-B53A-326E4A715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77" name="Line 1027">
              <a:extLst>
                <a:ext uri="{FF2B5EF4-FFF2-40B4-BE49-F238E27FC236}">
                  <a16:creationId xmlns:a16="http://schemas.microsoft.com/office/drawing/2014/main" id="{ABF7CEEE-4C33-E441-8E74-F4386566CA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78" name="Rectangle 1028">
              <a:extLst>
                <a:ext uri="{FF2B5EF4-FFF2-40B4-BE49-F238E27FC236}">
                  <a16:creationId xmlns:a16="http://schemas.microsoft.com/office/drawing/2014/main" id="{5072FAF1-4A1C-A940-B8F1-73C6AAE17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079" name="Rectangle 1029">
              <a:extLst>
                <a:ext uri="{FF2B5EF4-FFF2-40B4-BE49-F238E27FC236}">
                  <a16:creationId xmlns:a16="http://schemas.microsoft.com/office/drawing/2014/main" id="{504936F7-52B0-4B40-9B99-E45EB610B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23681" name="Group 1030">
            <a:extLst>
              <a:ext uri="{FF2B5EF4-FFF2-40B4-BE49-F238E27FC236}">
                <a16:creationId xmlns:a16="http://schemas.microsoft.com/office/drawing/2014/main" id="{1CBF473D-2109-194E-BE0E-9FADBC097541}"/>
              </a:ext>
            </a:extLst>
          </p:cNvPr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24064" name="AutoShape 1031">
              <a:extLst>
                <a:ext uri="{FF2B5EF4-FFF2-40B4-BE49-F238E27FC236}">
                  <a16:creationId xmlns:a16="http://schemas.microsoft.com/office/drawing/2014/main" id="{9BD82AF2-91B6-5542-8023-ECFA53EC5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065" name="Rectangle 1032">
              <a:extLst>
                <a:ext uri="{FF2B5EF4-FFF2-40B4-BE49-F238E27FC236}">
                  <a16:creationId xmlns:a16="http://schemas.microsoft.com/office/drawing/2014/main" id="{6717CBCB-2462-F240-8F91-F466D0A0D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066" name="Rectangle 1033">
              <a:extLst>
                <a:ext uri="{FF2B5EF4-FFF2-40B4-BE49-F238E27FC236}">
                  <a16:creationId xmlns:a16="http://schemas.microsoft.com/office/drawing/2014/main" id="{AFD8943B-ED97-E143-BE88-8F129C9B3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067" name="AutoShape 1034">
              <a:extLst>
                <a:ext uri="{FF2B5EF4-FFF2-40B4-BE49-F238E27FC236}">
                  <a16:creationId xmlns:a16="http://schemas.microsoft.com/office/drawing/2014/main" id="{75C6A199-4D04-8F4F-BAA4-F0433DF0C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068" name="Line 1035">
              <a:extLst>
                <a:ext uri="{FF2B5EF4-FFF2-40B4-BE49-F238E27FC236}">
                  <a16:creationId xmlns:a16="http://schemas.microsoft.com/office/drawing/2014/main" id="{305F1B91-E922-404B-B82A-A38813EAF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9" name="Line 1036">
              <a:extLst>
                <a:ext uri="{FF2B5EF4-FFF2-40B4-BE49-F238E27FC236}">
                  <a16:creationId xmlns:a16="http://schemas.microsoft.com/office/drawing/2014/main" id="{28001BA0-ED4B-EF42-B0F3-50C7D23BF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70" name="Rectangle 1037">
              <a:extLst>
                <a:ext uri="{FF2B5EF4-FFF2-40B4-BE49-F238E27FC236}">
                  <a16:creationId xmlns:a16="http://schemas.microsoft.com/office/drawing/2014/main" id="{605907AC-5EC6-674E-B19E-9780737DD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071" name="Rectangle 1038">
              <a:extLst>
                <a:ext uri="{FF2B5EF4-FFF2-40B4-BE49-F238E27FC236}">
                  <a16:creationId xmlns:a16="http://schemas.microsoft.com/office/drawing/2014/main" id="{C0054748-C6F7-E549-8D2C-0B700C700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23682" name="AutoShape 1040">
            <a:extLst>
              <a:ext uri="{FF2B5EF4-FFF2-40B4-BE49-F238E27FC236}">
                <a16:creationId xmlns:a16="http://schemas.microsoft.com/office/drawing/2014/main" id="{01308323-1223-5643-950F-E4D289543B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3" name="Freeform 1041">
            <a:extLst>
              <a:ext uri="{FF2B5EF4-FFF2-40B4-BE49-F238E27FC236}">
                <a16:creationId xmlns:a16="http://schemas.microsoft.com/office/drawing/2014/main" id="{41B3A9C5-325C-ED42-B682-6988EC6A7782}"/>
              </a:ext>
            </a:extLst>
          </p:cNvPr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4" name="Freeform 1042">
            <a:extLst>
              <a:ext uri="{FF2B5EF4-FFF2-40B4-BE49-F238E27FC236}">
                <a16:creationId xmlns:a16="http://schemas.microsoft.com/office/drawing/2014/main" id="{476A75C5-EB3E-7D4D-9AF7-8F0A3F621C6B}"/>
              </a:ext>
            </a:extLst>
          </p:cNvPr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5" name="Freeform 1043">
            <a:extLst>
              <a:ext uri="{FF2B5EF4-FFF2-40B4-BE49-F238E27FC236}">
                <a16:creationId xmlns:a16="http://schemas.microsoft.com/office/drawing/2014/main" id="{A546F0FA-94C3-2D45-9E3A-EEEFD30F8E86}"/>
              </a:ext>
            </a:extLst>
          </p:cNvPr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6" name="AutoShape 1044">
            <a:extLst>
              <a:ext uri="{FF2B5EF4-FFF2-40B4-BE49-F238E27FC236}">
                <a16:creationId xmlns:a16="http://schemas.microsoft.com/office/drawing/2014/main" id="{B5264B25-A20B-ED43-90BF-BEDC516746D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7" name="Freeform 1045">
            <a:extLst>
              <a:ext uri="{FF2B5EF4-FFF2-40B4-BE49-F238E27FC236}">
                <a16:creationId xmlns:a16="http://schemas.microsoft.com/office/drawing/2014/main" id="{A7E99C77-75BB-0E46-9F89-C9E488B2AA3A}"/>
              </a:ext>
            </a:extLst>
          </p:cNvPr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8" name="Freeform 1046">
            <a:extLst>
              <a:ext uri="{FF2B5EF4-FFF2-40B4-BE49-F238E27FC236}">
                <a16:creationId xmlns:a16="http://schemas.microsoft.com/office/drawing/2014/main" id="{3DA2F834-7158-4A43-B8B5-294DA2D1B9B0}"/>
              </a:ext>
            </a:extLst>
          </p:cNvPr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89" name="Freeform 1047">
            <a:extLst>
              <a:ext uri="{FF2B5EF4-FFF2-40B4-BE49-F238E27FC236}">
                <a16:creationId xmlns:a16="http://schemas.microsoft.com/office/drawing/2014/main" id="{8506345E-9404-F047-B72F-658C34ED65C6}"/>
              </a:ext>
            </a:extLst>
          </p:cNvPr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0" name="Freeform 1048">
            <a:extLst>
              <a:ext uri="{FF2B5EF4-FFF2-40B4-BE49-F238E27FC236}">
                <a16:creationId xmlns:a16="http://schemas.microsoft.com/office/drawing/2014/main" id="{3A14ACEE-E1B4-A645-B1F4-F6C65F1A81D6}"/>
              </a:ext>
            </a:extLst>
          </p:cNvPr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1" name="Freeform 1049">
            <a:extLst>
              <a:ext uri="{FF2B5EF4-FFF2-40B4-BE49-F238E27FC236}">
                <a16:creationId xmlns:a16="http://schemas.microsoft.com/office/drawing/2014/main" id="{BAC54BCF-A835-9743-ABB0-8E1DE7391321}"/>
              </a:ext>
            </a:extLst>
          </p:cNvPr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2" name="Freeform 1050">
            <a:extLst>
              <a:ext uri="{FF2B5EF4-FFF2-40B4-BE49-F238E27FC236}">
                <a16:creationId xmlns:a16="http://schemas.microsoft.com/office/drawing/2014/main" id="{9328D452-A413-CA40-8FA4-62B297F15C8D}"/>
              </a:ext>
            </a:extLst>
          </p:cNvPr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3" name="Freeform 1051">
            <a:extLst>
              <a:ext uri="{FF2B5EF4-FFF2-40B4-BE49-F238E27FC236}">
                <a16:creationId xmlns:a16="http://schemas.microsoft.com/office/drawing/2014/main" id="{9E40D41F-0EC4-7B49-8A5D-A9A372D5F8C3}"/>
              </a:ext>
            </a:extLst>
          </p:cNvPr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4" name="Freeform 1052">
            <a:extLst>
              <a:ext uri="{FF2B5EF4-FFF2-40B4-BE49-F238E27FC236}">
                <a16:creationId xmlns:a16="http://schemas.microsoft.com/office/drawing/2014/main" id="{0FA2E468-1262-AD4A-A64F-78B1CA0263A7}"/>
              </a:ext>
            </a:extLst>
          </p:cNvPr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5" name="Freeform 1053">
            <a:extLst>
              <a:ext uri="{FF2B5EF4-FFF2-40B4-BE49-F238E27FC236}">
                <a16:creationId xmlns:a16="http://schemas.microsoft.com/office/drawing/2014/main" id="{83B13BAF-79CB-9A46-8027-2DA06998745E}"/>
              </a:ext>
            </a:extLst>
          </p:cNvPr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6" name="Freeform 1054">
            <a:extLst>
              <a:ext uri="{FF2B5EF4-FFF2-40B4-BE49-F238E27FC236}">
                <a16:creationId xmlns:a16="http://schemas.microsoft.com/office/drawing/2014/main" id="{366650E6-9DFB-7945-B383-9E01661A7862}"/>
              </a:ext>
            </a:extLst>
          </p:cNvPr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7" name="Freeform 1055">
            <a:extLst>
              <a:ext uri="{FF2B5EF4-FFF2-40B4-BE49-F238E27FC236}">
                <a16:creationId xmlns:a16="http://schemas.microsoft.com/office/drawing/2014/main" id="{4FA43BBC-0E05-F24F-A6E3-561EA6FDD66E}"/>
              </a:ext>
            </a:extLst>
          </p:cNvPr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98" name="Freeform 1056">
            <a:extLst>
              <a:ext uri="{FF2B5EF4-FFF2-40B4-BE49-F238E27FC236}">
                <a16:creationId xmlns:a16="http://schemas.microsoft.com/office/drawing/2014/main" id="{36D23777-D106-C44B-BE0F-9519A96EAFD7}"/>
              </a:ext>
            </a:extLst>
          </p:cNvPr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9" name="Freeform 1057">
            <a:extLst>
              <a:ext uri="{FF2B5EF4-FFF2-40B4-BE49-F238E27FC236}">
                <a16:creationId xmlns:a16="http://schemas.microsoft.com/office/drawing/2014/main" id="{1FF5DDCA-73DF-1749-9B3E-375EC7C51E01}"/>
              </a:ext>
            </a:extLst>
          </p:cNvPr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0" name="Freeform 1058">
            <a:extLst>
              <a:ext uri="{FF2B5EF4-FFF2-40B4-BE49-F238E27FC236}">
                <a16:creationId xmlns:a16="http://schemas.microsoft.com/office/drawing/2014/main" id="{8561946E-DD52-5B49-9918-1E58EDF23FFC}"/>
              </a:ext>
            </a:extLst>
          </p:cNvPr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1" name="Freeform 1059">
            <a:extLst>
              <a:ext uri="{FF2B5EF4-FFF2-40B4-BE49-F238E27FC236}">
                <a16:creationId xmlns:a16="http://schemas.microsoft.com/office/drawing/2014/main" id="{F1F51524-6087-0647-8CF4-31DDA0800262}"/>
              </a:ext>
            </a:extLst>
          </p:cNvPr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2" name="Freeform 1060">
            <a:extLst>
              <a:ext uri="{FF2B5EF4-FFF2-40B4-BE49-F238E27FC236}">
                <a16:creationId xmlns:a16="http://schemas.microsoft.com/office/drawing/2014/main" id="{21F3E9FD-6348-9546-979F-14DA3A72E630}"/>
              </a:ext>
            </a:extLst>
          </p:cNvPr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3" name="Freeform 1061">
            <a:extLst>
              <a:ext uri="{FF2B5EF4-FFF2-40B4-BE49-F238E27FC236}">
                <a16:creationId xmlns:a16="http://schemas.microsoft.com/office/drawing/2014/main" id="{EC4D1958-9C5F-8E41-9A69-B7FB02A71363}"/>
              </a:ext>
            </a:extLst>
          </p:cNvPr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04" name="Freeform 1062">
            <a:extLst>
              <a:ext uri="{FF2B5EF4-FFF2-40B4-BE49-F238E27FC236}">
                <a16:creationId xmlns:a16="http://schemas.microsoft.com/office/drawing/2014/main" id="{7ECAE25F-29A5-9B4E-A745-EE4FE607E3BA}"/>
              </a:ext>
            </a:extLst>
          </p:cNvPr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05" name="Freeform 1063">
            <a:extLst>
              <a:ext uri="{FF2B5EF4-FFF2-40B4-BE49-F238E27FC236}">
                <a16:creationId xmlns:a16="http://schemas.microsoft.com/office/drawing/2014/main" id="{E0B8EF50-FA0E-2E4F-B314-CB7AAAD83606}"/>
              </a:ext>
            </a:extLst>
          </p:cNvPr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06" name="Freeform 1064">
            <a:extLst>
              <a:ext uri="{FF2B5EF4-FFF2-40B4-BE49-F238E27FC236}">
                <a16:creationId xmlns:a16="http://schemas.microsoft.com/office/drawing/2014/main" id="{0CC8D5F9-87CE-5B4B-98A7-75391BDDA253}"/>
              </a:ext>
            </a:extLst>
          </p:cNvPr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07" name="Freeform 1065">
            <a:extLst>
              <a:ext uri="{FF2B5EF4-FFF2-40B4-BE49-F238E27FC236}">
                <a16:creationId xmlns:a16="http://schemas.microsoft.com/office/drawing/2014/main" id="{BB34D1E4-C304-2644-BE90-E7963ABAC44D}"/>
              </a:ext>
            </a:extLst>
          </p:cNvPr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08" name="Freeform 1066">
            <a:extLst>
              <a:ext uri="{FF2B5EF4-FFF2-40B4-BE49-F238E27FC236}">
                <a16:creationId xmlns:a16="http://schemas.microsoft.com/office/drawing/2014/main" id="{E9C2C861-14A7-E04B-9A87-C39010B5DE21}"/>
              </a:ext>
            </a:extLst>
          </p:cNvPr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09" name="Freeform 1067">
            <a:extLst>
              <a:ext uri="{FF2B5EF4-FFF2-40B4-BE49-F238E27FC236}">
                <a16:creationId xmlns:a16="http://schemas.microsoft.com/office/drawing/2014/main" id="{19885115-3ED1-1147-9111-259326A2F7D7}"/>
              </a:ext>
            </a:extLst>
          </p:cNvPr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10" name="Freeform 1068">
            <a:extLst>
              <a:ext uri="{FF2B5EF4-FFF2-40B4-BE49-F238E27FC236}">
                <a16:creationId xmlns:a16="http://schemas.microsoft.com/office/drawing/2014/main" id="{2258BAA8-0878-434E-9CFE-D57B2502C483}"/>
              </a:ext>
            </a:extLst>
          </p:cNvPr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11" name="Freeform 1069">
            <a:extLst>
              <a:ext uri="{FF2B5EF4-FFF2-40B4-BE49-F238E27FC236}">
                <a16:creationId xmlns:a16="http://schemas.microsoft.com/office/drawing/2014/main" id="{EB410110-0644-594E-BAEC-6FE3F4454FF9}"/>
              </a:ext>
            </a:extLst>
          </p:cNvPr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12" name="Freeform 1070">
            <a:extLst>
              <a:ext uri="{FF2B5EF4-FFF2-40B4-BE49-F238E27FC236}">
                <a16:creationId xmlns:a16="http://schemas.microsoft.com/office/drawing/2014/main" id="{DAA09B7E-64A5-5D43-9FDD-EA3874AF9446}"/>
              </a:ext>
            </a:extLst>
          </p:cNvPr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13" name="AutoShape 1072">
            <a:extLst>
              <a:ext uri="{FF2B5EF4-FFF2-40B4-BE49-F238E27FC236}">
                <a16:creationId xmlns:a16="http://schemas.microsoft.com/office/drawing/2014/main" id="{C80F5AF4-462B-C841-9B28-F1B90CBEC14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14" name="Freeform 1073">
            <a:extLst>
              <a:ext uri="{FF2B5EF4-FFF2-40B4-BE49-F238E27FC236}">
                <a16:creationId xmlns:a16="http://schemas.microsoft.com/office/drawing/2014/main" id="{E13D633E-FDEC-7F43-8912-BEBE6CA5AEE5}"/>
              </a:ext>
            </a:extLst>
          </p:cNvPr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5" name="Freeform 1074">
            <a:extLst>
              <a:ext uri="{FF2B5EF4-FFF2-40B4-BE49-F238E27FC236}">
                <a16:creationId xmlns:a16="http://schemas.microsoft.com/office/drawing/2014/main" id="{ACB618D2-1819-434F-9A47-EBF24DC6E853}"/>
              </a:ext>
            </a:extLst>
          </p:cNvPr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16" name="Freeform 1075">
            <a:extLst>
              <a:ext uri="{FF2B5EF4-FFF2-40B4-BE49-F238E27FC236}">
                <a16:creationId xmlns:a16="http://schemas.microsoft.com/office/drawing/2014/main" id="{AF6F27BA-6425-6148-8C8D-573D67812160}"/>
              </a:ext>
            </a:extLst>
          </p:cNvPr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17" name="AutoShape 1076">
            <a:extLst>
              <a:ext uri="{FF2B5EF4-FFF2-40B4-BE49-F238E27FC236}">
                <a16:creationId xmlns:a16="http://schemas.microsoft.com/office/drawing/2014/main" id="{8E3EFFBC-4E5D-664E-9E85-7A284757EC6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18" name="Freeform 1077">
            <a:extLst>
              <a:ext uri="{FF2B5EF4-FFF2-40B4-BE49-F238E27FC236}">
                <a16:creationId xmlns:a16="http://schemas.microsoft.com/office/drawing/2014/main" id="{D640A63A-B95E-E948-ADE7-21E89ED87252}"/>
              </a:ext>
            </a:extLst>
          </p:cNvPr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9" name="Freeform 1078">
            <a:extLst>
              <a:ext uri="{FF2B5EF4-FFF2-40B4-BE49-F238E27FC236}">
                <a16:creationId xmlns:a16="http://schemas.microsoft.com/office/drawing/2014/main" id="{16A45B6F-69FB-6844-9DAD-EE60C13424C0}"/>
              </a:ext>
            </a:extLst>
          </p:cNvPr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20" name="Freeform 1079">
            <a:extLst>
              <a:ext uri="{FF2B5EF4-FFF2-40B4-BE49-F238E27FC236}">
                <a16:creationId xmlns:a16="http://schemas.microsoft.com/office/drawing/2014/main" id="{36410947-5067-6448-8A0C-65000ECB6E67}"/>
              </a:ext>
            </a:extLst>
          </p:cNvPr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21" name="Freeform 1080">
            <a:extLst>
              <a:ext uri="{FF2B5EF4-FFF2-40B4-BE49-F238E27FC236}">
                <a16:creationId xmlns:a16="http://schemas.microsoft.com/office/drawing/2014/main" id="{2AF2FD7C-648D-6346-A06E-5CB9F04FB115}"/>
              </a:ext>
            </a:extLst>
          </p:cNvPr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22" name="Freeform 1081">
            <a:extLst>
              <a:ext uri="{FF2B5EF4-FFF2-40B4-BE49-F238E27FC236}">
                <a16:creationId xmlns:a16="http://schemas.microsoft.com/office/drawing/2014/main" id="{10A8E0B3-7378-D242-A549-75EC0435BD69}"/>
              </a:ext>
            </a:extLst>
          </p:cNvPr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23" name="Freeform 1082">
            <a:extLst>
              <a:ext uri="{FF2B5EF4-FFF2-40B4-BE49-F238E27FC236}">
                <a16:creationId xmlns:a16="http://schemas.microsoft.com/office/drawing/2014/main" id="{14266FEE-DC72-7E4E-B857-2EEE81E22312}"/>
              </a:ext>
            </a:extLst>
          </p:cNvPr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24" name="Freeform 1083">
            <a:extLst>
              <a:ext uri="{FF2B5EF4-FFF2-40B4-BE49-F238E27FC236}">
                <a16:creationId xmlns:a16="http://schemas.microsoft.com/office/drawing/2014/main" id="{7AAA97C4-861B-B14B-8611-265B867458B9}"/>
              </a:ext>
            </a:extLst>
          </p:cNvPr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25" name="Freeform 1084">
            <a:extLst>
              <a:ext uri="{FF2B5EF4-FFF2-40B4-BE49-F238E27FC236}">
                <a16:creationId xmlns:a16="http://schemas.microsoft.com/office/drawing/2014/main" id="{67CCB960-DC27-EC4D-8029-981BAA0B949B}"/>
              </a:ext>
            </a:extLst>
          </p:cNvPr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26" name="Freeform 1085">
            <a:extLst>
              <a:ext uri="{FF2B5EF4-FFF2-40B4-BE49-F238E27FC236}">
                <a16:creationId xmlns:a16="http://schemas.microsoft.com/office/drawing/2014/main" id="{64E18979-2C8B-F245-997C-E0C45E9B9C74}"/>
              </a:ext>
            </a:extLst>
          </p:cNvPr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27" name="Freeform 1086">
            <a:extLst>
              <a:ext uri="{FF2B5EF4-FFF2-40B4-BE49-F238E27FC236}">
                <a16:creationId xmlns:a16="http://schemas.microsoft.com/office/drawing/2014/main" id="{CA171A53-55C8-484B-B4FA-28183FC239BF}"/>
              </a:ext>
            </a:extLst>
          </p:cNvPr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28" name="Freeform 1087">
            <a:extLst>
              <a:ext uri="{FF2B5EF4-FFF2-40B4-BE49-F238E27FC236}">
                <a16:creationId xmlns:a16="http://schemas.microsoft.com/office/drawing/2014/main" id="{DEC52FF9-5082-654B-B4A9-CECD9B74445B}"/>
              </a:ext>
            </a:extLst>
          </p:cNvPr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29" name="Freeform 1088">
            <a:extLst>
              <a:ext uri="{FF2B5EF4-FFF2-40B4-BE49-F238E27FC236}">
                <a16:creationId xmlns:a16="http://schemas.microsoft.com/office/drawing/2014/main" id="{71C02B1C-B41E-234C-B8DC-CE59C11540EF}"/>
              </a:ext>
            </a:extLst>
          </p:cNvPr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30" name="Freeform 1089">
            <a:extLst>
              <a:ext uri="{FF2B5EF4-FFF2-40B4-BE49-F238E27FC236}">
                <a16:creationId xmlns:a16="http://schemas.microsoft.com/office/drawing/2014/main" id="{64DB4DC0-4658-EA4F-AFB2-876F64C96BC9}"/>
              </a:ext>
            </a:extLst>
          </p:cNvPr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31" name="Freeform 1090">
            <a:extLst>
              <a:ext uri="{FF2B5EF4-FFF2-40B4-BE49-F238E27FC236}">
                <a16:creationId xmlns:a16="http://schemas.microsoft.com/office/drawing/2014/main" id="{20E1833A-7A2C-7E4A-9106-43C35B83ABDE}"/>
              </a:ext>
            </a:extLst>
          </p:cNvPr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32" name="Freeform 1091">
            <a:extLst>
              <a:ext uri="{FF2B5EF4-FFF2-40B4-BE49-F238E27FC236}">
                <a16:creationId xmlns:a16="http://schemas.microsoft.com/office/drawing/2014/main" id="{D8383602-AA51-9F44-A94E-B54812A68D3B}"/>
              </a:ext>
            </a:extLst>
          </p:cNvPr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33" name="Freeform 1092">
            <a:extLst>
              <a:ext uri="{FF2B5EF4-FFF2-40B4-BE49-F238E27FC236}">
                <a16:creationId xmlns:a16="http://schemas.microsoft.com/office/drawing/2014/main" id="{9D1E8725-5C6E-554A-806F-794D0C4ABA36}"/>
              </a:ext>
            </a:extLst>
          </p:cNvPr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34" name="Freeform 1093">
            <a:extLst>
              <a:ext uri="{FF2B5EF4-FFF2-40B4-BE49-F238E27FC236}">
                <a16:creationId xmlns:a16="http://schemas.microsoft.com/office/drawing/2014/main" id="{52F5DF50-302A-284B-B9D1-789BFD55FD91}"/>
              </a:ext>
            </a:extLst>
          </p:cNvPr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35" name="Freeform 1094">
            <a:extLst>
              <a:ext uri="{FF2B5EF4-FFF2-40B4-BE49-F238E27FC236}">
                <a16:creationId xmlns:a16="http://schemas.microsoft.com/office/drawing/2014/main" id="{6E592AB5-E101-A342-A0EF-CD92534AF506}"/>
              </a:ext>
            </a:extLst>
          </p:cNvPr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36" name="Freeform 1095">
            <a:extLst>
              <a:ext uri="{FF2B5EF4-FFF2-40B4-BE49-F238E27FC236}">
                <a16:creationId xmlns:a16="http://schemas.microsoft.com/office/drawing/2014/main" id="{C4EBFB82-3053-CD41-AB30-41F3724D2FCF}"/>
              </a:ext>
            </a:extLst>
          </p:cNvPr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37" name="Freeform 1096">
            <a:extLst>
              <a:ext uri="{FF2B5EF4-FFF2-40B4-BE49-F238E27FC236}">
                <a16:creationId xmlns:a16="http://schemas.microsoft.com/office/drawing/2014/main" id="{8AD741D1-8EF8-9746-A84B-5CFEC24202FA}"/>
              </a:ext>
            </a:extLst>
          </p:cNvPr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38" name="Freeform 1097">
            <a:extLst>
              <a:ext uri="{FF2B5EF4-FFF2-40B4-BE49-F238E27FC236}">
                <a16:creationId xmlns:a16="http://schemas.microsoft.com/office/drawing/2014/main" id="{96D9D998-1761-7445-8CB2-181234B5A7DB}"/>
              </a:ext>
            </a:extLst>
          </p:cNvPr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39" name="Freeform 1098">
            <a:extLst>
              <a:ext uri="{FF2B5EF4-FFF2-40B4-BE49-F238E27FC236}">
                <a16:creationId xmlns:a16="http://schemas.microsoft.com/office/drawing/2014/main" id="{D63815E9-3BEE-F74A-AB60-FF6916F3AE0D}"/>
              </a:ext>
            </a:extLst>
          </p:cNvPr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40" name="Freeform 1099">
            <a:extLst>
              <a:ext uri="{FF2B5EF4-FFF2-40B4-BE49-F238E27FC236}">
                <a16:creationId xmlns:a16="http://schemas.microsoft.com/office/drawing/2014/main" id="{5A02F79A-9FFD-8B40-A349-A7266EBAC2F4}"/>
              </a:ext>
            </a:extLst>
          </p:cNvPr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41" name="Freeform 1100">
            <a:extLst>
              <a:ext uri="{FF2B5EF4-FFF2-40B4-BE49-F238E27FC236}">
                <a16:creationId xmlns:a16="http://schemas.microsoft.com/office/drawing/2014/main" id="{8B9A0775-FCAE-B84B-9EBF-11465CD30F4C}"/>
              </a:ext>
            </a:extLst>
          </p:cNvPr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42" name="Freeform 1101">
            <a:extLst>
              <a:ext uri="{FF2B5EF4-FFF2-40B4-BE49-F238E27FC236}">
                <a16:creationId xmlns:a16="http://schemas.microsoft.com/office/drawing/2014/main" id="{7ADA6321-58D8-224C-8DDA-12721F718A23}"/>
              </a:ext>
            </a:extLst>
          </p:cNvPr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43" name="Freeform 1102">
            <a:extLst>
              <a:ext uri="{FF2B5EF4-FFF2-40B4-BE49-F238E27FC236}">
                <a16:creationId xmlns:a16="http://schemas.microsoft.com/office/drawing/2014/main" id="{8118DC52-37A1-A44A-9E50-94A9029CE85B}"/>
              </a:ext>
            </a:extLst>
          </p:cNvPr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744" name="Group 1103">
            <a:extLst>
              <a:ext uri="{FF2B5EF4-FFF2-40B4-BE49-F238E27FC236}">
                <a16:creationId xmlns:a16="http://schemas.microsoft.com/office/drawing/2014/main" id="{47D72B1D-453D-A04B-A7D6-B06C809B9471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24025" name="Freeform 1104">
              <a:extLst>
                <a:ext uri="{FF2B5EF4-FFF2-40B4-BE49-F238E27FC236}">
                  <a16:creationId xmlns:a16="http://schemas.microsoft.com/office/drawing/2014/main" id="{9F66D9A7-6D2E-2C4F-AF2C-553B6C97D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6" name="Freeform 1105">
              <a:extLst>
                <a:ext uri="{FF2B5EF4-FFF2-40B4-BE49-F238E27FC236}">
                  <a16:creationId xmlns:a16="http://schemas.microsoft.com/office/drawing/2014/main" id="{E1388AAB-78CA-EC4C-9F66-92D0F9D35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7" name="Freeform 1106">
              <a:extLst>
                <a:ext uri="{FF2B5EF4-FFF2-40B4-BE49-F238E27FC236}">
                  <a16:creationId xmlns:a16="http://schemas.microsoft.com/office/drawing/2014/main" id="{7B061DE4-A26F-E44F-A1CE-70C810865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8" name="Freeform 1107">
              <a:extLst>
                <a:ext uri="{FF2B5EF4-FFF2-40B4-BE49-F238E27FC236}">
                  <a16:creationId xmlns:a16="http://schemas.microsoft.com/office/drawing/2014/main" id="{A1912DA2-0387-8448-A087-80D98FD22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9" name="Freeform 1108">
              <a:extLst>
                <a:ext uri="{FF2B5EF4-FFF2-40B4-BE49-F238E27FC236}">
                  <a16:creationId xmlns:a16="http://schemas.microsoft.com/office/drawing/2014/main" id="{D7E10E4D-800F-4843-A45A-5299BE052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0" name="Freeform 1109">
              <a:extLst>
                <a:ext uri="{FF2B5EF4-FFF2-40B4-BE49-F238E27FC236}">
                  <a16:creationId xmlns:a16="http://schemas.microsoft.com/office/drawing/2014/main" id="{00A08542-B372-8446-9A5E-8E1C8BD6A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1" name="Freeform 1110">
              <a:extLst>
                <a:ext uri="{FF2B5EF4-FFF2-40B4-BE49-F238E27FC236}">
                  <a16:creationId xmlns:a16="http://schemas.microsoft.com/office/drawing/2014/main" id="{12668A6A-C477-D746-8B07-4DFB3D3DB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2" name="Freeform 1111">
              <a:extLst>
                <a:ext uri="{FF2B5EF4-FFF2-40B4-BE49-F238E27FC236}">
                  <a16:creationId xmlns:a16="http://schemas.microsoft.com/office/drawing/2014/main" id="{B2929B25-B263-1D47-8266-9E1AB89F3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3" name="Freeform 1112">
              <a:extLst>
                <a:ext uri="{FF2B5EF4-FFF2-40B4-BE49-F238E27FC236}">
                  <a16:creationId xmlns:a16="http://schemas.microsoft.com/office/drawing/2014/main" id="{CB0F0E09-A378-7C45-AD2D-FBA5B8D7F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4" name="Freeform 1113">
              <a:extLst>
                <a:ext uri="{FF2B5EF4-FFF2-40B4-BE49-F238E27FC236}">
                  <a16:creationId xmlns:a16="http://schemas.microsoft.com/office/drawing/2014/main" id="{624A2434-E035-8A42-B2C5-64F91E0FA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5" name="Freeform 1114">
              <a:extLst>
                <a:ext uri="{FF2B5EF4-FFF2-40B4-BE49-F238E27FC236}">
                  <a16:creationId xmlns:a16="http://schemas.microsoft.com/office/drawing/2014/main" id="{C1604829-DF02-1443-874C-489030D33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6" name="Freeform 1115">
              <a:extLst>
                <a:ext uri="{FF2B5EF4-FFF2-40B4-BE49-F238E27FC236}">
                  <a16:creationId xmlns:a16="http://schemas.microsoft.com/office/drawing/2014/main" id="{765D5847-5B76-B94C-A3FC-083F2F337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7" name="Freeform 1116">
              <a:extLst>
                <a:ext uri="{FF2B5EF4-FFF2-40B4-BE49-F238E27FC236}">
                  <a16:creationId xmlns:a16="http://schemas.microsoft.com/office/drawing/2014/main" id="{316BDE1A-31B8-9C4A-A49D-5B0332699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8" name="Freeform 1117">
              <a:extLst>
                <a:ext uri="{FF2B5EF4-FFF2-40B4-BE49-F238E27FC236}">
                  <a16:creationId xmlns:a16="http://schemas.microsoft.com/office/drawing/2014/main" id="{AE008C51-A2C8-C74F-9847-23A200D6A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9" name="Freeform 1118">
              <a:extLst>
                <a:ext uri="{FF2B5EF4-FFF2-40B4-BE49-F238E27FC236}">
                  <a16:creationId xmlns:a16="http://schemas.microsoft.com/office/drawing/2014/main" id="{609900FC-9C94-C74F-ABFB-EE1C8E880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0" name="Freeform 1119">
              <a:extLst>
                <a:ext uri="{FF2B5EF4-FFF2-40B4-BE49-F238E27FC236}">
                  <a16:creationId xmlns:a16="http://schemas.microsoft.com/office/drawing/2014/main" id="{D5D8290C-EBC3-F841-B42D-8F7A79DE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1" name="Freeform 1120">
              <a:extLst>
                <a:ext uri="{FF2B5EF4-FFF2-40B4-BE49-F238E27FC236}">
                  <a16:creationId xmlns:a16="http://schemas.microsoft.com/office/drawing/2014/main" id="{CC0CF601-DDB2-E44E-8859-185DF0765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2" name="Freeform 1121">
              <a:extLst>
                <a:ext uri="{FF2B5EF4-FFF2-40B4-BE49-F238E27FC236}">
                  <a16:creationId xmlns:a16="http://schemas.microsoft.com/office/drawing/2014/main" id="{A3624F57-EDBE-0946-AFA2-C17008BEC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3" name="Freeform 1122">
              <a:extLst>
                <a:ext uri="{FF2B5EF4-FFF2-40B4-BE49-F238E27FC236}">
                  <a16:creationId xmlns:a16="http://schemas.microsoft.com/office/drawing/2014/main" id="{BC5EDE7C-7BD7-FB46-9A3C-5FC538F8B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4" name="Freeform 1123">
              <a:extLst>
                <a:ext uri="{FF2B5EF4-FFF2-40B4-BE49-F238E27FC236}">
                  <a16:creationId xmlns:a16="http://schemas.microsoft.com/office/drawing/2014/main" id="{7BF789C8-5B0B-7941-86F6-BCBB06741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5" name="Freeform 1124">
              <a:extLst>
                <a:ext uri="{FF2B5EF4-FFF2-40B4-BE49-F238E27FC236}">
                  <a16:creationId xmlns:a16="http://schemas.microsoft.com/office/drawing/2014/main" id="{F8ADFA5B-B5DA-D644-A846-C79D3CA65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6" name="Freeform 1125">
              <a:extLst>
                <a:ext uri="{FF2B5EF4-FFF2-40B4-BE49-F238E27FC236}">
                  <a16:creationId xmlns:a16="http://schemas.microsoft.com/office/drawing/2014/main" id="{3FB6807E-ADF4-2D41-86A7-CEF6BF4B2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7" name="Freeform 1126">
              <a:extLst>
                <a:ext uri="{FF2B5EF4-FFF2-40B4-BE49-F238E27FC236}">
                  <a16:creationId xmlns:a16="http://schemas.microsoft.com/office/drawing/2014/main" id="{D317825E-96A4-A744-8F05-1FD5E638F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8" name="Freeform 1127">
              <a:extLst>
                <a:ext uri="{FF2B5EF4-FFF2-40B4-BE49-F238E27FC236}">
                  <a16:creationId xmlns:a16="http://schemas.microsoft.com/office/drawing/2014/main" id="{C37CA51B-A978-C440-BDA8-80C00A6C6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9" name="Freeform 1128">
              <a:extLst>
                <a:ext uri="{FF2B5EF4-FFF2-40B4-BE49-F238E27FC236}">
                  <a16:creationId xmlns:a16="http://schemas.microsoft.com/office/drawing/2014/main" id="{A81F15B3-609F-9647-ADD4-B25351FA0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0" name="Freeform 1129">
              <a:extLst>
                <a:ext uri="{FF2B5EF4-FFF2-40B4-BE49-F238E27FC236}">
                  <a16:creationId xmlns:a16="http://schemas.microsoft.com/office/drawing/2014/main" id="{DDA539B4-5BEC-CE49-9926-A4AE85BED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1" name="Freeform 1130">
              <a:extLst>
                <a:ext uri="{FF2B5EF4-FFF2-40B4-BE49-F238E27FC236}">
                  <a16:creationId xmlns:a16="http://schemas.microsoft.com/office/drawing/2014/main" id="{89B3EE60-B102-9A44-8A71-C4FDEA45A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2" name="Freeform 1131">
              <a:extLst>
                <a:ext uri="{FF2B5EF4-FFF2-40B4-BE49-F238E27FC236}">
                  <a16:creationId xmlns:a16="http://schemas.microsoft.com/office/drawing/2014/main" id="{517C49D4-FBF1-D34C-8B1C-A942F2BD9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3" name="Freeform 1132">
              <a:extLst>
                <a:ext uri="{FF2B5EF4-FFF2-40B4-BE49-F238E27FC236}">
                  <a16:creationId xmlns:a16="http://schemas.microsoft.com/office/drawing/2014/main" id="{96B3ED12-4C33-344A-9D20-330D4F678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4" name="Rectangle 1133">
              <a:extLst>
                <a:ext uri="{FF2B5EF4-FFF2-40B4-BE49-F238E27FC236}">
                  <a16:creationId xmlns:a16="http://schemas.microsoft.com/office/drawing/2014/main" id="{EB06D192-E4A5-9042-97DC-4E82B51B0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055" name="Freeform 1134">
              <a:extLst>
                <a:ext uri="{FF2B5EF4-FFF2-40B4-BE49-F238E27FC236}">
                  <a16:creationId xmlns:a16="http://schemas.microsoft.com/office/drawing/2014/main" id="{CA180D11-8BFC-3146-AA67-409E0B5D2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6" name="Freeform 1135">
              <a:extLst>
                <a:ext uri="{FF2B5EF4-FFF2-40B4-BE49-F238E27FC236}">
                  <a16:creationId xmlns:a16="http://schemas.microsoft.com/office/drawing/2014/main" id="{C632DD33-500D-BD4C-94FD-22F14A9CB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7" name="Freeform 1136">
              <a:extLst>
                <a:ext uri="{FF2B5EF4-FFF2-40B4-BE49-F238E27FC236}">
                  <a16:creationId xmlns:a16="http://schemas.microsoft.com/office/drawing/2014/main" id="{DE9A21F3-32A1-F14A-9748-382649CE3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8" name="Freeform 1137">
              <a:extLst>
                <a:ext uri="{FF2B5EF4-FFF2-40B4-BE49-F238E27FC236}">
                  <a16:creationId xmlns:a16="http://schemas.microsoft.com/office/drawing/2014/main" id="{EEE4CE82-149C-3A4E-8DB7-9734F694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9" name="Freeform 1138">
              <a:extLst>
                <a:ext uri="{FF2B5EF4-FFF2-40B4-BE49-F238E27FC236}">
                  <a16:creationId xmlns:a16="http://schemas.microsoft.com/office/drawing/2014/main" id="{49FBCB0D-BFF1-D54B-B2CC-51F04633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0" name="Freeform 1139">
              <a:extLst>
                <a:ext uri="{FF2B5EF4-FFF2-40B4-BE49-F238E27FC236}">
                  <a16:creationId xmlns:a16="http://schemas.microsoft.com/office/drawing/2014/main" id="{E87B4546-978B-6E41-8DDF-1415F34CE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1" name="Freeform 1140">
              <a:extLst>
                <a:ext uri="{FF2B5EF4-FFF2-40B4-BE49-F238E27FC236}">
                  <a16:creationId xmlns:a16="http://schemas.microsoft.com/office/drawing/2014/main" id="{B617A12A-1A25-ED43-A8D7-668769D54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2" name="Freeform 1141">
              <a:extLst>
                <a:ext uri="{FF2B5EF4-FFF2-40B4-BE49-F238E27FC236}">
                  <a16:creationId xmlns:a16="http://schemas.microsoft.com/office/drawing/2014/main" id="{E865F7FA-B2F7-3640-AD95-245992FD2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3" name="Freeform 1142">
              <a:extLst>
                <a:ext uri="{FF2B5EF4-FFF2-40B4-BE49-F238E27FC236}">
                  <a16:creationId xmlns:a16="http://schemas.microsoft.com/office/drawing/2014/main" id="{3E963D9E-26C9-4D48-A62E-71C9DB0F3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45" name="Group 1143">
            <a:extLst>
              <a:ext uri="{FF2B5EF4-FFF2-40B4-BE49-F238E27FC236}">
                <a16:creationId xmlns:a16="http://schemas.microsoft.com/office/drawing/2014/main" id="{37F58E8B-5141-C748-8C91-65151F7E172D}"/>
              </a:ext>
            </a:extLst>
          </p:cNvPr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23986" name="Freeform 1144">
              <a:extLst>
                <a:ext uri="{FF2B5EF4-FFF2-40B4-BE49-F238E27FC236}">
                  <a16:creationId xmlns:a16="http://schemas.microsoft.com/office/drawing/2014/main" id="{D2EDF715-9958-804E-8B96-B63D77774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7" name="Freeform 1145">
              <a:extLst>
                <a:ext uri="{FF2B5EF4-FFF2-40B4-BE49-F238E27FC236}">
                  <a16:creationId xmlns:a16="http://schemas.microsoft.com/office/drawing/2014/main" id="{95DC7D79-BBFD-E346-B284-C76DF21A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8" name="Freeform 1146">
              <a:extLst>
                <a:ext uri="{FF2B5EF4-FFF2-40B4-BE49-F238E27FC236}">
                  <a16:creationId xmlns:a16="http://schemas.microsoft.com/office/drawing/2014/main" id="{115601DF-ED28-4143-98C3-5E5DC242E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9" name="Freeform 1147">
              <a:extLst>
                <a:ext uri="{FF2B5EF4-FFF2-40B4-BE49-F238E27FC236}">
                  <a16:creationId xmlns:a16="http://schemas.microsoft.com/office/drawing/2014/main" id="{17E62522-6410-EF49-A566-1765B927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0" name="Freeform 1148">
              <a:extLst>
                <a:ext uri="{FF2B5EF4-FFF2-40B4-BE49-F238E27FC236}">
                  <a16:creationId xmlns:a16="http://schemas.microsoft.com/office/drawing/2014/main" id="{EDF4B35A-5A5F-D14E-AEE4-2B22B8046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1" name="Freeform 1149">
              <a:extLst>
                <a:ext uri="{FF2B5EF4-FFF2-40B4-BE49-F238E27FC236}">
                  <a16:creationId xmlns:a16="http://schemas.microsoft.com/office/drawing/2014/main" id="{E09588D0-D1F5-3947-B629-64C9825F5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2" name="Freeform 1150">
              <a:extLst>
                <a:ext uri="{FF2B5EF4-FFF2-40B4-BE49-F238E27FC236}">
                  <a16:creationId xmlns:a16="http://schemas.microsoft.com/office/drawing/2014/main" id="{4844174C-75B8-A141-91E1-D4486338A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3" name="Freeform 1151">
              <a:extLst>
                <a:ext uri="{FF2B5EF4-FFF2-40B4-BE49-F238E27FC236}">
                  <a16:creationId xmlns:a16="http://schemas.microsoft.com/office/drawing/2014/main" id="{B4C62CB7-3118-D245-BF97-349C16803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4" name="Freeform 1152">
              <a:extLst>
                <a:ext uri="{FF2B5EF4-FFF2-40B4-BE49-F238E27FC236}">
                  <a16:creationId xmlns:a16="http://schemas.microsoft.com/office/drawing/2014/main" id="{65F6F1C0-BFBF-3B40-97F8-8E768DE4E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5" name="Freeform 1153">
              <a:extLst>
                <a:ext uri="{FF2B5EF4-FFF2-40B4-BE49-F238E27FC236}">
                  <a16:creationId xmlns:a16="http://schemas.microsoft.com/office/drawing/2014/main" id="{3839DB9F-AB01-D348-9B3B-E344014E6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6" name="Freeform 1154">
              <a:extLst>
                <a:ext uri="{FF2B5EF4-FFF2-40B4-BE49-F238E27FC236}">
                  <a16:creationId xmlns:a16="http://schemas.microsoft.com/office/drawing/2014/main" id="{67E74B48-4927-BE45-95FA-AD068CCCE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7" name="Freeform 1155">
              <a:extLst>
                <a:ext uri="{FF2B5EF4-FFF2-40B4-BE49-F238E27FC236}">
                  <a16:creationId xmlns:a16="http://schemas.microsoft.com/office/drawing/2014/main" id="{53D52F45-9419-CB45-914D-0F74F407C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8" name="Freeform 1156">
              <a:extLst>
                <a:ext uri="{FF2B5EF4-FFF2-40B4-BE49-F238E27FC236}">
                  <a16:creationId xmlns:a16="http://schemas.microsoft.com/office/drawing/2014/main" id="{EE6095D5-1E10-584B-BAE4-F8270A4EA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9" name="Freeform 1157">
              <a:extLst>
                <a:ext uri="{FF2B5EF4-FFF2-40B4-BE49-F238E27FC236}">
                  <a16:creationId xmlns:a16="http://schemas.microsoft.com/office/drawing/2014/main" id="{FE1CC6CB-0A85-CD4D-BE46-CB4150E0E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0" name="Freeform 1158">
              <a:extLst>
                <a:ext uri="{FF2B5EF4-FFF2-40B4-BE49-F238E27FC236}">
                  <a16:creationId xmlns:a16="http://schemas.microsoft.com/office/drawing/2014/main" id="{58C2D132-0097-DD41-A0B6-A2B71B780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1" name="Freeform 1159">
              <a:extLst>
                <a:ext uri="{FF2B5EF4-FFF2-40B4-BE49-F238E27FC236}">
                  <a16:creationId xmlns:a16="http://schemas.microsoft.com/office/drawing/2014/main" id="{57BA4FD0-EA8C-A349-B6EC-12310E43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2" name="Freeform 1160">
              <a:extLst>
                <a:ext uri="{FF2B5EF4-FFF2-40B4-BE49-F238E27FC236}">
                  <a16:creationId xmlns:a16="http://schemas.microsoft.com/office/drawing/2014/main" id="{1C735CFE-FB1E-F343-A174-141AFA02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3" name="Freeform 1161">
              <a:extLst>
                <a:ext uri="{FF2B5EF4-FFF2-40B4-BE49-F238E27FC236}">
                  <a16:creationId xmlns:a16="http://schemas.microsoft.com/office/drawing/2014/main" id="{9EFBE729-D9B7-4C43-9025-7E63619A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4" name="Freeform 1162">
              <a:extLst>
                <a:ext uri="{FF2B5EF4-FFF2-40B4-BE49-F238E27FC236}">
                  <a16:creationId xmlns:a16="http://schemas.microsoft.com/office/drawing/2014/main" id="{753E2C9A-702C-8D43-981C-91F5DF39E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5" name="Freeform 1163">
              <a:extLst>
                <a:ext uri="{FF2B5EF4-FFF2-40B4-BE49-F238E27FC236}">
                  <a16:creationId xmlns:a16="http://schemas.microsoft.com/office/drawing/2014/main" id="{E76837D7-67B6-5F4F-A2F4-FB6DF15A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6" name="Freeform 1164">
              <a:extLst>
                <a:ext uri="{FF2B5EF4-FFF2-40B4-BE49-F238E27FC236}">
                  <a16:creationId xmlns:a16="http://schemas.microsoft.com/office/drawing/2014/main" id="{98DB39C8-75A8-984E-BDDF-72C30C1A7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7" name="Freeform 1165">
              <a:extLst>
                <a:ext uri="{FF2B5EF4-FFF2-40B4-BE49-F238E27FC236}">
                  <a16:creationId xmlns:a16="http://schemas.microsoft.com/office/drawing/2014/main" id="{A1B94EF5-403E-7A40-B2B4-284C95F7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8" name="Freeform 1166">
              <a:extLst>
                <a:ext uri="{FF2B5EF4-FFF2-40B4-BE49-F238E27FC236}">
                  <a16:creationId xmlns:a16="http://schemas.microsoft.com/office/drawing/2014/main" id="{9AE4802D-DF6E-464E-AECD-2B31FE226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9" name="Freeform 1167">
              <a:extLst>
                <a:ext uri="{FF2B5EF4-FFF2-40B4-BE49-F238E27FC236}">
                  <a16:creationId xmlns:a16="http://schemas.microsoft.com/office/drawing/2014/main" id="{FCB1E9B9-CDC2-5540-BCD7-4EA1D36EC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0" name="Freeform 1168">
              <a:extLst>
                <a:ext uri="{FF2B5EF4-FFF2-40B4-BE49-F238E27FC236}">
                  <a16:creationId xmlns:a16="http://schemas.microsoft.com/office/drawing/2014/main" id="{063F1939-1B98-AB41-B3B3-84F2DD53E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1" name="Freeform 1169">
              <a:extLst>
                <a:ext uri="{FF2B5EF4-FFF2-40B4-BE49-F238E27FC236}">
                  <a16:creationId xmlns:a16="http://schemas.microsoft.com/office/drawing/2014/main" id="{EA43AC47-BB9E-FB44-818B-EB049075D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2" name="Freeform 1170">
              <a:extLst>
                <a:ext uri="{FF2B5EF4-FFF2-40B4-BE49-F238E27FC236}">
                  <a16:creationId xmlns:a16="http://schemas.microsoft.com/office/drawing/2014/main" id="{B30A2822-FF9D-7541-BAD3-1AAB94A8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3" name="Freeform 1171">
              <a:extLst>
                <a:ext uri="{FF2B5EF4-FFF2-40B4-BE49-F238E27FC236}">
                  <a16:creationId xmlns:a16="http://schemas.microsoft.com/office/drawing/2014/main" id="{F7966F2F-A241-8F40-A818-0BD495A27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4" name="Freeform 1172">
              <a:extLst>
                <a:ext uri="{FF2B5EF4-FFF2-40B4-BE49-F238E27FC236}">
                  <a16:creationId xmlns:a16="http://schemas.microsoft.com/office/drawing/2014/main" id="{90E75B0D-CB4D-574C-B500-5FFA91030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5" name="Rectangle 1173">
              <a:extLst>
                <a:ext uri="{FF2B5EF4-FFF2-40B4-BE49-F238E27FC236}">
                  <a16:creationId xmlns:a16="http://schemas.microsoft.com/office/drawing/2014/main" id="{A11B5B19-03FB-814E-A3E9-F3A75A3D1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4016" name="Freeform 1174">
              <a:extLst>
                <a:ext uri="{FF2B5EF4-FFF2-40B4-BE49-F238E27FC236}">
                  <a16:creationId xmlns:a16="http://schemas.microsoft.com/office/drawing/2014/main" id="{3C8F4EF9-DCBB-0F45-8197-B1730F577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7" name="Freeform 1175">
              <a:extLst>
                <a:ext uri="{FF2B5EF4-FFF2-40B4-BE49-F238E27FC236}">
                  <a16:creationId xmlns:a16="http://schemas.microsoft.com/office/drawing/2014/main" id="{3EF8C982-AC17-1F4A-B3A6-11CD5558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8" name="Freeform 1176">
              <a:extLst>
                <a:ext uri="{FF2B5EF4-FFF2-40B4-BE49-F238E27FC236}">
                  <a16:creationId xmlns:a16="http://schemas.microsoft.com/office/drawing/2014/main" id="{55677DD8-5423-B04F-8159-F36290102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9" name="Freeform 1177">
              <a:extLst>
                <a:ext uri="{FF2B5EF4-FFF2-40B4-BE49-F238E27FC236}">
                  <a16:creationId xmlns:a16="http://schemas.microsoft.com/office/drawing/2014/main" id="{1BDB1E79-8C15-A64A-9382-159A648EB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0" name="Freeform 1178">
              <a:extLst>
                <a:ext uri="{FF2B5EF4-FFF2-40B4-BE49-F238E27FC236}">
                  <a16:creationId xmlns:a16="http://schemas.microsoft.com/office/drawing/2014/main" id="{3F45593D-48C2-4B40-BE6C-06E968355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1" name="Freeform 1179">
              <a:extLst>
                <a:ext uri="{FF2B5EF4-FFF2-40B4-BE49-F238E27FC236}">
                  <a16:creationId xmlns:a16="http://schemas.microsoft.com/office/drawing/2014/main" id="{3BBEE260-0D06-4640-B525-E0F952D7B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2" name="Freeform 1180">
              <a:extLst>
                <a:ext uri="{FF2B5EF4-FFF2-40B4-BE49-F238E27FC236}">
                  <a16:creationId xmlns:a16="http://schemas.microsoft.com/office/drawing/2014/main" id="{B5CBC2E3-2884-4E48-8999-6762CFA1C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3" name="Freeform 1181">
              <a:extLst>
                <a:ext uri="{FF2B5EF4-FFF2-40B4-BE49-F238E27FC236}">
                  <a16:creationId xmlns:a16="http://schemas.microsoft.com/office/drawing/2014/main" id="{E61F6B48-7E7F-CC4C-B42E-617477A1A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4" name="Freeform 1182">
              <a:extLst>
                <a:ext uri="{FF2B5EF4-FFF2-40B4-BE49-F238E27FC236}">
                  <a16:creationId xmlns:a16="http://schemas.microsoft.com/office/drawing/2014/main" id="{7247F34D-50CA-EC4C-97DB-1BCCF1E54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46" name="Group 1183">
            <a:extLst>
              <a:ext uri="{FF2B5EF4-FFF2-40B4-BE49-F238E27FC236}">
                <a16:creationId xmlns:a16="http://schemas.microsoft.com/office/drawing/2014/main" id="{30686CC5-89C4-324F-990D-EEFEFAA81B09}"/>
              </a:ext>
            </a:extLst>
          </p:cNvPr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23947" name="Freeform 1184">
              <a:extLst>
                <a:ext uri="{FF2B5EF4-FFF2-40B4-BE49-F238E27FC236}">
                  <a16:creationId xmlns:a16="http://schemas.microsoft.com/office/drawing/2014/main" id="{E0E00EBF-8ED5-7240-82CF-1AACD3C85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8" name="Freeform 1185">
              <a:extLst>
                <a:ext uri="{FF2B5EF4-FFF2-40B4-BE49-F238E27FC236}">
                  <a16:creationId xmlns:a16="http://schemas.microsoft.com/office/drawing/2014/main" id="{2DE6AFAC-9960-EB47-8923-A1E953E0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9" name="Freeform 1186">
              <a:extLst>
                <a:ext uri="{FF2B5EF4-FFF2-40B4-BE49-F238E27FC236}">
                  <a16:creationId xmlns:a16="http://schemas.microsoft.com/office/drawing/2014/main" id="{F371FE2A-948E-324C-AC2E-9CF5B6514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0" name="Freeform 1187">
              <a:extLst>
                <a:ext uri="{FF2B5EF4-FFF2-40B4-BE49-F238E27FC236}">
                  <a16:creationId xmlns:a16="http://schemas.microsoft.com/office/drawing/2014/main" id="{2CB3F8B3-843E-F448-BCDE-C7FFA5B10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1" name="Freeform 1188">
              <a:extLst>
                <a:ext uri="{FF2B5EF4-FFF2-40B4-BE49-F238E27FC236}">
                  <a16:creationId xmlns:a16="http://schemas.microsoft.com/office/drawing/2014/main" id="{CBDEDA5D-7CBF-D746-BD7F-0F7309324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2" name="Freeform 1189">
              <a:extLst>
                <a:ext uri="{FF2B5EF4-FFF2-40B4-BE49-F238E27FC236}">
                  <a16:creationId xmlns:a16="http://schemas.microsoft.com/office/drawing/2014/main" id="{CCA94C04-1CA1-724E-AA5C-1387AF08E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3" name="Freeform 1190">
              <a:extLst>
                <a:ext uri="{FF2B5EF4-FFF2-40B4-BE49-F238E27FC236}">
                  <a16:creationId xmlns:a16="http://schemas.microsoft.com/office/drawing/2014/main" id="{6B0F271A-C09B-D647-AE25-82CD12A67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4" name="Freeform 1191">
              <a:extLst>
                <a:ext uri="{FF2B5EF4-FFF2-40B4-BE49-F238E27FC236}">
                  <a16:creationId xmlns:a16="http://schemas.microsoft.com/office/drawing/2014/main" id="{1AFFD562-FBBA-8945-93C4-E674B10A9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5" name="Freeform 1192">
              <a:extLst>
                <a:ext uri="{FF2B5EF4-FFF2-40B4-BE49-F238E27FC236}">
                  <a16:creationId xmlns:a16="http://schemas.microsoft.com/office/drawing/2014/main" id="{CA24D9C2-A7A1-BB42-995C-4E3727A9E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6" name="Freeform 1193">
              <a:extLst>
                <a:ext uri="{FF2B5EF4-FFF2-40B4-BE49-F238E27FC236}">
                  <a16:creationId xmlns:a16="http://schemas.microsoft.com/office/drawing/2014/main" id="{0962C4B6-1DE0-374F-8182-8D3FCDE7B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7" name="Freeform 1194">
              <a:extLst>
                <a:ext uri="{FF2B5EF4-FFF2-40B4-BE49-F238E27FC236}">
                  <a16:creationId xmlns:a16="http://schemas.microsoft.com/office/drawing/2014/main" id="{F4E71EDA-5FD7-BE42-A4CB-3AA858528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8" name="Freeform 1195">
              <a:extLst>
                <a:ext uri="{FF2B5EF4-FFF2-40B4-BE49-F238E27FC236}">
                  <a16:creationId xmlns:a16="http://schemas.microsoft.com/office/drawing/2014/main" id="{956AF5F4-E48E-5148-8A6D-6E134FA79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9" name="Freeform 1196">
              <a:extLst>
                <a:ext uri="{FF2B5EF4-FFF2-40B4-BE49-F238E27FC236}">
                  <a16:creationId xmlns:a16="http://schemas.microsoft.com/office/drawing/2014/main" id="{28698518-C350-3C4E-BDB9-803E72875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0" name="Freeform 1197">
              <a:extLst>
                <a:ext uri="{FF2B5EF4-FFF2-40B4-BE49-F238E27FC236}">
                  <a16:creationId xmlns:a16="http://schemas.microsoft.com/office/drawing/2014/main" id="{38AEE81C-56B0-504E-8D3F-00278E0F4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1" name="Freeform 1198">
              <a:extLst>
                <a:ext uri="{FF2B5EF4-FFF2-40B4-BE49-F238E27FC236}">
                  <a16:creationId xmlns:a16="http://schemas.microsoft.com/office/drawing/2014/main" id="{FD238482-C54C-8745-9093-7C73A8FEC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2" name="Freeform 1199">
              <a:extLst>
                <a:ext uri="{FF2B5EF4-FFF2-40B4-BE49-F238E27FC236}">
                  <a16:creationId xmlns:a16="http://schemas.microsoft.com/office/drawing/2014/main" id="{C770BB5F-5E3C-C947-A95E-0A58580F9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3" name="Freeform 1200">
              <a:extLst>
                <a:ext uri="{FF2B5EF4-FFF2-40B4-BE49-F238E27FC236}">
                  <a16:creationId xmlns:a16="http://schemas.microsoft.com/office/drawing/2014/main" id="{60279740-CB85-CE45-8349-6BB204D4D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4" name="Freeform 1201">
              <a:extLst>
                <a:ext uri="{FF2B5EF4-FFF2-40B4-BE49-F238E27FC236}">
                  <a16:creationId xmlns:a16="http://schemas.microsoft.com/office/drawing/2014/main" id="{1AF7F663-5DEE-774C-82B4-79E528FE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5" name="Freeform 1202">
              <a:extLst>
                <a:ext uri="{FF2B5EF4-FFF2-40B4-BE49-F238E27FC236}">
                  <a16:creationId xmlns:a16="http://schemas.microsoft.com/office/drawing/2014/main" id="{F655ABF9-822B-3E4B-A2AB-71CDCC3D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6" name="Freeform 1203">
              <a:extLst>
                <a:ext uri="{FF2B5EF4-FFF2-40B4-BE49-F238E27FC236}">
                  <a16:creationId xmlns:a16="http://schemas.microsoft.com/office/drawing/2014/main" id="{58245DC8-E54E-4C40-92A8-BA5F17244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7" name="Freeform 1204">
              <a:extLst>
                <a:ext uri="{FF2B5EF4-FFF2-40B4-BE49-F238E27FC236}">
                  <a16:creationId xmlns:a16="http://schemas.microsoft.com/office/drawing/2014/main" id="{954FB477-8287-2B4A-A1D2-D4EB6CFC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8" name="Freeform 1205">
              <a:extLst>
                <a:ext uri="{FF2B5EF4-FFF2-40B4-BE49-F238E27FC236}">
                  <a16:creationId xmlns:a16="http://schemas.microsoft.com/office/drawing/2014/main" id="{CB8CDAEF-063C-F14F-B237-08DDB8958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9" name="Freeform 1206">
              <a:extLst>
                <a:ext uri="{FF2B5EF4-FFF2-40B4-BE49-F238E27FC236}">
                  <a16:creationId xmlns:a16="http://schemas.microsoft.com/office/drawing/2014/main" id="{69346558-CC83-2D40-AE3A-568A43549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0" name="Freeform 1207">
              <a:extLst>
                <a:ext uri="{FF2B5EF4-FFF2-40B4-BE49-F238E27FC236}">
                  <a16:creationId xmlns:a16="http://schemas.microsoft.com/office/drawing/2014/main" id="{CA53BFE1-B2F8-654E-B9F1-04952E6A3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1" name="Freeform 1208">
              <a:extLst>
                <a:ext uri="{FF2B5EF4-FFF2-40B4-BE49-F238E27FC236}">
                  <a16:creationId xmlns:a16="http://schemas.microsoft.com/office/drawing/2014/main" id="{D5325F99-CEDD-434B-87FF-4BB9DCDBC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2" name="Freeform 1209">
              <a:extLst>
                <a:ext uri="{FF2B5EF4-FFF2-40B4-BE49-F238E27FC236}">
                  <a16:creationId xmlns:a16="http://schemas.microsoft.com/office/drawing/2014/main" id="{4D8DECA1-7F03-5849-836B-0FD80BD53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3" name="Freeform 1210">
              <a:extLst>
                <a:ext uri="{FF2B5EF4-FFF2-40B4-BE49-F238E27FC236}">
                  <a16:creationId xmlns:a16="http://schemas.microsoft.com/office/drawing/2014/main" id="{53B729FA-E115-2742-B632-655223785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4" name="Freeform 1211">
              <a:extLst>
                <a:ext uri="{FF2B5EF4-FFF2-40B4-BE49-F238E27FC236}">
                  <a16:creationId xmlns:a16="http://schemas.microsoft.com/office/drawing/2014/main" id="{0D0884B1-4710-4C41-A67C-0AA93813B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5" name="Freeform 1212">
              <a:extLst>
                <a:ext uri="{FF2B5EF4-FFF2-40B4-BE49-F238E27FC236}">
                  <a16:creationId xmlns:a16="http://schemas.microsoft.com/office/drawing/2014/main" id="{D527C48D-D5FC-9A46-814C-74A921150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6" name="Rectangle 1213">
              <a:extLst>
                <a:ext uri="{FF2B5EF4-FFF2-40B4-BE49-F238E27FC236}">
                  <a16:creationId xmlns:a16="http://schemas.microsoft.com/office/drawing/2014/main" id="{B5996549-B348-C040-8208-C5E329919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3977" name="Freeform 1214">
              <a:extLst>
                <a:ext uri="{FF2B5EF4-FFF2-40B4-BE49-F238E27FC236}">
                  <a16:creationId xmlns:a16="http://schemas.microsoft.com/office/drawing/2014/main" id="{42097228-3E0D-0247-A521-B4EAE6166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8" name="Freeform 1215">
              <a:extLst>
                <a:ext uri="{FF2B5EF4-FFF2-40B4-BE49-F238E27FC236}">
                  <a16:creationId xmlns:a16="http://schemas.microsoft.com/office/drawing/2014/main" id="{E276CFE0-696A-CA45-BBBC-41E8E168C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9" name="Freeform 1216">
              <a:extLst>
                <a:ext uri="{FF2B5EF4-FFF2-40B4-BE49-F238E27FC236}">
                  <a16:creationId xmlns:a16="http://schemas.microsoft.com/office/drawing/2014/main" id="{CC224065-8556-C546-AB0A-B88B1941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0" name="Freeform 1217">
              <a:extLst>
                <a:ext uri="{FF2B5EF4-FFF2-40B4-BE49-F238E27FC236}">
                  <a16:creationId xmlns:a16="http://schemas.microsoft.com/office/drawing/2014/main" id="{3E447CAB-6992-004A-B90B-4DFAB999F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1" name="Freeform 1218">
              <a:extLst>
                <a:ext uri="{FF2B5EF4-FFF2-40B4-BE49-F238E27FC236}">
                  <a16:creationId xmlns:a16="http://schemas.microsoft.com/office/drawing/2014/main" id="{33E6CB24-3BB4-084F-A947-4B278F72C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2" name="Freeform 1219">
              <a:extLst>
                <a:ext uri="{FF2B5EF4-FFF2-40B4-BE49-F238E27FC236}">
                  <a16:creationId xmlns:a16="http://schemas.microsoft.com/office/drawing/2014/main" id="{BD124A40-4AB3-AF42-95A9-9CE9B0817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3" name="Freeform 1220">
              <a:extLst>
                <a:ext uri="{FF2B5EF4-FFF2-40B4-BE49-F238E27FC236}">
                  <a16:creationId xmlns:a16="http://schemas.microsoft.com/office/drawing/2014/main" id="{6B000B67-95CB-EE4A-BA3E-8AFB77E92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4" name="Freeform 1221">
              <a:extLst>
                <a:ext uri="{FF2B5EF4-FFF2-40B4-BE49-F238E27FC236}">
                  <a16:creationId xmlns:a16="http://schemas.microsoft.com/office/drawing/2014/main" id="{C29D8162-BAA0-1944-BF83-EC910E959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5" name="Freeform 1222">
              <a:extLst>
                <a:ext uri="{FF2B5EF4-FFF2-40B4-BE49-F238E27FC236}">
                  <a16:creationId xmlns:a16="http://schemas.microsoft.com/office/drawing/2014/main" id="{9617F462-1246-5049-B9E2-5E59691D6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47" name="Group 1223">
            <a:extLst>
              <a:ext uri="{FF2B5EF4-FFF2-40B4-BE49-F238E27FC236}">
                <a16:creationId xmlns:a16="http://schemas.microsoft.com/office/drawing/2014/main" id="{ACAFEDE5-0545-D746-B338-677BB849EE86}"/>
              </a:ext>
            </a:extLst>
          </p:cNvPr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23908" name="Freeform 1224">
              <a:extLst>
                <a:ext uri="{FF2B5EF4-FFF2-40B4-BE49-F238E27FC236}">
                  <a16:creationId xmlns:a16="http://schemas.microsoft.com/office/drawing/2014/main" id="{3BDC3895-B73E-A14C-ACE4-9A7598E64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9" name="Freeform 1225">
              <a:extLst>
                <a:ext uri="{FF2B5EF4-FFF2-40B4-BE49-F238E27FC236}">
                  <a16:creationId xmlns:a16="http://schemas.microsoft.com/office/drawing/2014/main" id="{05071963-DC66-234C-91E6-A72DFF4D2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0" name="Freeform 1226">
              <a:extLst>
                <a:ext uri="{FF2B5EF4-FFF2-40B4-BE49-F238E27FC236}">
                  <a16:creationId xmlns:a16="http://schemas.microsoft.com/office/drawing/2014/main" id="{3EC7C153-5D64-744D-B972-01A5DEF7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1" name="Freeform 1227">
              <a:extLst>
                <a:ext uri="{FF2B5EF4-FFF2-40B4-BE49-F238E27FC236}">
                  <a16:creationId xmlns:a16="http://schemas.microsoft.com/office/drawing/2014/main" id="{C67B1460-DAF0-9A42-B51C-7FD88EC93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2" name="Freeform 1228">
              <a:extLst>
                <a:ext uri="{FF2B5EF4-FFF2-40B4-BE49-F238E27FC236}">
                  <a16:creationId xmlns:a16="http://schemas.microsoft.com/office/drawing/2014/main" id="{FBB612D7-CD54-CA46-9EDC-7732E5271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3" name="Freeform 1229">
              <a:extLst>
                <a:ext uri="{FF2B5EF4-FFF2-40B4-BE49-F238E27FC236}">
                  <a16:creationId xmlns:a16="http://schemas.microsoft.com/office/drawing/2014/main" id="{C39EEF4D-41FB-0C4A-9510-23586FD8E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4" name="Freeform 1230">
              <a:extLst>
                <a:ext uri="{FF2B5EF4-FFF2-40B4-BE49-F238E27FC236}">
                  <a16:creationId xmlns:a16="http://schemas.microsoft.com/office/drawing/2014/main" id="{E51B24DA-6453-5442-A016-FAACC04F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5" name="Freeform 1231">
              <a:extLst>
                <a:ext uri="{FF2B5EF4-FFF2-40B4-BE49-F238E27FC236}">
                  <a16:creationId xmlns:a16="http://schemas.microsoft.com/office/drawing/2014/main" id="{62F1C6E7-9425-B34B-B1A2-A5561DF5A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6" name="Freeform 1232">
              <a:extLst>
                <a:ext uri="{FF2B5EF4-FFF2-40B4-BE49-F238E27FC236}">
                  <a16:creationId xmlns:a16="http://schemas.microsoft.com/office/drawing/2014/main" id="{3B6CFF4C-C5DA-794F-BC53-17601170C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7" name="Freeform 1233">
              <a:extLst>
                <a:ext uri="{FF2B5EF4-FFF2-40B4-BE49-F238E27FC236}">
                  <a16:creationId xmlns:a16="http://schemas.microsoft.com/office/drawing/2014/main" id="{8F46D4F5-1368-1546-ADD3-537C5815B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8" name="Freeform 1234">
              <a:extLst>
                <a:ext uri="{FF2B5EF4-FFF2-40B4-BE49-F238E27FC236}">
                  <a16:creationId xmlns:a16="http://schemas.microsoft.com/office/drawing/2014/main" id="{C34DBA0B-151A-7143-8F66-1318A490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9" name="Freeform 1235">
              <a:extLst>
                <a:ext uri="{FF2B5EF4-FFF2-40B4-BE49-F238E27FC236}">
                  <a16:creationId xmlns:a16="http://schemas.microsoft.com/office/drawing/2014/main" id="{9258E211-4CF5-F844-87CE-397CED743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0" name="Freeform 1236">
              <a:extLst>
                <a:ext uri="{FF2B5EF4-FFF2-40B4-BE49-F238E27FC236}">
                  <a16:creationId xmlns:a16="http://schemas.microsoft.com/office/drawing/2014/main" id="{00DB7FC4-0468-7342-933F-AD032C8A0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1" name="Freeform 1237">
              <a:extLst>
                <a:ext uri="{FF2B5EF4-FFF2-40B4-BE49-F238E27FC236}">
                  <a16:creationId xmlns:a16="http://schemas.microsoft.com/office/drawing/2014/main" id="{519989C0-3960-F546-9B24-2D5455E3D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2" name="Freeform 1238">
              <a:extLst>
                <a:ext uri="{FF2B5EF4-FFF2-40B4-BE49-F238E27FC236}">
                  <a16:creationId xmlns:a16="http://schemas.microsoft.com/office/drawing/2014/main" id="{EAB83C99-B2F4-D846-B5F5-4427FAAD6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3" name="Freeform 1239">
              <a:extLst>
                <a:ext uri="{FF2B5EF4-FFF2-40B4-BE49-F238E27FC236}">
                  <a16:creationId xmlns:a16="http://schemas.microsoft.com/office/drawing/2014/main" id="{5DFD005E-FB05-A048-A0F4-F6C1E035B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4" name="Freeform 1240">
              <a:extLst>
                <a:ext uri="{FF2B5EF4-FFF2-40B4-BE49-F238E27FC236}">
                  <a16:creationId xmlns:a16="http://schemas.microsoft.com/office/drawing/2014/main" id="{9E4D87AC-A492-C148-9B41-BAA75FBAC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5" name="Freeform 1241">
              <a:extLst>
                <a:ext uri="{FF2B5EF4-FFF2-40B4-BE49-F238E27FC236}">
                  <a16:creationId xmlns:a16="http://schemas.microsoft.com/office/drawing/2014/main" id="{D8993D50-2EC3-D141-9BAA-7312598FE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6" name="Freeform 1242">
              <a:extLst>
                <a:ext uri="{FF2B5EF4-FFF2-40B4-BE49-F238E27FC236}">
                  <a16:creationId xmlns:a16="http://schemas.microsoft.com/office/drawing/2014/main" id="{8F1ADD22-5BF7-E34C-967F-23F9119B0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7" name="Freeform 1243">
              <a:extLst>
                <a:ext uri="{FF2B5EF4-FFF2-40B4-BE49-F238E27FC236}">
                  <a16:creationId xmlns:a16="http://schemas.microsoft.com/office/drawing/2014/main" id="{DAB9DC92-AC86-964A-90E9-D415B069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8" name="Freeform 1244">
              <a:extLst>
                <a:ext uri="{FF2B5EF4-FFF2-40B4-BE49-F238E27FC236}">
                  <a16:creationId xmlns:a16="http://schemas.microsoft.com/office/drawing/2014/main" id="{0488607F-C9C6-2544-BD7B-8563C5E6C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9" name="Freeform 1245">
              <a:extLst>
                <a:ext uri="{FF2B5EF4-FFF2-40B4-BE49-F238E27FC236}">
                  <a16:creationId xmlns:a16="http://schemas.microsoft.com/office/drawing/2014/main" id="{6994CAD8-6669-0D49-AE81-437D0B197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0" name="Freeform 1246">
              <a:extLst>
                <a:ext uri="{FF2B5EF4-FFF2-40B4-BE49-F238E27FC236}">
                  <a16:creationId xmlns:a16="http://schemas.microsoft.com/office/drawing/2014/main" id="{803D237C-19EE-E142-9954-887005FAC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1" name="Freeform 1247">
              <a:extLst>
                <a:ext uri="{FF2B5EF4-FFF2-40B4-BE49-F238E27FC236}">
                  <a16:creationId xmlns:a16="http://schemas.microsoft.com/office/drawing/2014/main" id="{8B63D677-15D6-BF43-8DB8-3CFE86DF1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2" name="Freeform 1248">
              <a:extLst>
                <a:ext uri="{FF2B5EF4-FFF2-40B4-BE49-F238E27FC236}">
                  <a16:creationId xmlns:a16="http://schemas.microsoft.com/office/drawing/2014/main" id="{B50B3324-2BDE-E041-94B8-7866FCA8F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3" name="Freeform 1249">
              <a:extLst>
                <a:ext uri="{FF2B5EF4-FFF2-40B4-BE49-F238E27FC236}">
                  <a16:creationId xmlns:a16="http://schemas.microsoft.com/office/drawing/2014/main" id="{3B92CC4E-2CE3-2D44-8D42-866366039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4" name="Freeform 1250">
              <a:extLst>
                <a:ext uri="{FF2B5EF4-FFF2-40B4-BE49-F238E27FC236}">
                  <a16:creationId xmlns:a16="http://schemas.microsoft.com/office/drawing/2014/main" id="{3AC3595F-5DBD-744D-BFCA-B0C6DEAB6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5" name="Freeform 1251">
              <a:extLst>
                <a:ext uri="{FF2B5EF4-FFF2-40B4-BE49-F238E27FC236}">
                  <a16:creationId xmlns:a16="http://schemas.microsoft.com/office/drawing/2014/main" id="{556DE897-23F5-1940-AE77-24DE8946C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6" name="Freeform 1252">
              <a:extLst>
                <a:ext uri="{FF2B5EF4-FFF2-40B4-BE49-F238E27FC236}">
                  <a16:creationId xmlns:a16="http://schemas.microsoft.com/office/drawing/2014/main" id="{6794854A-87D0-134C-81BC-D613C058F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7" name="Rectangle 1253">
              <a:extLst>
                <a:ext uri="{FF2B5EF4-FFF2-40B4-BE49-F238E27FC236}">
                  <a16:creationId xmlns:a16="http://schemas.microsoft.com/office/drawing/2014/main" id="{A667BD02-33A1-024B-9A44-D3389D790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3938" name="Freeform 1254">
              <a:extLst>
                <a:ext uri="{FF2B5EF4-FFF2-40B4-BE49-F238E27FC236}">
                  <a16:creationId xmlns:a16="http://schemas.microsoft.com/office/drawing/2014/main" id="{502784D4-D44F-5D47-A62D-09A43950C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9" name="Freeform 1255">
              <a:extLst>
                <a:ext uri="{FF2B5EF4-FFF2-40B4-BE49-F238E27FC236}">
                  <a16:creationId xmlns:a16="http://schemas.microsoft.com/office/drawing/2014/main" id="{3F041133-5CE3-1F4E-B35E-782C92853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0" name="Freeform 1256">
              <a:extLst>
                <a:ext uri="{FF2B5EF4-FFF2-40B4-BE49-F238E27FC236}">
                  <a16:creationId xmlns:a16="http://schemas.microsoft.com/office/drawing/2014/main" id="{AE4D90F8-92EE-F543-80AF-4882E21BD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1" name="Freeform 1257">
              <a:extLst>
                <a:ext uri="{FF2B5EF4-FFF2-40B4-BE49-F238E27FC236}">
                  <a16:creationId xmlns:a16="http://schemas.microsoft.com/office/drawing/2014/main" id="{22D2DD78-4A89-9340-B16F-5F443C856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2" name="Freeform 1258">
              <a:extLst>
                <a:ext uri="{FF2B5EF4-FFF2-40B4-BE49-F238E27FC236}">
                  <a16:creationId xmlns:a16="http://schemas.microsoft.com/office/drawing/2014/main" id="{EF5750ED-14CA-0D4B-99B5-970208074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3" name="Freeform 1259">
              <a:extLst>
                <a:ext uri="{FF2B5EF4-FFF2-40B4-BE49-F238E27FC236}">
                  <a16:creationId xmlns:a16="http://schemas.microsoft.com/office/drawing/2014/main" id="{573FE0A1-AC7C-BA49-BE89-CCFD2192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4" name="Freeform 1260">
              <a:extLst>
                <a:ext uri="{FF2B5EF4-FFF2-40B4-BE49-F238E27FC236}">
                  <a16:creationId xmlns:a16="http://schemas.microsoft.com/office/drawing/2014/main" id="{9817F962-0024-B646-AEF7-FF3F18473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5" name="Freeform 1261">
              <a:extLst>
                <a:ext uri="{FF2B5EF4-FFF2-40B4-BE49-F238E27FC236}">
                  <a16:creationId xmlns:a16="http://schemas.microsoft.com/office/drawing/2014/main" id="{54FB044A-5CF3-F14E-9CA8-EC7C71CC7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6" name="Freeform 1262">
              <a:extLst>
                <a:ext uri="{FF2B5EF4-FFF2-40B4-BE49-F238E27FC236}">
                  <a16:creationId xmlns:a16="http://schemas.microsoft.com/office/drawing/2014/main" id="{C8181E01-6C59-764D-B10E-EE2587CBA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48" name="Group 1263">
            <a:extLst>
              <a:ext uri="{FF2B5EF4-FFF2-40B4-BE49-F238E27FC236}">
                <a16:creationId xmlns:a16="http://schemas.microsoft.com/office/drawing/2014/main" id="{EE8C57C5-E9EB-9744-BDC5-EA5B54F8D84B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23869" name="Freeform 1264">
              <a:extLst>
                <a:ext uri="{FF2B5EF4-FFF2-40B4-BE49-F238E27FC236}">
                  <a16:creationId xmlns:a16="http://schemas.microsoft.com/office/drawing/2014/main" id="{46B9AFD0-DAD2-F940-B528-DE2489898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0" name="Freeform 1265">
              <a:extLst>
                <a:ext uri="{FF2B5EF4-FFF2-40B4-BE49-F238E27FC236}">
                  <a16:creationId xmlns:a16="http://schemas.microsoft.com/office/drawing/2014/main" id="{227D9CC0-7523-0342-BBCD-A67BA7D86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1" name="Freeform 1266">
              <a:extLst>
                <a:ext uri="{FF2B5EF4-FFF2-40B4-BE49-F238E27FC236}">
                  <a16:creationId xmlns:a16="http://schemas.microsoft.com/office/drawing/2014/main" id="{6D76A770-631A-0544-B760-A9FC75CA5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2" name="Freeform 1267">
              <a:extLst>
                <a:ext uri="{FF2B5EF4-FFF2-40B4-BE49-F238E27FC236}">
                  <a16:creationId xmlns:a16="http://schemas.microsoft.com/office/drawing/2014/main" id="{5DEB5446-0771-9E4C-8E48-0AAD7F9DB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3" name="Freeform 1268">
              <a:extLst>
                <a:ext uri="{FF2B5EF4-FFF2-40B4-BE49-F238E27FC236}">
                  <a16:creationId xmlns:a16="http://schemas.microsoft.com/office/drawing/2014/main" id="{5C5DA570-3623-EA44-A2DA-2EE5AEE5B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4" name="Freeform 1269">
              <a:extLst>
                <a:ext uri="{FF2B5EF4-FFF2-40B4-BE49-F238E27FC236}">
                  <a16:creationId xmlns:a16="http://schemas.microsoft.com/office/drawing/2014/main" id="{3448E9F0-9445-A441-9B61-6A76EF55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5" name="Freeform 1270">
              <a:extLst>
                <a:ext uri="{FF2B5EF4-FFF2-40B4-BE49-F238E27FC236}">
                  <a16:creationId xmlns:a16="http://schemas.microsoft.com/office/drawing/2014/main" id="{469C8D50-0C42-8548-A4AC-B6ABCFF30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6" name="Freeform 1271">
              <a:extLst>
                <a:ext uri="{FF2B5EF4-FFF2-40B4-BE49-F238E27FC236}">
                  <a16:creationId xmlns:a16="http://schemas.microsoft.com/office/drawing/2014/main" id="{F98A0436-FA8E-FB4E-8B77-4B74026B8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7" name="Freeform 1272">
              <a:extLst>
                <a:ext uri="{FF2B5EF4-FFF2-40B4-BE49-F238E27FC236}">
                  <a16:creationId xmlns:a16="http://schemas.microsoft.com/office/drawing/2014/main" id="{EEDCC3AE-A675-BA49-8557-448DDECBD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8" name="Freeform 1273">
              <a:extLst>
                <a:ext uri="{FF2B5EF4-FFF2-40B4-BE49-F238E27FC236}">
                  <a16:creationId xmlns:a16="http://schemas.microsoft.com/office/drawing/2014/main" id="{26B2A272-B0EF-C64E-A8A6-34C8A7991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9" name="Freeform 1274">
              <a:extLst>
                <a:ext uri="{FF2B5EF4-FFF2-40B4-BE49-F238E27FC236}">
                  <a16:creationId xmlns:a16="http://schemas.microsoft.com/office/drawing/2014/main" id="{0825887A-B1D2-2B47-B6BB-CC93D6649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0" name="Freeform 1275">
              <a:extLst>
                <a:ext uri="{FF2B5EF4-FFF2-40B4-BE49-F238E27FC236}">
                  <a16:creationId xmlns:a16="http://schemas.microsoft.com/office/drawing/2014/main" id="{B5DD6293-90B3-A142-8C6F-9C655076C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1" name="Freeform 1276">
              <a:extLst>
                <a:ext uri="{FF2B5EF4-FFF2-40B4-BE49-F238E27FC236}">
                  <a16:creationId xmlns:a16="http://schemas.microsoft.com/office/drawing/2014/main" id="{64B1832B-9435-8E41-BEB4-A89394805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2" name="Freeform 1277">
              <a:extLst>
                <a:ext uri="{FF2B5EF4-FFF2-40B4-BE49-F238E27FC236}">
                  <a16:creationId xmlns:a16="http://schemas.microsoft.com/office/drawing/2014/main" id="{78BDBB5E-548B-6945-ADCF-308F5ED2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3" name="Freeform 1278">
              <a:extLst>
                <a:ext uri="{FF2B5EF4-FFF2-40B4-BE49-F238E27FC236}">
                  <a16:creationId xmlns:a16="http://schemas.microsoft.com/office/drawing/2014/main" id="{F7051650-C00E-D340-BAD3-742929476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4" name="Freeform 1279">
              <a:extLst>
                <a:ext uri="{FF2B5EF4-FFF2-40B4-BE49-F238E27FC236}">
                  <a16:creationId xmlns:a16="http://schemas.microsoft.com/office/drawing/2014/main" id="{943ECA36-46F6-C84F-8D19-8D0F70AD0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5" name="Freeform 1280">
              <a:extLst>
                <a:ext uri="{FF2B5EF4-FFF2-40B4-BE49-F238E27FC236}">
                  <a16:creationId xmlns:a16="http://schemas.microsoft.com/office/drawing/2014/main" id="{66045D6F-4C00-5240-B9B0-F3E46D35C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6" name="Freeform 1281">
              <a:extLst>
                <a:ext uri="{FF2B5EF4-FFF2-40B4-BE49-F238E27FC236}">
                  <a16:creationId xmlns:a16="http://schemas.microsoft.com/office/drawing/2014/main" id="{AC4BE4A6-547B-884B-BDC7-B8BFDC7C8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7" name="Freeform 1282">
              <a:extLst>
                <a:ext uri="{FF2B5EF4-FFF2-40B4-BE49-F238E27FC236}">
                  <a16:creationId xmlns:a16="http://schemas.microsoft.com/office/drawing/2014/main" id="{F56B788C-7C52-CE40-9822-F3DFD449E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8" name="Freeform 1283">
              <a:extLst>
                <a:ext uri="{FF2B5EF4-FFF2-40B4-BE49-F238E27FC236}">
                  <a16:creationId xmlns:a16="http://schemas.microsoft.com/office/drawing/2014/main" id="{9802F46C-1C23-5E44-AD0E-38EC9CD00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9" name="Freeform 1284">
              <a:extLst>
                <a:ext uri="{FF2B5EF4-FFF2-40B4-BE49-F238E27FC236}">
                  <a16:creationId xmlns:a16="http://schemas.microsoft.com/office/drawing/2014/main" id="{B5CB6C40-C11F-9D42-8923-8F76D0E56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0" name="Freeform 1285">
              <a:extLst>
                <a:ext uri="{FF2B5EF4-FFF2-40B4-BE49-F238E27FC236}">
                  <a16:creationId xmlns:a16="http://schemas.microsoft.com/office/drawing/2014/main" id="{660FBAB5-9BD2-9C41-A740-2CBC69FA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1" name="Freeform 1286">
              <a:extLst>
                <a:ext uri="{FF2B5EF4-FFF2-40B4-BE49-F238E27FC236}">
                  <a16:creationId xmlns:a16="http://schemas.microsoft.com/office/drawing/2014/main" id="{008D6BE1-CEA5-324C-9ABC-EDD17430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2" name="Freeform 1287">
              <a:extLst>
                <a:ext uri="{FF2B5EF4-FFF2-40B4-BE49-F238E27FC236}">
                  <a16:creationId xmlns:a16="http://schemas.microsoft.com/office/drawing/2014/main" id="{671632C7-DBDF-8C44-9AF4-BB2D7DC3F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3" name="Freeform 1288">
              <a:extLst>
                <a:ext uri="{FF2B5EF4-FFF2-40B4-BE49-F238E27FC236}">
                  <a16:creationId xmlns:a16="http://schemas.microsoft.com/office/drawing/2014/main" id="{EB53D279-7368-494B-86A9-1D73CF89C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4" name="Freeform 1289">
              <a:extLst>
                <a:ext uri="{FF2B5EF4-FFF2-40B4-BE49-F238E27FC236}">
                  <a16:creationId xmlns:a16="http://schemas.microsoft.com/office/drawing/2014/main" id="{F9B11D77-2C5D-774D-97A2-B3E1B5449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5" name="Freeform 1290">
              <a:extLst>
                <a:ext uri="{FF2B5EF4-FFF2-40B4-BE49-F238E27FC236}">
                  <a16:creationId xmlns:a16="http://schemas.microsoft.com/office/drawing/2014/main" id="{424EC2C5-5236-4941-99BA-8E8CBC3CE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6" name="Freeform 1291">
              <a:extLst>
                <a:ext uri="{FF2B5EF4-FFF2-40B4-BE49-F238E27FC236}">
                  <a16:creationId xmlns:a16="http://schemas.microsoft.com/office/drawing/2014/main" id="{13299607-B094-E445-A072-A44AD613A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7" name="Freeform 1292">
              <a:extLst>
                <a:ext uri="{FF2B5EF4-FFF2-40B4-BE49-F238E27FC236}">
                  <a16:creationId xmlns:a16="http://schemas.microsoft.com/office/drawing/2014/main" id="{72B796CE-B513-4E43-A80A-31B7EFDEF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8" name="Rectangle 1293">
              <a:extLst>
                <a:ext uri="{FF2B5EF4-FFF2-40B4-BE49-F238E27FC236}">
                  <a16:creationId xmlns:a16="http://schemas.microsoft.com/office/drawing/2014/main" id="{81378797-41E2-1C43-813A-6E99D87F7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3899" name="Freeform 1294">
              <a:extLst>
                <a:ext uri="{FF2B5EF4-FFF2-40B4-BE49-F238E27FC236}">
                  <a16:creationId xmlns:a16="http://schemas.microsoft.com/office/drawing/2014/main" id="{AE4E71D5-44F7-CB4E-99AB-7171E2A1A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0" name="Freeform 1295">
              <a:extLst>
                <a:ext uri="{FF2B5EF4-FFF2-40B4-BE49-F238E27FC236}">
                  <a16:creationId xmlns:a16="http://schemas.microsoft.com/office/drawing/2014/main" id="{C66543A9-38FA-BA41-96BA-22884B64D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1" name="Freeform 1296">
              <a:extLst>
                <a:ext uri="{FF2B5EF4-FFF2-40B4-BE49-F238E27FC236}">
                  <a16:creationId xmlns:a16="http://schemas.microsoft.com/office/drawing/2014/main" id="{6DE797DB-20C1-6343-B220-7DC0AA92A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2" name="Freeform 1297">
              <a:extLst>
                <a:ext uri="{FF2B5EF4-FFF2-40B4-BE49-F238E27FC236}">
                  <a16:creationId xmlns:a16="http://schemas.microsoft.com/office/drawing/2014/main" id="{0A777F31-3978-BD4C-A360-B1C348D7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3" name="Freeform 1298">
              <a:extLst>
                <a:ext uri="{FF2B5EF4-FFF2-40B4-BE49-F238E27FC236}">
                  <a16:creationId xmlns:a16="http://schemas.microsoft.com/office/drawing/2014/main" id="{FA614F9E-EDFE-BE4F-92A0-93E41A07F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4" name="Freeform 1299">
              <a:extLst>
                <a:ext uri="{FF2B5EF4-FFF2-40B4-BE49-F238E27FC236}">
                  <a16:creationId xmlns:a16="http://schemas.microsoft.com/office/drawing/2014/main" id="{835C0E57-1F80-294B-AC19-0521A78EB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5" name="Freeform 1300">
              <a:extLst>
                <a:ext uri="{FF2B5EF4-FFF2-40B4-BE49-F238E27FC236}">
                  <a16:creationId xmlns:a16="http://schemas.microsoft.com/office/drawing/2014/main" id="{004B3E48-DCC2-9646-97FA-179C59CE3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6" name="Freeform 1301">
              <a:extLst>
                <a:ext uri="{FF2B5EF4-FFF2-40B4-BE49-F238E27FC236}">
                  <a16:creationId xmlns:a16="http://schemas.microsoft.com/office/drawing/2014/main" id="{40078A13-00A0-E74B-948C-735B35717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7" name="Freeform 1302">
              <a:extLst>
                <a:ext uri="{FF2B5EF4-FFF2-40B4-BE49-F238E27FC236}">
                  <a16:creationId xmlns:a16="http://schemas.microsoft.com/office/drawing/2014/main" id="{79067BB9-B297-2C46-A48A-4C4E8B3D1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749" name="AutoShape 1304">
            <a:extLst>
              <a:ext uri="{FF2B5EF4-FFF2-40B4-BE49-F238E27FC236}">
                <a16:creationId xmlns:a16="http://schemas.microsoft.com/office/drawing/2014/main" id="{674C5B6E-88D9-4A4D-B6DE-850CB5E4F35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0" name="Freeform 1305">
            <a:extLst>
              <a:ext uri="{FF2B5EF4-FFF2-40B4-BE49-F238E27FC236}">
                <a16:creationId xmlns:a16="http://schemas.microsoft.com/office/drawing/2014/main" id="{6833C5B4-50FF-1C47-A762-DECE2C19920D}"/>
              </a:ext>
            </a:extLst>
          </p:cNvPr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51" name="Freeform 1306">
            <a:extLst>
              <a:ext uri="{FF2B5EF4-FFF2-40B4-BE49-F238E27FC236}">
                <a16:creationId xmlns:a16="http://schemas.microsoft.com/office/drawing/2014/main" id="{C882911B-6E15-EA4F-917D-7A9FF2A4A47C}"/>
              </a:ext>
            </a:extLst>
          </p:cNvPr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2" name="Freeform 1307">
            <a:extLst>
              <a:ext uri="{FF2B5EF4-FFF2-40B4-BE49-F238E27FC236}">
                <a16:creationId xmlns:a16="http://schemas.microsoft.com/office/drawing/2014/main" id="{A1D9CF7C-4879-B046-BC18-61C43317BFC5}"/>
              </a:ext>
            </a:extLst>
          </p:cNvPr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3" name="AutoShape 1308">
            <a:extLst>
              <a:ext uri="{FF2B5EF4-FFF2-40B4-BE49-F238E27FC236}">
                <a16:creationId xmlns:a16="http://schemas.microsoft.com/office/drawing/2014/main" id="{3E758F79-B4F3-214D-AE24-F7EE7EAD70D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4" name="Freeform 1309">
            <a:extLst>
              <a:ext uri="{FF2B5EF4-FFF2-40B4-BE49-F238E27FC236}">
                <a16:creationId xmlns:a16="http://schemas.microsoft.com/office/drawing/2014/main" id="{6F04DDE4-B0C8-F44F-92C2-A3507F1AD14B}"/>
              </a:ext>
            </a:extLst>
          </p:cNvPr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55" name="Freeform 1310">
            <a:extLst>
              <a:ext uri="{FF2B5EF4-FFF2-40B4-BE49-F238E27FC236}">
                <a16:creationId xmlns:a16="http://schemas.microsoft.com/office/drawing/2014/main" id="{C8FBEAB4-1AC5-1645-88D7-CC0900F9ED44}"/>
              </a:ext>
            </a:extLst>
          </p:cNvPr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6" name="Freeform 1311">
            <a:extLst>
              <a:ext uri="{FF2B5EF4-FFF2-40B4-BE49-F238E27FC236}">
                <a16:creationId xmlns:a16="http://schemas.microsoft.com/office/drawing/2014/main" id="{EF5F5F74-D29C-4347-A7F6-0DBC2684382D}"/>
              </a:ext>
            </a:extLst>
          </p:cNvPr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" name="Freeform 1312">
            <a:extLst>
              <a:ext uri="{FF2B5EF4-FFF2-40B4-BE49-F238E27FC236}">
                <a16:creationId xmlns:a16="http://schemas.microsoft.com/office/drawing/2014/main" id="{49368016-927C-F142-BAF0-C869FDBF047D}"/>
              </a:ext>
            </a:extLst>
          </p:cNvPr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8" name="Freeform 1313">
            <a:extLst>
              <a:ext uri="{FF2B5EF4-FFF2-40B4-BE49-F238E27FC236}">
                <a16:creationId xmlns:a16="http://schemas.microsoft.com/office/drawing/2014/main" id="{8D2D1E21-317D-4048-B044-937FAEF12CFE}"/>
              </a:ext>
            </a:extLst>
          </p:cNvPr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9" name="Freeform 1314">
            <a:extLst>
              <a:ext uri="{FF2B5EF4-FFF2-40B4-BE49-F238E27FC236}">
                <a16:creationId xmlns:a16="http://schemas.microsoft.com/office/drawing/2014/main" id="{F98B4850-4055-C649-B2B9-03BAB093E791}"/>
              </a:ext>
            </a:extLst>
          </p:cNvPr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0" name="Freeform 1315">
            <a:extLst>
              <a:ext uri="{FF2B5EF4-FFF2-40B4-BE49-F238E27FC236}">
                <a16:creationId xmlns:a16="http://schemas.microsoft.com/office/drawing/2014/main" id="{E103EBEF-35E0-A446-A0C4-FE37C0D52B2D}"/>
              </a:ext>
            </a:extLst>
          </p:cNvPr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1" name="Freeform 1316">
            <a:extLst>
              <a:ext uri="{FF2B5EF4-FFF2-40B4-BE49-F238E27FC236}">
                <a16:creationId xmlns:a16="http://schemas.microsoft.com/office/drawing/2014/main" id="{C8398A8F-CF7C-6B48-A880-9F89585D3361}"/>
              </a:ext>
            </a:extLst>
          </p:cNvPr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2" name="Freeform 1317">
            <a:extLst>
              <a:ext uri="{FF2B5EF4-FFF2-40B4-BE49-F238E27FC236}">
                <a16:creationId xmlns:a16="http://schemas.microsoft.com/office/drawing/2014/main" id="{3003957D-FB53-0E4C-9CAF-AFBD4B5A1431}"/>
              </a:ext>
            </a:extLst>
          </p:cNvPr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3" name="Freeform 1318">
            <a:extLst>
              <a:ext uri="{FF2B5EF4-FFF2-40B4-BE49-F238E27FC236}">
                <a16:creationId xmlns:a16="http://schemas.microsoft.com/office/drawing/2014/main" id="{2A0E47F7-7276-9F4F-8F17-C81AF6E4827F}"/>
              </a:ext>
            </a:extLst>
          </p:cNvPr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4" name="Freeform 1319">
            <a:extLst>
              <a:ext uri="{FF2B5EF4-FFF2-40B4-BE49-F238E27FC236}">
                <a16:creationId xmlns:a16="http://schemas.microsoft.com/office/drawing/2014/main" id="{2C072122-33B2-3041-8CB9-5DD41CEC2AE1}"/>
              </a:ext>
            </a:extLst>
          </p:cNvPr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5" name="Freeform 1320">
            <a:extLst>
              <a:ext uri="{FF2B5EF4-FFF2-40B4-BE49-F238E27FC236}">
                <a16:creationId xmlns:a16="http://schemas.microsoft.com/office/drawing/2014/main" id="{10EC724B-F2F8-124C-9158-AD802B77A9AD}"/>
              </a:ext>
            </a:extLst>
          </p:cNvPr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66" name="Freeform 1321">
            <a:extLst>
              <a:ext uri="{FF2B5EF4-FFF2-40B4-BE49-F238E27FC236}">
                <a16:creationId xmlns:a16="http://schemas.microsoft.com/office/drawing/2014/main" id="{5A772D0B-29F0-5742-8F08-19FA38569444}"/>
              </a:ext>
            </a:extLst>
          </p:cNvPr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67" name="Freeform 1322">
            <a:extLst>
              <a:ext uri="{FF2B5EF4-FFF2-40B4-BE49-F238E27FC236}">
                <a16:creationId xmlns:a16="http://schemas.microsoft.com/office/drawing/2014/main" id="{2A47FAAA-9357-1540-85D4-526126EE6E6D}"/>
              </a:ext>
            </a:extLst>
          </p:cNvPr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68" name="Freeform 1323">
            <a:extLst>
              <a:ext uri="{FF2B5EF4-FFF2-40B4-BE49-F238E27FC236}">
                <a16:creationId xmlns:a16="http://schemas.microsoft.com/office/drawing/2014/main" id="{9BEA6D61-F43F-3946-A76A-78B8F2D9D574}"/>
              </a:ext>
            </a:extLst>
          </p:cNvPr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69" name="Freeform 1324">
            <a:extLst>
              <a:ext uri="{FF2B5EF4-FFF2-40B4-BE49-F238E27FC236}">
                <a16:creationId xmlns:a16="http://schemas.microsoft.com/office/drawing/2014/main" id="{C8074309-F75C-BA40-9706-E9FB9EA7EE73}"/>
              </a:ext>
            </a:extLst>
          </p:cNvPr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70" name="Freeform 1325">
            <a:extLst>
              <a:ext uri="{FF2B5EF4-FFF2-40B4-BE49-F238E27FC236}">
                <a16:creationId xmlns:a16="http://schemas.microsoft.com/office/drawing/2014/main" id="{8D22F121-1F5E-C04E-84D1-523FE8D76659}"/>
              </a:ext>
            </a:extLst>
          </p:cNvPr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71" name="Freeform 1326">
            <a:extLst>
              <a:ext uri="{FF2B5EF4-FFF2-40B4-BE49-F238E27FC236}">
                <a16:creationId xmlns:a16="http://schemas.microsoft.com/office/drawing/2014/main" id="{195FF3D9-D353-594B-B4C4-8E7488B64F00}"/>
              </a:ext>
            </a:extLst>
          </p:cNvPr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72" name="Freeform 1327">
            <a:extLst>
              <a:ext uri="{FF2B5EF4-FFF2-40B4-BE49-F238E27FC236}">
                <a16:creationId xmlns:a16="http://schemas.microsoft.com/office/drawing/2014/main" id="{CD7C5B01-3BF4-F448-99CC-F2CE4B1FF268}"/>
              </a:ext>
            </a:extLst>
          </p:cNvPr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73" name="Freeform 1328">
            <a:extLst>
              <a:ext uri="{FF2B5EF4-FFF2-40B4-BE49-F238E27FC236}">
                <a16:creationId xmlns:a16="http://schemas.microsoft.com/office/drawing/2014/main" id="{CCBFEE64-E9CF-7443-8C9A-20B025BF3AF6}"/>
              </a:ext>
            </a:extLst>
          </p:cNvPr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74" name="Freeform 1329">
            <a:extLst>
              <a:ext uri="{FF2B5EF4-FFF2-40B4-BE49-F238E27FC236}">
                <a16:creationId xmlns:a16="http://schemas.microsoft.com/office/drawing/2014/main" id="{0C0F137B-3483-1A4B-A269-FF194E6413D3}"/>
              </a:ext>
            </a:extLst>
          </p:cNvPr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75" name="Freeform 1330">
            <a:extLst>
              <a:ext uri="{FF2B5EF4-FFF2-40B4-BE49-F238E27FC236}">
                <a16:creationId xmlns:a16="http://schemas.microsoft.com/office/drawing/2014/main" id="{5D2F3AA1-EF86-0145-B70A-4255652F64D4}"/>
              </a:ext>
            </a:extLst>
          </p:cNvPr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76" name="Freeform 1331">
            <a:extLst>
              <a:ext uri="{FF2B5EF4-FFF2-40B4-BE49-F238E27FC236}">
                <a16:creationId xmlns:a16="http://schemas.microsoft.com/office/drawing/2014/main" id="{0D11D4C0-163A-0F4A-AE70-CA25ADD708F4}"/>
              </a:ext>
            </a:extLst>
          </p:cNvPr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77" name="Freeform 1332">
            <a:extLst>
              <a:ext uri="{FF2B5EF4-FFF2-40B4-BE49-F238E27FC236}">
                <a16:creationId xmlns:a16="http://schemas.microsoft.com/office/drawing/2014/main" id="{A4F65606-D179-AF44-8695-49F4824DE2B5}"/>
              </a:ext>
            </a:extLst>
          </p:cNvPr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78" name="Freeform 1333">
            <a:extLst>
              <a:ext uri="{FF2B5EF4-FFF2-40B4-BE49-F238E27FC236}">
                <a16:creationId xmlns:a16="http://schemas.microsoft.com/office/drawing/2014/main" id="{F3229AA9-19AD-4D44-BEA4-9385B30656CD}"/>
              </a:ext>
            </a:extLst>
          </p:cNvPr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79" name="Freeform 1334">
            <a:extLst>
              <a:ext uri="{FF2B5EF4-FFF2-40B4-BE49-F238E27FC236}">
                <a16:creationId xmlns:a16="http://schemas.microsoft.com/office/drawing/2014/main" id="{F48842F3-A0F2-464A-AB51-7D5174CE7441}"/>
              </a:ext>
            </a:extLst>
          </p:cNvPr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80" name="AutoShape 1336">
            <a:extLst>
              <a:ext uri="{FF2B5EF4-FFF2-40B4-BE49-F238E27FC236}">
                <a16:creationId xmlns:a16="http://schemas.microsoft.com/office/drawing/2014/main" id="{7C879CAA-8576-0A44-8C32-E7DE03A8DA0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81" name="Freeform 1337">
            <a:extLst>
              <a:ext uri="{FF2B5EF4-FFF2-40B4-BE49-F238E27FC236}">
                <a16:creationId xmlns:a16="http://schemas.microsoft.com/office/drawing/2014/main" id="{751882CD-127B-904F-847C-6B833C9C5082}"/>
              </a:ext>
            </a:extLst>
          </p:cNvPr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82" name="Freeform 1338">
            <a:extLst>
              <a:ext uri="{FF2B5EF4-FFF2-40B4-BE49-F238E27FC236}">
                <a16:creationId xmlns:a16="http://schemas.microsoft.com/office/drawing/2014/main" id="{90759EB2-1BAC-1B4E-BD8C-46D0DE75AF0E}"/>
              </a:ext>
            </a:extLst>
          </p:cNvPr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83" name="Freeform 1339">
            <a:extLst>
              <a:ext uri="{FF2B5EF4-FFF2-40B4-BE49-F238E27FC236}">
                <a16:creationId xmlns:a16="http://schemas.microsoft.com/office/drawing/2014/main" id="{09715FCA-12FD-A249-8338-5CC02B025B05}"/>
              </a:ext>
            </a:extLst>
          </p:cNvPr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84" name="AutoShape 1340">
            <a:extLst>
              <a:ext uri="{FF2B5EF4-FFF2-40B4-BE49-F238E27FC236}">
                <a16:creationId xmlns:a16="http://schemas.microsoft.com/office/drawing/2014/main" id="{6945F0C4-67AC-D744-8C97-9022A976B28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85" name="Freeform 1341">
            <a:extLst>
              <a:ext uri="{FF2B5EF4-FFF2-40B4-BE49-F238E27FC236}">
                <a16:creationId xmlns:a16="http://schemas.microsoft.com/office/drawing/2014/main" id="{6442F0AE-D8C9-F246-ACC6-5BC269CE01DE}"/>
              </a:ext>
            </a:extLst>
          </p:cNvPr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86" name="Freeform 1342">
            <a:extLst>
              <a:ext uri="{FF2B5EF4-FFF2-40B4-BE49-F238E27FC236}">
                <a16:creationId xmlns:a16="http://schemas.microsoft.com/office/drawing/2014/main" id="{84AE44D7-277F-B546-89CF-7A951B662586}"/>
              </a:ext>
            </a:extLst>
          </p:cNvPr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87" name="Freeform 1343">
            <a:extLst>
              <a:ext uri="{FF2B5EF4-FFF2-40B4-BE49-F238E27FC236}">
                <a16:creationId xmlns:a16="http://schemas.microsoft.com/office/drawing/2014/main" id="{47E9D9B0-A2BD-A748-9DEB-C12721BA0EA9}"/>
              </a:ext>
            </a:extLst>
          </p:cNvPr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88" name="Freeform 1344">
            <a:extLst>
              <a:ext uri="{FF2B5EF4-FFF2-40B4-BE49-F238E27FC236}">
                <a16:creationId xmlns:a16="http://schemas.microsoft.com/office/drawing/2014/main" id="{3AD5998C-9171-B940-9520-24F1123D95D0}"/>
              </a:ext>
            </a:extLst>
          </p:cNvPr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89" name="Freeform 1345">
            <a:extLst>
              <a:ext uri="{FF2B5EF4-FFF2-40B4-BE49-F238E27FC236}">
                <a16:creationId xmlns:a16="http://schemas.microsoft.com/office/drawing/2014/main" id="{6FF921FB-1221-8A47-94BD-3988C91A0735}"/>
              </a:ext>
            </a:extLst>
          </p:cNvPr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90" name="Freeform 1346">
            <a:extLst>
              <a:ext uri="{FF2B5EF4-FFF2-40B4-BE49-F238E27FC236}">
                <a16:creationId xmlns:a16="http://schemas.microsoft.com/office/drawing/2014/main" id="{7CE1D6F3-3589-5D45-A928-7381429C4255}"/>
              </a:ext>
            </a:extLst>
          </p:cNvPr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91" name="Freeform 1347">
            <a:extLst>
              <a:ext uri="{FF2B5EF4-FFF2-40B4-BE49-F238E27FC236}">
                <a16:creationId xmlns:a16="http://schemas.microsoft.com/office/drawing/2014/main" id="{258A20E7-624C-C043-BFF8-EDEDD7EBBB19}"/>
              </a:ext>
            </a:extLst>
          </p:cNvPr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92" name="Freeform 1348">
            <a:extLst>
              <a:ext uri="{FF2B5EF4-FFF2-40B4-BE49-F238E27FC236}">
                <a16:creationId xmlns:a16="http://schemas.microsoft.com/office/drawing/2014/main" id="{9A4C7AA7-5AB8-CE48-BBB7-5EA9BD279D6C}"/>
              </a:ext>
            </a:extLst>
          </p:cNvPr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93" name="Freeform 1349">
            <a:extLst>
              <a:ext uri="{FF2B5EF4-FFF2-40B4-BE49-F238E27FC236}">
                <a16:creationId xmlns:a16="http://schemas.microsoft.com/office/drawing/2014/main" id="{029CE7E3-BA37-F846-8060-EE9C83EA6D3A}"/>
              </a:ext>
            </a:extLst>
          </p:cNvPr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94" name="Freeform 1350">
            <a:extLst>
              <a:ext uri="{FF2B5EF4-FFF2-40B4-BE49-F238E27FC236}">
                <a16:creationId xmlns:a16="http://schemas.microsoft.com/office/drawing/2014/main" id="{73803EC7-73BF-1C4E-9FD0-B4BAA572F60D}"/>
              </a:ext>
            </a:extLst>
          </p:cNvPr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95" name="Freeform 1351">
            <a:extLst>
              <a:ext uri="{FF2B5EF4-FFF2-40B4-BE49-F238E27FC236}">
                <a16:creationId xmlns:a16="http://schemas.microsoft.com/office/drawing/2014/main" id="{937D571B-E70C-FD41-9155-BEF8C5D7C348}"/>
              </a:ext>
            </a:extLst>
          </p:cNvPr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96" name="Freeform 1352">
            <a:extLst>
              <a:ext uri="{FF2B5EF4-FFF2-40B4-BE49-F238E27FC236}">
                <a16:creationId xmlns:a16="http://schemas.microsoft.com/office/drawing/2014/main" id="{64076851-ABEF-4548-B882-4DB729454AF8}"/>
              </a:ext>
            </a:extLst>
          </p:cNvPr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97" name="Freeform 1353">
            <a:extLst>
              <a:ext uri="{FF2B5EF4-FFF2-40B4-BE49-F238E27FC236}">
                <a16:creationId xmlns:a16="http://schemas.microsoft.com/office/drawing/2014/main" id="{CEDCC1B4-AF58-784C-A189-0674D7F3F0B8}"/>
              </a:ext>
            </a:extLst>
          </p:cNvPr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98" name="Freeform 1354">
            <a:extLst>
              <a:ext uri="{FF2B5EF4-FFF2-40B4-BE49-F238E27FC236}">
                <a16:creationId xmlns:a16="http://schemas.microsoft.com/office/drawing/2014/main" id="{5000B141-B5E8-E540-BDE9-DECD3717AD7C}"/>
              </a:ext>
            </a:extLst>
          </p:cNvPr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99" name="Freeform 1355">
            <a:extLst>
              <a:ext uri="{FF2B5EF4-FFF2-40B4-BE49-F238E27FC236}">
                <a16:creationId xmlns:a16="http://schemas.microsoft.com/office/drawing/2014/main" id="{D3C3BA6B-457C-294B-85DA-57D0CB42BA5A}"/>
              </a:ext>
            </a:extLst>
          </p:cNvPr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00" name="Freeform 1356">
            <a:extLst>
              <a:ext uri="{FF2B5EF4-FFF2-40B4-BE49-F238E27FC236}">
                <a16:creationId xmlns:a16="http://schemas.microsoft.com/office/drawing/2014/main" id="{B694BEF9-C888-C24B-9951-7D1F3DF2D44B}"/>
              </a:ext>
            </a:extLst>
          </p:cNvPr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01" name="Freeform 1357">
            <a:extLst>
              <a:ext uri="{FF2B5EF4-FFF2-40B4-BE49-F238E27FC236}">
                <a16:creationId xmlns:a16="http://schemas.microsoft.com/office/drawing/2014/main" id="{460B3E38-F605-6243-BD9F-6B5769518A5E}"/>
              </a:ext>
            </a:extLst>
          </p:cNvPr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2" name="Freeform 1358">
            <a:extLst>
              <a:ext uri="{FF2B5EF4-FFF2-40B4-BE49-F238E27FC236}">
                <a16:creationId xmlns:a16="http://schemas.microsoft.com/office/drawing/2014/main" id="{DF31777D-75EE-5144-95E5-D7EB72CFBDE5}"/>
              </a:ext>
            </a:extLst>
          </p:cNvPr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3" name="Freeform 1359">
            <a:extLst>
              <a:ext uri="{FF2B5EF4-FFF2-40B4-BE49-F238E27FC236}">
                <a16:creationId xmlns:a16="http://schemas.microsoft.com/office/drawing/2014/main" id="{B6ACA8DC-D61C-1949-A6A9-C4A856AB0FAF}"/>
              </a:ext>
            </a:extLst>
          </p:cNvPr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4" name="Freeform 1360">
            <a:extLst>
              <a:ext uri="{FF2B5EF4-FFF2-40B4-BE49-F238E27FC236}">
                <a16:creationId xmlns:a16="http://schemas.microsoft.com/office/drawing/2014/main" id="{2F676729-9922-7E4C-BF80-D96BE0115818}"/>
              </a:ext>
            </a:extLst>
          </p:cNvPr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5" name="Freeform 1361">
            <a:extLst>
              <a:ext uri="{FF2B5EF4-FFF2-40B4-BE49-F238E27FC236}">
                <a16:creationId xmlns:a16="http://schemas.microsoft.com/office/drawing/2014/main" id="{AB844BD1-B2D9-A34F-8E9C-2B91D3E1C3C7}"/>
              </a:ext>
            </a:extLst>
          </p:cNvPr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6" name="Freeform 1362">
            <a:extLst>
              <a:ext uri="{FF2B5EF4-FFF2-40B4-BE49-F238E27FC236}">
                <a16:creationId xmlns:a16="http://schemas.microsoft.com/office/drawing/2014/main" id="{EF95AF15-1765-0A41-8D05-FF8C81F3F3EF}"/>
              </a:ext>
            </a:extLst>
          </p:cNvPr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7" name="Freeform 1363">
            <a:extLst>
              <a:ext uri="{FF2B5EF4-FFF2-40B4-BE49-F238E27FC236}">
                <a16:creationId xmlns:a16="http://schemas.microsoft.com/office/drawing/2014/main" id="{FEE9F65D-1D36-ED4D-9688-D2089BE3B930}"/>
              </a:ext>
            </a:extLst>
          </p:cNvPr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8" name="Freeform 1364">
            <a:extLst>
              <a:ext uri="{FF2B5EF4-FFF2-40B4-BE49-F238E27FC236}">
                <a16:creationId xmlns:a16="http://schemas.microsoft.com/office/drawing/2014/main" id="{31D6279A-9C87-1D41-A491-0482994DA00A}"/>
              </a:ext>
            </a:extLst>
          </p:cNvPr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9" name="Freeform 1365">
            <a:extLst>
              <a:ext uri="{FF2B5EF4-FFF2-40B4-BE49-F238E27FC236}">
                <a16:creationId xmlns:a16="http://schemas.microsoft.com/office/drawing/2014/main" id="{CDB1DF54-AD6B-4E46-8E70-803F7F55C459}"/>
              </a:ext>
            </a:extLst>
          </p:cNvPr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10" name="Freeform 1366">
            <a:extLst>
              <a:ext uri="{FF2B5EF4-FFF2-40B4-BE49-F238E27FC236}">
                <a16:creationId xmlns:a16="http://schemas.microsoft.com/office/drawing/2014/main" id="{81ED898B-0714-3E48-9EEE-B8506B44F3FB}"/>
              </a:ext>
            </a:extLst>
          </p:cNvPr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11" name="AutoShape 1367">
            <a:extLst>
              <a:ext uri="{FF2B5EF4-FFF2-40B4-BE49-F238E27FC236}">
                <a16:creationId xmlns:a16="http://schemas.microsoft.com/office/drawing/2014/main" id="{B86337DC-B182-3A42-AE7A-7DD22A1787C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12" name="Freeform 1368">
            <a:extLst>
              <a:ext uri="{FF2B5EF4-FFF2-40B4-BE49-F238E27FC236}">
                <a16:creationId xmlns:a16="http://schemas.microsoft.com/office/drawing/2014/main" id="{B51B3609-1418-4448-873F-47053673795F}"/>
              </a:ext>
            </a:extLst>
          </p:cNvPr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13" name="Freeform 1369">
            <a:extLst>
              <a:ext uri="{FF2B5EF4-FFF2-40B4-BE49-F238E27FC236}">
                <a16:creationId xmlns:a16="http://schemas.microsoft.com/office/drawing/2014/main" id="{707D1143-F847-EB45-99AE-F94FF8B28E33}"/>
              </a:ext>
            </a:extLst>
          </p:cNvPr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14" name="Freeform 1370">
            <a:extLst>
              <a:ext uri="{FF2B5EF4-FFF2-40B4-BE49-F238E27FC236}">
                <a16:creationId xmlns:a16="http://schemas.microsoft.com/office/drawing/2014/main" id="{A1DD26A4-95BB-6D41-A0FD-188604319817}"/>
              </a:ext>
            </a:extLst>
          </p:cNvPr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15" name="Freeform 1371">
            <a:extLst>
              <a:ext uri="{FF2B5EF4-FFF2-40B4-BE49-F238E27FC236}">
                <a16:creationId xmlns:a16="http://schemas.microsoft.com/office/drawing/2014/main" id="{0633ACE9-68B1-BD46-8B27-1634C80B9140}"/>
              </a:ext>
            </a:extLst>
          </p:cNvPr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16" name="Freeform 1372">
            <a:extLst>
              <a:ext uri="{FF2B5EF4-FFF2-40B4-BE49-F238E27FC236}">
                <a16:creationId xmlns:a16="http://schemas.microsoft.com/office/drawing/2014/main" id="{2EF22830-6795-DC47-829E-AD94B99FB382}"/>
              </a:ext>
            </a:extLst>
          </p:cNvPr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17" name="Freeform 1373">
            <a:extLst>
              <a:ext uri="{FF2B5EF4-FFF2-40B4-BE49-F238E27FC236}">
                <a16:creationId xmlns:a16="http://schemas.microsoft.com/office/drawing/2014/main" id="{BC09C6DB-E3A8-194F-94DA-D202D26F9E50}"/>
              </a:ext>
            </a:extLst>
          </p:cNvPr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818" name="Group 1381">
            <a:extLst>
              <a:ext uri="{FF2B5EF4-FFF2-40B4-BE49-F238E27FC236}">
                <a16:creationId xmlns:a16="http://schemas.microsoft.com/office/drawing/2014/main" id="{18041551-D10F-724B-8A0D-E1BA0BED4537}"/>
              </a:ext>
            </a:extLst>
          </p:cNvPr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23845" name="Picture 1001" descr="31u_bnrz[1]">
              <a:extLst>
                <a:ext uri="{FF2B5EF4-FFF2-40B4-BE49-F238E27FC236}">
                  <a16:creationId xmlns:a16="http://schemas.microsoft.com/office/drawing/2014/main" id="{FEF6DE6A-A0A6-1E43-A74A-AC879A057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46" name="Freeform 1002">
              <a:extLst>
                <a:ext uri="{FF2B5EF4-FFF2-40B4-BE49-F238E27FC236}">
                  <a16:creationId xmlns:a16="http://schemas.microsoft.com/office/drawing/2014/main" id="{97CE1BC9-D3B2-6D40-80FC-24B8E170C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7" name="Freeform 1003">
              <a:extLst>
                <a:ext uri="{FF2B5EF4-FFF2-40B4-BE49-F238E27FC236}">
                  <a16:creationId xmlns:a16="http://schemas.microsoft.com/office/drawing/2014/main" id="{259360AF-DEFB-DC46-A105-F206B5D48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8" name="Freeform 1004">
              <a:extLst>
                <a:ext uri="{FF2B5EF4-FFF2-40B4-BE49-F238E27FC236}">
                  <a16:creationId xmlns:a16="http://schemas.microsoft.com/office/drawing/2014/main" id="{F01A1722-0CF9-4545-B54A-A372C6363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9" name="Freeform 1005">
              <a:extLst>
                <a:ext uri="{FF2B5EF4-FFF2-40B4-BE49-F238E27FC236}">
                  <a16:creationId xmlns:a16="http://schemas.microsoft.com/office/drawing/2014/main" id="{1CAE162A-72B3-1B49-B358-06B579E6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0" name="Freeform 1006">
              <a:extLst>
                <a:ext uri="{FF2B5EF4-FFF2-40B4-BE49-F238E27FC236}">
                  <a16:creationId xmlns:a16="http://schemas.microsoft.com/office/drawing/2014/main" id="{382AE72A-2CEB-044F-86E7-295B73C2F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1" name="Freeform 1007">
              <a:extLst>
                <a:ext uri="{FF2B5EF4-FFF2-40B4-BE49-F238E27FC236}">
                  <a16:creationId xmlns:a16="http://schemas.microsoft.com/office/drawing/2014/main" id="{1F17091F-4357-244F-B286-40FAF7ADC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2" name="Freeform 1008">
              <a:extLst>
                <a:ext uri="{FF2B5EF4-FFF2-40B4-BE49-F238E27FC236}">
                  <a16:creationId xmlns:a16="http://schemas.microsoft.com/office/drawing/2014/main" id="{3A342EF5-0A86-E24C-918B-525BABCBC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3" name="Freeform 1009">
              <a:extLst>
                <a:ext uri="{FF2B5EF4-FFF2-40B4-BE49-F238E27FC236}">
                  <a16:creationId xmlns:a16="http://schemas.microsoft.com/office/drawing/2014/main" id="{0E9654E0-DFFA-2645-B01F-DE0768969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4" name="Freeform 1010">
              <a:extLst>
                <a:ext uri="{FF2B5EF4-FFF2-40B4-BE49-F238E27FC236}">
                  <a16:creationId xmlns:a16="http://schemas.microsoft.com/office/drawing/2014/main" id="{B5A88FB4-88AC-DD4F-A03F-5B0290B14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5" name="Freeform 1011">
              <a:extLst>
                <a:ext uri="{FF2B5EF4-FFF2-40B4-BE49-F238E27FC236}">
                  <a16:creationId xmlns:a16="http://schemas.microsoft.com/office/drawing/2014/main" id="{D1705599-3FCE-DD43-B6A3-D7FC1944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6" name="Freeform 1012">
              <a:extLst>
                <a:ext uri="{FF2B5EF4-FFF2-40B4-BE49-F238E27FC236}">
                  <a16:creationId xmlns:a16="http://schemas.microsoft.com/office/drawing/2014/main" id="{603FF694-B9DD-8F4E-82DA-A2B4FFEDE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7" name="Freeform 1013">
              <a:extLst>
                <a:ext uri="{FF2B5EF4-FFF2-40B4-BE49-F238E27FC236}">
                  <a16:creationId xmlns:a16="http://schemas.microsoft.com/office/drawing/2014/main" id="{AFFAD425-242B-C646-9D7F-235997CB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8" name="Freeform 1014">
              <a:extLst>
                <a:ext uri="{FF2B5EF4-FFF2-40B4-BE49-F238E27FC236}">
                  <a16:creationId xmlns:a16="http://schemas.microsoft.com/office/drawing/2014/main" id="{13B6BE4E-FB22-AC4D-93B1-C0D2A7AD4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9" name="Freeform 1015">
              <a:extLst>
                <a:ext uri="{FF2B5EF4-FFF2-40B4-BE49-F238E27FC236}">
                  <a16:creationId xmlns:a16="http://schemas.microsoft.com/office/drawing/2014/main" id="{B07CC5E2-3483-CE47-9204-EDA141684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0" name="Freeform 1016">
              <a:extLst>
                <a:ext uri="{FF2B5EF4-FFF2-40B4-BE49-F238E27FC236}">
                  <a16:creationId xmlns:a16="http://schemas.microsoft.com/office/drawing/2014/main" id="{04865B11-1160-BB45-93FD-6BDBDF0D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1" name="Freeform 1017">
              <a:extLst>
                <a:ext uri="{FF2B5EF4-FFF2-40B4-BE49-F238E27FC236}">
                  <a16:creationId xmlns:a16="http://schemas.microsoft.com/office/drawing/2014/main" id="{9A7353AC-AB5F-3944-9DFF-0C2B96B08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62" name="Group 1374">
              <a:extLst>
                <a:ext uri="{FF2B5EF4-FFF2-40B4-BE49-F238E27FC236}">
                  <a16:creationId xmlns:a16="http://schemas.microsoft.com/office/drawing/2014/main" id="{BD647AE3-77CC-C24A-9AED-0D389EFBC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23863" name="Rectangle 1375">
                <a:extLst>
                  <a:ext uri="{FF2B5EF4-FFF2-40B4-BE49-F238E27FC236}">
                    <a16:creationId xmlns:a16="http://schemas.microsoft.com/office/drawing/2014/main" id="{5DFECA36-62DC-E34A-A49B-55A14FB5C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3864" name="Rectangle 1376">
                <a:extLst>
                  <a:ext uri="{FF2B5EF4-FFF2-40B4-BE49-F238E27FC236}">
                    <a16:creationId xmlns:a16="http://schemas.microsoft.com/office/drawing/2014/main" id="{261E8A61-0EB3-A943-ABDA-99CAD793D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3865" name="Rectangle 1377">
                <a:extLst>
                  <a:ext uri="{FF2B5EF4-FFF2-40B4-BE49-F238E27FC236}">
                    <a16:creationId xmlns:a16="http://schemas.microsoft.com/office/drawing/2014/main" id="{032C83E1-3026-224C-8D6B-F0DB867D5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3866" name="Rectangle 1378">
                <a:extLst>
                  <a:ext uri="{FF2B5EF4-FFF2-40B4-BE49-F238E27FC236}">
                    <a16:creationId xmlns:a16="http://schemas.microsoft.com/office/drawing/2014/main" id="{7043BE6C-6473-0345-8113-44A27ADB2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3867" name="Rectangle 1379">
                <a:extLst>
                  <a:ext uri="{FF2B5EF4-FFF2-40B4-BE49-F238E27FC236}">
                    <a16:creationId xmlns:a16="http://schemas.microsoft.com/office/drawing/2014/main" id="{AD67EAC7-B561-8447-B6C1-A02535964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3868" name="Rectangle 1380">
                <a:extLst>
                  <a:ext uri="{FF2B5EF4-FFF2-40B4-BE49-F238E27FC236}">
                    <a16:creationId xmlns:a16="http://schemas.microsoft.com/office/drawing/2014/main" id="{8932A4B0-9148-A842-8F62-F2B400545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23819" name="Line 948">
            <a:extLst>
              <a:ext uri="{FF2B5EF4-FFF2-40B4-BE49-F238E27FC236}">
                <a16:creationId xmlns:a16="http://schemas.microsoft.com/office/drawing/2014/main" id="{F8C019A2-98C4-3540-9DEB-03CA8E8FDA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820" name="Group 1407">
            <a:extLst>
              <a:ext uri="{FF2B5EF4-FFF2-40B4-BE49-F238E27FC236}">
                <a16:creationId xmlns:a16="http://schemas.microsoft.com/office/drawing/2014/main" id="{12074E76-E91B-7C42-A7B6-62668B8AA11C}"/>
              </a:ext>
            </a:extLst>
          </p:cNvPr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23822" name="Freeform 1384">
              <a:extLst>
                <a:ext uri="{FF2B5EF4-FFF2-40B4-BE49-F238E27FC236}">
                  <a16:creationId xmlns:a16="http://schemas.microsoft.com/office/drawing/2014/main" id="{92AF7372-2B19-904B-BEB9-7EEE1F891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3" name="Freeform 1385">
              <a:extLst>
                <a:ext uri="{FF2B5EF4-FFF2-40B4-BE49-F238E27FC236}">
                  <a16:creationId xmlns:a16="http://schemas.microsoft.com/office/drawing/2014/main" id="{ABC800C1-4060-DB43-89E1-74B2996AF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4" name="Freeform 1386">
              <a:extLst>
                <a:ext uri="{FF2B5EF4-FFF2-40B4-BE49-F238E27FC236}">
                  <a16:creationId xmlns:a16="http://schemas.microsoft.com/office/drawing/2014/main" id="{B8AA77A6-B9C1-624C-820C-386014D72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5" name="Freeform 1387">
              <a:extLst>
                <a:ext uri="{FF2B5EF4-FFF2-40B4-BE49-F238E27FC236}">
                  <a16:creationId xmlns:a16="http://schemas.microsoft.com/office/drawing/2014/main" id="{9E4849B0-9F30-F649-B9CD-41450C7DA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6" name="Freeform 1388">
              <a:extLst>
                <a:ext uri="{FF2B5EF4-FFF2-40B4-BE49-F238E27FC236}">
                  <a16:creationId xmlns:a16="http://schemas.microsoft.com/office/drawing/2014/main" id="{855F90F4-5367-DB4B-AF7F-EB181B69E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7" name="Freeform 1389">
              <a:extLst>
                <a:ext uri="{FF2B5EF4-FFF2-40B4-BE49-F238E27FC236}">
                  <a16:creationId xmlns:a16="http://schemas.microsoft.com/office/drawing/2014/main" id="{0CF62126-5EC4-A94F-ABB5-366180817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8" name="Freeform 1390">
              <a:extLst>
                <a:ext uri="{FF2B5EF4-FFF2-40B4-BE49-F238E27FC236}">
                  <a16:creationId xmlns:a16="http://schemas.microsoft.com/office/drawing/2014/main" id="{B27BE978-2AAD-6E46-A4A2-A88B1F9CA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9" name="Freeform 1391">
              <a:extLst>
                <a:ext uri="{FF2B5EF4-FFF2-40B4-BE49-F238E27FC236}">
                  <a16:creationId xmlns:a16="http://schemas.microsoft.com/office/drawing/2014/main" id="{FA632803-45D8-0045-ABD8-4DD2CD789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0" name="Freeform 1392">
              <a:extLst>
                <a:ext uri="{FF2B5EF4-FFF2-40B4-BE49-F238E27FC236}">
                  <a16:creationId xmlns:a16="http://schemas.microsoft.com/office/drawing/2014/main" id="{24CAAE55-3862-9C44-ACA0-B04A9550B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1" name="Freeform 1393">
              <a:extLst>
                <a:ext uri="{FF2B5EF4-FFF2-40B4-BE49-F238E27FC236}">
                  <a16:creationId xmlns:a16="http://schemas.microsoft.com/office/drawing/2014/main" id="{41FCF050-3057-B743-9324-093DE5E6C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2" name="Freeform 1394">
              <a:extLst>
                <a:ext uri="{FF2B5EF4-FFF2-40B4-BE49-F238E27FC236}">
                  <a16:creationId xmlns:a16="http://schemas.microsoft.com/office/drawing/2014/main" id="{8C583E80-3917-1944-A262-7B7C0B0AF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3" name="Freeform 1395">
              <a:extLst>
                <a:ext uri="{FF2B5EF4-FFF2-40B4-BE49-F238E27FC236}">
                  <a16:creationId xmlns:a16="http://schemas.microsoft.com/office/drawing/2014/main" id="{92CE4850-9AEC-F941-AC03-81377E7A1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4" name="Freeform 1396">
              <a:extLst>
                <a:ext uri="{FF2B5EF4-FFF2-40B4-BE49-F238E27FC236}">
                  <a16:creationId xmlns:a16="http://schemas.microsoft.com/office/drawing/2014/main" id="{3C5EE5D7-2FC5-C348-B858-84295193D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5" name="Freeform 1397">
              <a:extLst>
                <a:ext uri="{FF2B5EF4-FFF2-40B4-BE49-F238E27FC236}">
                  <a16:creationId xmlns:a16="http://schemas.microsoft.com/office/drawing/2014/main" id="{01B3286A-4712-164D-B62D-DE57D2B36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6" name="Freeform 1398">
              <a:extLst>
                <a:ext uri="{FF2B5EF4-FFF2-40B4-BE49-F238E27FC236}">
                  <a16:creationId xmlns:a16="http://schemas.microsoft.com/office/drawing/2014/main" id="{59DA346F-B081-0547-9143-161814042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7" name="Freeform 1399">
              <a:extLst>
                <a:ext uri="{FF2B5EF4-FFF2-40B4-BE49-F238E27FC236}">
                  <a16:creationId xmlns:a16="http://schemas.microsoft.com/office/drawing/2014/main" id="{08C938AB-C453-D84F-9A9F-162582278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38" name="Group 1400">
              <a:extLst>
                <a:ext uri="{FF2B5EF4-FFF2-40B4-BE49-F238E27FC236}">
                  <a16:creationId xmlns:a16="http://schemas.microsoft.com/office/drawing/2014/main" id="{F8307F26-F571-B64C-A3E0-B5A166D10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23839" name="Rectangle 1401">
                <a:extLst>
                  <a:ext uri="{FF2B5EF4-FFF2-40B4-BE49-F238E27FC236}">
                    <a16:creationId xmlns:a16="http://schemas.microsoft.com/office/drawing/2014/main" id="{88E132B3-CC79-2747-8EB2-D60BBDAA6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3840" name="Rectangle 1402">
                <a:extLst>
                  <a:ext uri="{FF2B5EF4-FFF2-40B4-BE49-F238E27FC236}">
                    <a16:creationId xmlns:a16="http://schemas.microsoft.com/office/drawing/2014/main" id="{037F2390-2085-8B4C-8F42-C10EC4635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3841" name="Rectangle 1403">
                <a:extLst>
                  <a:ext uri="{FF2B5EF4-FFF2-40B4-BE49-F238E27FC236}">
                    <a16:creationId xmlns:a16="http://schemas.microsoft.com/office/drawing/2014/main" id="{55F84F4F-D635-CE4B-B8C8-2065B7843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3842" name="Rectangle 1404">
                <a:extLst>
                  <a:ext uri="{FF2B5EF4-FFF2-40B4-BE49-F238E27FC236}">
                    <a16:creationId xmlns:a16="http://schemas.microsoft.com/office/drawing/2014/main" id="{124D2CF8-03DE-674D-9D16-2C6695963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3843" name="Rectangle 1405">
                <a:extLst>
                  <a:ext uri="{FF2B5EF4-FFF2-40B4-BE49-F238E27FC236}">
                    <a16:creationId xmlns:a16="http://schemas.microsoft.com/office/drawing/2014/main" id="{20663FC4-6DA4-2F4C-A44E-8C9D436CC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3844" name="Rectangle 1406">
                <a:extLst>
                  <a:ext uri="{FF2B5EF4-FFF2-40B4-BE49-F238E27FC236}">
                    <a16:creationId xmlns:a16="http://schemas.microsoft.com/office/drawing/2014/main" id="{67A08077-74AF-C043-B7FD-539341432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662" name="Date Placeholder 661">
            <a:extLst>
              <a:ext uri="{FF2B5EF4-FFF2-40B4-BE49-F238E27FC236}">
                <a16:creationId xmlns:a16="http://schemas.microsoft.com/office/drawing/2014/main" id="{5CE7955E-DB53-B842-8D57-C9B3F8C4B6B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BE0EAD-B5ED-C549-89C9-EF0819E8D374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>
            <a:extLst>
              <a:ext uri="{FF2B5EF4-FFF2-40B4-BE49-F238E27FC236}">
                <a16:creationId xmlns:a16="http://schemas.microsoft.com/office/drawing/2014/main" id="{4F376F47-5270-5F4B-852E-D91C5C8D12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  <a:cs typeface="Arial" panose="020B0604020202020204" pitchFamily="34" charset="0"/>
              </a:rPr>
              <a:t>The Network Core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A7A31EA-9D41-D44F-87A6-E246F3AAEF4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Mesh of interconnected routers</a:t>
            </a:r>
          </a:p>
          <a:p>
            <a:pPr eaLnBrk="1" hangingPunct="1"/>
            <a:r>
              <a:rPr lang="en-US" altLang="en-US" sz="2200" i="1" u="sng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The</a:t>
            </a: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fundamental question: how is data transferred through net?</a:t>
            </a:r>
          </a:p>
          <a:p>
            <a:pPr lvl="1" eaLnBrk="1" hangingPunct="1"/>
            <a:r>
              <a:rPr lang="en-US" altLang="en-US" sz="2200">
                <a:ea typeface="ＭＳ Ｐゴシック" panose="020B0600070205080204" pitchFamily="34" charset="-128"/>
              </a:rPr>
              <a:t>circuit switching: dedicated circuit per call: telephone net</a:t>
            </a:r>
          </a:p>
          <a:p>
            <a:pPr lvl="1" eaLnBrk="1" hangingPunct="1"/>
            <a:r>
              <a:rPr lang="en-US" altLang="en-US" sz="2200">
                <a:ea typeface="ＭＳ Ｐゴシック" panose="020B0600070205080204" pitchFamily="34" charset="-128"/>
              </a:rPr>
              <a:t>packet-switching: data sent thru net in discrete </a:t>
            </a:r>
            <a:r>
              <a:rPr lang="ja-JP" altLang="en-US" sz="2200">
                <a:ea typeface="ＭＳ Ｐゴシック" panose="020B0600070205080204" pitchFamily="34" charset="-128"/>
              </a:rPr>
              <a:t>“</a:t>
            </a:r>
            <a:r>
              <a:rPr lang="en-US" altLang="ja-JP" sz="2200">
                <a:ea typeface="ＭＳ Ｐゴシック" panose="020B0600070205080204" pitchFamily="34" charset="-128"/>
              </a:rPr>
              <a:t>chunks</a:t>
            </a:r>
            <a:r>
              <a:rPr lang="ja-JP" altLang="en-US" sz="2200">
                <a:ea typeface="ＭＳ Ｐゴシック" panose="020B0600070205080204" pitchFamily="34" charset="-128"/>
              </a:rPr>
              <a:t>”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25604" name="Freeform 61">
            <a:extLst>
              <a:ext uri="{FF2B5EF4-FFF2-40B4-BE49-F238E27FC236}">
                <a16:creationId xmlns:a16="http://schemas.microsoft.com/office/drawing/2014/main" id="{FF68ED35-5404-2147-9AEC-7FE7C04EF309}"/>
              </a:ext>
            </a:extLst>
          </p:cNvPr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Freeform 62">
            <a:extLst>
              <a:ext uri="{FF2B5EF4-FFF2-40B4-BE49-F238E27FC236}">
                <a16:creationId xmlns:a16="http://schemas.microsoft.com/office/drawing/2014/main" id="{234ACDDC-CF07-694E-8ECC-1F45869023DC}"/>
              </a:ext>
            </a:extLst>
          </p:cNvPr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63">
            <a:extLst>
              <a:ext uri="{FF2B5EF4-FFF2-40B4-BE49-F238E27FC236}">
                <a16:creationId xmlns:a16="http://schemas.microsoft.com/office/drawing/2014/main" id="{106F273F-9BF3-F547-BF4D-2FFCE9270751}"/>
              </a:ext>
            </a:extLst>
          </p:cNvPr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7" name="Group 64">
            <a:extLst>
              <a:ext uri="{FF2B5EF4-FFF2-40B4-BE49-F238E27FC236}">
                <a16:creationId xmlns:a16="http://schemas.microsoft.com/office/drawing/2014/main" id="{2123CCEF-47CC-B543-BBB4-3054C7C496DB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6229" name="Rectangle 65">
              <a:extLst>
                <a:ext uri="{FF2B5EF4-FFF2-40B4-BE49-F238E27FC236}">
                  <a16:creationId xmlns:a16="http://schemas.microsoft.com/office/drawing/2014/main" id="{B18CC11D-BCD2-1546-B377-C9C745D43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230" name="AutoShape 66">
              <a:extLst>
                <a:ext uri="{FF2B5EF4-FFF2-40B4-BE49-F238E27FC236}">
                  <a16:creationId xmlns:a16="http://schemas.microsoft.com/office/drawing/2014/main" id="{321FD091-AC9B-FF45-AD36-B1E57EE49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00CCFF"/>
                </a:solidFill>
              </a:endParaRPr>
            </a:p>
          </p:txBody>
        </p:sp>
      </p:grpSp>
      <p:grpSp>
        <p:nvGrpSpPr>
          <p:cNvPr id="25608" name="Group 67">
            <a:extLst>
              <a:ext uri="{FF2B5EF4-FFF2-40B4-BE49-F238E27FC236}">
                <a16:creationId xmlns:a16="http://schemas.microsoft.com/office/drawing/2014/main" id="{C1AA41F8-2CFF-4848-9D79-CA316614D810}"/>
              </a:ext>
            </a:extLst>
          </p:cNvPr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26199" name="Line 68">
              <a:extLst>
                <a:ext uri="{FF2B5EF4-FFF2-40B4-BE49-F238E27FC236}">
                  <a16:creationId xmlns:a16="http://schemas.microsoft.com/office/drawing/2014/main" id="{2A889E3F-2798-184E-A23F-77A4CCD944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00" name="Line 69">
              <a:extLst>
                <a:ext uri="{FF2B5EF4-FFF2-40B4-BE49-F238E27FC236}">
                  <a16:creationId xmlns:a16="http://schemas.microsoft.com/office/drawing/2014/main" id="{5A203307-52EB-3A40-9199-0060277C7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01" name="Line 70">
              <a:extLst>
                <a:ext uri="{FF2B5EF4-FFF2-40B4-BE49-F238E27FC236}">
                  <a16:creationId xmlns:a16="http://schemas.microsoft.com/office/drawing/2014/main" id="{1AF23893-D807-784C-8048-2DDEEBB22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02" name="Line 71">
              <a:extLst>
                <a:ext uri="{FF2B5EF4-FFF2-40B4-BE49-F238E27FC236}">
                  <a16:creationId xmlns:a16="http://schemas.microsoft.com/office/drawing/2014/main" id="{76032EE5-E9C1-9C40-9457-ED8B7307B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03" name="Line 72">
              <a:extLst>
                <a:ext uri="{FF2B5EF4-FFF2-40B4-BE49-F238E27FC236}">
                  <a16:creationId xmlns:a16="http://schemas.microsoft.com/office/drawing/2014/main" id="{6D909F61-03F5-3E4A-922C-0B04906F7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04" name="Line 73">
              <a:extLst>
                <a:ext uri="{FF2B5EF4-FFF2-40B4-BE49-F238E27FC236}">
                  <a16:creationId xmlns:a16="http://schemas.microsoft.com/office/drawing/2014/main" id="{CFF9C5EC-A754-9A40-8655-3A2A2706A1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05" name="Line 74">
              <a:extLst>
                <a:ext uri="{FF2B5EF4-FFF2-40B4-BE49-F238E27FC236}">
                  <a16:creationId xmlns:a16="http://schemas.microsoft.com/office/drawing/2014/main" id="{BCE366E7-83BB-AB47-BA35-7CFB12D90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06" name="Line 75">
              <a:extLst>
                <a:ext uri="{FF2B5EF4-FFF2-40B4-BE49-F238E27FC236}">
                  <a16:creationId xmlns:a16="http://schemas.microsoft.com/office/drawing/2014/main" id="{39033683-C404-F84D-937C-5973A9A4E1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07" name="Line 76">
              <a:extLst>
                <a:ext uri="{FF2B5EF4-FFF2-40B4-BE49-F238E27FC236}">
                  <a16:creationId xmlns:a16="http://schemas.microsoft.com/office/drawing/2014/main" id="{A803308B-7A0E-3D48-B07C-CFA158CA20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08" name="Line 77">
              <a:extLst>
                <a:ext uri="{FF2B5EF4-FFF2-40B4-BE49-F238E27FC236}">
                  <a16:creationId xmlns:a16="http://schemas.microsoft.com/office/drawing/2014/main" id="{6F30C312-1E00-964B-917D-069889384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09" name="Line 78">
              <a:extLst>
                <a:ext uri="{FF2B5EF4-FFF2-40B4-BE49-F238E27FC236}">
                  <a16:creationId xmlns:a16="http://schemas.microsoft.com/office/drawing/2014/main" id="{4CA715ED-FFC0-FA40-9A42-478DED3D2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10" name="Line 79">
              <a:extLst>
                <a:ext uri="{FF2B5EF4-FFF2-40B4-BE49-F238E27FC236}">
                  <a16:creationId xmlns:a16="http://schemas.microsoft.com/office/drawing/2014/main" id="{D34705BA-AB78-DA46-81F6-5DD664BD1D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11" name="Line 80">
              <a:extLst>
                <a:ext uri="{FF2B5EF4-FFF2-40B4-BE49-F238E27FC236}">
                  <a16:creationId xmlns:a16="http://schemas.microsoft.com/office/drawing/2014/main" id="{5F39C2FC-7AC1-8745-8A30-8922F13311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12" name="Line 81">
              <a:extLst>
                <a:ext uri="{FF2B5EF4-FFF2-40B4-BE49-F238E27FC236}">
                  <a16:creationId xmlns:a16="http://schemas.microsoft.com/office/drawing/2014/main" id="{18E5E6B1-A2A5-8A47-9C18-FC14600B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213" name="Line 82">
              <a:extLst>
                <a:ext uri="{FF2B5EF4-FFF2-40B4-BE49-F238E27FC236}">
                  <a16:creationId xmlns:a16="http://schemas.microsoft.com/office/drawing/2014/main" id="{C5BA3B2B-87FB-DA40-A6C8-522FF253B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6214" name="Group 83">
              <a:extLst>
                <a:ext uri="{FF2B5EF4-FFF2-40B4-BE49-F238E27FC236}">
                  <a16:creationId xmlns:a16="http://schemas.microsoft.com/office/drawing/2014/main" id="{5DF335CE-5B48-6C40-B333-4468E9252E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6225" name="Line 84">
                <a:extLst>
                  <a:ext uri="{FF2B5EF4-FFF2-40B4-BE49-F238E27FC236}">
                    <a16:creationId xmlns:a16="http://schemas.microsoft.com/office/drawing/2014/main" id="{244E6A3F-BCC4-3340-BB5F-CBE90EB3A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226" name="Line 85">
                <a:extLst>
                  <a:ext uri="{FF2B5EF4-FFF2-40B4-BE49-F238E27FC236}">
                    <a16:creationId xmlns:a16="http://schemas.microsoft.com/office/drawing/2014/main" id="{59E34184-E855-4E40-A26E-423806EAD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227" name="Line 86">
                <a:extLst>
                  <a:ext uri="{FF2B5EF4-FFF2-40B4-BE49-F238E27FC236}">
                    <a16:creationId xmlns:a16="http://schemas.microsoft.com/office/drawing/2014/main" id="{58C16381-A6A9-974E-9F50-41390D848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228" name="Line 87">
                <a:extLst>
                  <a:ext uri="{FF2B5EF4-FFF2-40B4-BE49-F238E27FC236}">
                    <a16:creationId xmlns:a16="http://schemas.microsoft.com/office/drawing/2014/main" id="{08E00249-E22C-5140-9F2F-8CB23401E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6215" name="Group 88">
              <a:extLst>
                <a:ext uri="{FF2B5EF4-FFF2-40B4-BE49-F238E27FC236}">
                  <a16:creationId xmlns:a16="http://schemas.microsoft.com/office/drawing/2014/main" id="{8C4A9602-9A29-1245-84FC-D61ADC383082}"/>
                </a:ext>
              </a:extLst>
            </p:cNvPr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6221" name="Line 89">
                <a:extLst>
                  <a:ext uri="{FF2B5EF4-FFF2-40B4-BE49-F238E27FC236}">
                    <a16:creationId xmlns:a16="http://schemas.microsoft.com/office/drawing/2014/main" id="{3865A464-E268-E442-A31B-F914BDB7A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222" name="Line 90">
                <a:extLst>
                  <a:ext uri="{FF2B5EF4-FFF2-40B4-BE49-F238E27FC236}">
                    <a16:creationId xmlns:a16="http://schemas.microsoft.com/office/drawing/2014/main" id="{1B04D125-7477-4D4F-ABC5-CB70E8E5D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223" name="Line 91">
                <a:extLst>
                  <a:ext uri="{FF2B5EF4-FFF2-40B4-BE49-F238E27FC236}">
                    <a16:creationId xmlns:a16="http://schemas.microsoft.com/office/drawing/2014/main" id="{602DED89-74BF-FF43-AAE7-E60FF42EF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224" name="Line 92">
                <a:extLst>
                  <a:ext uri="{FF2B5EF4-FFF2-40B4-BE49-F238E27FC236}">
                    <a16:creationId xmlns:a16="http://schemas.microsoft.com/office/drawing/2014/main" id="{032A4B13-CB79-1D46-A093-B8B7E95C7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6216" name="Group 93">
              <a:extLst>
                <a:ext uri="{FF2B5EF4-FFF2-40B4-BE49-F238E27FC236}">
                  <a16:creationId xmlns:a16="http://schemas.microsoft.com/office/drawing/2014/main" id="{71ECCF6F-4173-F246-989A-106F24B168C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6217" name="Line 94">
                <a:extLst>
                  <a:ext uri="{FF2B5EF4-FFF2-40B4-BE49-F238E27FC236}">
                    <a16:creationId xmlns:a16="http://schemas.microsoft.com/office/drawing/2014/main" id="{7377EB76-A7A2-BD4D-9A78-FB990C23B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218" name="Line 95">
                <a:extLst>
                  <a:ext uri="{FF2B5EF4-FFF2-40B4-BE49-F238E27FC236}">
                    <a16:creationId xmlns:a16="http://schemas.microsoft.com/office/drawing/2014/main" id="{5A0E8596-3BAB-7F42-B48B-7B618D121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219" name="Line 96">
                <a:extLst>
                  <a:ext uri="{FF2B5EF4-FFF2-40B4-BE49-F238E27FC236}">
                    <a16:creationId xmlns:a16="http://schemas.microsoft.com/office/drawing/2014/main" id="{990CFACC-CF99-1749-BD8B-759BCCBF9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220" name="Line 97">
                <a:extLst>
                  <a:ext uri="{FF2B5EF4-FFF2-40B4-BE49-F238E27FC236}">
                    <a16:creationId xmlns:a16="http://schemas.microsoft.com/office/drawing/2014/main" id="{DB8F5DD4-1508-E54A-B410-32FB20472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609" name="Line 100">
            <a:extLst>
              <a:ext uri="{FF2B5EF4-FFF2-40B4-BE49-F238E27FC236}">
                <a16:creationId xmlns:a16="http://schemas.microsoft.com/office/drawing/2014/main" id="{28E93B13-B672-5141-ADDE-B6096FD4B9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1">
            <a:extLst>
              <a:ext uri="{FF2B5EF4-FFF2-40B4-BE49-F238E27FC236}">
                <a16:creationId xmlns:a16="http://schemas.microsoft.com/office/drawing/2014/main" id="{7FD32938-BFFC-7D44-A522-3054184A88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11" name="Picture 102" descr="imgyjavg[1]">
            <a:extLst>
              <a:ext uri="{FF2B5EF4-FFF2-40B4-BE49-F238E27FC236}">
                <a16:creationId xmlns:a16="http://schemas.microsoft.com/office/drawing/2014/main" id="{96B55DB8-D03B-0F48-B3B1-C6B97A58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Oval 107">
            <a:extLst>
              <a:ext uri="{FF2B5EF4-FFF2-40B4-BE49-F238E27FC236}">
                <a16:creationId xmlns:a16="http://schemas.microsoft.com/office/drawing/2014/main" id="{67D0B891-132C-1D48-A014-57D79D0A2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13" name="Line 108">
            <a:extLst>
              <a:ext uri="{FF2B5EF4-FFF2-40B4-BE49-F238E27FC236}">
                <a16:creationId xmlns:a16="http://schemas.microsoft.com/office/drawing/2014/main" id="{9AD0FD3D-6C78-9C4A-BAA0-C24F5A0A2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09">
            <a:extLst>
              <a:ext uri="{FF2B5EF4-FFF2-40B4-BE49-F238E27FC236}">
                <a16:creationId xmlns:a16="http://schemas.microsoft.com/office/drawing/2014/main" id="{4612CA4F-2ACE-E246-BC60-58E33DF311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Rectangle 110">
            <a:extLst>
              <a:ext uri="{FF2B5EF4-FFF2-40B4-BE49-F238E27FC236}">
                <a16:creationId xmlns:a16="http://schemas.microsoft.com/office/drawing/2014/main" id="{5535D60F-68E5-344F-92DD-0963E4AD8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5616" name="Oval 111">
            <a:extLst>
              <a:ext uri="{FF2B5EF4-FFF2-40B4-BE49-F238E27FC236}">
                <a16:creationId xmlns:a16="http://schemas.microsoft.com/office/drawing/2014/main" id="{E7B9E46B-F909-734A-AE60-DF52DF125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5617" name="Group 112">
            <a:extLst>
              <a:ext uri="{FF2B5EF4-FFF2-40B4-BE49-F238E27FC236}">
                <a16:creationId xmlns:a16="http://schemas.microsoft.com/office/drawing/2014/main" id="{289875B3-7690-9749-B199-C9F0DF101EC4}"/>
              </a:ext>
            </a:extLst>
          </p:cNvPr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6196" name="Line 113">
              <a:extLst>
                <a:ext uri="{FF2B5EF4-FFF2-40B4-BE49-F238E27FC236}">
                  <a16:creationId xmlns:a16="http://schemas.microsoft.com/office/drawing/2014/main" id="{26559D61-7624-6C48-828D-14C05DCEB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7" name="Line 114">
              <a:extLst>
                <a:ext uri="{FF2B5EF4-FFF2-40B4-BE49-F238E27FC236}">
                  <a16:creationId xmlns:a16="http://schemas.microsoft.com/office/drawing/2014/main" id="{3FEE36A9-67D1-D14B-9521-92645F493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8" name="Line 115">
              <a:extLst>
                <a:ext uri="{FF2B5EF4-FFF2-40B4-BE49-F238E27FC236}">
                  <a16:creationId xmlns:a16="http://schemas.microsoft.com/office/drawing/2014/main" id="{75521C20-FC20-D54D-A180-34743F267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8" name="Group 116">
            <a:extLst>
              <a:ext uri="{FF2B5EF4-FFF2-40B4-BE49-F238E27FC236}">
                <a16:creationId xmlns:a16="http://schemas.microsoft.com/office/drawing/2014/main" id="{25BE0854-0858-494F-A98E-9255D8E5B93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6193" name="Line 117">
              <a:extLst>
                <a:ext uri="{FF2B5EF4-FFF2-40B4-BE49-F238E27FC236}">
                  <a16:creationId xmlns:a16="http://schemas.microsoft.com/office/drawing/2014/main" id="{9725AB35-62B4-694F-A505-B0CE632D3B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4" name="Line 118">
              <a:extLst>
                <a:ext uri="{FF2B5EF4-FFF2-40B4-BE49-F238E27FC236}">
                  <a16:creationId xmlns:a16="http://schemas.microsoft.com/office/drawing/2014/main" id="{E597C1A1-5B5A-254B-A976-9C4030E44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5" name="Line 119">
              <a:extLst>
                <a:ext uri="{FF2B5EF4-FFF2-40B4-BE49-F238E27FC236}">
                  <a16:creationId xmlns:a16="http://schemas.microsoft.com/office/drawing/2014/main" id="{948A9348-EAA8-764A-8980-CCA03A68F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9" name="Oval 205">
            <a:extLst>
              <a:ext uri="{FF2B5EF4-FFF2-40B4-BE49-F238E27FC236}">
                <a16:creationId xmlns:a16="http://schemas.microsoft.com/office/drawing/2014/main" id="{E3730237-3E96-AD4A-B371-FC9480E39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20" name="Line 206">
            <a:extLst>
              <a:ext uri="{FF2B5EF4-FFF2-40B4-BE49-F238E27FC236}">
                <a16:creationId xmlns:a16="http://schemas.microsoft.com/office/drawing/2014/main" id="{ABBF4A14-2401-1E44-B844-8ED20CB3F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207">
            <a:extLst>
              <a:ext uri="{FF2B5EF4-FFF2-40B4-BE49-F238E27FC236}">
                <a16:creationId xmlns:a16="http://schemas.microsoft.com/office/drawing/2014/main" id="{E41E8FC5-3F6B-B646-98F4-873C773C2B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Rectangle 208">
            <a:extLst>
              <a:ext uri="{FF2B5EF4-FFF2-40B4-BE49-F238E27FC236}">
                <a16:creationId xmlns:a16="http://schemas.microsoft.com/office/drawing/2014/main" id="{0313CB6A-8716-1542-957E-37619C9FE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5623" name="Oval 209">
            <a:extLst>
              <a:ext uri="{FF2B5EF4-FFF2-40B4-BE49-F238E27FC236}">
                <a16:creationId xmlns:a16="http://schemas.microsoft.com/office/drawing/2014/main" id="{5C39749D-FBFA-CC4B-930E-9462C9824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5624" name="Group 210">
            <a:extLst>
              <a:ext uri="{FF2B5EF4-FFF2-40B4-BE49-F238E27FC236}">
                <a16:creationId xmlns:a16="http://schemas.microsoft.com/office/drawing/2014/main" id="{BF4EEA4F-5B63-B44B-B362-B35DB9A51F92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6190" name="Line 211">
              <a:extLst>
                <a:ext uri="{FF2B5EF4-FFF2-40B4-BE49-F238E27FC236}">
                  <a16:creationId xmlns:a16="http://schemas.microsoft.com/office/drawing/2014/main" id="{FF582E52-B565-1C49-8ABF-8A3765228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1" name="Line 212">
              <a:extLst>
                <a:ext uri="{FF2B5EF4-FFF2-40B4-BE49-F238E27FC236}">
                  <a16:creationId xmlns:a16="http://schemas.microsoft.com/office/drawing/2014/main" id="{2AD7EE1B-C27C-ED45-BF64-D8613E413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2" name="Line 213">
              <a:extLst>
                <a:ext uri="{FF2B5EF4-FFF2-40B4-BE49-F238E27FC236}">
                  <a16:creationId xmlns:a16="http://schemas.microsoft.com/office/drawing/2014/main" id="{D5372009-57E3-3742-B0B4-531A6E338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25" name="Group 214">
            <a:extLst>
              <a:ext uri="{FF2B5EF4-FFF2-40B4-BE49-F238E27FC236}">
                <a16:creationId xmlns:a16="http://schemas.microsoft.com/office/drawing/2014/main" id="{03457D6F-CE81-4246-9AAD-899CC17C17C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6187" name="Line 215">
              <a:extLst>
                <a:ext uri="{FF2B5EF4-FFF2-40B4-BE49-F238E27FC236}">
                  <a16:creationId xmlns:a16="http://schemas.microsoft.com/office/drawing/2014/main" id="{29F55C67-29D1-354F-BF6E-AC458E6578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8" name="Line 216">
              <a:extLst>
                <a:ext uri="{FF2B5EF4-FFF2-40B4-BE49-F238E27FC236}">
                  <a16:creationId xmlns:a16="http://schemas.microsoft.com/office/drawing/2014/main" id="{D47E61A2-B204-504B-95CE-48FFB6AF3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9" name="Line 217">
              <a:extLst>
                <a:ext uri="{FF2B5EF4-FFF2-40B4-BE49-F238E27FC236}">
                  <a16:creationId xmlns:a16="http://schemas.microsoft.com/office/drawing/2014/main" id="{61E0CFEB-C845-E04C-8EBE-5CAC6AB68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26" name="Oval 219">
            <a:extLst>
              <a:ext uri="{FF2B5EF4-FFF2-40B4-BE49-F238E27FC236}">
                <a16:creationId xmlns:a16="http://schemas.microsoft.com/office/drawing/2014/main" id="{65B433E6-A391-7B4C-BCE1-0FC899C83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27" name="Line 220">
            <a:extLst>
              <a:ext uri="{FF2B5EF4-FFF2-40B4-BE49-F238E27FC236}">
                <a16:creationId xmlns:a16="http://schemas.microsoft.com/office/drawing/2014/main" id="{3EEC53A0-55E5-D347-8BB5-6DB3BA2E4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221">
            <a:extLst>
              <a:ext uri="{FF2B5EF4-FFF2-40B4-BE49-F238E27FC236}">
                <a16:creationId xmlns:a16="http://schemas.microsoft.com/office/drawing/2014/main" id="{A00A34DF-C7B2-0C40-ADC6-A3DBDFEF3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Rectangle 222">
            <a:extLst>
              <a:ext uri="{FF2B5EF4-FFF2-40B4-BE49-F238E27FC236}">
                <a16:creationId xmlns:a16="http://schemas.microsoft.com/office/drawing/2014/main" id="{DBB95083-C27C-AC47-9BEA-777AC1258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5630" name="Oval 223">
            <a:extLst>
              <a:ext uri="{FF2B5EF4-FFF2-40B4-BE49-F238E27FC236}">
                <a16:creationId xmlns:a16="http://schemas.microsoft.com/office/drawing/2014/main" id="{7855CC05-99A8-DC4A-8AD6-E5CB0F94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5631" name="Group 224">
            <a:extLst>
              <a:ext uri="{FF2B5EF4-FFF2-40B4-BE49-F238E27FC236}">
                <a16:creationId xmlns:a16="http://schemas.microsoft.com/office/drawing/2014/main" id="{3A73E826-CE1C-E242-8D00-B97B37E40BED}"/>
              </a:ext>
            </a:extLst>
          </p:cNvPr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6184" name="Line 225">
              <a:extLst>
                <a:ext uri="{FF2B5EF4-FFF2-40B4-BE49-F238E27FC236}">
                  <a16:creationId xmlns:a16="http://schemas.microsoft.com/office/drawing/2014/main" id="{E749DD34-8E5C-B24E-ABEE-7006B3F1C9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5" name="Line 226">
              <a:extLst>
                <a:ext uri="{FF2B5EF4-FFF2-40B4-BE49-F238E27FC236}">
                  <a16:creationId xmlns:a16="http://schemas.microsoft.com/office/drawing/2014/main" id="{FFD717E2-8B4A-5444-91B0-8B2510997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6" name="Line 227">
              <a:extLst>
                <a:ext uri="{FF2B5EF4-FFF2-40B4-BE49-F238E27FC236}">
                  <a16:creationId xmlns:a16="http://schemas.microsoft.com/office/drawing/2014/main" id="{938085C9-20E0-C34E-BFF5-FECB58F69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32" name="Group 228">
            <a:extLst>
              <a:ext uri="{FF2B5EF4-FFF2-40B4-BE49-F238E27FC236}">
                <a16:creationId xmlns:a16="http://schemas.microsoft.com/office/drawing/2014/main" id="{D0030563-80D5-F947-BCB7-98DF1718C6B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6181" name="Line 229">
              <a:extLst>
                <a:ext uri="{FF2B5EF4-FFF2-40B4-BE49-F238E27FC236}">
                  <a16:creationId xmlns:a16="http://schemas.microsoft.com/office/drawing/2014/main" id="{A0648EEA-E594-DB4E-A5A3-DE2EA1C03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2" name="Line 230">
              <a:extLst>
                <a:ext uri="{FF2B5EF4-FFF2-40B4-BE49-F238E27FC236}">
                  <a16:creationId xmlns:a16="http://schemas.microsoft.com/office/drawing/2014/main" id="{D53A82C7-ED72-7A49-9CCF-CBDA2F09D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3" name="Line 231">
              <a:extLst>
                <a:ext uri="{FF2B5EF4-FFF2-40B4-BE49-F238E27FC236}">
                  <a16:creationId xmlns:a16="http://schemas.microsoft.com/office/drawing/2014/main" id="{8C41019C-B770-4548-9531-0623A93D5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33" name="Line 233">
            <a:extLst>
              <a:ext uri="{FF2B5EF4-FFF2-40B4-BE49-F238E27FC236}">
                <a16:creationId xmlns:a16="http://schemas.microsoft.com/office/drawing/2014/main" id="{AD9D68EA-2598-1344-A410-13F5C511F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4" name="Line 234">
            <a:extLst>
              <a:ext uri="{FF2B5EF4-FFF2-40B4-BE49-F238E27FC236}">
                <a16:creationId xmlns:a16="http://schemas.microsoft.com/office/drawing/2014/main" id="{5C740AA5-20DF-6C47-B0A7-B4A0BCE45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5" name="Line 235">
            <a:extLst>
              <a:ext uri="{FF2B5EF4-FFF2-40B4-BE49-F238E27FC236}">
                <a16:creationId xmlns:a16="http://schemas.microsoft.com/office/drawing/2014/main" id="{349D68AE-5B33-A645-B853-1B380206D0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6" name="Line 236">
            <a:extLst>
              <a:ext uri="{FF2B5EF4-FFF2-40B4-BE49-F238E27FC236}">
                <a16:creationId xmlns:a16="http://schemas.microsoft.com/office/drawing/2014/main" id="{9B11D954-6347-234A-BD25-D264C5C84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37" name="Group 240">
            <a:extLst>
              <a:ext uri="{FF2B5EF4-FFF2-40B4-BE49-F238E27FC236}">
                <a16:creationId xmlns:a16="http://schemas.microsoft.com/office/drawing/2014/main" id="{42D8CB71-9F70-C542-BCD2-0FC8F254A99B}"/>
              </a:ext>
            </a:extLst>
          </p:cNvPr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26164" name="Picture 241" descr="31u_bnrz[1]">
              <a:extLst>
                <a:ext uri="{FF2B5EF4-FFF2-40B4-BE49-F238E27FC236}">
                  <a16:creationId xmlns:a16="http://schemas.microsoft.com/office/drawing/2014/main" id="{E0F4C1D7-AC57-F640-B61D-9C70D966F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65" name="Freeform 242">
              <a:extLst>
                <a:ext uri="{FF2B5EF4-FFF2-40B4-BE49-F238E27FC236}">
                  <a16:creationId xmlns:a16="http://schemas.microsoft.com/office/drawing/2014/main" id="{74BE6061-4795-324A-9651-C65F2C7C9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6" name="Freeform 243">
              <a:extLst>
                <a:ext uri="{FF2B5EF4-FFF2-40B4-BE49-F238E27FC236}">
                  <a16:creationId xmlns:a16="http://schemas.microsoft.com/office/drawing/2014/main" id="{1BCED1F1-7DE1-A848-B4C9-16C5CFD72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7" name="Freeform 244">
              <a:extLst>
                <a:ext uri="{FF2B5EF4-FFF2-40B4-BE49-F238E27FC236}">
                  <a16:creationId xmlns:a16="http://schemas.microsoft.com/office/drawing/2014/main" id="{C223CF8D-EC04-FB49-AF77-34F9719F3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8" name="Freeform 245">
              <a:extLst>
                <a:ext uri="{FF2B5EF4-FFF2-40B4-BE49-F238E27FC236}">
                  <a16:creationId xmlns:a16="http://schemas.microsoft.com/office/drawing/2014/main" id="{A0CD6EFA-26EC-054D-8EF3-6739D811C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9" name="Freeform 246">
              <a:extLst>
                <a:ext uri="{FF2B5EF4-FFF2-40B4-BE49-F238E27FC236}">
                  <a16:creationId xmlns:a16="http://schemas.microsoft.com/office/drawing/2014/main" id="{B299E33E-1E43-A646-9E16-DF1CA32BE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0" name="Freeform 247">
              <a:extLst>
                <a:ext uri="{FF2B5EF4-FFF2-40B4-BE49-F238E27FC236}">
                  <a16:creationId xmlns:a16="http://schemas.microsoft.com/office/drawing/2014/main" id="{3AF714EE-544C-E041-9C02-27EEDE189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1" name="Freeform 248">
              <a:extLst>
                <a:ext uri="{FF2B5EF4-FFF2-40B4-BE49-F238E27FC236}">
                  <a16:creationId xmlns:a16="http://schemas.microsoft.com/office/drawing/2014/main" id="{66AEC368-4046-374C-A8F8-D277A4308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2" name="Freeform 249">
              <a:extLst>
                <a:ext uri="{FF2B5EF4-FFF2-40B4-BE49-F238E27FC236}">
                  <a16:creationId xmlns:a16="http://schemas.microsoft.com/office/drawing/2014/main" id="{38DB4911-4ABA-D449-88A3-8AD9EEF7B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3" name="Freeform 250">
              <a:extLst>
                <a:ext uri="{FF2B5EF4-FFF2-40B4-BE49-F238E27FC236}">
                  <a16:creationId xmlns:a16="http://schemas.microsoft.com/office/drawing/2014/main" id="{94EB99EE-2312-484C-8B14-A7D622D2C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4" name="Freeform 251">
              <a:extLst>
                <a:ext uri="{FF2B5EF4-FFF2-40B4-BE49-F238E27FC236}">
                  <a16:creationId xmlns:a16="http://schemas.microsoft.com/office/drawing/2014/main" id="{0ABAEAB8-E58E-D841-924D-B2598D190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5" name="Freeform 252">
              <a:extLst>
                <a:ext uri="{FF2B5EF4-FFF2-40B4-BE49-F238E27FC236}">
                  <a16:creationId xmlns:a16="http://schemas.microsoft.com/office/drawing/2014/main" id="{EA24EA00-7D19-3040-AD4D-793607D8C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6" name="Freeform 253">
              <a:extLst>
                <a:ext uri="{FF2B5EF4-FFF2-40B4-BE49-F238E27FC236}">
                  <a16:creationId xmlns:a16="http://schemas.microsoft.com/office/drawing/2014/main" id="{CAC9A360-1C75-5340-B694-D92EB5BF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7" name="Freeform 254">
              <a:extLst>
                <a:ext uri="{FF2B5EF4-FFF2-40B4-BE49-F238E27FC236}">
                  <a16:creationId xmlns:a16="http://schemas.microsoft.com/office/drawing/2014/main" id="{471E78C3-93D6-0543-B26C-8BFECD654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8" name="Freeform 255">
              <a:extLst>
                <a:ext uri="{FF2B5EF4-FFF2-40B4-BE49-F238E27FC236}">
                  <a16:creationId xmlns:a16="http://schemas.microsoft.com/office/drawing/2014/main" id="{D247F871-92E2-604E-94F1-4760D1A2B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9" name="Freeform 256">
              <a:extLst>
                <a:ext uri="{FF2B5EF4-FFF2-40B4-BE49-F238E27FC236}">
                  <a16:creationId xmlns:a16="http://schemas.microsoft.com/office/drawing/2014/main" id="{B70D457B-9C57-7E4D-A05D-50C306AAE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80" name="Freeform 257">
              <a:extLst>
                <a:ext uri="{FF2B5EF4-FFF2-40B4-BE49-F238E27FC236}">
                  <a16:creationId xmlns:a16="http://schemas.microsoft.com/office/drawing/2014/main" id="{1234B6FE-E2BD-9946-BE6A-1D87C8907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38" name="Line 259">
            <a:extLst>
              <a:ext uri="{FF2B5EF4-FFF2-40B4-BE49-F238E27FC236}">
                <a16:creationId xmlns:a16="http://schemas.microsoft.com/office/drawing/2014/main" id="{9811B858-003B-9541-9ECC-141A587D5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Line 260">
            <a:extLst>
              <a:ext uri="{FF2B5EF4-FFF2-40B4-BE49-F238E27FC236}">
                <a16:creationId xmlns:a16="http://schemas.microsoft.com/office/drawing/2014/main" id="{04F4F93F-08A1-E24C-BE40-2900ECF39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0" name="Freeform 261">
            <a:extLst>
              <a:ext uri="{FF2B5EF4-FFF2-40B4-BE49-F238E27FC236}">
                <a16:creationId xmlns:a16="http://schemas.microsoft.com/office/drawing/2014/main" id="{A24253DC-5B82-D54D-917B-C57254B12BBB}"/>
              </a:ext>
            </a:extLst>
          </p:cNvPr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Line 262">
            <a:extLst>
              <a:ext uri="{FF2B5EF4-FFF2-40B4-BE49-F238E27FC236}">
                <a16:creationId xmlns:a16="http://schemas.microsoft.com/office/drawing/2014/main" id="{D123D353-AFA8-ED42-B2D5-5A5A1C5BD6F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42" name="Group 590">
            <a:extLst>
              <a:ext uri="{FF2B5EF4-FFF2-40B4-BE49-F238E27FC236}">
                <a16:creationId xmlns:a16="http://schemas.microsoft.com/office/drawing/2014/main" id="{16CDB77A-50A2-D644-933B-749BA88146B2}"/>
              </a:ext>
            </a:extLst>
          </p:cNvPr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26156" name="AutoShape 264">
              <a:extLst>
                <a:ext uri="{FF2B5EF4-FFF2-40B4-BE49-F238E27FC236}">
                  <a16:creationId xmlns:a16="http://schemas.microsoft.com/office/drawing/2014/main" id="{A34589E1-7C8D-A744-804A-B2C31A743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157" name="Rectangle 265">
              <a:extLst>
                <a:ext uri="{FF2B5EF4-FFF2-40B4-BE49-F238E27FC236}">
                  <a16:creationId xmlns:a16="http://schemas.microsoft.com/office/drawing/2014/main" id="{FA287111-6D0F-BF49-B968-918E4A459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158" name="Rectangle 266">
              <a:extLst>
                <a:ext uri="{FF2B5EF4-FFF2-40B4-BE49-F238E27FC236}">
                  <a16:creationId xmlns:a16="http://schemas.microsoft.com/office/drawing/2014/main" id="{9CE1F8FF-7F06-6141-9A9B-7553ECDB7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159" name="AutoShape 267">
              <a:extLst>
                <a:ext uri="{FF2B5EF4-FFF2-40B4-BE49-F238E27FC236}">
                  <a16:creationId xmlns:a16="http://schemas.microsoft.com/office/drawing/2014/main" id="{9AFBBAF5-5E64-C347-BA47-6CFA866B1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160" name="Line 268">
              <a:extLst>
                <a:ext uri="{FF2B5EF4-FFF2-40B4-BE49-F238E27FC236}">
                  <a16:creationId xmlns:a16="http://schemas.microsoft.com/office/drawing/2014/main" id="{346377C4-89E0-9940-B15C-6958D54AD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61" name="Line 269">
              <a:extLst>
                <a:ext uri="{FF2B5EF4-FFF2-40B4-BE49-F238E27FC236}">
                  <a16:creationId xmlns:a16="http://schemas.microsoft.com/office/drawing/2014/main" id="{5F0813F8-43A9-C046-9475-A856F10FA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62" name="Rectangle 270">
              <a:extLst>
                <a:ext uri="{FF2B5EF4-FFF2-40B4-BE49-F238E27FC236}">
                  <a16:creationId xmlns:a16="http://schemas.microsoft.com/office/drawing/2014/main" id="{DF7F9771-2A1B-3F44-9061-B2C5AFB9E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163" name="Rectangle 271">
              <a:extLst>
                <a:ext uri="{FF2B5EF4-FFF2-40B4-BE49-F238E27FC236}">
                  <a16:creationId xmlns:a16="http://schemas.microsoft.com/office/drawing/2014/main" id="{EAFBD0A0-54CE-7A44-A27A-28E562FAF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25643" name="Line 272">
            <a:extLst>
              <a:ext uri="{FF2B5EF4-FFF2-40B4-BE49-F238E27FC236}">
                <a16:creationId xmlns:a16="http://schemas.microsoft.com/office/drawing/2014/main" id="{9996A233-AAA2-CF4C-BC81-3B8E0D5B99E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Line 273">
            <a:extLst>
              <a:ext uri="{FF2B5EF4-FFF2-40B4-BE49-F238E27FC236}">
                <a16:creationId xmlns:a16="http://schemas.microsoft.com/office/drawing/2014/main" id="{25EF4550-4A65-7748-932B-EBBE444CB4F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Oval 275">
            <a:extLst>
              <a:ext uri="{FF2B5EF4-FFF2-40B4-BE49-F238E27FC236}">
                <a16:creationId xmlns:a16="http://schemas.microsoft.com/office/drawing/2014/main" id="{69AD3E1C-BC71-0B47-B3CC-1CBF38070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46" name="Line 276">
            <a:extLst>
              <a:ext uri="{FF2B5EF4-FFF2-40B4-BE49-F238E27FC236}">
                <a16:creationId xmlns:a16="http://schemas.microsoft.com/office/drawing/2014/main" id="{AFC82112-E2AB-D340-B804-EDE43B7A7B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Line 277">
            <a:extLst>
              <a:ext uri="{FF2B5EF4-FFF2-40B4-BE49-F238E27FC236}">
                <a16:creationId xmlns:a16="http://schemas.microsoft.com/office/drawing/2014/main" id="{669064A4-C2C1-994F-803C-4741003C89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278">
            <a:extLst>
              <a:ext uri="{FF2B5EF4-FFF2-40B4-BE49-F238E27FC236}">
                <a16:creationId xmlns:a16="http://schemas.microsoft.com/office/drawing/2014/main" id="{2DED7E7E-3ABD-B845-9A82-A49E2490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5649" name="Oval 279">
            <a:extLst>
              <a:ext uri="{FF2B5EF4-FFF2-40B4-BE49-F238E27FC236}">
                <a16:creationId xmlns:a16="http://schemas.microsoft.com/office/drawing/2014/main" id="{4A5B43A2-F87C-334E-8A3B-3600DF9DD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5650" name="Group 280">
            <a:extLst>
              <a:ext uri="{FF2B5EF4-FFF2-40B4-BE49-F238E27FC236}">
                <a16:creationId xmlns:a16="http://schemas.microsoft.com/office/drawing/2014/main" id="{4D5CA1D6-719A-6341-9017-1BD0CA709F2F}"/>
              </a:ext>
            </a:extLst>
          </p:cNvPr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26153" name="Line 281">
              <a:extLst>
                <a:ext uri="{FF2B5EF4-FFF2-40B4-BE49-F238E27FC236}">
                  <a16:creationId xmlns:a16="http://schemas.microsoft.com/office/drawing/2014/main" id="{9917052B-5C92-B242-93F3-08F51EE97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4" name="Line 282">
              <a:extLst>
                <a:ext uri="{FF2B5EF4-FFF2-40B4-BE49-F238E27FC236}">
                  <a16:creationId xmlns:a16="http://schemas.microsoft.com/office/drawing/2014/main" id="{20E5EBEF-90BF-FB4A-A303-7A6BD6646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5" name="Line 283">
              <a:extLst>
                <a:ext uri="{FF2B5EF4-FFF2-40B4-BE49-F238E27FC236}">
                  <a16:creationId xmlns:a16="http://schemas.microsoft.com/office/drawing/2014/main" id="{3F8A64F6-9096-4B4E-B4E7-94D795939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51" name="Group 284">
            <a:extLst>
              <a:ext uri="{FF2B5EF4-FFF2-40B4-BE49-F238E27FC236}">
                <a16:creationId xmlns:a16="http://schemas.microsoft.com/office/drawing/2014/main" id="{D8AF42FE-9B67-7447-94A3-C5C98FAF98D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26150" name="Line 285">
              <a:extLst>
                <a:ext uri="{FF2B5EF4-FFF2-40B4-BE49-F238E27FC236}">
                  <a16:creationId xmlns:a16="http://schemas.microsoft.com/office/drawing/2014/main" id="{56B11F6F-150D-7842-ADF2-5C5B1DFCC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1" name="Line 286">
              <a:extLst>
                <a:ext uri="{FF2B5EF4-FFF2-40B4-BE49-F238E27FC236}">
                  <a16:creationId xmlns:a16="http://schemas.microsoft.com/office/drawing/2014/main" id="{C133FC3D-7DC2-5D4D-BA67-94E5C861D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2" name="Line 287">
              <a:extLst>
                <a:ext uri="{FF2B5EF4-FFF2-40B4-BE49-F238E27FC236}">
                  <a16:creationId xmlns:a16="http://schemas.microsoft.com/office/drawing/2014/main" id="{E9E8FF4F-91E8-3A46-88B8-1D41D0150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52" name="Oval 289">
            <a:extLst>
              <a:ext uri="{FF2B5EF4-FFF2-40B4-BE49-F238E27FC236}">
                <a16:creationId xmlns:a16="http://schemas.microsoft.com/office/drawing/2014/main" id="{39008073-52CC-594C-BAB2-B37FD6989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53" name="Line 291">
            <a:extLst>
              <a:ext uri="{FF2B5EF4-FFF2-40B4-BE49-F238E27FC236}">
                <a16:creationId xmlns:a16="http://schemas.microsoft.com/office/drawing/2014/main" id="{7E64FA8C-7541-324A-8A83-43BC0397B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Rectangle 292">
            <a:extLst>
              <a:ext uri="{FF2B5EF4-FFF2-40B4-BE49-F238E27FC236}">
                <a16:creationId xmlns:a16="http://schemas.microsoft.com/office/drawing/2014/main" id="{54318E87-390E-ED49-85B3-21ECD5949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5655" name="Oval 293">
            <a:extLst>
              <a:ext uri="{FF2B5EF4-FFF2-40B4-BE49-F238E27FC236}">
                <a16:creationId xmlns:a16="http://schemas.microsoft.com/office/drawing/2014/main" id="{7EA3EBE1-C5A4-3D49-AE40-E1046E02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5656" name="Group 294">
            <a:extLst>
              <a:ext uri="{FF2B5EF4-FFF2-40B4-BE49-F238E27FC236}">
                <a16:creationId xmlns:a16="http://schemas.microsoft.com/office/drawing/2014/main" id="{F90B2929-8EDC-C94B-BDAB-C8738BED9F38}"/>
              </a:ext>
            </a:extLst>
          </p:cNvPr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26147" name="Line 295">
              <a:extLst>
                <a:ext uri="{FF2B5EF4-FFF2-40B4-BE49-F238E27FC236}">
                  <a16:creationId xmlns:a16="http://schemas.microsoft.com/office/drawing/2014/main" id="{C99D4053-63C1-A14B-818D-74879F1A8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8" name="Line 296">
              <a:extLst>
                <a:ext uri="{FF2B5EF4-FFF2-40B4-BE49-F238E27FC236}">
                  <a16:creationId xmlns:a16="http://schemas.microsoft.com/office/drawing/2014/main" id="{7ED79E59-9FF8-184E-AE66-4D6D11DB8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9" name="Line 297">
              <a:extLst>
                <a:ext uri="{FF2B5EF4-FFF2-40B4-BE49-F238E27FC236}">
                  <a16:creationId xmlns:a16="http://schemas.microsoft.com/office/drawing/2014/main" id="{AAC27703-EC5B-4D40-AC16-D9E80280C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57" name="Group 298">
            <a:extLst>
              <a:ext uri="{FF2B5EF4-FFF2-40B4-BE49-F238E27FC236}">
                <a16:creationId xmlns:a16="http://schemas.microsoft.com/office/drawing/2014/main" id="{76D7C960-99EF-7C49-BE67-2C62E7E837B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26144" name="Line 299">
              <a:extLst>
                <a:ext uri="{FF2B5EF4-FFF2-40B4-BE49-F238E27FC236}">
                  <a16:creationId xmlns:a16="http://schemas.microsoft.com/office/drawing/2014/main" id="{6D6EB645-A464-794C-B611-D69EE40A44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5" name="Line 300">
              <a:extLst>
                <a:ext uri="{FF2B5EF4-FFF2-40B4-BE49-F238E27FC236}">
                  <a16:creationId xmlns:a16="http://schemas.microsoft.com/office/drawing/2014/main" id="{C26F05ED-F13F-3C45-8848-526746604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6" name="Line 301">
              <a:extLst>
                <a:ext uri="{FF2B5EF4-FFF2-40B4-BE49-F238E27FC236}">
                  <a16:creationId xmlns:a16="http://schemas.microsoft.com/office/drawing/2014/main" id="{2ABBFD4A-9A04-B641-B880-1B01AD333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58" name="Oval 303">
            <a:extLst>
              <a:ext uri="{FF2B5EF4-FFF2-40B4-BE49-F238E27FC236}">
                <a16:creationId xmlns:a16="http://schemas.microsoft.com/office/drawing/2014/main" id="{B602A7AF-1E83-E541-9A23-1A40960FA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59" name="Line 304">
            <a:extLst>
              <a:ext uri="{FF2B5EF4-FFF2-40B4-BE49-F238E27FC236}">
                <a16:creationId xmlns:a16="http://schemas.microsoft.com/office/drawing/2014/main" id="{64751DF7-72C0-EF41-9869-5218C0B1E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0" name="Line 305">
            <a:extLst>
              <a:ext uri="{FF2B5EF4-FFF2-40B4-BE49-F238E27FC236}">
                <a16:creationId xmlns:a16="http://schemas.microsoft.com/office/drawing/2014/main" id="{7564AFA7-D29D-524B-8D3F-1A8B39A75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1" name="Rectangle 306">
            <a:extLst>
              <a:ext uri="{FF2B5EF4-FFF2-40B4-BE49-F238E27FC236}">
                <a16:creationId xmlns:a16="http://schemas.microsoft.com/office/drawing/2014/main" id="{E484DC85-3234-234E-A644-5CBCBA2CC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5662" name="Oval 307">
            <a:extLst>
              <a:ext uri="{FF2B5EF4-FFF2-40B4-BE49-F238E27FC236}">
                <a16:creationId xmlns:a16="http://schemas.microsoft.com/office/drawing/2014/main" id="{B86A39FA-1ADA-864C-8C87-B2792358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5663" name="Group 308">
            <a:extLst>
              <a:ext uri="{FF2B5EF4-FFF2-40B4-BE49-F238E27FC236}">
                <a16:creationId xmlns:a16="http://schemas.microsoft.com/office/drawing/2014/main" id="{86530FEB-A469-DA43-B5AB-C7D95539B494}"/>
              </a:ext>
            </a:extLst>
          </p:cNvPr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26141" name="Line 309">
              <a:extLst>
                <a:ext uri="{FF2B5EF4-FFF2-40B4-BE49-F238E27FC236}">
                  <a16:creationId xmlns:a16="http://schemas.microsoft.com/office/drawing/2014/main" id="{7BC876FE-E562-584E-96B1-EABAB564F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2" name="Line 310">
              <a:extLst>
                <a:ext uri="{FF2B5EF4-FFF2-40B4-BE49-F238E27FC236}">
                  <a16:creationId xmlns:a16="http://schemas.microsoft.com/office/drawing/2014/main" id="{6DCBC124-D5D7-A84C-AAC9-2BA68634BD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3" name="Line 311">
              <a:extLst>
                <a:ext uri="{FF2B5EF4-FFF2-40B4-BE49-F238E27FC236}">
                  <a16:creationId xmlns:a16="http://schemas.microsoft.com/office/drawing/2014/main" id="{A2F122F5-E295-A646-993C-189873E80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64" name="Group 312">
            <a:extLst>
              <a:ext uri="{FF2B5EF4-FFF2-40B4-BE49-F238E27FC236}">
                <a16:creationId xmlns:a16="http://schemas.microsoft.com/office/drawing/2014/main" id="{456C636A-2C7C-A149-BB25-8C7885CE4CE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26138" name="Line 313">
              <a:extLst>
                <a:ext uri="{FF2B5EF4-FFF2-40B4-BE49-F238E27FC236}">
                  <a16:creationId xmlns:a16="http://schemas.microsoft.com/office/drawing/2014/main" id="{988AEC7B-51C6-6E4B-B7EC-B076B4B97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9" name="Line 314">
              <a:extLst>
                <a:ext uri="{FF2B5EF4-FFF2-40B4-BE49-F238E27FC236}">
                  <a16:creationId xmlns:a16="http://schemas.microsoft.com/office/drawing/2014/main" id="{1BFF89E9-8D9F-E14D-A582-5DBB624B4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0" name="Line 315">
              <a:extLst>
                <a:ext uri="{FF2B5EF4-FFF2-40B4-BE49-F238E27FC236}">
                  <a16:creationId xmlns:a16="http://schemas.microsoft.com/office/drawing/2014/main" id="{9DF62AB1-08A5-314F-A985-2A0EB8C28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65" name="Line 316">
            <a:extLst>
              <a:ext uri="{FF2B5EF4-FFF2-40B4-BE49-F238E27FC236}">
                <a16:creationId xmlns:a16="http://schemas.microsoft.com/office/drawing/2014/main" id="{AFF3DADB-F276-DE46-948B-A86B729A06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6" name="Line 317">
            <a:extLst>
              <a:ext uri="{FF2B5EF4-FFF2-40B4-BE49-F238E27FC236}">
                <a16:creationId xmlns:a16="http://schemas.microsoft.com/office/drawing/2014/main" id="{89B84A56-BA6D-3D4C-847C-3C4032B31C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7" name="Line 318">
            <a:extLst>
              <a:ext uri="{FF2B5EF4-FFF2-40B4-BE49-F238E27FC236}">
                <a16:creationId xmlns:a16="http://schemas.microsoft.com/office/drawing/2014/main" id="{9EF11C5F-6B59-D04E-9D0E-3BC32B980B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8" name="Line 319">
            <a:extLst>
              <a:ext uri="{FF2B5EF4-FFF2-40B4-BE49-F238E27FC236}">
                <a16:creationId xmlns:a16="http://schemas.microsoft.com/office/drawing/2014/main" id="{2EB05899-ADB4-684D-A4B0-1B28A94504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9" name="Line 320">
            <a:extLst>
              <a:ext uri="{FF2B5EF4-FFF2-40B4-BE49-F238E27FC236}">
                <a16:creationId xmlns:a16="http://schemas.microsoft.com/office/drawing/2014/main" id="{201B2036-0D7A-2E47-B5B2-210C46A3C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0" name="Line 321">
            <a:extLst>
              <a:ext uri="{FF2B5EF4-FFF2-40B4-BE49-F238E27FC236}">
                <a16:creationId xmlns:a16="http://schemas.microsoft.com/office/drawing/2014/main" id="{0037501A-1CB8-E947-8C9B-3320A339A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1" name="Line 322">
            <a:extLst>
              <a:ext uri="{FF2B5EF4-FFF2-40B4-BE49-F238E27FC236}">
                <a16:creationId xmlns:a16="http://schemas.microsoft.com/office/drawing/2014/main" id="{66F99311-12DB-FA46-8305-88B33B9FE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2" name="Line 323">
            <a:extLst>
              <a:ext uri="{FF2B5EF4-FFF2-40B4-BE49-F238E27FC236}">
                <a16:creationId xmlns:a16="http://schemas.microsoft.com/office/drawing/2014/main" id="{2CE6299C-7102-D247-A2E2-5D0BD1E61C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3" name="Line 324">
            <a:extLst>
              <a:ext uri="{FF2B5EF4-FFF2-40B4-BE49-F238E27FC236}">
                <a16:creationId xmlns:a16="http://schemas.microsoft.com/office/drawing/2014/main" id="{04012A3A-98A4-DD4F-AC40-0D4ED5F8B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4" name="Line 325">
            <a:extLst>
              <a:ext uri="{FF2B5EF4-FFF2-40B4-BE49-F238E27FC236}">
                <a16:creationId xmlns:a16="http://schemas.microsoft.com/office/drawing/2014/main" id="{BB7C321F-43C2-DD41-A31B-B6D0870B4E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5" name="Line 354">
            <a:extLst>
              <a:ext uri="{FF2B5EF4-FFF2-40B4-BE49-F238E27FC236}">
                <a16:creationId xmlns:a16="http://schemas.microsoft.com/office/drawing/2014/main" id="{2B570B1A-DCEC-9349-AC3D-8E47CE03D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6" name="Line 355">
            <a:extLst>
              <a:ext uri="{FF2B5EF4-FFF2-40B4-BE49-F238E27FC236}">
                <a16:creationId xmlns:a16="http://schemas.microsoft.com/office/drawing/2014/main" id="{347597D8-7FEA-3B4C-8EC1-C16709D47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7" name="Line 365">
            <a:extLst>
              <a:ext uri="{FF2B5EF4-FFF2-40B4-BE49-F238E27FC236}">
                <a16:creationId xmlns:a16="http://schemas.microsoft.com/office/drawing/2014/main" id="{C3CD92D3-6BE0-3741-A762-C5CBF739EB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8" name="Line 366">
            <a:extLst>
              <a:ext uri="{FF2B5EF4-FFF2-40B4-BE49-F238E27FC236}">
                <a16:creationId xmlns:a16="http://schemas.microsoft.com/office/drawing/2014/main" id="{CC904DB4-10C4-6F46-B50C-5CE1AF7A60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9" name="Line 367">
            <a:extLst>
              <a:ext uri="{FF2B5EF4-FFF2-40B4-BE49-F238E27FC236}">
                <a16:creationId xmlns:a16="http://schemas.microsoft.com/office/drawing/2014/main" id="{A7693DC7-7AEE-0945-A8B9-613BDEE17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0" name="Line 368">
            <a:extLst>
              <a:ext uri="{FF2B5EF4-FFF2-40B4-BE49-F238E27FC236}">
                <a16:creationId xmlns:a16="http://schemas.microsoft.com/office/drawing/2014/main" id="{3FC4424F-9FC6-4D43-AE49-3B90975407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1" name="Line 369">
            <a:extLst>
              <a:ext uri="{FF2B5EF4-FFF2-40B4-BE49-F238E27FC236}">
                <a16:creationId xmlns:a16="http://schemas.microsoft.com/office/drawing/2014/main" id="{C828938C-E9FD-7A4A-B8B7-E5982CB13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2" name="Line 370">
            <a:extLst>
              <a:ext uri="{FF2B5EF4-FFF2-40B4-BE49-F238E27FC236}">
                <a16:creationId xmlns:a16="http://schemas.microsoft.com/office/drawing/2014/main" id="{85F530D3-978E-844A-891D-D1E6FA7E2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3" name="Line 371">
            <a:extLst>
              <a:ext uri="{FF2B5EF4-FFF2-40B4-BE49-F238E27FC236}">
                <a16:creationId xmlns:a16="http://schemas.microsoft.com/office/drawing/2014/main" id="{D12BBBB9-D1D3-2D45-8A83-640C5AA3C6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4" name="Line 372">
            <a:extLst>
              <a:ext uri="{FF2B5EF4-FFF2-40B4-BE49-F238E27FC236}">
                <a16:creationId xmlns:a16="http://schemas.microsoft.com/office/drawing/2014/main" id="{29681A0D-8DED-1F4A-8500-EAC51B9169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5" name="Line 373">
            <a:extLst>
              <a:ext uri="{FF2B5EF4-FFF2-40B4-BE49-F238E27FC236}">
                <a16:creationId xmlns:a16="http://schemas.microsoft.com/office/drawing/2014/main" id="{661E681A-B152-E94F-A3C7-1211EAAA1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6" name="Line 374">
            <a:extLst>
              <a:ext uri="{FF2B5EF4-FFF2-40B4-BE49-F238E27FC236}">
                <a16:creationId xmlns:a16="http://schemas.microsoft.com/office/drawing/2014/main" id="{8A9D2FA7-216F-0746-89D2-A8F6EDC076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7" name="Line 375">
            <a:extLst>
              <a:ext uri="{FF2B5EF4-FFF2-40B4-BE49-F238E27FC236}">
                <a16:creationId xmlns:a16="http://schemas.microsoft.com/office/drawing/2014/main" id="{9B834A0E-1648-A249-9261-33FDB1B18A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8" name="Oval 378">
            <a:extLst>
              <a:ext uri="{FF2B5EF4-FFF2-40B4-BE49-F238E27FC236}">
                <a16:creationId xmlns:a16="http://schemas.microsoft.com/office/drawing/2014/main" id="{C4549E9D-D1D1-264F-8397-7624814AE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89" name="Line 379">
            <a:extLst>
              <a:ext uri="{FF2B5EF4-FFF2-40B4-BE49-F238E27FC236}">
                <a16:creationId xmlns:a16="http://schemas.microsoft.com/office/drawing/2014/main" id="{A4BBDD56-7690-6D41-AFBE-74C843740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0" name="Line 380">
            <a:extLst>
              <a:ext uri="{FF2B5EF4-FFF2-40B4-BE49-F238E27FC236}">
                <a16:creationId xmlns:a16="http://schemas.microsoft.com/office/drawing/2014/main" id="{4E303F58-AF9B-CB4B-AD60-18023EC3D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1" name="Rectangle 381">
            <a:extLst>
              <a:ext uri="{FF2B5EF4-FFF2-40B4-BE49-F238E27FC236}">
                <a16:creationId xmlns:a16="http://schemas.microsoft.com/office/drawing/2014/main" id="{189214B3-5760-C543-A47F-9AAABF9C5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5692" name="Oval 382">
            <a:extLst>
              <a:ext uri="{FF2B5EF4-FFF2-40B4-BE49-F238E27FC236}">
                <a16:creationId xmlns:a16="http://schemas.microsoft.com/office/drawing/2014/main" id="{28B246E6-7C1E-DB42-9864-F6D2369FA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5693" name="Group 383">
            <a:extLst>
              <a:ext uri="{FF2B5EF4-FFF2-40B4-BE49-F238E27FC236}">
                <a16:creationId xmlns:a16="http://schemas.microsoft.com/office/drawing/2014/main" id="{635023DC-50C9-0D49-94EF-1ABC5B5A42FE}"/>
              </a:ext>
            </a:extLst>
          </p:cNvPr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26135" name="Line 384">
              <a:extLst>
                <a:ext uri="{FF2B5EF4-FFF2-40B4-BE49-F238E27FC236}">
                  <a16:creationId xmlns:a16="http://schemas.microsoft.com/office/drawing/2014/main" id="{B4784569-0BCC-1940-B654-EE9AEC1D6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6" name="Line 385">
              <a:extLst>
                <a:ext uri="{FF2B5EF4-FFF2-40B4-BE49-F238E27FC236}">
                  <a16:creationId xmlns:a16="http://schemas.microsoft.com/office/drawing/2014/main" id="{C8D57131-CD1D-694C-9E4A-04EAA0C4A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7" name="Line 386">
              <a:extLst>
                <a:ext uri="{FF2B5EF4-FFF2-40B4-BE49-F238E27FC236}">
                  <a16:creationId xmlns:a16="http://schemas.microsoft.com/office/drawing/2014/main" id="{1F1B31E5-2974-194B-9C07-59F91AEEE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94" name="Group 387">
            <a:extLst>
              <a:ext uri="{FF2B5EF4-FFF2-40B4-BE49-F238E27FC236}">
                <a16:creationId xmlns:a16="http://schemas.microsoft.com/office/drawing/2014/main" id="{74F3E1AB-E230-8E48-BEB0-D060B0A0B91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26132" name="Line 388">
              <a:extLst>
                <a:ext uri="{FF2B5EF4-FFF2-40B4-BE49-F238E27FC236}">
                  <a16:creationId xmlns:a16="http://schemas.microsoft.com/office/drawing/2014/main" id="{EC637AEA-7C13-D54B-A38C-4628A74716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3" name="Line 389">
              <a:extLst>
                <a:ext uri="{FF2B5EF4-FFF2-40B4-BE49-F238E27FC236}">
                  <a16:creationId xmlns:a16="http://schemas.microsoft.com/office/drawing/2014/main" id="{6B25EE0E-8A38-804E-9C2A-F519DDF6E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4" name="Line 390">
              <a:extLst>
                <a:ext uri="{FF2B5EF4-FFF2-40B4-BE49-F238E27FC236}">
                  <a16:creationId xmlns:a16="http://schemas.microsoft.com/office/drawing/2014/main" id="{81D48176-D7F0-6240-AAB7-733EF5A33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95" name="Oval 392">
            <a:extLst>
              <a:ext uri="{FF2B5EF4-FFF2-40B4-BE49-F238E27FC236}">
                <a16:creationId xmlns:a16="http://schemas.microsoft.com/office/drawing/2014/main" id="{40999BCF-0B3B-0A41-883F-8EA6F1502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96" name="Line 393">
            <a:extLst>
              <a:ext uri="{FF2B5EF4-FFF2-40B4-BE49-F238E27FC236}">
                <a16:creationId xmlns:a16="http://schemas.microsoft.com/office/drawing/2014/main" id="{925A689B-DAE8-164E-85B2-979CB5529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7" name="Line 394">
            <a:extLst>
              <a:ext uri="{FF2B5EF4-FFF2-40B4-BE49-F238E27FC236}">
                <a16:creationId xmlns:a16="http://schemas.microsoft.com/office/drawing/2014/main" id="{BBD40DB8-4CE9-1544-B520-5B639605E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8" name="Rectangle 395">
            <a:extLst>
              <a:ext uri="{FF2B5EF4-FFF2-40B4-BE49-F238E27FC236}">
                <a16:creationId xmlns:a16="http://schemas.microsoft.com/office/drawing/2014/main" id="{5FEBAC77-C3A8-EE42-B263-B7DA3260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5699" name="Oval 396">
            <a:extLst>
              <a:ext uri="{FF2B5EF4-FFF2-40B4-BE49-F238E27FC236}">
                <a16:creationId xmlns:a16="http://schemas.microsoft.com/office/drawing/2014/main" id="{1673C7A2-39DD-D243-8B2E-83661E541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5700" name="Group 397">
            <a:extLst>
              <a:ext uri="{FF2B5EF4-FFF2-40B4-BE49-F238E27FC236}">
                <a16:creationId xmlns:a16="http://schemas.microsoft.com/office/drawing/2014/main" id="{55A62D64-5D2D-594F-89DD-C0A4B2002797}"/>
              </a:ext>
            </a:extLst>
          </p:cNvPr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26129" name="Line 398">
              <a:extLst>
                <a:ext uri="{FF2B5EF4-FFF2-40B4-BE49-F238E27FC236}">
                  <a16:creationId xmlns:a16="http://schemas.microsoft.com/office/drawing/2014/main" id="{34EE4637-0A95-8B46-A3C0-88BC2CD16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0" name="Line 399">
              <a:extLst>
                <a:ext uri="{FF2B5EF4-FFF2-40B4-BE49-F238E27FC236}">
                  <a16:creationId xmlns:a16="http://schemas.microsoft.com/office/drawing/2014/main" id="{6B57F4A4-0FC8-BD46-833C-31A2B8899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1" name="Line 400">
              <a:extLst>
                <a:ext uri="{FF2B5EF4-FFF2-40B4-BE49-F238E27FC236}">
                  <a16:creationId xmlns:a16="http://schemas.microsoft.com/office/drawing/2014/main" id="{8D5AD03E-276F-834F-B1B1-2EA5C8D68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01" name="Group 401">
            <a:extLst>
              <a:ext uri="{FF2B5EF4-FFF2-40B4-BE49-F238E27FC236}">
                <a16:creationId xmlns:a16="http://schemas.microsoft.com/office/drawing/2014/main" id="{9A3A67AB-C366-704C-8EF4-50139A7C921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26126" name="Line 402">
              <a:extLst>
                <a:ext uri="{FF2B5EF4-FFF2-40B4-BE49-F238E27FC236}">
                  <a16:creationId xmlns:a16="http://schemas.microsoft.com/office/drawing/2014/main" id="{1749E7E0-A849-774C-8713-10DE246D7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7" name="Line 403">
              <a:extLst>
                <a:ext uri="{FF2B5EF4-FFF2-40B4-BE49-F238E27FC236}">
                  <a16:creationId xmlns:a16="http://schemas.microsoft.com/office/drawing/2014/main" id="{B8389CD5-2214-FB40-8CFD-F09A19B052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8" name="Line 404">
              <a:extLst>
                <a:ext uri="{FF2B5EF4-FFF2-40B4-BE49-F238E27FC236}">
                  <a16:creationId xmlns:a16="http://schemas.microsoft.com/office/drawing/2014/main" id="{5D21E8CC-49DB-3C4A-A051-82748D51F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02" name="Oval 406">
            <a:extLst>
              <a:ext uri="{FF2B5EF4-FFF2-40B4-BE49-F238E27FC236}">
                <a16:creationId xmlns:a16="http://schemas.microsoft.com/office/drawing/2014/main" id="{468BC2DD-911B-DB46-8E10-33A343A0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703" name="Line 407">
            <a:extLst>
              <a:ext uri="{FF2B5EF4-FFF2-40B4-BE49-F238E27FC236}">
                <a16:creationId xmlns:a16="http://schemas.microsoft.com/office/drawing/2014/main" id="{65E1CE96-5375-BD4D-9CAC-E9CF2DF5E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" name="Line 408">
            <a:extLst>
              <a:ext uri="{FF2B5EF4-FFF2-40B4-BE49-F238E27FC236}">
                <a16:creationId xmlns:a16="http://schemas.microsoft.com/office/drawing/2014/main" id="{C9EF206C-BAF8-8648-AF31-C8E8431A40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" name="Rectangle 409">
            <a:extLst>
              <a:ext uri="{FF2B5EF4-FFF2-40B4-BE49-F238E27FC236}">
                <a16:creationId xmlns:a16="http://schemas.microsoft.com/office/drawing/2014/main" id="{C027E995-054A-FA44-9125-95F9D7AFC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5706" name="Oval 410">
            <a:extLst>
              <a:ext uri="{FF2B5EF4-FFF2-40B4-BE49-F238E27FC236}">
                <a16:creationId xmlns:a16="http://schemas.microsoft.com/office/drawing/2014/main" id="{47D4E6B3-C238-4F4F-B14A-818A39F2A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5707" name="Group 411">
            <a:extLst>
              <a:ext uri="{FF2B5EF4-FFF2-40B4-BE49-F238E27FC236}">
                <a16:creationId xmlns:a16="http://schemas.microsoft.com/office/drawing/2014/main" id="{6FDFB060-CBDF-A94A-8FCC-A744F6EF8E5A}"/>
              </a:ext>
            </a:extLst>
          </p:cNvPr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26123" name="Line 412">
              <a:extLst>
                <a:ext uri="{FF2B5EF4-FFF2-40B4-BE49-F238E27FC236}">
                  <a16:creationId xmlns:a16="http://schemas.microsoft.com/office/drawing/2014/main" id="{2CC614F7-A823-CB40-8522-0B0CA4FC8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4" name="Line 413">
              <a:extLst>
                <a:ext uri="{FF2B5EF4-FFF2-40B4-BE49-F238E27FC236}">
                  <a16:creationId xmlns:a16="http://schemas.microsoft.com/office/drawing/2014/main" id="{2A8637AC-E4DB-A942-BAAE-24A84ABD2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5" name="Line 414">
              <a:extLst>
                <a:ext uri="{FF2B5EF4-FFF2-40B4-BE49-F238E27FC236}">
                  <a16:creationId xmlns:a16="http://schemas.microsoft.com/office/drawing/2014/main" id="{3E16B726-77F2-9D49-B6AD-ADF60D73E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08" name="Group 415">
            <a:extLst>
              <a:ext uri="{FF2B5EF4-FFF2-40B4-BE49-F238E27FC236}">
                <a16:creationId xmlns:a16="http://schemas.microsoft.com/office/drawing/2014/main" id="{39CFD0B7-6202-F74A-9D96-B11E6D5C591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26120" name="Line 416">
              <a:extLst>
                <a:ext uri="{FF2B5EF4-FFF2-40B4-BE49-F238E27FC236}">
                  <a16:creationId xmlns:a16="http://schemas.microsoft.com/office/drawing/2014/main" id="{2A61E66F-F1CE-5949-A2DD-CBFD2B263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1" name="Line 417">
              <a:extLst>
                <a:ext uri="{FF2B5EF4-FFF2-40B4-BE49-F238E27FC236}">
                  <a16:creationId xmlns:a16="http://schemas.microsoft.com/office/drawing/2014/main" id="{393AB75E-2130-1843-9676-FDEA1810E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2" name="Line 418">
              <a:extLst>
                <a:ext uri="{FF2B5EF4-FFF2-40B4-BE49-F238E27FC236}">
                  <a16:creationId xmlns:a16="http://schemas.microsoft.com/office/drawing/2014/main" id="{F2E52D60-4DC5-284B-9C97-8A547376D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09" name="Oval 434">
            <a:extLst>
              <a:ext uri="{FF2B5EF4-FFF2-40B4-BE49-F238E27FC236}">
                <a16:creationId xmlns:a16="http://schemas.microsoft.com/office/drawing/2014/main" id="{C7E8AC5B-553D-B54B-9FB7-1684973A3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710" name="Line 435">
            <a:extLst>
              <a:ext uri="{FF2B5EF4-FFF2-40B4-BE49-F238E27FC236}">
                <a16:creationId xmlns:a16="http://schemas.microsoft.com/office/drawing/2014/main" id="{DA6181B3-BBE1-9047-9B70-2249B731E2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1" name="Line 436">
            <a:extLst>
              <a:ext uri="{FF2B5EF4-FFF2-40B4-BE49-F238E27FC236}">
                <a16:creationId xmlns:a16="http://schemas.microsoft.com/office/drawing/2014/main" id="{1BBA6FC0-19F2-9140-8B3C-0A387F034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2" name="Rectangle 437">
            <a:extLst>
              <a:ext uri="{FF2B5EF4-FFF2-40B4-BE49-F238E27FC236}">
                <a16:creationId xmlns:a16="http://schemas.microsoft.com/office/drawing/2014/main" id="{46A69236-E107-6147-A101-F482B193A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5713" name="Oval 438">
            <a:extLst>
              <a:ext uri="{FF2B5EF4-FFF2-40B4-BE49-F238E27FC236}">
                <a16:creationId xmlns:a16="http://schemas.microsoft.com/office/drawing/2014/main" id="{DFF556C5-5526-674B-9C90-D8180D4E3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5714" name="Group 439">
            <a:extLst>
              <a:ext uri="{FF2B5EF4-FFF2-40B4-BE49-F238E27FC236}">
                <a16:creationId xmlns:a16="http://schemas.microsoft.com/office/drawing/2014/main" id="{0AA02685-D232-2E45-AB0A-E18BFEE4BB30}"/>
              </a:ext>
            </a:extLst>
          </p:cNvPr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26117" name="Line 440">
              <a:extLst>
                <a:ext uri="{FF2B5EF4-FFF2-40B4-BE49-F238E27FC236}">
                  <a16:creationId xmlns:a16="http://schemas.microsoft.com/office/drawing/2014/main" id="{3EC8B6A4-3B79-DD4D-96C9-22706EF64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8" name="Line 441">
              <a:extLst>
                <a:ext uri="{FF2B5EF4-FFF2-40B4-BE49-F238E27FC236}">
                  <a16:creationId xmlns:a16="http://schemas.microsoft.com/office/drawing/2014/main" id="{9A2AD2C2-24AE-BE42-9376-B1822E7F4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9" name="Line 442">
              <a:extLst>
                <a:ext uri="{FF2B5EF4-FFF2-40B4-BE49-F238E27FC236}">
                  <a16:creationId xmlns:a16="http://schemas.microsoft.com/office/drawing/2014/main" id="{1F07F884-C0E2-1A4E-8D25-D35B55115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5" name="Group 443">
            <a:extLst>
              <a:ext uri="{FF2B5EF4-FFF2-40B4-BE49-F238E27FC236}">
                <a16:creationId xmlns:a16="http://schemas.microsoft.com/office/drawing/2014/main" id="{03CCDA49-9CB6-744C-BCBE-F55C62C3C49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26114" name="Line 444">
              <a:extLst>
                <a:ext uri="{FF2B5EF4-FFF2-40B4-BE49-F238E27FC236}">
                  <a16:creationId xmlns:a16="http://schemas.microsoft.com/office/drawing/2014/main" id="{278002B5-182F-C14D-8B3E-202C6C6F6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5" name="Line 445">
              <a:extLst>
                <a:ext uri="{FF2B5EF4-FFF2-40B4-BE49-F238E27FC236}">
                  <a16:creationId xmlns:a16="http://schemas.microsoft.com/office/drawing/2014/main" id="{59A71DF1-91F0-8348-90A0-92B407EFB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6" name="Line 446">
              <a:extLst>
                <a:ext uri="{FF2B5EF4-FFF2-40B4-BE49-F238E27FC236}">
                  <a16:creationId xmlns:a16="http://schemas.microsoft.com/office/drawing/2014/main" id="{55747327-BF89-2941-B3FF-E2C7C59CB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16" name="Oval 448">
            <a:extLst>
              <a:ext uri="{FF2B5EF4-FFF2-40B4-BE49-F238E27FC236}">
                <a16:creationId xmlns:a16="http://schemas.microsoft.com/office/drawing/2014/main" id="{CB20390A-AAE4-674A-B0B9-F0661C08C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717" name="Line 449">
            <a:extLst>
              <a:ext uri="{FF2B5EF4-FFF2-40B4-BE49-F238E27FC236}">
                <a16:creationId xmlns:a16="http://schemas.microsoft.com/office/drawing/2014/main" id="{4CFBD802-8F59-3941-9536-8752A399F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8" name="Line 450">
            <a:extLst>
              <a:ext uri="{FF2B5EF4-FFF2-40B4-BE49-F238E27FC236}">
                <a16:creationId xmlns:a16="http://schemas.microsoft.com/office/drawing/2014/main" id="{5C70FC61-F13D-5E40-BABF-9B8B5AB7A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9" name="Rectangle 451">
            <a:extLst>
              <a:ext uri="{FF2B5EF4-FFF2-40B4-BE49-F238E27FC236}">
                <a16:creationId xmlns:a16="http://schemas.microsoft.com/office/drawing/2014/main" id="{FE7396AD-B8D4-084C-B056-0D3FF9F1E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5720" name="Oval 452">
            <a:extLst>
              <a:ext uri="{FF2B5EF4-FFF2-40B4-BE49-F238E27FC236}">
                <a16:creationId xmlns:a16="http://schemas.microsoft.com/office/drawing/2014/main" id="{EE34901C-A4C9-404E-A86A-68C74A42D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5721" name="Group 453">
            <a:extLst>
              <a:ext uri="{FF2B5EF4-FFF2-40B4-BE49-F238E27FC236}">
                <a16:creationId xmlns:a16="http://schemas.microsoft.com/office/drawing/2014/main" id="{72B52CB6-7391-3340-BBC6-9A5758023D97}"/>
              </a:ext>
            </a:extLst>
          </p:cNvPr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26111" name="Line 454">
              <a:extLst>
                <a:ext uri="{FF2B5EF4-FFF2-40B4-BE49-F238E27FC236}">
                  <a16:creationId xmlns:a16="http://schemas.microsoft.com/office/drawing/2014/main" id="{D66B4534-5F69-1B45-9B04-3BD85B57E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2" name="Line 455">
              <a:extLst>
                <a:ext uri="{FF2B5EF4-FFF2-40B4-BE49-F238E27FC236}">
                  <a16:creationId xmlns:a16="http://schemas.microsoft.com/office/drawing/2014/main" id="{111EDA26-F903-5945-B668-F2D976164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3" name="Line 456">
              <a:extLst>
                <a:ext uri="{FF2B5EF4-FFF2-40B4-BE49-F238E27FC236}">
                  <a16:creationId xmlns:a16="http://schemas.microsoft.com/office/drawing/2014/main" id="{76957388-20D4-F549-AD4A-EDF7C979A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22" name="Group 457">
            <a:extLst>
              <a:ext uri="{FF2B5EF4-FFF2-40B4-BE49-F238E27FC236}">
                <a16:creationId xmlns:a16="http://schemas.microsoft.com/office/drawing/2014/main" id="{C4091372-10F8-6A4F-BD0A-CFD3EE013CD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26108" name="Line 458">
              <a:extLst>
                <a:ext uri="{FF2B5EF4-FFF2-40B4-BE49-F238E27FC236}">
                  <a16:creationId xmlns:a16="http://schemas.microsoft.com/office/drawing/2014/main" id="{7BD97C1C-947D-E244-9C1C-038905763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9" name="Line 459">
              <a:extLst>
                <a:ext uri="{FF2B5EF4-FFF2-40B4-BE49-F238E27FC236}">
                  <a16:creationId xmlns:a16="http://schemas.microsoft.com/office/drawing/2014/main" id="{2FA6E4B2-DD19-634F-B118-C6055BB0A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0" name="Line 460">
              <a:extLst>
                <a:ext uri="{FF2B5EF4-FFF2-40B4-BE49-F238E27FC236}">
                  <a16:creationId xmlns:a16="http://schemas.microsoft.com/office/drawing/2014/main" id="{250E811F-F4CB-3A4C-BEAE-B1A4553CD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23" name="Oval 462">
            <a:extLst>
              <a:ext uri="{FF2B5EF4-FFF2-40B4-BE49-F238E27FC236}">
                <a16:creationId xmlns:a16="http://schemas.microsoft.com/office/drawing/2014/main" id="{8D5CDD27-AEFF-4E4C-8520-100C9079F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724" name="Line 463">
            <a:extLst>
              <a:ext uri="{FF2B5EF4-FFF2-40B4-BE49-F238E27FC236}">
                <a16:creationId xmlns:a16="http://schemas.microsoft.com/office/drawing/2014/main" id="{97D6B560-4B2C-214C-BFD0-52D13C91A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5" name="Line 464">
            <a:extLst>
              <a:ext uri="{FF2B5EF4-FFF2-40B4-BE49-F238E27FC236}">
                <a16:creationId xmlns:a16="http://schemas.microsoft.com/office/drawing/2014/main" id="{4C6B13A6-75A1-034E-A742-37ACDAB2F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26" name="Rectangle 465">
            <a:extLst>
              <a:ext uri="{FF2B5EF4-FFF2-40B4-BE49-F238E27FC236}">
                <a16:creationId xmlns:a16="http://schemas.microsoft.com/office/drawing/2014/main" id="{7C768BB6-8FBC-BF4E-A612-6119A450C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25727" name="Oval 466">
            <a:extLst>
              <a:ext uri="{FF2B5EF4-FFF2-40B4-BE49-F238E27FC236}">
                <a16:creationId xmlns:a16="http://schemas.microsoft.com/office/drawing/2014/main" id="{96AE719A-0B1C-A84A-8A83-A641AAF18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25728" name="Group 467">
            <a:extLst>
              <a:ext uri="{FF2B5EF4-FFF2-40B4-BE49-F238E27FC236}">
                <a16:creationId xmlns:a16="http://schemas.microsoft.com/office/drawing/2014/main" id="{097F2751-F57E-9044-ADE0-FFC640AA88E2}"/>
              </a:ext>
            </a:extLst>
          </p:cNvPr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26105" name="Line 468">
              <a:extLst>
                <a:ext uri="{FF2B5EF4-FFF2-40B4-BE49-F238E27FC236}">
                  <a16:creationId xmlns:a16="http://schemas.microsoft.com/office/drawing/2014/main" id="{80D35042-A25E-7641-A0AF-F65B3B41B4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6" name="Line 469">
              <a:extLst>
                <a:ext uri="{FF2B5EF4-FFF2-40B4-BE49-F238E27FC236}">
                  <a16:creationId xmlns:a16="http://schemas.microsoft.com/office/drawing/2014/main" id="{B0341B7A-5F23-BB4D-9754-72877F785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7" name="Line 470">
              <a:extLst>
                <a:ext uri="{FF2B5EF4-FFF2-40B4-BE49-F238E27FC236}">
                  <a16:creationId xmlns:a16="http://schemas.microsoft.com/office/drawing/2014/main" id="{17014D3C-7BD2-AC45-98B6-F8B2BBC09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29" name="Group 471">
            <a:extLst>
              <a:ext uri="{FF2B5EF4-FFF2-40B4-BE49-F238E27FC236}">
                <a16:creationId xmlns:a16="http://schemas.microsoft.com/office/drawing/2014/main" id="{F5AD7BF6-229D-8046-ABE3-D83913764BA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26102" name="Line 472">
              <a:extLst>
                <a:ext uri="{FF2B5EF4-FFF2-40B4-BE49-F238E27FC236}">
                  <a16:creationId xmlns:a16="http://schemas.microsoft.com/office/drawing/2014/main" id="{A21B57CB-0C6C-A245-B907-E2C6084BC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3" name="Line 473">
              <a:extLst>
                <a:ext uri="{FF2B5EF4-FFF2-40B4-BE49-F238E27FC236}">
                  <a16:creationId xmlns:a16="http://schemas.microsoft.com/office/drawing/2014/main" id="{4F90A1B6-39C2-D848-BE4A-1AC870D6E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4" name="Line 474">
              <a:extLst>
                <a:ext uri="{FF2B5EF4-FFF2-40B4-BE49-F238E27FC236}">
                  <a16:creationId xmlns:a16="http://schemas.microsoft.com/office/drawing/2014/main" id="{807902E8-CD0E-AF48-805A-7715D1311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30" name="Line 232">
            <a:extLst>
              <a:ext uri="{FF2B5EF4-FFF2-40B4-BE49-F238E27FC236}">
                <a16:creationId xmlns:a16="http://schemas.microsoft.com/office/drawing/2014/main" id="{C86AFBE4-C845-4845-AF43-D5E2777321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731" name="Group 517">
            <a:extLst>
              <a:ext uri="{FF2B5EF4-FFF2-40B4-BE49-F238E27FC236}">
                <a16:creationId xmlns:a16="http://schemas.microsoft.com/office/drawing/2014/main" id="{22C04ED0-5D47-724D-9940-72A9E642B781}"/>
              </a:ext>
            </a:extLst>
          </p:cNvPr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26096" name="Rectangle 511">
              <a:extLst>
                <a:ext uri="{FF2B5EF4-FFF2-40B4-BE49-F238E27FC236}">
                  <a16:creationId xmlns:a16="http://schemas.microsoft.com/office/drawing/2014/main" id="{31DFB7C0-D42A-ED47-89DC-3B8D81392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097" name="Rectangle 512">
              <a:extLst>
                <a:ext uri="{FF2B5EF4-FFF2-40B4-BE49-F238E27FC236}">
                  <a16:creationId xmlns:a16="http://schemas.microsoft.com/office/drawing/2014/main" id="{1D0BC7AF-3D9C-1F44-877C-3899F2458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098" name="Rectangle 513">
              <a:extLst>
                <a:ext uri="{FF2B5EF4-FFF2-40B4-BE49-F238E27FC236}">
                  <a16:creationId xmlns:a16="http://schemas.microsoft.com/office/drawing/2014/main" id="{21CD7149-6667-7E41-9FD2-22DF561F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099" name="Rectangle 514">
              <a:extLst>
                <a:ext uri="{FF2B5EF4-FFF2-40B4-BE49-F238E27FC236}">
                  <a16:creationId xmlns:a16="http://schemas.microsoft.com/office/drawing/2014/main" id="{115A0DA0-ADD2-5B4A-8D4F-0B601EEC8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100" name="Rectangle 515">
              <a:extLst>
                <a:ext uri="{FF2B5EF4-FFF2-40B4-BE49-F238E27FC236}">
                  <a16:creationId xmlns:a16="http://schemas.microsoft.com/office/drawing/2014/main" id="{FB329B01-ACCC-2C44-8985-D590F1672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101" name="Rectangle 516">
              <a:extLst>
                <a:ext uri="{FF2B5EF4-FFF2-40B4-BE49-F238E27FC236}">
                  <a16:creationId xmlns:a16="http://schemas.microsoft.com/office/drawing/2014/main" id="{1D933F51-2F27-154A-AB4C-9DB1C847D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25732" name="Group 805">
            <a:extLst>
              <a:ext uri="{FF2B5EF4-FFF2-40B4-BE49-F238E27FC236}">
                <a16:creationId xmlns:a16="http://schemas.microsoft.com/office/drawing/2014/main" id="{938DB521-E23C-DE47-9BED-49589933A069}"/>
              </a:ext>
            </a:extLst>
          </p:cNvPr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26077" name="Picture 337" descr="31u_bnrz[1]">
              <a:extLst>
                <a:ext uri="{FF2B5EF4-FFF2-40B4-BE49-F238E27FC236}">
                  <a16:creationId xmlns:a16="http://schemas.microsoft.com/office/drawing/2014/main" id="{94DDE2A8-129D-AF41-B7A6-063790C53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78" name="Freeform 343">
              <a:extLst>
                <a:ext uri="{FF2B5EF4-FFF2-40B4-BE49-F238E27FC236}">
                  <a16:creationId xmlns:a16="http://schemas.microsoft.com/office/drawing/2014/main" id="{DB2953C6-40FA-0F4D-BE0D-05ABE8226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9" name="Freeform 344">
              <a:extLst>
                <a:ext uri="{FF2B5EF4-FFF2-40B4-BE49-F238E27FC236}">
                  <a16:creationId xmlns:a16="http://schemas.microsoft.com/office/drawing/2014/main" id="{9942EB65-B66F-2949-988D-2ED1B768F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80" name="Freeform 345">
              <a:extLst>
                <a:ext uri="{FF2B5EF4-FFF2-40B4-BE49-F238E27FC236}">
                  <a16:creationId xmlns:a16="http://schemas.microsoft.com/office/drawing/2014/main" id="{B8AF8239-5262-504D-97D9-C2495E3D8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81" name="Freeform 346">
              <a:extLst>
                <a:ext uri="{FF2B5EF4-FFF2-40B4-BE49-F238E27FC236}">
                  <a16:creationId xmlns:a16="http://schemas.microsoft.com/office/drawing/2014/main" id="{A876FE44-B81F-3B4D-B9EB-67D876E4E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2" name="Freeform 347">
              <a:extLst>
                <a:ext uri="{FF2B5EF4-FFF2-40B4-BE49-F238E27FC236}">
                  <a16:creationId xmlns:a16="http://schemas.microsoft.com/office/drawing/2014/main" id="{D4E9A299-5733-5647-933E-DAECD5033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83" name="Freeform 348">
              <a:extLst>
                <a:ext uri="{FF2B5EF4-FFF2-40B4-BE49-F238E27FC236}">
                  <a16:creationId xmlns:a16="http://schemas.microsoft.com/office/drawing/2014/main" id="{FF235038-8F69-B544-B61B-AFF4FAFFE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84" name="Freeform 349">
              <a:extLst>
                <a:ext uri="{FF2B5EF4-FFF2-40B4-BE49-F238E27FC236}">
                  <a16:creationId xmlns:a16="http://schemas.microsoft.com/office/drawing/2014/main" id="{77A48679-DB1E-BD46-B69A-8A5053D3A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85" name="Freeform 350">
              <a:extLst>
                <a:ext uri="{FF2B5EF4-FFF2-40B4-BE49-F238E27FC236}">
                  <a16:creationId xmlns:a16="http://schemas.microsoft.com/office/drawing/2014/main" id="{F7E83EB7-0154-9A48-A37A-D78E24B48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86" name="Freeform 351">
              <a:extLst>
                <a:ext uri="{FF2B5EF4-FFF2-40B4-BE49-F238E27FC236}">
                  <a16:creationId xmlns:a16="http://schemas.microsoft.com/office/drawing/2014/main" id="{AE6FF9E2-986B-9F4D-B7F6-F3EA7855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87" name="Freeform 352">
              <a:extLst>
                <a:ext uri="{FF2B5EF4-FFF2-40B4-BE49-F238E27FC236}">
                  <a16:creationId xmlns:a16="http://schemas.microsoft.com/office/drawing/2014/main" id="{5F1A6397-D97B-8942-BACB-4C6FFE89C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88" name="Freeform 353">
              <a:extLst>
                <a:ext uri="{FF2B5EF4-FFF2-40B4-BE49-F238E27FC236}">
                  <a16:creationId xmlns:a16="http://schemas.microsoft.com/office/drawing/2014/main" id="{B121FF92-6767-D248-AB65-AAAB6C4AC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089" name="Group 518">
              <a:extLst>
                <a:ext uri="{FF2B5EF4-FFF2-40B4-BE49-F238E27FC236}">
                  <a16:creationId xmlns:a16="http://schemas.microsoft.com/office/drawing/2014/main" id="{776EB823-7BA3-C74C-9E75-9549CE3B3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26090" name="Rectangle 519">
                <a:extLst>
                  <a:ext uri="{FF2B5EF4-FFF2-40B4-BE49-F238E27FC236}">
                    <a16:creationId xmlns:a16="http://schemas.microsoft.com/office/drawing/2014/main" id="{1F8F0B73-FE98-EC4D-94C5-98549B134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091" name="Rectangle 520">
                <a:extLst>
                  <a:ext uri="{FF2B5EF4-FFF2-40B4-BE49-F238E27FC236}">
                    <a16:creationId xmlns:a16="http://schemas.microsoft.com/office/drawing/2014/main" id="{D4A06D7E-B4FD-554B-A8EA-B829E628F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092" name="Rectangle 521">
                <a:extLst>
                  <a:ext uri="{FF2B5EF4-FFF2-40B4-BE49-F238E27FC236}">
                    <a16:creationId xmlns:a16="http://schemas.microsoft.com/office/drawing/2014/main" id="{DA1A6C08-25FE-4043-AFC9-4C5BBA372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093" name="Rectangle 522">
                <a:extLst>
                  <a:ext uri="{FF2B5EF4-FFF2-40B4-BE49-F238E27FC236}">
                    <a16:creationId xmlns:a16="http://schemas.microsoft.com/office/drawing/2014/main" id="{B7BAA6DC-EFCA-CB4B-8607-0D5DBE6B8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094" name="Rectangle 523">
                <a:extLst>
                  <a:ext uri="{FF2B5EF4-FFF2-40B4-BE49-F238E27FC236}">
                    <a16:creationId xmlns:a16="http://schemas.microsoft.com/office/drawing/2014/main" id="{76227865-70EB-F84B-BA04-B550C906A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095" name="Rectangle 524">
                <a:extLst>
                  <a:ext uri="{FF2B5EF4-FFF2-40B4-BE49-F238E27FC236}">
                    <a16:creationId xmlns:a16="http://schemas.microsoft.com/office/drawing/2014/main" id="{5EB6142F-81FB-2D4F-BD91-205897FA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grpSp>
        <p:nvGrpSpPr>
          <p:cNvPr id="25733" name="Group 591">
            <a:extLst>
              <a:ext uri="{FF2B5EF4-FFF2-40B4-BE49-F238E27FC236}">
                <a16:creationId xmlns:a16="http://schemas.microsoft.com/office/drawing/2014/main" id="{5A32DD8A-94AA-E245-A9C2-65ABBBB0A712}"/>
              </a:ext>
            </a:extLst>
          </p:cNvPr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26069" name="AutoShape 592">
              <a:extLst>
                <a:ext uri="{FF2B5EF4-FFF2-40B4-BE49-F238E27FC236}">
                  <a16:creationId xmlns:a16="http://schemas.microsoft.com/office/drawing/2014/main" id="{0DA63D98-04DE-C44C-ADA1-5790AFCF2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070" name="Rectangle 593">
              <a:extLst>
                <a:ext uri="{FF2B5EF4-FFF2-40B4-BE49-F238E27FC236}">
                  <a16:creationId xmlns:a16="http://schemas.microsoft.com/office/drawing/2014/main" id="{56A76142-6476-3B47-883F-C82197862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071" name="Rectangle 594">
              <a:extLst>
                <a:ext uri="{FF2B5EF4-FFF2-40B4-BE49-F238E27FC236}">
                  <a16:creationId xmlns:a16="http://schemas.microsoft.com/office/drawing/2014/main" id="{B7BE0419-160B-1F4C-A260-BFA71BEF1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072" name="AutoShape 595">
              <a:extLst>
                <a:ext uri="{FF2B5EF4-FFF2-40B4-BE49-F238E27FC236}">
                  <a16:creationId xmlns:a16="http://schemas.microsoft.com/office/drawing/2014/main" id="{018F64CC-39A2-3C49-A705-1B810DB15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073" name="Line 596">
              <a:extLst>
                <a:ext uri="{FF2B5EF4-FFF2-40B4-BE49-F238E27FC236}">
                  <a16:creationId xmlns:a16="http://schemas.microsoft.com/office/drawing/2014/main" id="{A486C849-FD5D-2A4B-A481-AD489D380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74" name="Line 597">
              <a:extLst>
                <a:ext uri="{FF2B5EF4-FFF2-40B4-BE49-F238E27FC236}">
                  <a16:creationId xmlns:a16="http://schemas.microsoft.com/office/drawing/2014/main" id="{F0C50A45-00DA-8741-9B49-30FDA6E9FE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75" name="Rectangle 598">
              <a:extLst>
                <a:ext uri="{FF2B5EF4-FFF2-40B4-BE49-F238E27FC236}">
                  <a16:creationId xmlns:a16="http://schemas.microsoft.com/office/drawing/2014/main" id="{6C61BB8F-DF5A-6942-994E-8125928F4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6076" name="Rectangle 599">
              <a:extLst>
                <a:ext uri="{FF2B5EF4-FFF2-40B4-BE49-F238E27FC236}">
                  <a16:creationId xmlns:a16="http://schemas.microsoft.com/office/drawing/2014/main" id="{4FEE04F5-924A-504A-9F68-ACFD6A90F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25734" name="Group 609">
            <a:extLst>
              <a:ext uri="{FF2B5EF4-FFF2-40B4-BE49-F238E27FC236}">
                <a16:creationId xmlns:a16="http://schemas.microsoft.com/office/drawing/2014/main" id="{F683E969-E5E2-A74E-8C7D-1C8345C81CAB}"/>
              </a:ext>
            </a:extLst>
          </p:cNvPr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26038" name="AutoShape 475">
              <a:extLst>
                <a:ext uri="{FF2B5EF4-FFF2-40B4-BE49-F238E27FC236}">
                  <a16:creationId xmlns:a16="http://schemas.microsoft.com/office/drawing/2014/main" id="{632C11F6-633E-F44C-9C34-932BC13F01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9" name="Freeform 477">
              <a:extLst>
                <a:ext uri="{FF2B5EF4-FFF2-40B4-BE49-F238E27FC236}">
                  <a16:creationId xmlns:a16="http://schemas.microsoft.com/office/drawing/2014/main" id="{89E3E2FB-2C03-3B4D-B913-131AE03CA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0 w 1894"/>
                <a:gd name="T17" fmla="*/ 0 h 1904"/>
                <a:gd name="T18" fmla="*/ 0 w 1894"/>
                <a:gd name="T19" fmla="*/ 0 h 1904"/>
                <a:gd name="T20" fmla="*/ 0 w 1894"/>
                <a:gd name="T21" fmla="*/ 0 h 1904"/>
                <a:gd name="T22" fmla="*/ 0 w 1894"/>
                <a:gd name="T23" fmla="*/ 0 h 1904"/>
                <a:gd name="T24" fmla="*/ 0 w 1894"/>
                <a:gd name="T25" fmla="*/ 0 h 1904"/>
                <a:gd name="T26" fmla="*/ 0 w 1894"/>
                <a:gd name="T27" fmla="*/ 0 h 1904"/>
                <a:gd name="T28" fmla="*/ 0 w 1894"/>
                <a:gd name="T29" fmla="*/ 0 h 1904"/>
                <a:gd name="T30" fmla="*/ 0 w 1894"/>
                <a:gd name="T31" fmla="*/ 0 h 1904"/>
                <a:gd name="T32" fmla="*/ 0 w 1894"/>
                <a:gd name="T33" fmla="*/ 0 h 1904"/>
                <a:gd name="T34" fmla="*/ 0 w 1894"/>
                <a:gd name="T35" fmla="*/ 0 h 1904"/>
                <a:gd name="T36" fmla="*/ 0 w 1894"/>
                <a:gd name="T37" fmla="*/ 0 h 1904"/>
                <a:gd name="T38" fmla="*/ 0 w 1894"/>
                <a:gd name="T39" fmla="*/ 0 h 1904"/>
                <a:gd name="T40" fmla="*/ 0 w 1894"/>
                <a:gd name="T41" fmla="*/ 0 h 1904"/>
                <a:gd name="T42" fmla="*/ 0 w 1894"/>
                <a:gd name="T43" fmla="*/ 0 h 1904"/>
                <a:gd name="T44" fmla="*/ 0 w 1894"/>
                <a:gd name="T45" fmla="*/ 0 h 1904"/>
                <a:gd name="T46" fmla="*/ 0 w 1894"/>
                <a:gd name="T47" fmla="*/ 0 h 1904"/>
                <a:gd name="T48" fmla="*/ 0 w 1894"/>
                <a:gd name="T49" fmla="*/ 0 h 1904"/>
                <a:gd name="T50" fmla="*/ 0 w 1894"/>
                <a:gd name="T51" fmla="*/ 0 h 1904"/>
                <a:gd name="T52" fmla="*/ 0 w 1894"/>
                <a:gd name="T53" fmla="*/ 0 h 1904"/>
                <a:gd name="T54" fmla="*/ 0 w 1894"/>
                <a:gd name="T55" fmla="*/ 0 h 1904"/>
                <a:gd name="T56" fmla="*/ 0 w 1894"/>
                <a:gd name="T57" fmla="*/ 0 h 1904"/>
                <a:gd name="T58" fmla="*/ 0 w 1894"/>
                <a:gd name="T59" fmla="*/ 0 h 1904"/>
                <a:gd name="T60" fmla="*/ 0 w 1894"/>
                <a:gd name="T61" fmla="*/ 0 h 1904"/>
                <a:gd name="T62" fmla="*/ 0 w 1894"/>
                <a:gd name="T63" fmla="*/ 0 h 1904"/>
                <a:gd name="T64" fmla="*/ 0 w 1894"/>
                <a:gd name="T65" fmla="*/ 0 h 1904"/>
                <a:gd name="T66" fmla="*/ 0 w 1894"/>
                <a:gd name="T67" fmla="*/ 0 h 1904"/>
                <a:gd name="T68" fmla="*/ 0 w 1894"/>
                <a:gd name="T69" fmla="*/ 0 h 1904"/>
                <a:gd name="T70" fmla="*/ 0 w 1894"/>
                <a:gd name="T71" fmla="*/ 0 h 1904"/>
                <a:gd name="T72" fmla="*/ 0 w 1894"/>
                <a:gd name="T73" fmla="*/ 0 h 1904"/>
                <a:gd name="T74" fmla="*/ 0 w 1894"/>
                <a:gd name="T75" fmla="*/ 0 h 1904"/>
                <a:gd name="T76" fmla="*/ 0 w 1894"/>
                <a:gd name="T77" fmla="*/ 0 h 1904"/>
                <a:gd name="T78" fmla="*/ 0 w 1894"/>
                <a:gd name="T79" fmla="*/ 0 h 1904"/>
                <a:gd name="T80" fmla="*/ 0 w 1894"/>
                <a:gd name="T81" fmla="*/ 0 h 1904"/>
                <a:gd name="T82" fmla="*/ 0 w 1894"/>
                <a:gd name="T83" fmla="*/ 0 h 1904"/>
                <a:gd name="T84" fmla="*/ 0 w 1894"/>
                <a:gd name="T85" fmla="*/ 0 h 1904"/>
                <a:gd name="T86" fmla="*/ 0 w 1894"/>
                <a:gd name="T87" fmla="*/ 0 h 1904"/>
                <a:gd name="T88" fmla="*/ 0 w 1894"/>
                <a:gd name="T89" fmla="*/ 0 h 1904"/>
                <a:gd name="T90" fmla="*/ 0 w 1894"/>
                <a:gd name="T91" fmla="*/ 0 h 1904"/>
                <a:gd name="T92" fmla="*/ 0 w 1894"/>
                <a:gd name="T93" fmla="*/ 0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40" name="Freeform 482">
              <a:extLst>
                <a:ext uri="{FF2B5EF4-FFF2-40B4-BE49-F238E27FC236}">
                  <a16:creationId xmlns:a16="http://schemas.microsoft.com/office/drawing/2014/main" id="{1F825B83-F387-6C48-9D6C-164A34D38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0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1" name="Freeform 485">
              <a:extLst>
                <a:ext uri="{FF2B5EF4-FFF2-40B4-BE49-F238E27FC236}">
                  <a16:creationId xmlns:a16="http://schemas.microsoft.com/office/drawing/2014/main" id="{AF3EAE63-4F72-B140-BB37-E102BCD5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0 w 1285"/>
                <a:gd name="T1" fmla="*/ 0 h 505"/>
                <a:gd name="T2" fmla="*/ 0 w 1285"/>
                <a:gd name="T3" fmla="*/ 0 h 505"/>
                <a:gd name="T4" fmla="*/ 0 w 1285"/>
                <a:gd name="T5" fmla="*/ 0 h 505"/>
                <a:gd name="T6" fmla="*/ 0 w 1285"/>
                <a:gd name="T7" fmla="*/ 0 h 505"/>
                <a:gd name="T8" fmla="*/ 0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0 w 1285"/>
                <a:gd name="T71" fmla="*/ 0 h 505"/>
                <a:gd name="T72" fmla="*/ 0 w 1285"/>
                <a:gd name="T73" fmla="*/ 0 h 505"/>
                <a:gd name="T74" fmla="*/ 0 w 1285"/>
                <a:gd name="T75" fmla="*/ 0 h 505"/>
                <a:gd name="T76" fmla="*/ 0 w 1285"/>
                <a:gd name="T77" fmla="*/ 0 h 505"/>
                <a:gd name="T78" fmla="*/ 0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2" name="AutoShape 525">
              <a:extLst>
                <a:ext uri="{FF2B5EF4-FFF2-40B4-BE49-F238E27FC236}">
                  <a16:creationId xmlns:a16="http://schemas.microsoft.com/office/drawing/2014/main" id="{8F3CB0E2-6DC5-2A45-B557-3CF0F7D92B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3" name="Freeform 542">
              <a:extLst>
                <a:ext uri="{FF2B5EF4-FFF2-40B4-BE49-F238E27FC236}">
                  <a16:creationId xmlns:a16="http://schemas.microsoft.com/office/drawing/2014/main" id="{5EFA6A3D-850A-AE42-991A-55177C1F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0 h 216"/>
                <a:gd name="T22" fmla="*/ 0 w 179"/>
                <a:gd name="T23" fmla="*/ 0 h 216"/>
                <a:gd name="T24" fmla="*/ 0 w 179"/>
                <a:gd name="T25" fmla="*/ 0 h 216"/>
                <a:gd name="T26" fmla="*/ 0 w 179"/>
                <a:gd name="T27" fmla="*/ 0 h 216"/>
                <a:gd name="T28" fmla="*/ 0 w 179"/>
                <a:gd name="T29" fmla="*/ 0 h 216"/>
                <a:gd name="T30" fmla="*/ 0 w 179"/>
                <a:gd name="T31" fmla="*/ 0 h 216"/>
                <a:gd name="T32" fmla="*/ 0 w 179"/>
                <a:gd name="T33" fmla="*/ 0 h 216"/>
                <a:gd name="T34" fmla="*/ 0 w 179"/>
                <a:gd name="T35" fmla="*/ 0 h 216"/>
                <a:gd name="T36" fmla="*/ 0 w 179"/>
                <a:gd name="T37" fmla="*/ 0 h 216"/>
                <a:gd name="T38" fmla="*/ 0 w 179"/>
                <a:gd name="T39" fmla="*/ 0 h 216"/>
                <a:gd name="T40" fmla="*/ 0 w 179"/>
                <a:gd name="T41" fmla="*/ 0 h 216"/>
                <a:gd name="T42" fmla="*/ 0 w 179"/>
                <a:gd name="T43" fmla="*/ 0 h 216"/>
                <a:gd name="T44" fmla="*/ 0 w 179"/>
                <a:gd name="T45" fmla="*/ 0 h 216"/>
                <a:gd name="T46" fmla="*/ 0 w 179"/>
                <a:gd name="T47" fmla="*/ 0 h 216"/>
                <a:gd name="T48" fmla="*/ 0 w 179"/>
                <a:gd name="T49" fmla="*/ 0 h 216"/>
                <a:gd name="T50" fmla="*/ 0 w 179"/>
                <a:gd name="T51" fmla="*/ 0 h 216"/>
                <a:gd name="T52" fmla="*/ 0 w 179"/>
                <a:gd name="T53" fmla="*/ 0 h 216"/>
                <a:gd name="T54" fmla="*/ 0 w 179"/>
                <a:gd name="T55" fmla="*/ 0 h 216"/>
                <a:gd name="T56" fmla="*/ 0 w 179"/>
                <a:gd name="T57" fmla="*/ 0 h 216"/>
                <a:gd name="T58" fmla="*/ 0 w 179"/>
                <a:gd name="T59" fmla="*/ 0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44" name="Freeform 543">
              <a:extLst>
                <a:ext uri="{FF2B5EF4-FFF2-40B4-BE49-F238E27FC236}">
                  <a16:creationId xmlns:a16="http://schemas.microsoft.com/office/drawing/2014/main" id="{F32D9FFC-43FD-744E-BEB7-FCA09BCC8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5" name="Freeform 544">
              <a:extLst>
                <a:ext uri="{FF2B5EF4-FFF2-40B4-BE49-F238E27FC236}">
                  <a16:creationId xmlns:a16="http://schemas.microsoft.com/office/drawing/2014/main" id="{5D3F0FF8-1080-414C-91A6-1AAA85DC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0 h 351"/>
                <a:gd name="T8" fmla="*/ 0 w 289"/>
                <a:gd name="T9" fmla="*/ 0 h 351"/>
                <a:gd name="T10" fmla="*/ 0 w 289"/>
                <a:gd name="T11" fmla="*/ 0 h 351"/>
                <a:gd name="T12" fmla="*/ 0 w 289"/>
                <a:gd name="T13" fmla="*/ 0 h 351"/>
                <a:gd name="T14" fmla="*/ 0 w 289"/>
                <a:gd name="T15" fmla="*/ 0 h 351"/>
                <a:gd name="T16" fmla="*/ 0 w 289"/>
                <a:gd name="T17" fmla="*/ 0 h 351"/>
                <a:gd name="T18" fmla="*/ 0 w 289"/>
                <a:gd name="T19" fmla="*/ 0 h 351"/>
                <a:gd name="T20" fmla="*/ 0 w 289"/>
                <a:gd name="T21" fmla="*/ 0 h 351"/>
                <a:gd name="T22" fmla="*/ 0 w 289"/>
                <a:gd name="T23" fmla="*/ 0 h 351"/>
                <a:gd name="T24" fmla="*/ 0 w 289"/>
                <a:gd name="T25" fmla="*/ 0 h 351"/>
                <a:gd name="T26" fmla="*/ 0 w 289"/>
                <a:gd name="T27" fmla="*/ 0 h 351"/>
                <a:gd name="T28" fmla="*/ 0 w 289"/>
                <a:gd name="T29" fmla="*/ 0 h 351"/>
                <a:gd name="T30" fmla="*/ 0 w 289"/>
                <a:gd name="T31" fmla="*/ 0 h 351"/>
                <a:gd name="T32" fmla="*/ 0 w 289"/>
                <a:gd name="T33" fmla="*/ 0 h 351"/>
                <a:gd name="T34" fmla="*/ 0 w 289"/>
                <a:gd name="T35" fmla="*/ 0 h 351"/>
                <a:gd name="T36" fmla="*/ 0 w 289"/>
                <a:gd name="T37" fmla="*/ 0 h 351"/>
                <a:gd name="T38" fmla="*/ 0 w 289"/>
                <a:gd name="T39" fmla="*/ 0 h 351"/>
                <a:gd name="T40" fmla="*/ 0 w 289"/>
                <a:gd name="T41" fmla="*/ 0 h 351"/>
                <a:gd name="T42" fmla="*/ 0 w 289"/>
                <a:gd name="T43" fmla="*/ 0 h 351"/>
                <a:gd name="T44" fmla="*/ 0 w 289"/>
                <a:gd name="T45" fmla="*/ 0 h 351"/>
                <a:gd name="T46" fmla="*/ 0 w 289"/>
                <a:gd name="T47" fmla="*/ 0 h 351"/>
                <a:gd name="T48" fmla="*/ 0 w 289"/>
                <a:gd name="T49" fmla="*/ 0 h 351"/>
                <a:gd name="T50" fmla="*/ 0 w 289"/>
                <a:gd name="T51" fmla="*/ 0 h 351"/>
                <a:gd name="T52" fmla="*/ 0 w 289"/>
                <a:gd name="T53" fmla="*/ 0 h 351"/>
                <a:gd name="T54" fmla="*/ 0 w 289"/>
                <a:gd name="T55" fmla="*/ 0 h 351"/>
                <a:gd name="T56" fmla="*/ 0 w 289"/>
                <a:gd name="T57" fmla="*/ 0 h 351"/>
                <a:gd name="T58" fmla="*/ 0 w 289"/>
                <a:gd name="T59" fmla="*/ 0 h 351"/>
                <a:gd name="T60" fmla="*/ 0 w 289"/>
                <a:gd name="T61" fmla="*/ 0 h 351"/>
                <a:gd name="T62" fmla="*/ 0 w 289"/>
                <a:gd name="T63" fmla="*/ 0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0 w 289"/>
                <a:gd name="T79" fmla="*/ 0 h 351"/>
                <a:gd name="T80" fmla="*/ 0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6" name="Freeform 545">
              <a:extLst>
                <a:ext uri="{FF2B5EF4-FFF2-40B4-BE49-F238E27FC236}">
                  <a16:creationId xmlns:a16="http://schemas.microsoft.com/office/drawing/2014/main" id="{4A11F597-E645-8A4D-ABD8-B18283441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0 w 254"/>
                <a:gd name="T3" fmla="*/ 0 h 234"/>
                <a:gd name="T4" fmla="*/ 0 w 254"/>
                <a:gd name="T5" fmla="*/ 0 h 234"/>
                <a:gd name="T6" fmla="*/ 0 w 254"/>
                <a:gd name="T7" fmla="*/ 0 h 234"/>
                <a:gd name="T8" fmla="*/ 0 w 254"/>
                <a:gd name="T9" fmla="*/ 0 h 234"/>
                <a:gd name="T10" fmla="*/ 0 w 254"/>
                <a:gd name="T11" fmla="*/ 0 h 234"/>
                <a:gd name="T12" fmla="*/ 0 w 254"/>
                <a:gd name="T13" fmla="*/ 0 h 234"/>
                <a:gd name="T14" fmla="*/ 0 w 254"/>
                <a:gd name="T15" fmla="*/ 0 h 234"/>
                <a:gd name="T16" fmla="*/ 0 w 254"/>
                <a:gd name="T17" fmla="*/ 0 h 234"/>
                <a:gd name="T18" fmla="*/ 0 w 254"/>
                <a:gd name="T19" fmla="*/ 0 h 234"/>
                <a:gd name="T20" fmla="*/ 0 w 254"/>
                <a:gd name="T21" fmla="*/ 0 h 234"/>
                <a:gd name="T22" fmla="*/ 0 w 254"/>
                <a:gd name="T23" fmla="*/ 0 h 234"/>
                <a:gd name="T24" fmla="*/ 0 w 254"/>
                <a:gd name="T25" fmla="*/ 0 h 234"/>
                <a:gd name="T26" fmla="*/ 0 w 254"/>
                <a:gd name="T27" fmla="*/ 0 h 234"/>
                <a:gd name="T28" fmla="*/ 0 w 254"/>
                <a:gd name="T29" fmla="*/ 0 h 234"/>
                <a:gd name="T30" fmla="*/ 0 w 254"/>
                <a:gd name="T31" fmla="*/ 0 h 234"/>
                <a:gd name="T32" fmla="*/ 0 w 254"/>
                <a:gd name="T33" fmla="*/ 0 h 234"/>
                <a:gd name="T34" fmla="*/ 0 w 254"/>
                <a:gd name="T35" fmla="*/ 0 h 234"/>
                <a:gd name="T36" fmla="*/ 0 w 254"/>
                <a:gd name="T37" fmla="*/ 0 h 234"/>
                <a:gd name="T38" fmla="*/ 0 w 254"/>
                <a:gd name="T39" fmla="*/ 0 h 234"/>
                <a:gd name="T40" fmla="*/ 0 w 254"/>
                <a:gd name="T41" fmla="*/ 0 h 234"/>
                <a:gd name="T42" fmla="*/ 0 w 254"/>
                <a:gd name="T43" fmla="*/ 0 h 234"/>
                <a:gd name="T44" fmla="*/ 0 w 254"/>
                <a:gd name="T45" fmla="*/ 0 h 234"/>
                <a:gd name="T46" fmla="*/ 0 w 254"/>
                <a:gd name="T47" fmla="*/ 0 h 234"/>
                <a:gd name="T48" fmla="*/ 0 w 254"/>
                <a:gd name="T49" fmla="*/ 0 h 234"/>
                <a:gd name="T50" fmla="*/ 0 w 254"/>
                <a:gd name="T51" fmla="*/ 0 h 234"/>
                <a:gd name="T52" fmla="*/ 0 w 254"/>
                <a:gd name="T53" fmla="*/ 0 h 234"/>
                <a:gd name="T54" fmla="*/ 0 w 254"/>
                <a:gd name="T55" fmla="*/ 0 h 234"/>
                <a:gd name="T56" fmla="*/ 0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7" name="Freeform 546">
              <a:extLst>
                <a:ext uri="{FF2B5EF4-FFF2-40B4-BE49-F238E27FC236}">
                  <a16:creationId xmlns:a16="http://schemas.microsoft.com/office/drawing/2014/main" id="{0B013F44-88B1-2D42-A1DF-4C12CFE69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0 h 221"/>
                <a:gd name="T10" fmla="*/ 0 w 103"/>
                <a:gd name="T11" fmla="*/ 0 h 221"/>
                <a:gd name="T12" fmla="*/ 0 w 103"/>
                <a:gd name="T13" fmla="*/ 0 h 221"/>
                <a:gd name="T14" fmla="*/ 0 w 103"/>
                <a:gd name="T15" fmla="*/ 0 h 221"/>
                <a:gd name="T16" fmla="*/ 0 w 103"/>
                <a:gd name="T17" fmla="*/ 0 h 221"/>
                <a:gd name="T18" fmla="*/ 0 w 103"/>
                <a:gd name="T19" fmla="*/ 0 h 221"/>
                <a:gd name="T20" fmla="*/ 0 w 103"/>
                <a:gd name="T21" fmla="*/ 0 h 221"/>
                <a:gd name="T22" fmla="*/ 0 w 103"/>
                <a:gd name="T23" fmla="*/ 0 h 221"/>
                <a:gd name="T24" fmla="*/ 0 w 103"/>
                <a:gd name="T25" fmla="*/ 0 h 221"/>
                <a:gd name="T26" fmla="*/ 0 w 103"/>
                <a:gd name="T27" fmla="*/ 0 h 221"/>
                <a:gd name="T28" fmla="*/ 0 w 103"/>
                <a:gd name="T29" fmla="*/ 0 h 221"/>
                <a:gd name="T30" fmla="*/ 0 w 103"/>
                <a:gd name="T31" fmla="*/ 0 h 221"/>
                <a:gd name="T32" fmla="*/ 0 w 103"/>
                <a:gd name="T33" fmla="*/ 0 h 221"/>
                <a:gd name="T34" fmla="*/ 0 w 103"/>
                <a:gd name="T35" fmla="*/ 0 h 221"/>
                <a:gd name="T36" fmla="*/ 0 w 103"/>
                <a:gd name="T37" fmla="*/ 0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8" name="Freeform 547">
              <a:extLst>
                <a:ext uri="{FF2B5EF4-FFF2-40B4-BE49-F238E27FC236}">
                  <a16:creationId xmlns:a16="http://schemas.microsoft.com/office/drawing/2014/main" id="{B5AE2A24-3CA9-0044-88C2-E8B52AC34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0 h 288"/>
                <a:gd name="T8" fmla="*/ 0 w 221"/>
                <a:gd name="T9" fmla="*/ 0 h 288"/>
                <a:gd name="T10" fmla="*/ 0 w 221"/>
                <a:gd name="T11" fmla="*/ 0 h 288"/>
                <a:gd name="T12" fmla="*/ 0 w 221"/>
                <a:gd name="T13" fmla="*/ 0 h 288"/>
                <a:gd name="T14" fmla="*/ 0 w 221"/>
                <a:gd name="T15" fmla="*/ 0 h 288"/>
                <a:gd name="T16" fmla="*/ 0 w 221"/>
                <a:gd name="T17" fmla="*/ 0 h 288"/>
                <a:gd name="T18" fmla="*/ 0 w 221"/>
                <a:gd name="T19" fmla="*/ 0 h 288"/>
                <a:gd name="T20" fmla="*/ 0 w 221"/>
                <a:gd name="T21" fmla="*/ 0 h 288"/>
                <a:gd name="T22" fmla="*/ 0 w 221"/>
                <a:gd name="T23" fmla="*/ 0 h 288"/>
                <a:gd name="T24" fmla="*/ 0 w 221"/>
                <a:gd name="T25" fmla="*/ 0 h 288"/>
                <a:gd name="T26" fmla="*/ 0 w 221"/>
                <a:gd name="T27" fmla="*/ 0 h 288"/>
                <a:gd name="T28" fmla="*/ 0 w 221"/>
                <a:gd name="T29" fmla="*/ 0 h 288"/>
                <a:gd name="T30" fmla="*/ 0 w 221"/>
                <a:gd name="T31" fmla="*/ 0 h 288"/>
                <a:gd name="T32" fmla="*/ 0 w 221"/>
                <a:gd name="T33" fmla="*/ 0 h 288"/>
                <a:gd name="T34" fmla="*/ 0 w 221"/>
                <a:gd name="T35" fmla="*/ 0 h 288"/>
                <a:gd name="T36" fmla="*/ 0 w 221"/>
                <a:gd name="T37" fmla="*/ 0 h 288"/>
                <a:gd name="T38" fmla="*/ 0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9" name="Freeform 551">
              <a:extLst>
                <a:ext uri="{FF2B5EF4-FFF2-40B4-BE49-F238E27FC236}">
                  <a16:creationId xmlns:a16="http://schemas.microsoft.com/office/drawing/2014/main" id="{D0E9ACF4-5C8E-A845-9C9D-76720BA10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0 h 174"/>
                <a:gd name="T32" fmla="*/ 0 w 74"/>
                <a:gd name="T33" fmla="*/ 0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0" name="Freeform 552">
              <a:extLst>
                <a:ext uri="{FF2B5EF4-FFF2-40B4-BE49-F238E27FC236}">
                  <a16:creationId xmlns:a16="http://schemas.microsoft.com/office/drawing/2014/main" id="{262C1D0E-DF9B-2A45-A6DF-4F2020153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1" name="Freeform 553">
              <a:extLst>
                <a:ext uri="{FF2B5EF4-FFF2-40B4-BE49-F238E27FC236}">
                  <a16:creationId xmlns:a16="http://schemas.microsoft.com/office/drawing/2014/main" id="{F2F3A273-CE70-9B41-BE2C-A8CBC092F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2" name="Freeform 554">
              <a:extLst>
                <a:ext uri="{FF2B5EF4-FFF2-40B4-BE49-F238E27FC236}">
                  <a16:creationId xmlns:a16="http://schemas.microsoft.com/office/drawing/2014/main" id="{BFE67820-42FC-134B-990B-8D383E6CB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3" name="Freeform 583">
              <a:extLst>
                <a:ext uri="{FF2B5EF4-FFF2-40B4-BE49-F238E27FC236}">
                  <a16:creationId xmlns:a16="http://schemas.microsoft.com/office/drawing/2014/main" id="{7D85A558-60C2-B34D-BFCB-88225E5F8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0 h 219"/>
                <a:gd name="T22" fmla="*/ 0 w 177"/>
                <a:gd name="T23" fmla="*/ 0 h 219"/>
                <a:gd name="T24" fmla="*/ 0 w 177"/>
                <a:gd name="T25" fmla="*/ 0 h 219"/>
                <a:gd name="T26" fmla="*/ 0 w 177"/>
                <a:gd name="T27" fmla="*/ 0 h 219"/>
                <a:gd name="T28" fmla="*/ 0 w 177"/>
                <a:gd name="T29" fmla="*/ 0 h 219"/>
                <a:gd name="T30" fmla="*/ 0 w 177"/>
                <a:gd name="T31" fmla="*/ 0 h 219"/>
                <a:gd name="T32" fmla="*/ 0 w 177"/>
                <a:gd name="T33" fmla="*/ 0 h 219"/>
                <a:gd name="T34" fmla="*/ 0 w 177"/>
                <a:gd name="T35" fmla="*/ 0 h 219"/>
                <a:gd name="T36" fmla="*/ 0 w 177"/>
                <a:gd name="T37" fmla="*/ 0 h 219"/>
                <a:gd name="T38" fmla="*/ 0 w 177"/>
                <a:gd name="T39" fmla="*/ 0 h 219"/>
                <a:gd name="T40" fmla="*/ 0 w 177"/>
                <a:gd name="T41" fmla="*/ 0 h 219"/>
                <a:gd name="T42" fmla="*/ 0 w 177"/>
                <a:gd name="T43" fmla="*/ 0 h 219"/>
                <a:gd name="T44" fmla="*/ 0 w 177"/>
                <a:gd name="T45" fmla="*/ 0 h 219"/>
                <a:gd name="T46" fmla="*/ 0 w 177"/>
                <a:gd name="T47" fmla="*/ 0 h 219"/>
                <a:gd name="T48" fmla="*/ 0 w 177"/>
                <a:gd name="T49" fmla="*/ 0 h 219"/>
                <a:gd name="T50" fmla="*/ 0 w 177"/>
                <a:gd name="T51" fmla="*/ 0 h 219"/>
                <a:gd name="T52" fmla="*/ 0 w 177"/>
                <a:gd name="T53" fmla="*/ 0 h 219"/>
                <a:gd name="T54" fmla="*/ 0 w 177"/>
                <a:gd name="T55" fmla="*/ 0 h 219"/>
                <a:gd name="T56" fmla="*/ 0 w 177"/>
                <a:gd name="T57" fmla="*/ 0 h 219"/>
                <a:gd name="T58" fmla="*/ 0 w 177"/>
                <a:gd name="T59" fmla="*/ 0 h 219"/>
                <a:gd name="T60" fmla="*/ 0 w 177"/>
                <a:gd name="T61" fmla="*/ 0 h 219"/>
                <a:gd name="T62" fmla="*/ 0 w 177"/>
                <a:gd name="T63" fmla="*/ 0 h 219"/>
                <a:gd name="T64" fmla="*/ 0 w 177"/>
                <a:gd name="T65" fmla="*/ 0 h 219"/>
                <a:gd name="T66" fmla="*/ 0 w 177"/>
                <a:gd name="T67" fmla="*/ 0 h 219"/>
                <a:gd name="T68" fmla="*/ 0 w 177"/>
                <a:gd name="T69" fmla="*/ 0 h 219"/>
                <a:gd name="T70" fmla="*/ 0 w 177"/>
                <a:gd name="T71" fmla="*/ 0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4" name="Freeform 584">
              <a:extLst>
                <a:ext uri="{FF2B5EF4-FFF2-40B4-BE49-F238E27FC236}">
                  <a16:creationId xmlns:a16="http://schemas.microsoft.com/office/drawing/2014/main" id="{57E18A94-B4CE-CB43-BA2E-8E4D3A97C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0 h 170"/>
                <a:gd name="T22" fmla="*/ 0 w 115"/>
                <a:gd name="T23" fmla="*/ 0 h 170"/>
                <a:gd name="T24" fmla="*/ 0 w 115"/>
                <a:gd name="T25" fmla="*/ 0 h 170"/>
                <a:gd name="T26" fmla="*/ 0 w 115"/>
                <a:gd name="T27" fmla="*/ 0 h 170"/>
                <a:gd name="T28" fmla="*/ 0 w 115"/>
                <a:gd name="T29" fmla="*/ 0 h 170"/>
                <a:gd name="T30" fmla="*/ 0 w 115"/>
                <a:gd name="T31" fmla="*/ 0 h 170"/>
                <a:gd name="T32" fmla="*/ 0 w 115"/>
                <a:gd name="T33" fmla="*/ 0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55" name="Freeform 585">
              <a:extLst>
                <a:ext uri="{FF2B5EF4-FFF2-40B4-BE49-F238E27FC236}">
                  <a16:creationId xmlns:a16="http://schemas.microsoft.com/office/drawing/2014/main" id="{709407FE-D6BA-7A45-84C0-F530CD2A8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0 h 352"/>
                <a:gd name="T8" fmla="*/ 0 w 289"/>
                <a:gd name="T9" fmla="*/ 0 h 352"/>
                <a:gd name="T10" fmla="*/ 0 w 289"/>
                <a:gd name="T11" fmla="*/ 0 h 352"/>
                <a:gd name="T12" fmla="*/ 0 w 289"/>
                <a:gd name="T13" fmla="*/ 0 h 352"/>
                <a:gd name="T14" fmla="*/ 0 w 289"/>
                <a:gd name="T15" fmla="*/ 0 h 352"/>
                <a:gd name="T16" fmla="*/ 0 w 289"/>
                <a:gd name="T17" fmla="*/ 0 h 352"/>
                <a:gd name="T18" fmla="*/ 0 w 289"/>
                <a:gd name="T19" fmla="*/ 0 h 352"/>
                <a:gd name="T20" fmla="*/ 0 w 289"/>
                <a:gd name="T21" fmla="*/ 0 h 352"/>
                <a:gd name="T22" fmla="*/ 0 w 289"/>
                <a:gd name="T23" fmla="*/ 0 h 352"/>
                <a:gd name="T24" fmla="*/ 0 w 289"/>
                <a:gd name="T25" fmla="*/ 0 h 352"/>
                <a:gd name="T26" fmla="*/ 0 w 289"/>
                <a:gd name="T27" fmla="*/ 0 h 352"/>
                <a:gd name="T28" fmla="*/ 0 w 289"/>
                <a:gd name="T29" fmla="*/ 0 h 352"/>
                <a:gd name="T30" fmla="*/ 0 w 289"/>
                <a:gd name="T31" fmla="*/ 0 h 352"/>
                <a:gd name="T32" fmla="*/ 0 w 289"/>
                <a:gd name="T33" fmla="*/ 0 h 352"/>
                <a:gd name="T34" fmla="*/ 0 w 289"/>
                <a:gd name="T35" fmla="*/ 0 h 352"/>
                <a:gd name="T36" fmla="*/ 0 w 289"/>
                <a:gd name="T37" fmla="*/ 0 h 352"/>
                <a:gd name="T38" fmla="*/ 0 w 289"/>
                <a:gd name="T39" fmla="*/ 0 h 352"/>
                <a:gd name="T40" fmla="*/ 0 w 289"/>
                <a:gd name="T41" fmla="*/ 0 h 352"/>
                <a:gd name="T42" fmla="*/ 0 w 289"/>
                <a:gd name="T43" fmla="*/ 0 h 352"/>
                <a:gd name="T44" fmla="*/ 0 w 289"/>
                <a:gd name="T45" fmla="*/ 0 h 352"/>
                <a:gd name="T46" fmla="*/ 0 w 289"/>
                <a:gd name="T47" fmla="*/ 0 h 352"/>
                <a:gd name="T48" fmla="*/ 0 w 289"/>
                <a:gd name="T49" fmla="*/ 0 h 352"/>
                <a:gd name="T50" fmla="*/ 0 w 289"/>
                <a:gd name="T51" fmla="*/ 0 h 352"/>
                <a:gd name="T52" fmla="*/ 0 w 289"/>
                <a:gd name="T53" fmla="*/ 0 h 352"/>
                <a:gd name="T54" fmla="*/ 0 w 289"/>
                <a:gd name="T55" fmla="*/ 0 h 352"/>
                <a:gd name="T56" fmla="*/ 0 w 289"/>
                <a:gd name="T57" fmla="*/ 0 h 352"/>
                <a:gd name="T58" fmla="*/ 0 w 289"/>
                <a:gd name="T59" fmla="*/ 0 h 352"/>
                <a:gd name="T60" fmla="*/ 0 w 289"/>
                <a:gd name="T61" fmla="*/ 0 h 352"/>
                <a:gd name="T62" fmla="*/ 0 w 289"/>
                <a:gd name="T63" fmla="*/ 0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56" name="Freeform 586">
              <a:extLst>
                <a:ext uri="{FF2B5EF4-FFF2-40B4-BE49-F238E27FC236}">
                  <a16:creationId xmlns:a16="http://schemas.microsoft.com/office/drawing/2014/main" id="{E2E4579D-A33B-2C4E-AEB3-FA885743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0 w 252"/>
                <a:gd name="T3" fmla="*/ 0 h 235"/>
                <a:gd name="T4" fmla="*/ 0 w 252"/>
                <a:gd name="T5" fmla="*/ 0 h 235"/>
                <a:gd name="T6" fmla="*/ 0 w 252"/>
                <a:gd name="T7" fmla="*/ 0 h 235"/>
                <a:gd name="T8" fmla="*/ 0 w 252"/>
                <a:gd name="T9" fmla="*/ 0 h 235"/>
                <a:gd name="T10" fmla="*/ 0 w 252"/>
                <a:gd name="T11" fmla="*/ 0 h 235"/>
                <a:gd name="T12" fmla="*/ 0 w 252"/>
                <a:gd name="T13" fmla="*/ 0 h 235"/>
                <a:gd name="T14" fmla="*/ 0 w 252"/>
                <a:gd name="T15" fmla="*/ 0 h 235"/>
                <a:gd name="T16" fmla="*/ 0 w 252"/>
                <a:gd name="T17" fmla="*/ 0 h 235"/>
                <a:gd name="T18" fmla="*/ 0 w 252"/>
                <a:gd name="T19" fmla="*/ 0 h 235"/>
                <a:gd name="T20" fmla="*/ 0 w 252"/>
                <a:gd name="T21" fmla="*/ 0 h 235"/>
                <a:gd name="T22" fmla="*/ 0 w 252"/>
                <a:gd name="T23" fmla="*/ 0 h 235"/>
                <a:gd name="T24" fmla="*/ 0 w 252"/>
                <a:gd name="T25" fmla="*/ 0 h 235"/>
                <a:gd name="T26" fmla="*/ 0 w 252"/>
                <a:gd name="T27" fmla="*/ 0 h 235"/>
                <a:gd name="T28" fmla="*/ 0 w 252"/>
                <a:gd name="T29" fmla="*/ 0 h 235"/>
                <a:gd name="T30" fmla="*/ 0 w 252"/>
                <a:gd name="T31" fmla="*/ 0 h 235"/>
                <a:gd name="T32" fmla="*/ 0 w 252"/>
                <a:gd name="T33" fmla="*/ 0 h 235"/>
                <a:gd name="T34" fmla="*/ 0 w 252"/>
                <a:gd name="T35" fmla="*/ 0 h 235"/>
                <a:gd name="T36" fmla="*/ 0 w 252"/>
                <a:gd name="T37" fmla="*/ 0 h 235"/>
                <a:gd name="T38" fmla="*/ 0 w 252"/>
                <a:gd name="T39" fmla="*/ 0 h 235"/>
                <a:gd name="T40" fmla="*/ 0 w 252"/>
                <a:gd name="T41" fmla="*/ 0 h 235"/>
                <a:gd name="T42" fmla="*/ 0 w 252"/>
                <a:gd name="T43" fmla="*/ 0 h 235"/>
                <a:gd name="T44" fmla="*/ 0 w 252"/>
                <a:gd name="T45" fmla="*/ 0 h 235"/>
                <a:gd name="T46" fmla="*/ 0 w 252"/>
                <a:gd name="T47" fmla="*/ 0 h 235"/>
                <a:gd name="T48" fmla="*/ 0 w 252"/>
                <a:gd name="T49" fmla="*/ 0 h 235"/>
                <a:gd name="T50" fmla="*/ 0 w 252"/>
                <a:gd name="T51" fmla="*/ 0 h 235"/>
                <a:gd name="T52" fmla="*/ 0 w 252"/>
                <a:gd name="T53" fmla="*/ 0 h 235"/>
                <a:gd name="T54" fmla="*/ 0 w 252"/>
                <a:gd name="T55" fmla="*/ 0 h 235"/>
                <a:gd name="T56" fmla="*/ 0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57" name="Freeform 587">
              <a:extLst>
                <a:ext uri="{FF2B5EF4-FFF2-40B4-BE49-F238E27FC236}">
                  <a16:creationId xmlns:a16="http://schemas.microsoft.com/office/drawing/2014/main" id="{235A753B-4A7E-8547-BC07-B8F6D6DB6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0 h 220"/>
                <a:gd name="T8" fmla="*/ 0 w 103"/>
                <a:gd name="T9" fmla="*/ 0 h 220"/>
                <a:gd name="T10" fmla="*/ 0 w 103"/>
                <a:gd name="T11" fmla="*/ 0 h 220"/>
                <a:gd name="T12" fmla="*/ 0 w 103"/>
                <a:gd name="T13" fmla="*/ 0 h 220"/>
                <a:gd name="T14" fmla="*/ 0 w 103"/>
                <a:gd name="T15" fmla="*/ 0 h 220"/>
                <a:gd name="T16" fmla="*/ 0 w 103"/>
                <a:gd name="T17" fmla="*/ 0 h 220"/>
                <a:gd name="T18" fmla="*/ 0 w 103"/>
                <a:gd name="T19" fmla="*/ 0 h 220"/>
                <a:gd name="T20" fmla="*/ 0 w 103"/>
                <a:gd name="T21" fmla="*/ 0 h 220"/>
                <a:gd name="T22" fmla="*/ 0 w 103"/>
                <a:gd name="T23" fmla="*/ 0 h 220"/>
                <a:gd name="T24" fmla="*/ 0 w 103"/>
                <a:gd name="T25" fmla="*/ 0 h 220"/>
                <a:gd name="T26" fmla="*/ 0 w 103"/>
                <a:gd name="T27" fmla="*/ 0 h 220"/>
                <a:gd name="T28" fmla="*/ 0 w 103"/>
                <a:gd name="T29" fmla="*/ 0 h 220"/>
                <a:gd name="T30" fmla="*/ 0 w 103"/>
                <a:gd name="T31" fmla="*/ 0 h 220"/>
                <a:gd name="T32" fmla="*/ 0 w 103"/>
                <a:gd name="T33" fmla="*/ 0 h 220"/>
                <a:gd name="T34" fmla="*/ 0 w 103"/>
                <a:gd name="T35" fmla="*/ 0 h 220"/>
                <a:gd name="T36" fmla="*/ 0 w 103"/>
                <a:gd name="T37" fmla="*/ 0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58" name="Freeform 588">
              <a:extLst>
                <a:ext uri="{FF2B5EF4-FFF2-40B4-BE49-F238E27FC236}">
                  <a16:creationId xmlns:a16="http://schemas.microsoft.com/office/drawing/2014/main" id="{645EDE42-E16B-9C4B-9CF7-BCCCF9966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0 h 288"/>
                <a:gd name="T8" fmla="*/ 0 w 220"/>
                <a:gd name="T9" fmla="*/ 0 h 288"/>
                <a:gd name="T10" fmla="*/ 0 w 220"/>
                <a:gd name="T11" fmla="*/ 0 h 288"/>
                <a:gd name="T12" fmla="*/ 0 w 220"/>
                <a:gd name="T13" fmla="*/ 0 h 288"/>
                <a:gd name="T14" fmla="*/ 0 w 220"/>
                <a:gd name="T15" fmla="*/ 0 h 288"/>
                <a:gd name="T16" fmla="*/ 0 w 220"/>
                <a:gd name="T17" fmla="*/ 0 h 288"/>
                <a:gd name="T18" fmla="*/ 0 w 220"/>
                <a:gd name="T19" fmla="*/ 0 h 288"/>
                <a:gd name="T20" fmla="*/ 0 w 220"/>
                <a:gd name="T21" fmla="*/ 0 h 288"/>
                <a:gd name="T22" fmla="*/ 0 w 220"/>
                <a:gd name="T23" fmla="*/ 0 h 288"/>
                <a:gd name="T24" fmla="*/ 0 w 220"/>
                <a:gd name="T25" fmla="*/ 0 h 288"/>
                <a:gd name="T26" fmla="*/ 0 w 220"/>
                <a:gd name="T27" fmla="*/ 0 h 288"/>
                <a:gd name="T28" fmla="*/ 0 w 220"/>
                <a:gd name="T29" fmla="*/ 0 h 288"/>
                <a:gd name="T30" fmla="*/ 0 w 220"/>
                <a:gd name="T31" fmla="*/ 0 h 288"/>
                <a:gd name="T32" fmla="*/ 0 w 220"/>
                <a:gd name="T33" fmla="*/ 0 h 288"/>
                <a:gd name="T34" fmla="*/ 0 w 220"/>
                <a:gd name="T35" fmla="*/ 0 h 288"/>
                <a:gd name="T36" fmla="*/ 0 w 220"/>
                <a:gd name="T37" fmla="*/ 0 h 288"/>
                <a:gd name="T38" fmla="*/ 0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59" name="Freeform 496">
              <a:extLst>
                <a:ext uri="{FF2B5EF4-FFF2-40B4-BE49-F238E27FC236}">
                  <a16:creationId xmlns:a16="http://schemas.microsoft.com/office/drawing/2014/main" id="{80744DD9-B198-A44E-AA67-47C05D7A7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0 w 1070"/>
                <a:gd name="T3" fmla="*/ 0 h 844"/>
                <a:gd name="T4" fmla="*/ 0 w 1070"/>
                <a:gd name="T5" fmla="*/ 0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0" name="Freeform 589">
              <a:extLst>
                <a:ext uri="{FF2B5EF4-FFF2-40B4-BE49-F238E27FC236}">
                  <a16:creationId xmlns:a16="http://schemas.microsoft.com/office/drawing/2014/main" id="{C96CE134-53D6-EC41-8C5A-5312C3FD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0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1" name="Freeform 600">
              <a:extLst>
                <a:ext uri="{FF2B5EF4-FFF2-40B4-BE49-F238E27FC236}">
                  <a16:creationId xmlns:a16="http://schemas.microsoft.com/office/drawing/2014/main" id="{855BE394-BAC6-B843-B053-699C5A0CE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0 w 1083"/>
                <a:gd name="T3" fmla="*/ 0 h 306"/>
                <a:gd name="T4" fmla="*/ 0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2" name="Freeform 601">
              <a:extLst>
                <a:ext uri="{FF2B5EF4-FFF2-40B4-BE49-F238E27FC236}">
                  <a16:creationId xmlns:a16="http://schemas.microsoft.com/office/drawing/2014/main" id="{26891A3E-BBA6-6B4F-B0AD-BFBF52816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0 w 1088"/>
                <a:gd name="T3" fmla="*/ 0 h 311"/>
                <a:gd name="T4" fmla="*/ 0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3" name="Freeform 602">
              <a:extLst>
                <a:ext uri="{FF2B5EF4-FFF2-40B4-BE49-F238E27FC236}">
                  <a16:creationId xmlns:a16="http://schemas.microsoft.com/office/drawing/2014/main" id="{CB33CFDF-C9BB-774F-BF8E-78F0AA4A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4" name="Freeform 604">
              <a:extLst>
                <a:ext uri="{FF2B5EF4-FFF2-40B4-BE49-F238E27FC236}">
                  <a16:creationId xmlns:a16="http://schemas.microsoft.com/office/drawing/2014/main" id="{7DA77FF6-11C4-3B4F-90AD-7994E3B0B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5" name="Freeform 605">
              <a:extLst>
                <a:ext uri="{FF2B5EF4-FFF2-40B4-BE49-F238E27FC236}">
                  <a16:creationId xmlns:a16="http://schemas.microsoft.com/office/drawing/2014/main" id="{D707C75C-2D43-C046-9FF6-F12746ECF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6" name="Freeform 606">
              <a:extLst>
                <a:ext uri="{FF2B5EF4-FFF2-40B4-BE49-F238E27FC236}">
                  <a16:creationId xmlns:a16="http://schemas.microsoft.com/office/drawing/2014/main" id="{EBE0FD4D-1AB3-5D46-A20A-2CDB8874B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0 w 629"/>
                <a:gd name="T3" fmla="*/ 0 h 182"/>
                <a:gd name="T4" fmla="*/ 0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7" name="Freeform 607">
              <a:extLst>
                <a:ext uri="{FF2B5EF4-FFF2-40B4-BE49-F238E27FC236}">
                  <a16:creationId xmlns:a16="http://schemas.microsoft.com/office/drawing/2014/main" id="{B9AA0187-2C3D-FE49-9FD6-3B7427F85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0 w 606"/>
                <a:gd name="T3" fmla="*/ 0 h 170"/>
                <a:gd name="T4" fmla="*/ 0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8" name="Freeform 608">
              <a:extLst>
                <a:ext uri="{FF2B5EF4-FFF2-40B4-BE49-F238E27FC236}">
                  <a16:creationId xmlns:a16="http://schemas.microsoft.com/office/drawing/2014/main" id="{36A187A2-110F-CC48-AA93-E12FA82F4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0 w 606"/>
                <a:gd name="T3" fmla="*/ 0 h 170"/>
                <a:gd name="T4" fmla="*/ 0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35" name="Group 610">
            <a:extLst>
              <a:ext uri="{FF2B5EF4-FFF2-40B4-BE49-F238E27FC236}">
                <a16:creationId xmlns:a16="http://schemas.microsoft.com/office/drawing/2014/main" id="{F33C8132-A9D5-BE47-BA0C-91149E8C2225}"/>
              </a:ext>
            </a:extLst>
          </p:cNvPr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26007" name="AutoShape 611">
              <a:extLst>
                <a:ext uri="{FF2B5EF4-FFF2-40B4-BE49-F238E27FC236}">
                  <a16:creationId xmlns:a16="http://schemas.microsoft.com/office/drawing/2014/main" id="{2050CFD3-7F8B-4F49-AE22-3E1D0CD77EC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8" name="Freeform 612">
              <a:extLst>
                <a:ext uri="{FF2B5EF4-FFF2-40B4-BE49-F238E27FC236}">
                  <a16:creationId xmlns:a16="http://schemas.microsoft.com/office/drawing/2014/main" id="{968D3438-141A-A246-9EDE-DB0ACC69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0 w 1894"/>
                <a:gd name="T17" fmla="*/ 0 h 1904"/>
                <a:gd name="T18" fmla="*/ 0 w 1894"/>
                <a:gd name="T19" fmla="*/ 0 h 1904"/>
                <a:gd name="T20" fmla="*/ 0 w 1894"/>
                <a:gd name="T21" fmla="*/ 0 h 1904"/>
                <a:gd name="T22" fmla="*/ 0 w 1894"/>
                <a:gd name="T23" fmla="*/ 0 h 1904"/>
                <a:gd name="T24" fmla="*/ 0 w 1894"/>
                <a:gd name="T25" fmla="*/ 0 h 1904"/>
                <a:gd name="T26" fmla="*/ 0 w 1894"/>
                <a:gd name="T27" fmla="*/ 0 h 1904"/>
                <a:gd name="T28" fmla="*/ 0 w 1894"/>
                <a:gd name="T29" fmla="*/ 0 h 1904"/>
                <a:gd name="T30" fmla="*/ 0 w 1894"/>
                <a:gd name="T31" fmla="*/ 0 h 1904"/>
                <a:gd name="T32" fmla="*/ 0 w 1894"/>
                <a:gd name="T33" fmla="*/ 0 h 1904"/>
                <a:gd name="T34" fmla="*/ 0 w 1894"/>
                <a:gd name="T35" fmla="*/ 0 h 1904"/>
                <a:gd name="T36" fmla="*/ 0 w 1894"/>
                <a:gd name="T37" fmla="*/ 0 h 1904"/>
                <a:gd name="T38" fmla="*/ 0 w 1894"/>
                <a:gd name="T39" fmla="*/ 0 h 1904"/>
                <a:gd name="T40" fmla="*/ 0 w 1894"/>
                <a:gd name="T41" fmla="*/ 0 h 1904"/>
                <a:gd name="T42" fmla="*/ 0 w 1894"/>
                <a:gd name="T43" fmla="*/ 0 h 1904"/>
                <a:gd name="T44" fmla="*/ 0 w 1894"/>
                <a:gd name="T45" fmla="*/ 0 h 1904"/>
                <a:gd name="T46" fmla="*/ 0 w 1894"/>
                <a:gd name="T47" fmla="*/ 0 h 1904"/>
                <a:gd name="T48" fmla="*/ 0 w 1894"/>
                <a:gd name="T49" fmla="*/ 0 h 1904"/>
                <a:gd name="T50" fmla="*/ 0 w 1894"/>
                <a:gd name="T51" fmla="*/ 0 h 1904"/>
                <a:gd name="T52" fmla="*/ 0 w 1894"/>
                <a:gd name="T53" fmla="*/ 0 h 1904"/>
                <a:gd name="T54" fmla="*/ 0 w 1894"/>
                <a:gd name="T55" fmla="*/ 0 h 1904"/>
                <a:gd name="T56" fmla="*/ 0 w 1894"/>
                <a:gd name="T57" fmla="*/ 0 h 1904"/>
                <a:gd name="T58" fmla="*/ 0 w 1894"/>
                <a:gd name="T59" fmla="*/ 0 h 1904"/>
                <a:gd name="T60" fmla="*/ 0 w 1894"/>
                <a:gd name="T61" fmla="*/ 0 h 1904"/>
                <a:gd name="T62" fmla="*/ 0 w 1894"/>
                <a:gd name="T63" fmla="*/ 0 h 1904"/>
                <a:gd name="T64" fmla="*/ 0 w 1894"/>
                <a:gd name="T65" fmla="*/ 0 h 1904"/>
                <a:gd name="T66" fmla="*/ 0 w 1894"/>
                <a:gd name="T67" fmla="*/ 0 h 1904"/>
                <a:gd name="T68" fmla="*/ 0 w 1894"/>
                <a:gd name="T69" fmla="*/ 0 h 1904"/>
                <a:gd name="T70" fmla="*/ 0 w 1894"/>
                <a:gd name="T71" fmla="*/ 0 h 1904"/>
                <a:gd name="T72" fmla="*/ 0 w 1894"/>
                <a:gd name="T73" fmla="*/ 0 h 1904"/>
                <a:gd name="T74" fmla="*/ 0 w 1894"/>
                <a:gd name="T75" fmla="*/ 0 h 1904"/>
                <a:gd name="T76" fmla="*/ 0 w 1894"/>
                <a:gd name="T77" fmla="*/ 0 h 1904"/>
                <a:gd name="T78" fmla="*/ 0 w 1894"/>
                <a:gd name="T79" fmla="*/ 0 h 1904"/>
                <a:gd name="T80" fmla="*/ 0 w 1894"/>
                <a:gd name="T81" fmla="*/ 0 h 1904"/>
                <a:gd name="T82" fmla="*/ 0 w 1894"/>
                <a:gd name="T83" fmla="*/ 0 h 1904"/>
                <a:gd name="T84" fmla="*/ 0 w 1894"/>
                <a:gd name="T85" fmla="*/ 0 h 1904"/>
                <a:gd name="T86" fmla="*/ 0 w 1894"/>
                <a:gd name="T87" fmla="*/ 0 h 1904"/>
                <a:gd name="T88" fmla="*/ 0 w 1894"/>
                <a:gd name="T89" fmla="*/ 0 h 1904"/>
                <a:gd name="T90" fmla="*/ 0 w 1894"/>
                <a:gd name="T91" fmla="*/ 0 h 1904"/>
                <a:gd name="T92" fmla="*/ 0 w 1894"/>
                <a:gd name="T93" fmla="*/ 0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09" name="Freeform 613">
              <a:extLst>
                <a:ext uri="{FF2B5EF4-FFF2-40B4-BE49-F238E27FC236}">
                  <a16:creationId xmlns:a16="http://schemas.microsoft.com/office/drawing/2014/main" id="{817C2384-FBB0-BE42-B2CD-2E91ED9E8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0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0" name="Freeform 614">
              <a:extLst>
                <a:ext uri="{FF2B5EF4-FFF2-40B4-BE49-F238E27FC236}">
                  <a16:creationId xmlns:a16="http://schemas.microsoft.com/office/drawing/2014/main" id="{F380F250-1823-D14B-A60B-75E5C76D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0 w 1285"/>
                <a:gd name="T1" fmla="*/ 0 h 505"/>
                <a:gd name="T2" fmla="*/ 0 w 1285"/>
                <a:gd name="T3" fmla="*/ 0 h 505"/>
                <a:gd name="T4" fmla="*/ 0 w 1285"/>
                <a:gd name="T5" fmla="*/ 0 h 505"/>
                <a:gd name="T6" fmla="*/ 0 w 1285"/>
                <a:gd name="T7" fmla="*/ 0 h 505"/>
                <a:gd name="T8" fmla="*/ 0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0 w 1285"/>
                <a:gd name="T71" fmla="*/ 0 h 505"/>
                <a:gd name="T72" fmla="*/ 0 w 1285"/>
                <a:gd name="T73" fmla="*/ 0 h 505"/>
                <a:gd name="T74" fmla="*/ 0 w 1285"/>
                <a:gd name="T75" fmla="*/ 0 h 505"/>
                <a:gd name="T76" fmla="*/ 0 w 1285"/>
                <a:gd name="T77" fmla="*/ 0 h 505"/>
                <a:gd name="T78" fmla="*/ 0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1" name="AutoShape 615">
              <a:extLst>
                <a:ext uri="{FF2B5EF4-FFF2-40B4-BE49-F238E27FC236}">
                  <a16:creationId xmlns:a16="http://schemas.microsoft.com/office/drawing/2014/main" id="{E3790B35-3A1B-1845-B957-B9822042FF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2" name="Freeform 616">
              <a:extLst>
                <a:ext uri="{FF2B5EF4-FFF2-40B4-BE49-F238E27FC236}">
                  <a16:creationId xmlns:a16="http://schemas.microsoft.com/office/drawing/2014/main" id="{F3BA99CB-3341-794D-868A-AE5D2B04C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0 h 216"/>
                <a:gd name="T22" fmla="*/ 0 w 179"/>
                <a:gd name="T23" fmla="*/ 0 h 216"/>
                <a:gd name="T24" fmla="*/ 0 w 179"/>
                <a:gd name="T25" fmla="*/ 0 h 216"/>
                <a:gd name="T26" fmla="*/ 0 w 179"/>
                <a:gd name="T27" fmla="*/ 0 h 216"/>
                <a:gd name="T28" fmla="*/ 0 w 179"/>
                <a:gd name="T29" fmla="*/ 0 h 216"/>
                <a:gd name="T30" fmla="*/ 0 w 179"/>
                <a:gd name="T31" fmla="*/ 0 h 216"/>
                <a:gd name="T32" fmla="*/ 0 w 179"/>
                <a:gd name="T33" fmla="*/ 0 h 216"/>
                <a:gd name="T34" fmla="*/ 0 w 179"/>
                <a:gd name="T35" fmla="*/ 0 h 216"/>
                <a:gd name="T36" fmla="*/ 0 w 179"/>
                <a:gd name="T37" fmla="*/ 0 h 216"/>
                <a:gd name="T38" fmla="*/ 0 w 179"/>
                <a:gd name="T39" fmla="*/ 0 h 216"/>
                <a:gd name="T40" fmla="*/ 0 w 179"/>
                <a:gd name="T41" fmla="*/ 0 h 216"/>
                <a:gd name="T42" fmla="*/ 0 w 179"/>
                <a:gd name="T43" fmla="*/ 0 h 216"/>
                <a:gd name="T44" fmla="*/ 0 w 179"/>
                <a:gd name="T45" fmla="*/ 0 h 216"/>
                <a:gd name="T46" fmla="*/ 0 w 179"/>
                <a:gd name="T47" fmla="*/ 0 h 216"/>
                <a:gd name="T48" fmla="*/ 0 w 179"/>
                <a:gd name="T49" fmla="*/ 0 h 216"/>
                <a:gd name="T50" fmla="*/ 0 w 179"/>
                <a:gd name="T51" fmla="*/ 0 h 216"/>
                <a:gd name="T52" fmla="*/ 0 w 179"/>
                <a:gd name="T53" fmla="*/ 0 h 216"/>
                <a:gd name="T54" fmla="*/ 0 w 179"/>
                <a:gd name="T55" fmla="*/ 0 h 216"/>
                <a:gd name="T56" fmla="*/ 0 w 179"/>
                <a:gd name="T57" fmla="*/ 0 h 216"/>
                <a:gd name="T58" fmla="*/ 0 w 179"/>
                <a:gd name="T59" fmla="*/ 0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13" name="Freeform 617">
              <a:extLst>
                <a:ext uri="{FF2B5EF4-FFF2-40B4-BE49-F238E27FC236}">
                  <a16:creationId xmlns:a16="http://schemas.microsoft.com/office/drawing/2014/main" id="{93C96A32-4737-B64C-A142-AC4F6E58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" name="Freeform 618">
              <a:extLst>
                <a:ext uri="{FF2B5EF4-FFF2-40B4-BE49-F238E27FC236}">
                  <a16:creationId xmlns:a16="http://schemas.microsoft.com/office/drawing/2014/main" id="{8C068647-8BA4-9D48-8888-599A0367A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0 h 351"/>
                <a:gd name="T8" fmla="*/ 0 w 289"/>
                <a:gd name="T9" fmla="*/ 0 h 351"/>
                <a:gd name="T10" fmla="*/ 0 w 289"/>
                <a:gd name="T11" fmla="*/ 0 h 351"/>
                <a:gd name="T12" fmla="*/ 0 w 289"/>
                <a:gd name="T13" fmla="*/ 0 h 351"/>
                <a:gd name="T14" fmla="*/ 0 w 289"/>
                <a:gd name="T15" fmla="*/ 0 h 351"/>
                <a:gd name="T16" fmla="*/ 0 w 289"/>
                <a:gd name="T17" fmla="*/ 0 h 351"/>
                <a:gd name="T18" fmla="*/ 0 w 289"/>
                <a:gd name="T19" fmla="*/ 0 h 351"/>
                <a:gd name="T20" fmla="*/ 0 w 289"/>
                <a:gd name="T21" fmla="*/ 0 h 351"/>
                <a:gd name="T22" fmla="*/ 0 w 289"/>
                <a:gd name="T23" fmla="*/ 0 h 351"/>
                <a:gd name="T24" fmla="*/ 0 w 289"/>
                <a:gd name="T25" fmla="*/ 0 h 351"/>
                <a:gd name="T26" fmla="*/ 0 w 289"/>
                <a:gd name="T27" fmla="*/ 0 h 351"/>
                <a:gd name="T28" fmla="*/ 0 w 289"/>
                <a:gd name="T29" fmla="*/ 0 h 351"/>
                <a:gd name="T30" fmla="*/ 0 w 289"/>
                <a:gd name="T31" fmla="*/ 0 h 351"/>
                <a:gd name="T32" fmla="*/ 0 w 289"/>
                <a:gd name="T33" fmla="*/ 0 h 351"/>
                <a:gd name="T34" fmla="*/ 0 w 289"/>
                <a:gd name="T35" fmla="*/ 0 h 351"/>
                <a:gd name="T36" fmla="*/ 0 w 289"/>
                <a:gd name="T37" fmla="*/ 0 h 351"/>
                <a:gd name="T38" fmla="*/ 0 w 289"/>
                <a:gd name="T39" fmla="*/ 0 h 351"/>
                <a:gd name="T40" fmla="*/ 0 w 289"/>
                <a:gd name="T41" fmla="*/ 0 h 351"/>
                <a:gd name="T42" fmla="*/ 0 w 289"/>
                <a:gd name="T43" fmla="*/ 0 h 351"/>
                <a:gd name="T44" fmla="*/ 0 w 289"/>
                <a:gd name="T45" fmla="*/ 0 h 351"/>
                <a:gd name="T46" fmla="*/ 0 w 289"/>
                <a:gd name="T47" fmla="*/ 0 h 351"/>
                <a:gd name="T48" fmla="*/ 0 w 289"/>
                <a:gd name="T49" fmla="*/ 0 h 351"/>
                <a:gd name="T50" fmla="*/ 0 w 289"/>
                <a:gd name="T51" fmla="*/ 0 h 351"/>
                <a:gd name="T52" fmla="*/ 0 w 289"/>
                <a:gd name="T53" fmla="*/ 0 h 351"/>
                <a:gd name="T54" fmla="*/ 0 w 289"/>
                <a:gd name="T55" fmla="*/ 0 h 351"/>
                <a:gd name="T56" fmla="*/ 0 w 289"/>
                <a:gd name="T57" fmla="*/ 0 h 351"/>
                <a:gd name="T58" fmla="*/ 0 w 289"/>
                <a:gd name="T59" fmla="*/ 0 h 351"/>
                <a:gd name="T60" fmla="*/ 0 w 289"/>
                <a:gd name="T61" fmla="*/ 0 h 351"/>
                <a:gd name="T62" fmla="*/ 0 w 289"/>
                <a:gd name="T63" fmla="*/ 0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0 w 289"/>
                <a:gd name="T79" fmla="*/ 0 h 351"/>
                <a:gd name="T80" fmla="*/ 0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5" name="Freeform 619">
              <a:extLst>
                <a:ext uri="{FF2B5EF4-FFF2-40B4-BE49-F238E27FC236}">
                  <a16:creationId xmlns:a16="http://schemas.microsoft.com/office/drawing/2014/main" id="{D9280ACC-76D7-9347-8BA0-287743FEE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0 w 254"/>
                <a:gd name="T3" fmla="*/ 0 h 234"/>
                <a:gd name="T4" fmla="*/ 0 w 254"/>
                <a:gd name="T5" fmla="*/ 0 h 234"/>
                <a:gd name="T6" fmla="*/ 0 w 254"/>
                <a:gd name="T7" fmla="*/ 0 h 234"/>
                <a:gd name="T8" fmla="*/ 0 w 254"/>
                <a:gd name="T9" fmla="*/ 0 h 234"/>
                <a:gd name="T10" fmla="*/ 0 w 254"/>
                <a:gd name="T11" fmla="*/ 0 h 234"/>
                <a:gd name="T12" fmla="*/ 0 w 254"/>
                <a:gd name="T13" fmla="*/ 0 h 234"/>
                <a:gd name="T14" fmla="*/ 0 w 254"/>
                <a:gd name="T15" fmla="*/ 0 h 234"/>
                <a:gd name="T16" fmla="*/ 0 w 254"/>
                <a:gd name="T17" fmla="*/ 0 h 234"/>
                <a:gd name="T18" fmla="*/ 0 w 254"/>
                <a:gd name="T19" fmla="*/ 0 h 234"/>
                <a:gd name="T20" fmla="*/ 0 w 254"/>
                <a:gd name="T21" fmla="*/ 0 h 234"/>
                <a:gd name="T22" fmla="*/ 0 w 254"/>
                <a:gd name="T23" fmla="*/ 0 h 234"/>
                <a:gd name="T24" fmla="*/ 0 w 254"/>
                <a:gd name="T25" fmla="*/ 0 h 234"/>
                <a:gd name="T26" fmla="*/ 0 w 254"/>
                <a:gd name="T27" fmla="*/ 0 h 234"/>
                <a:gd name="T28" fmla="*/ 0 w 254"/>
                <a:gd name="T29" fmla="*/ 0 h 234"/>
                <a:gd name="T30" fmla="*/ 0 w 254"/>
                <a:gd name="T31" fmla="*/ 0 h 234"/>
                <a:gd name="T32" fmla="*/ 0 w 254"/>
                <a:gd name="T33" fmla="*/ 0 h 234"/>
                <a:gd name="T34" fmla="*/ 0 w 254"/>
                <a:gd name="T35" fmla="*/ 0 h 234"/>
                <a:gd name="T36" fmla="*/ 0 w 254"/>
                <a:gd name="T37" fmla="*/ 0 h 234"/>
                <a:gd name="T38" fmla="*/ 0 w 254"/>
                <a:gd name="T39" fmla="*/ 0 h 234"/>
                <a:gd name="T40" fmla="*/ 0 w 254"/>
                <a:gd name="T41" fmla="*/ 0 h 234"/>
                <a:gd name="T42" fmla="*/ 0 w 254"/>
                <a:gd name="T43" fmla="*/ 0 h 234"/>
                <a:gd name="T44" fmla="*/ 0 w 254"/>
                <a:gd name="T45" fmla="*/ 0 h 234"/>
                <a:gd name="T46" fmla="*/ 0 w 254"/>
                <a:gd name="T47" fmla="*/ 0 h 234"/>
                <a:gd name="T48" fmla="*/ 0 w 254"/>
                <a:gd name="T49" fmla="*/ 0 h 234"/>
                <a:gd name="T50" fmla="*/ 0 w 254"/>
                <a:gd name="T51" fmla="*/ 0 h 234"/>
                <a:gd name="T52" fmla="*/ 0 w 254"/>
                <a:gd name="T53" fmla="*/ 0 h 234"/>
                <a:gd name="T54" fmla="*/ 0 w 254"/>
                <a:gd name="T55" fmla="*/ 0 h 234"/>
                <a:gd name="T56" fmla="*/ 0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6" name="Freeform 620">
              <a:extLst>
                <a:ext uri="{FF2B5EF4-FFF2-40B4-BE49-F238E27FC236}">
                  <a16:creationId xmlns:a16="http://schemas.microsoft.com/office/drawing/2014/main" id="{373FA6D5-CF8D-7A40-AA6A-FC8CB5C4F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0 h 221"/>
                <a:gd name="T10" fmla="*/ 0 w 103"/>
                <a:gd name="T11" fmla="*/ 0 h 221"/>
                <a:gd name="T12" fmla="*/ 0 w 103"/>
                <a:gd name="T13" fmla="*/ 0 h 221"/>
                <a:gd name="T14" fmla="*/ 0 w 103"/>
                <a:gd name="T15" fmla="*/ 0 h 221"/>
                <a:gd name="T16" fmla="*/ 0 w 103"/>
                <a:gd name="T17" fmla="*/ 0 h 221"/>
                <a:gd name="T18" fmla="*/ 0 w 103"/>
                <a:gd name="T19" fmla="*/ 0 h 221"/>
                <a:gd name="T20" fmla="*/ 0 w 103"/>
                <a:gd name="T21" fmla="*/ 0 h 221"/>
                <a:gd name="T22" fmla="*/ 0 w 103"/>
                <a:gd name="T23" fmla="*/ 0 h 221"/>
                <a:gd name="T24" fmla="*/ 0 w 103"/>
                <a:gd name="T25" fmla="*/ 0 h 221"/>
                <a:gd name="T26" fmla="*/ 0 w 103"/>
                <a:gd name="T27" fmla="*/ 0 h 221"/>
                <a:gd name="T28" fmla="*/ 0 w 103"/>
                <a:gd name="T29" fmla="*/ 0 h 221"/>
                <a:gd name="T30" fmla="*/ 0 w 103"/>
                <a:gd name="T31" fmla="*/ 0 h 221"/>
                <a:gd name="T32" fmla="*/ 0 w 103"/>
                <a:gd name="T33" fmla="*/ 0 h 221"/>
                <a:gd name="T34" fmla="*/ 0 w 103"/>
                <a:gd name="T35" fmla="*/ 0 h 221"/>
                <a:gd name="T36" fmla="*/ 0 w 103"/>
                <a:gd name="T37" fmla="*/ 0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7" name="Freeform 621">
              <a:extLst>
                <a:ext uri="{FF2B5EF4-FFF2-40B4-BE49-F238E27FC236}">
                  <a16:creationId xmlns:a16="http://schemas.microsoft.com/office/drawing/2014/main" id="{4B603214-210F-D141-8604-A9A688408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0 h 288"/>
                <a:gd name="T8" fmla="*/ 0 w 221"/>
                <a:gd name="T9" fmla="*/ 0 h 288"/>
                <a:gd name="T10" fmla="*/ 0 w 221"/>
                <a:gd name="T11" fmla="*/ 0 h 288"/>
                <a:gd name="T12" fmla="*/ 0 w 221"/>
                <a:gd name="T13" fmla="*/ 0 h 288"/>
                <a:gd name="T14" fmla="*/ 0 w 221"/>
                <a:gd name="T15" fmla="*/ 0 h 288"/>
                <a:gd name="T16" fmla="*/ 0 w 221"/>
                <a:gd name="T17" fmla="*/ 0 h 288"/>
                <a:gd name="T18" fmla="*/ 0 w 221"/>
                <a:gd name="T19" fmla="*/ 0 h 288"/>
                <a:gd name="T20" fmla="*/ 0 w 221"/>
                <a:gd name="T21" fmla="*/ 0 h 288"/>
                <a:gd name="T22" fmla="*/ 0 w 221"/>
                <a:gd name="T23" fmla="*/ 0 h 288"/>
                <a:gd name="T24" fmla="*/ 0 w 221"/>
                <a:gd name="T25" fmla="*/ 0 h 288"/>
                <a:gd name="T26" fmla="*/ 0 w 221"/>
                <a:gd name="T27" fmla="*/ 0 h 288"/>
                <a:gd name="T28" fmla="*/ 0 w 221"/>
                <a:gd name="T29" fmla="*/ 0 h 288"/>
                <a:gd name="T30" fmla="*/ 0 w 221"/>
                <a:gd name="T31" fmla="*/ 0 h 288"/>
                <a:gd name="T32" fmla="*/ 0 w 221"/>
                <a:gd name="T33" fmla="*/ 0 h 288"/>
                <a:gd name="T34" fmla="*/ 0 w 221"/>
                <a:gd name="T35" fmla="*/ 0 h 288"/>
                <a:gd name="T36" fmla="*/ 0 w 221"/>
                <a:gd name="T37" fmla="*/ 0 h 288"/>
                <a:gd name="T38" fmla="*/ 0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8" name="Freeform 622">
              <a:extLst>
                <a:ext uri="{FF2B5EF4-FFF2-40B4-BE49-F238E27FC236}">
                  <a16:creationId xmlns:a16="http://schemas.microsoft.com/office/drawing/2014/main" id="{A324773E-4D8F-464D-87D4-568643F7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0 h 174"/>
                <a:gd name="T32" fmla="*/ 0 w 74"/>
                <a:gd name="T33" fmla="*/ 0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9" name="Freeform 623">
              <a:extLst>
                <a:ext uri="{FF2B5EF4-FFF2-40B4-BE49-F238E27FC236}">
                  <a16:creationId xmlns:a16="http://schemas.microsoft.com/office/drawing/2014/main" id="{A1C769AB-8833-7040-930C-0D73B3487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0" name="Freeform 624">
              <a:extLst>
                <a:ext uri="{FF2B5EF4-FFF2-40B4-BE49-F238E27FC236}">
                  <a16:creationId xmlns:a16="http://schemas.microsoft.com/office/drawing/2014/main" id="{8CED3595-BBBC-B341-9094-50E9F2DC4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1" name="Freeform 625">
              <a:extLst>
                <a:ext uri="{FF2B5EF4-FFF2-40B4-BE49-F238E27FC236}">
                  <a16:creationId xmlns:a16="http://schemas.microsoft.com/office/drawing/2014/main" id="{F1CFDB49-175C-5547-8FE9-EFFF0C385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2" name="Freeform 626">
              <a:extLst>
                <a:ext uri="{FF2B5EF4-FFF2-40B4-BE49-F238E27FC236}">
                  <a16:creationId xmlns:a16="http://schemas.microsoft.com/office/drawing/2014/main" id="{89094001-9A2A-6E4C-B177-FC8024EA1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0 h 219"/>
                <a:gd name="T22" fmla="*/ 0 w 177"/>
                <a:gd name="T23" fmla="*/ 0 h 219"/>
                <a:gd name="T24" fmla="*/ 0 w 177"/>
                <a:gd name="T25" fmla="*/ 0 h 219"/>
                <a:gd name="T26" fmla="*/ 0 w 177"/>
                <a:gd name="T27" fmla="*/ 0 h 219"/>
                <a:gd name="T28" fmla="*/ 0 w 177"/>
                <a:gd name="T29" fmla="*/ 0 h 219"/>
                <a:gd name="T30" fmla="*/ 0 w 177"/>
                <a:gd name="T31" fmla="*/ 0 h 219"/>
                <a:gd name="T32" fmla="*/ 0 w 177"/>
                <a:gd name="T33" fmla="*/ 0 h 219"/>
                <a:gd name="T34" fmla="*/ 0 w 177"/>
                <a:gd name="T35" fmla="*/ 0 h 219"/>
                <a:gd name="T36" fmla="*/ 0 w 177"/>
                <a:gd name="T37" fmla="*/ 0 h 219"/>
                <a:gd name="T38" fmla="*/ 0 w 177"/>
                <a:gd name="T39" fmla="*/ 0 h 219"/>
                <a:gd name="T40" fmla="*/ 0 w 177"/>
                <a:gd name="T41" fmla="*/ 0 h 219"/>
                <a:gd name="T42" fmla="*/ 0 w 177"/>
                <a:gd name="T43" fmla="*/ 0 h 219"/>
                <a:gd name="T44" fmla="*/ 0 w 177"/>
                <a:gd name="T45" fmla="*/ 0 h 219"/>
                <a:gd name="T46" fmla="*/ 0 w 177"/>
                <a:gd name="T47" fmla="*/ 0 h 219"/>
                <a:gd name="T48" fmla="*/ 0 w 177"/>
                <a:gd name="T49" fmla="*/ 0 h 219"/>
                <a:gd name="T50" fmla="*/ 0 w 177"/>
                <a:gd name="T51" fmla="*/ 0 h 219"/>
                <a:gd name="T52" fmla="*/ 0 w 177"/>
                <a:gd name="T53" fmla="*/ 0 h 219"/>
                <a:gd name="T54" fmla="*/ 0 w 177"/>
                <a:gd name="T55" fmla="*/ 0 h 219"/>
                <a:gd name="T56" fmla="*/ 0 w 177"/>
                <a:gd name="T57" fmla="*/ 0 h 219"/>
                <a:gd name="T58" fmla="*/ 0 w 177"/>
                <a:gd name="T59" fmla="*/ 0 h 219"/>
                <a:gd name="T60" fmla="*/ 0 w 177"/>
                <a:gd name="T61" fmla="*/ 0 h 219"/>
                <a:gd name="T62" fmla="*/ 0 w 177"/>
                <a:gd name="T63" fmla="*/ 0 h 219"/>
                <a:gd name="T64" fmla="*/ 0 w 177"/>
                <a:gd name="T65" fmla="*/ 0 h 219"/>
                <a:gd name="T66" fmla="*/ 0 w 177"/>
                <a:gd name="T67" fmla="*/ 0 h 219"/>
                <a:gd name="T68" fmla="*/ 0 w 177"/>
                <a:gd name="T69" fmla="*/ 0 h 219"/>
                <a:gd name="T70" fmla="*/ 0 w 177"/>
                <a:gd name="T71" fmla="*/ 0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3" name="Freeform 627">
              <a:extLst>
                <a:ext uri="{FF2B5EF4-FFF2-40B4-BE49-F238E27FC236}">
                  <a16:creationId xmlns:a16="http://schemas.microsoft.com/office/drawing/2014/main" id="{5056F232-635A-D946-B54A-214540EC6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0 h 170"/>
                <a:gd name="T22" fmla="*/ 0 w 115"/>
                <a:gd name="T23" fmla="*/ 0 h 170"/>
                <a:gd name="T24" fmla="*/ 0 w 115"/>
                <a:gd name="T25" fmla="*/ 0 h 170"/>
                <a:gd name="T26" fmla="*/ 0 w 115"/>
                <a:gd name="T27" fmla="*/ 0 h 170"/>
                <a:gd name="T28" fmla="*/ 0 w 115"/>
                <a:gd name="T29" fmla="*/ 0 h 170"/>
                <a:gd name="T30" fmla="*/ 0 w 115"/>
                <a:gd name="T31" fmla="*/ 0 h 170"/>
                <a:gd name="T32" fmla="*/ 0 w 115"/>
                <a:gd name="T33" fmla="*/ 0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4" name="Freeform 628">
              <a:extLst>
                <a:ext uri="{FF2B5EF4-FFF2-40B4-BE49-F238E27FC236}">
                  <a16:creationId xmlns:a16="http://schemas.microsoft.com/office/drawing/2014/main" id="{2F91618F-92A2-EA41-A15D-840D1454C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0 h 352"/>
                <a:gd name="T8" fmla="*/ 0 w 289"/>
                <a:gd name="T9" fmla="*/ 0 h 352"/>
                <a:gd name="T10" fmla="*/ 0 w 289"/>
                <a:gd name="T11" fmla="*/ 0 h 352"/>
                <a:gd name="T12" fmla="*/ 0 w 289"/>
                <a:gd name="T13" fmla="*/ 0 h 352"/>
                <a:gd name="T14" fmla="*/ 0 w 289"/>
                <a:gd name="T15" fmla="*/ 0 h 352"/>
                <a:gd name="T16" fmla="*/ 0 w 289"/>
                <a:gd name="T17" fmla="*/ 0 h 352"/>
                <a:gd name="T18" fmla="*/ 0 w 289"/>
                <a:gd name="T19" fmla="*/ 0 h 352"/>
                <a:gd name="T20" fmla="*/ 0 w 289"/>
                <a:gd name="T21" fmla="*/ 0 h 352"/>
                <a:gd name="T22" fmla="*/ 0 w 289"/>
                <a:gd name="T23" fmla="*/ 0 h 352"/>
                <a:gd name="T24" fmla="*/ 0 w 289"/>
                <a:gd name="T25" fmla="*/ 0 h 352"/>
                <a:gd name="T26" fmla="*/ 0 w 289"/>
                <a:gd name="T27" fmla="*/ 0 h 352"/>
                <a:gd name="T28" fmla="*/ 0 w 289"/>
                <a:gd name="T29" fmla="*/ 0 h 352"/>
                <a:gd name="T30" fmla="*/ 0 w 289"/>
                <a:gd name="T31" fmla="*/ 0 h 352"/>
                <a:gd name="T32" fmla="*/ 0 w 289"/>
                <a:gd name="T33" fmla="*/ 0 h 352"/>
                <a:gd name="T34" fmla="*/ 0 w 289"/>
                <a:gd name="T35" fmla="*/ 0 h 352"/>
                <a:gd name="T36" fmla="*/ 0 w 289"/>
                <a:gd name="T37" fmla="*/ 0 h 352"/>
                <a:gd name="T38" fmla="*/ 0 w 289"/>
                <a:gd name="T39" fmla="*/ 0 h 352"/>
                <a:gd name="T40" fmla="*/ 0 w 289"/>
                <a:gd name="T41" fmla="*/ 0 h 352"/>
                <a:gd name="T42" fmla="*/ 0 w 289"/>
                <a:gd name="T43" fmla="*/ 0 h 352"/>
                <a:gd name="T44" fmla="*/ 0 w 289"/>
                <a:gd name="T45" fmla="*/ 0 h 352"/>
                <a:gd name="T46" fmla="*/ 0 w 289"/>
                <a:gd name="T47" fmla="*/ 0 h 352"/>
                <a:gd name="T48" fmla="*/ 0 w 289"/>
                <a:gd name="T49" fmla="*/ 0 h 352"/>
                <a:gd name="T50" fmla="*/ 0 w 289"/>
                <a:gd name="T51" fmla="*/ 0 h 352"/>
                <a:gd name="T52" fmla="*/ 0 w 289"/>
                <a:gd name="T53" fmla="*/ 0 h 352"/>
                <a:gd name="T54" fmla="*/ 0 w 289"/>
                <a:gd name="T55" fmla="*/ 0 h 352"/>
                <a:gd name="T56" fmla="*/ 0 w 289"/>
                <a:gd name="T57" fmla="*/ 0 h 352"/>
                <a:gd name="T58" fmla="*/ 0 w 289"/>
                <a:gd name="T59" fmla="*/ 0 h 352"/>
                <a:gd name="T60" fmla="*/ 0 w 289"/>
                <a:gd name="T61" fmla="*/ 0 h 352"/>
                <a:gd name="T62" fmla="*/ 0 w 289"/>
                <a:gd name="T63" fmla="*/ 0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5" name="Freeform 629">
              <a:extLst>
                <a:ext uri="{FF2B5EF4-FFF2-40B4-BE49-F238E27FC236}">
                  <a16:creationId xmlns:a16="http://schemas.microsoft.com/office/drawing/2014/main" id="{B842F2BA-387B-F44C-987A-6CAAE22BF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0 w 252"/>
                <a:gd name="T3" fmla="*/ 0 h 235"/>
                <a:gd name="T4" fmla="*/ 0 w 252"/>
                <a:gd name="T5" fmla="*/ 0 h 235"/>
                <a:gd name="T6" fmla="*/ 0 w 252"/>
                <a:gd name="T7" fmla="*/ 0 h 235"/>
                <a:gd name="T8" fmla="*/ 0 w 252"/>
                <a:gd name="T9" fmla="*/ 0 h 235"/>
                <a:gd name="T10" fmla="*/ 0 w 252"/>
                <a:gd name="T11" fmla="*/ 0 h 235"/>
                <a:gd name="T12" fmla="*/ 0 w 252"/>
                <a:gd name="T13" fmla="*/ 0 h 235"/>
                <a:gd name="T14" fmla="*/ 0 w 252"/>
                <a:gd name="T15" fmla="*/ 0 h 235"/>
                <a:gd name="T16" fmla="*/ 0 w 252"/>
                <a:gd name="T17" fmla="*/ 0 h 235"/>
                <a:gd name="T18" fmla="*/ 0 w 252"/>
                <a:gd name="T19" fmla="*/ 0 h 235"/>
                <a:gd name="T20" fmla="*/ 0 w 252"/>
                <a:gd name="T21" fmla="*/ 0 h 235"/>
                <a:gd name="T22" fmla="*/ 0 w 252"/>
                <a:gd name="T23" fmla="*/ 0 h 235"/>
                <a:gd name="T24" fmla="*/ 0 w 252"/>
                <a:gd name="T25" fmla="*/ 0 h 235"/>
                <a:gd name="T26" fmla="*/ 0 w 252"/>
                <a:gd name="T27" fmla="*/ 0 h 235"/>
                <a:gd name="T28" fmla="*/ 0 w 252"/>
                <a:gd name="T29" fmla="*/ 0 h 235"/>
                <a:gd name="T30" fmla="*/ 0 w 252"/>
                <a:gd name="T31" fmla="*/ 0 h 235"/>
                <a:gd name="T32" fmla="*/ 0 w 252"/>
                <a:gd name="T33" fmla="*/ 0 h 235"/>
                <a:gd name="T34" fmla="*/ 0 w 252"/>
                <a:gd name="T35" fmla="*/ 0 h 235"/>
                <a:gd name="T36" fmla="*/ 0 w 252"/>
                <a:gd name="T37" fmla="*/ 0 h 235"/>
                <a:gd name="T38" fmla="*/ 0 w 252"/>
                <a:gd name="T39" fmla="*/ 0 h 235"/>
                <a:gd name="T40" fmla="*/ 0 w 252"/>
                <a:gd name="T41" fmla="*/ 0 h 235"/>
                <a:gd name="T42" fmla="*/ 0 w 252"/>
                <a:gd name="T43" fmla="*/ 0 h 235"/>
                <a:gd name="T44" fmla="*/ 0 w 252"/>
                <a:gd name="T45" fmla="*/ 0 h 235"/>
                <a:gd name="T46" fmla="*/ 0 w 252"/>
                <a:gd name="T47" fmla="*/ 0 h 235"/>
                <a:gd name="T48" fmla="*/ 0 w 252"/>
                <a:gd name="T49" fmla="*/ 0 h 235"/>
                <a:gd name="T50" fmla="*/ 0 w 252"/>
                <a:gd name="T51" fmla="*/ 0 h 235"/>
                <a:gd name="T52" fmla="*/ 0 w 252"/>
                <a:gd name="T53" fmla="*/ 0 h 235"/>
                <a:gd name="T54" fmla="*/ 0 w 252"/>
                <a:gd name="T55" fmla="*/ 0 h 235"/>
                <a:gd name="T56" fmla="*/ 0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6" name="Freeform 630">
              <a:extLst>
                <a:ext uri="{FF2B5EF4-FFF2-40B4-BE49-F238E27FC236}">
                  <a16:creationId xmlns:a16="http://schemas.microsoft.com/office/drawing/2014/main" id="{DDE94A3F-3545-4345-B613-3B86DDBCF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0 h 220"/>
                <a:gd name="T8" fmla="*/ 0 w 103"/>
                <a:gd name="T9" fmla="*/ 0 h 220"/>
                <a:gd name="T10" fmla="*/ 0 w 103"/>
                <a:gd name="T11" fmla="*/ 0 h 220"/>
                <a:gd name="T12" fmla="*/ 0 w 103"/>
                <a:gd name="T13" fmla="*/ 0 h 220"/>
                <a:gd name="T14" fmla="*/ 0 w 103"/>
                <a:gd name="T15" fmla="*/ 0 h 220"/>
                <a:gd name="T16" fmla="*/ 0 w 103"/>
                <a:gd name="T17" fmla="*/ 0 h 220"/>
                <a:gd name="T18" fmla="*/ 0 w 103"/>
                <a:gd name="T19" fmla="*/ 0 h 220"/>
                <a:gd name="T20" fmla="*/ 0 w 103"/>
                <a:gd name="T21" fmla="*/ 0 h 220"/>
                <a:gd name="T22" fmla="*/ 0 w 103"/>
                <a:gd name="T23" fmla="*/ 0 h 220"/>
                <a:gd name="T24" fmla="*/ 0 w 103"/>
                <a:gd name="T25" fmla="*/ 0 h 220"/>
                <a:gd name="T26" fmla="*/ 0 w 103"/>
                <a:gd name="T27" fmla="*/ 0 h 220"/>
                <a:gd name="T28" fmla="*/ 0 w 103"/>
                <a:gd name="T29" fmla="*/ 0 h 220"/>
                <a:gd name="T30" fmla="*/ 0 w 103"/>
                <a:gd name="T31" fmla="*/ 0 h 220"/>
                <a:gd name="T32" fmla="*/ 0 w 103"/>
                <a:gd name="T33" fmla="*/ 0 h 220"/>
                <a:gd name="T34" fmla="*/ 0 w 103"/>
                <a:gd name="T35" fmla="*/ 0 h 220"/>
                <a:gd name="T36" fmla="*/ 0 w 103"/>
                <a:gd name="T37" fmla="*/ 0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7" name="Freeform 631">
              <a:extLst>
                <a:ext uri="{FF2B5EF4-FFF2-40B4-BE49-F238E27FC236}">
                  <a16:creationId xmlns:a16="http://schemas.microsoft.com/office/drawing/2014/main" id="{D342E4A8-5361-FE46-93AC-2CB2F6C03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0 h 288"/>
                <a:gd name="T8" fmla="*/ 0 w 220"/>
                <a:gd name="T9" fmla="*/ 0 h 288"/>
                <a:gd name="T10" fmla="*/ 0 w 220"/>
                <a:gd name="T11" fmla="*/ 0 h 288"/>
                <a:gd name="T12" fmla="*/ 0 w 220"/>
                <a:gd name="T13" fmla="*/ 0 h 288"/>
                <a:gd name="T14" fmla="*/ 0 w 220"/>
                <a:gd name="T15" fmla="*/ 0 h 288"/>
                <a:gd name="T16" fmla="*/ 0 w 220"/>
                <a:gd name="T17" fmla="*/ 0 h 288"/>
                <a:gd name="T18" fmla="*/ 0 w 220"/>
                <a:gd name="T19" fmla="*/ 0 h 288"/>
                <a:gd name="T20" fmla="*/ 0 w 220"/>
                <a:gd name="T21" fmla="*/ 0 h 288"/>
                <a:gd name="T22" fmla="*/ 0 w 220"/>
                <a:gd name="T23" fmla="*/ 0 h 288"/>
                <a:gd name="T24" fmla="*/ 0 w 220"/>
                <a:gd name="T25" fmla="*/ 0 h 288"/>
                <a:gd name="T26" fmla="*/ 0 w 220"/>
                <a:gd name="T27" fmla="*/ 0 h 288"/>
                <a:gd name="T28" fmla="*/ 0 w 220"/>
                <a:gd name="T29" fmla="*/ 0 h 288"/>
                <a:gd name="T30" fmla="*/ 0 w 220"/>
                <a:gd name="T31" fmla="*/ 0 h 288"/>
                <a:gd name="T32" fmla="*/ 0 w 220"/>
                <a:gd name="T33" fmla="*/ 0 h 288"/>
                <a:gd name="T34" fmla="*/ 0 w 220"/>
                <a:gd name="T35" fmla="*/ 0 h 288"/>
                <a:gd name="T36" fmla="*/ 0 w 220"/>
                <a:gd name="T37" fmla="*/ 0 h 288"/>
                <a:gd name="T38" fmla="*/ 0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8" name="Freeform 632">
              <a:extLst>
                <a:ext uri="{FF2B5EF4-FFF2-40B4-BE49-F238E27FC236}">
                  <a16:creationId xmlns:a16="http://schemas.microsoft.com/office/drawing/2014/main" id="{35FBF2F4-61CD-0743-AB21-24342301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0 w 1070"/>
                <a:gd name="T3" fmla="*/ 0 h 844"/>
                <a:gd name="T4" fmla="*/ 0 w 1070"/>
                <a:gd name="T5" fmla="*/ 0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9" name="Freeform 633">
              <a:extLst>
                <a:ext uri="{FF2B5EF4-FFF2-40B4-BE49-F238E27FC236}">
                  <a16:creationId xmlns:a16="http://schemas.microsoft.com/office/drawing/2014/main" id="{49D3A99F-5308-E84B-B145-BF54441FC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0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0" name="Freeform 634">
              <a:extLst>
                <a:ext uri="{FF2B5EF4-FFF2-40B4-BE49-F238E27FC236}">
                  <a16:creationId xmlns:a16="http://schemas.microsoft.com/office/drawing/2014/main" id="{B427CD29-EC57-194B-9BA2-6C38A43B6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0 w 1083"/>
                <a:gd name="T3" fmla="*/ 0 h 306"/>
                <a:gd name="T4" fmla="*/ 0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1" name="Freeform 635">
              <a:extLst>
                <a:ext uri="{FF2B5EF4-FFF2-40B4-BE49-F238E27FC236}">
                  <a16:creationId xmlns:a16="http://schemas.microsoft.com/office/drawing/2014/main" id="{908868C1-1B1A-0248-B503-019DF80E2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0 w 1088"/>
                <a:gd name="T3" fmla="*/ 0 h 311"/>
                <a:gd name="T4" fmla="*/ 0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2" name="Freeform 636">
              <a:extLst>
                <a:ext uri="{FF2B5EF4-FFF2-40B4-BE49-F238E27FC236}">
                  <a16:creationId xmlns:a16="http://schemas.microsoft.com/office/drawing/2014/main" id="{6014651D-B6D5-0345-918F-2534A1C4C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3" name="Freeform 637">
              <a:extLst>
                <a:ext uri="{FF2B5EF4-FFF2-40B4-BE49-F238E27FC236}">
                  <a16:creationId xmlns:a16="http://schemas.microsoft.com/office/drawing/2014/main" id="{241E5A4C-3A75-7940-8B30-F00F4BD8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4" name="Freeform 638">
              <a:extLst>
                <a:ext uri="{FF2B5EF4-FFF2-40B4-BE49-F238E27FC236}">
                  <a16:creationId xmlns:a16="http://schemas.microsoft.com/office/drawing/2014/main" id="{42698A92-8035-2443-B821-6288418BC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5" name="Freeform 639">
              <a:extLst>
                <a:ext uri="{FF2B5EF4-FFF2-40B4-BE49-F238E27FC236}">
                  <a16:creationId xmlns:a16="http://schemas.microsoft.com/office/drawing/2014/main" id="{70A6B5C8-72E7-8E48-8A7C-D4A72583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0 w 629"/>
                <a:gd name="T3" fmla="*/ 0 h 182"/>
                <a:gd name="T4" fmla="*/ 0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6" name="Freeform 640">
              <a:extLst>
                <a:ext uri="{FF2B5EF4-FFF2-40B4-BE49-F238E27FC236}">
                  <a16:creationId xmlns:a16="http://schemas.microsoft.com/office/drawing/2014/main" id="{2CA2EC15-BC31-7142-93F8-8D5A1FD7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0 w 606"/>
                <a:gd name="T3" fmla="*/ 0 h 170"/>
                <a:gd name="T4" fmla="*/ 0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7" name="Freeform 641">
              <a:extLst>
                <a:ext uri="{FF2B5EF4-FFF2-40B4-BE49-F238E27FC236}">
                  <a16:creationId xmlns:a16="http://schemas.microsoft.com/office/drawing/2014/main" id="{2225B756-6B02-E44A-B044-E4FABEA13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0 w 606"/>
                <a:gd name="T3" fmla="*/ 0 h 170"/>
                <a:gd name="T4" fmla="*/ 0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36" name="Group 683">
            <a:extLst>
              <a:ext uri="{FF2B5EF4-FFF2-40B4-BE49-F238E27FC236}">
                <a16:creationId xmlns:a16="http://schemas.microsoft.com/office/drawing/2014/main" id="{81496E28-2655-BC4B-A881-5C1FCF826F34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25968" name="Freeform 644">
              <a:extLst>
                <a:ext uri="{FF2B5EF4-FFF2-40B4-BE49-F238E27FC236}">
                  <a16:creationId xmlns:a16="http://schemas.microsoft.com/office/drawing/2014/main" id="{C9210464-CD72-984A-AC89-AE65DA806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9" name="Freeform 645">
              <a:extLst>
                <a:ext uri="{FF2B5EF4-FFF2-40B4-BE49-F238E27FC236}">
                  <a16:creationId xmlns:a16="http://schemas.microsoft.com/office/drawing/2014/main" id="{B10BB099-A721-8747-9BF1-7CF198968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0" name="Freeform 646">
              <a:extLst>
                <a:ext uri="{FF2B5EF4-FFF2-40B4-BE49-F238E27FC236}">
                  <a16:creationId xmlns:a16="http://schemas.microsoft.com/office/drawing/2014/main" id="{E29F0F8A-F880-934B-82E9-6EBC5C4C2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1" name="Freeform 647">
              <a:extLst>
                <a:ext uri="{FF2B5EF4-FFF2-40B4-BE49-F238E27FC236}">
                  <a16:creationId xmlns:a16="http://schemas.microsoft.com/office/drawing/2014/main" id="{DF8F9AC4-6B48-1047-BEF3-DE4EFF1AF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2" name="Freeform 648">
              <a:extLst>
                <a:ext uri="{FF2B5EF4-FFF2-40B4-BE49-F238E27FC236}">
                  <a16:creationId xmlns:a16="http://schemas.microsoft.com/office/drawing/2014/main" id="{2C597812-ED08-EB44-B75F-93429804C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3" name="Freeform 649">
              <a:extLst>
                <a:ext uri="{FF2B5EF4-FFF2-40B4-BE49-F238E27FC236}">
                  <a16:creationId xmlns:a16="http://schemas.microsoft.com/office/drawing/2014/main" id="{F24E876D-684A-1C46-8F9A-0F76B4A33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4" name="Freeform 650">
              <a:extLst>
                <a:ext uri="{FF2B5EF4-FFF2-40B4-BE49-F238E27FC236}">
                  <a16:creationId xmlns:a16="http://schemas.microsoft.com/office/drawing/2014/main" id="{04956D37-1C11-3B4B-86E4-F4B731E6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5" name="Freeform 651">
              <a:extLst>
                <a:ext uri="{FF2B5EF4-FFF2-40B4-BE49-F238E27FC236}">
                  <a16:creationId xmlns:a16="http://schemas.microsoft.com/office/drawing/2014/main" id="{98C8A587-6FB2-9547-85A3-8AF6E8791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6" name="Freeform 652">
              <a:extLst>
                <a:ext uri="{FF2B5EF4-FFF2-40B4-BE49-F238E27FC236}">
                  <a16:creationId xmlns:a16="http://schemas.microsoft.com/office/drawing/2014/main" id="{07306DCE-826B-A94A-9455-7E537FE5D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7" name="Freeform 653">
              <a:extLst>
                <a:ext uri="{FF2B5EF4-FFF2-40B4-BE49-F238E27FC236}">
                  <a16:creationId xmlns:a16="http://schemas.microsoft.com/office/drawing/2014/main" id="{5B694EE7-78A5-CE4E-8D53-816CCA28C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8" name="Freeform 654">
              <a:extLst>
                <a:ext uri="{FF2B5EF4-FFF2-40B4-BE49-F238E27FC236}">
                  <a16:creationId xmlns:a16="http://schemas.microsoft.com/office/drawing/2014/main" id="{F4E842CB-F97A-5C47-AE5E-235E74B23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9" name="Freeform 655">
              <a:extLst>
                <a:ext uri="{FF2B5EF4-FFF2-40B4-BE49-F238E27FC236}">
                  <a16:creationId xmlns:a16="http://schemas.microsoft.com/office/drawing/2014/main" id="{F94E01DA-A5F6-B843-9288-AAA04D190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0" name="Freeform 656">
              <a:extLst>
                <a:ext uri="{FF2B5EF4-FFF2-40B4-BE49-F238E27FC236}">
                  <a16:creationId xmlns:a16="http://schemas.microsoft.com/office/drawing/2014/main" id="{06BF5367-55F4-A541-AE47-39B185A0E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1" name="Freeform 657">
              <a:extLst>
                <a:ext uri="{FF2B5EF4-FFF2-40B4-BE49-F238E27FC236}">
                  <a16:creationId xmlns:a16="http://schemas.microsoft.com/office/drawing/2014/main" id="{190CD40C-488F-2B43-98AD-F9B818882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2" name="Freeform 658">
              <a:extLst>
                <a:ext uri="{FF2B5EF4-FFF2-40B4-BE49-F238E27FC236}">
                  <a16:creationId xmlns:a16="http://schemas.microsoft.com/office/drawing/2014/main" id="{69B0613C-08B8-1F4C-8C29-DE94204C4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3" name="Freeform 659">
              <a:extLst>
                <a:ext uri="{FF2B5EF4-FFF2-40B4-BE49-F238E27FC236}">
                  <a16:creationId xmlns:a16="http://schemas.microsoft.com/office/drawing/2014/main" id="{1F48EC3E-8C76-0645-835F-18DC256E0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4" name="Freeform 660">
              <a:extLst>
                <a:ext uri="{FF2B5EF4-FFF2-40B4-BE49-F238E27FC236}">
                  <a16:creationId xmlns:a16="http://schemas.microsoft.com/office/drawing/2014/main" id="{BF3666B6-C53D-0A4D-A526-80A1231BB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5" name="Freeform 661">
              <a:extLst>
                <a:ext uri="{FF2B5EF4-FFF2-40B4-BE49-F238E27FC236}">
                  <a16:creationId xmlns:a16="http://schemas.microsoft.com/office/drawing/2014/main" id="{BFF7AA55-7D27-FC41-82A8-4DDF73239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6" name="Freeform 662">
              <a:extLst>
                <a:ext uri="{FF2B5EF4-FFF2-40B4-BE49-F238E27FC236}">
                  <a16:creationId xmlns:a16="http://schemas.microsoft.com/office/drawing/2014/main" id="{1B3B2A22-A958-0240-B133-2ED60BDFB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7" name="Freeform 663">
              <a:extLst>
                <a:ext uri="{FF2B5EF4-FFF2-40B4-BE49-F238E27FC236}">
                  <a16:creationId xmlns:a16="http://schemas.microsoft.com/office/drawing/2014/main" id="{D8C10AF4-5EC5-A64B-834D-5038B713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8" name="Freeform 664">
              <a:extLst>
                <a:ext uri="{FF2B5EF4-FFF2-40B4-BE49-F238E27FC236}">
                  <a16:creationId xmlns:a16="http://schemas.microsoft.com/office/drawing/2014/main" id="{38F4D61F-7CA2-6C48-92E0-937B68BE2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9" name="Freeform 665">
              <a:extLst>
                <a:ext uri="{FF2B5EF4-FFF2-40B4-BE49-F238E27FC236}">
                  <a16:creationId xmlns:a16="http://schemas.microsoft.com/office/drawing/2014/main" id="{1842E18B-6C92-0C49-88EE-F5E29C99A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0" name="Freeform 666">
              <a:extLst>
                <a:ext uri="{FF2B5EF4-FFF2-40B4-BE49-F238E27FC236}">
                  <a16:creationId xmlns:a16="http://schemas.microsoft.com/office/drawing/2014/main" id="{A19FAB06-C336-6D4B-B370-F859FBD75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1" name="Freeform 667">
              <a:extLst>
                <a:ext uri="{FF2B5EF4-FFF2-40B4-BE49-F238E27FC236}">
                  <a16:creationId xmlns:a16="http://schemas.microsoft.com/office/drawing/2014/main" id="{972860A7-FE09-A047-87F0-4061CA3FE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2" name="Freeform 668">
              <a:extLst>
                <a:ext uri="{FF2B5EF4-FFF2-40B4-BE49-F238E27FC236}">
                  <a16:creationId xmlns:a16="http://schemas.microsoft.com/office/drawing/2014/main" id="{87B31369-033D-1247-8729-CFB7C0A57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3" name="Freeform 669">
              <a:extLst>
                <a:ext uri="{FF2B5EF4-FFF2-40B4-BE49-F238E27FC236}">
                  <a16:creationId xmlns:a16="http://schemas.microsoft.com/office/drawing/2014/main" id="{A3C8CCD9-C420-F045-97D1-9A66DF208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4" name="Freeform 670">
              <a:extLst>
                <a:ext uri="{FF2B5EF4-FFF2-40B4-BE49-F238E27FC236}">
                  <a16:creationId xmlns:a16="http://schemas.microsoft.com/office/drawing/2014/main" id="{2FADED92-6B5D-E04B-93EC-E1CFEE78D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5" name="Freeform 671">
              <a:extLst>
                <a:ext uri="{FF2B5EF4-FFF2-40B4-BE49-F238E27FC236}">
                  <a16:creationId xmlns:a16="http://schemas.microsoft.com/office/drawing/2014/main" id="{D2AFF07F-61AC-2E41-B316-B5B8F7C1A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6" name="Freeform 672">
              <a:extLst>
                <a:ext uri="{FF2B5EF4-FFF2-40B4-BE49-F238E27FC236}">
                  <a16:creationId xmlns:a16="http://schemas.microsoft.com/office/drawing/2014/main" id="{A2332218-299B-0847-A932-6CC7FE457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7" name="Rectangle 673">
              <a:extLst>
                <a:ext uri="{FF2B5EF4-FFF2-40B4-BE49-F238E27FC236}">
                  <a16:creationId xmlns:a16="http://schemas.microsoft.com/office/drawing/2014/main" id="{DE60E98D-41EF-3F42-AD1D-11A5B21A4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5998" name="Freeform 674">
              <a:extLst>
                <a:ext uri="{FF2B5EF4-FFF2-40B4-BE49-F238E27FC236}">
                  <a16:creationId xmlns:a16="http://schemas.microsoft.com/office/drawing/2014/main" id="{67D84D0B-E886-2E4B-B57F-AC14ABA41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9" name="Freeform 675">
              <a:extLst>
                <a:ext uri="{FF2B5EF4-FFF2-40B4-BE49-F238E27FC236}">
                  <a16:creationId xmlns:a16="http://schemas.microsoft.com/office/drawing/2014/main" id="{5A26BBC6-24F4-834C-BACE-CF3A6EECC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0" name="Freeform 676">
              <a:extLst>
                <a:ext uri="{FF2B5EF4-FFF2-40B4-BE49-F238E27FC236}">
                  <a16:creationId xmlns:a16="http://schemas.microsoft.com/office/drawing/2014/main" id="{37BFEE8F-6938-C642-99D8-BC096A70D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1" name="Freeform 677">
              <a:extLst>
                <a:ext uri="{FF2B5EF4-FFF2-40B4-BE49-F238E27FC236}">
                  <a16:creationId xmlns:a16="http://schemas.microsoft.com/office/drawing/2014/main" id="{DBB4E9D5-CA98-9D46-8F90-3225501D8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2" name="Freeform 678">
              <a:extLst>
                <a:ext uri="{FF2B5EF4-FFF2-40B4-BE49-F238E27FC236}">
                  <a16:creationId xmlns:a16="http://schemas.microsoft.com/office/drawing/2014/main" id="{C6951ECF-3B5B-1947-BB53-79CBA0D4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3" name="Freeform 679">
              <a:extLst>
                <a:ext uri="{FF2B5EF4-FFF2-40B4-BE49-F238E27FC236}">
                  <a16:creationId xmlns:a16="http://schemas.microsoft.com/office/drawing/2014/main" id="{1ADEF9A9-96D9-C74E-B984-68EAA894F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4" name="Freeform 680">
              <a:extLst>
                <a:ext uri="{FF2B5EF4-FFF2-40B4-BE49-F238E27FC236}">
                  <a16:creationId xmlns:a16="http://schemas.microsoft.com/office/drawing/2014/main" id="{67361419-99B0-B44A-BC30-5CF2160A9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5" name="Freeform 681">
              <a:extLst>
                <a:ext uri="{FF2B5EF4-FFF2-40B4-BE49-F238E27FC236}">
                  <a16:creationId xmlns:a16="http://schemas.microsoft.com/office/drawing/2014/main" id="{320AB171-ED29-AD4F-9AE9-35A8B3A97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6" name="Freeform 682">
              <a:extLst>
                <a:ext uri="{FF2B5EF4-FFF2-40B4-BE49-F238E27FC236}">
                  <a16:creationId xmlns:a16="http://schemas.microsoft.com/office/drawing/2014/main" id="{5BDA7A9D-133E-8046-AEA6-E4C509B26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37" name="Group 684">
            <a:extLst>
              <a:ext uri="{FF2B5EF4-FFF2-40B4-BE49-F238E27FC236}">
                <a16:creationId xmlns:a16="http://schemas.microsoft.com/office/drawing/2014/main" id="{919610E9-8DBC-6447-87BB-99B2043EAB33}"/>
              </a:ext>
            </a:extLst>
          </p:cNvPr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25929" name="Freeform 685">
              <a:extLst>
                <a:ext uri="{FF2B5EF4-FFF2-40B4-BE49-F238E27FC236}">
                  <a16:creationId xmlns:a16="http://schemas.microsoft.com/office/drawing/2014/main" id="{92E0E35C-16C1-EA4C-B027-80AC8D82A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0" name="Freeform 686">
              <a:extLst>
                <a:ext uri="{FF2B5EF4-FFF2-40B4-BE49-F238E27FC236}">
                  <a16:creationId xmlns:a16="http://schemas.microsoft.com/office/drawing/2014/main" id="{60ABDCB4-3239-1C40-8BBF-6BEE19554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1" name="Freeform 687">
              <a:extLst>
                <a:ext uri="{FF2B5EF4-FFF2-40B4-BE49-F238E27FC236}">
                  <a16:creationId xmlns:a16="http://schemas.microsoft.com/office/drawing/2014/main" id="{D8F44054-A20B-7C4F-84D0-D48680646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2" name="Freeform 688">
              <a:extLst>
                <a:ext uri="{FF2B5EF4-FFF2-40B4-BE49-F238E27FC236}">
                  <a16:creationId xmlns:a16="http://schemas.microsoft.com/office/drawing/2014/main" id="{028E95AB-E922-9A44-8D2D-45E678FD3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3" name="Freeform 689">
              <a:extLst>
                <a:ext uri="{FF2B5EF4-FFF2-40B4-BE49-F238E27FC236}">
                  <a16:creationId xmlns:a16="http://schemas.microsoft.com/office/drawing/2014/main" id="{E4ED32F5-DBA9-7E4C-9710-8AFCBDB3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4" name="Freeform 690">
              <a:extLst>
                <a:ext uri="{FF2B5EF4-FFF2-40B4-BE49-F238E27FC236}">
                  <a16:creationId xmlns:a16="http://schemas.microsoft.com/office/drawing/2014/main" id="{5F7879FC-5302-3240-92D7-FABD3F14A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5" name="Freeform 691">
              <a:extLst>
                <a:ext uri="{FF2B5EF4-FFF2-40B4-BE49-F238E27FC236}">
                  <a16:creationId xmlns:a16="http://schemas.microsoft.com/office/drawing/2014/main" id="{63D0F010-4FF6-D94B-82AE-0D69853CA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6" name="Freeform 692">
              <a:extLst>
                <a:ext uri="{FF2B5EF4-FFF2-40B4-BE49-F238E27FC236}">
                  <a16:creationId xmlns:a16="http://schemas.microsoft.com/office/drawing/2014/main" id="{22283258-FEA1-7849-8A7B-6F8C68783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7" name="Freeform 693">
              <a:extLst>
                <a:ext uri="{FF2B5EF4-FFF2-40B4-BE49-F238E27FC236}">
                  <a16:creationId xmlns:a16="http://schemas.microsoft.com/office/drawing/2014/main" id="{2323BDAD-5FDF-5542-8BDD-83BD8C94F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8" name="Freeform 694">
              <a:extLst>
                <a:ext uri="{FF2B5EF4-FFF2-40B4-BE49-F238E27FC236}">
                  <a16:creationId xmlns:a16="http://schemas.microsoft.com/office/drawing/2014/main" id="{77FC6F9A-E3C7-1946-BAAA-504F6995A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9" name="Freeform 695">
              <a:extLst>
                <a:ext uri="{FF2B5EF4-FFF2-40B4-BE49-F238E27FC236}">
                  <a16:creationId xmlns:a16="http://schemas.microsoft.com/office/drawing/2014/main" id="{2B4FD5E1-3520-E84C-BEB0-E6A14717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0" name="Freeform 696">
              <a:extLst>
                <a:ext uri="{FF2B5EF4-FFF2-40B4-BE49-F238E27FC236}">
                  <a16:creationId xmlns:a16="http://schemas.microsoft.com/office/drawing/2014/main" id="{271878DD-3179-5D49-8F45-6B5BF7556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1" name="Freeform 697">
              <a:extLst>
                <a:ext uri="{FF2B5EF4-FFF2-40B4-BE49-F238E27FC236}">
                  <a16:creationId xmlns:a16="http://schemas.microsoft.com/office/drawing/2014/main" id="{36CF88D1-D2B2-F246-B72B-514E52AE6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2" name="Freeform 698">
              <a:extLst>
                <a:ext uri="{FF2B5EF4-FFF2-40B4-BE49-F238E27FC236}">
                  <a16:creationId xmlns:a16="http://schemas.microsoft.com/office/drawing/2014/main" id="{C4A5554F-EAC5-A045-873A-DC3D2E3B8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3" name="Freeform 699">
              <a:extLst>
                <a:ext uri="{FF2B5EF4-FFF2-40B4-BE49-F238E27FC236}">
                  <a16:creationId xmlns:a16="http://schemas.microsoft.com/office/drawing/2014/main" id="{47D26DB5-B370-6F43-8538-0CD03AFA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4" name="Freeform 700">
              <a:extLst>
                <a:ext uri="{FF2B5EF4-FFF2-40B4-BE49-F238E27FC236}">
                  <a16:creationId xmlns:a16="http://schemas.microsoft.com/office/drawing/2014/main" id="{8C91CE6F-C8D9-3540-9E60-990782FAF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5" name="Freeform 701">
              <a:extLst>
                <a:ext uri="{FF2B5EF4-FFF2-40B4-BE49-F238E27FC236}">
                  <a16:creationId xmlns:a16="http://schemas.microsoft.com/office/drawing/2014/main" id="{8AEC5C2E-6035-D04E-AB3D-CDF95019F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6" name="Freeform 702">
              <a:extLst>
                <a:ext uri="{FF2B5EF4-FFF2-40B4-BE49-F238E27FC236}">
                  <a16:creationId xmlns:a16="http://schemas.microsoft.com/office/drawing/2014/main" id="{BA33265D-4B34-9745-A8EE-CA7B87FEE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7" name="Freeform 703">
              <a:extLst>
                <a:ext uri="{FF2B5EF4-FFF2-40B4-BE49-F238E27FC236}">
                  <a16:creationId xmlns:a16="http://schemas.microsoft.com/office/drawing/2014/main" id="{1A51368A-1AD5-D441-BEC9-95638AF5E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8" name="Freeform 704">
              <a:extLst>
                <a:ext uri="{FF2B5EF4-FFF2-40B4-BE49-F238E27FC236}">
                  <a16:creationId xmlns:a16="http://schemas.microsoft.com/office/drawing/2014/main" id="{CD4BB2F5-4B72-E24D-9D9A-F72650DFF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9" name="Freeform 705">
              <a:extLst>
                <a:ext uri="{FF2B5EF4-FFF2-40B4-BE49-F238E27FC236}">
                  <a16:creationId xmlns:a16="http://schemas.microsoft.com/office/drawing/2014/main" id="{0A3EDCBD-313A-DD4C-8698-3DEF143F3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0" name="Freeform 706">
              <a:extLst>
                <a:ext uri="{FF2B5EF4-FFF2-40B4-BE49-F238E27FC236}">
                  <a16:creationId xmlns:a16="http://schemas.microsoft.com/office/drawing/2014/main" id="{1FC1A010-CDDE-EE42-AA47-A8363472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1" name="Freeform 707">
              <a:extLst>
                <a:ext uri="{FF2B5EF4-FFF2-40B4-BE49-F238E27FC236}">
                  <a16:creationId xmlns:a16="http://schemas.microsoft.com/office/drawing/2014/main" id="{B3654109-C07D-3741-9A55-77167EC36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2" name="Freeform 708">
              <a:extLst>
                <a:ext uri="{FF2B5EF4-FFF2-40B4-BE49-F238E27FC236}">
                  <a16:creationId xmlns:a16="http://schemas.microsoft.com/office/drawing/2014/main" id="{EB64348D-32B7-F849-9E30-1AF94B0C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3" name="Freeform 709">
              <a:extLst>
                <a:ext uri="{FF2B5EF4-FFF2-40B4-BE49-F238E27FC236}">
                  <a16:creationId xmlns:a16="http://schemas.microsoft.com/office/drawing/2014/main" id="{EDDBD020-2970-B34F-B1E7-E627B6ADC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4" name="Freeform 710">
              <a:extLst>
                <a:ext uri="{FF2B5EF4-FFF2-40B4-BE49-F238E27FC236}">
                  <a16:creationId xmlns:a16="http://schemas.microsoft.com/office/drawing/2014/main" id="{E5B0B296-85A8-3F41-A8C4-614424AD8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5" name="Freeform 711">
              <a:extLst>
                <a:ext uri="{FF2B5EF4-FFF2-40B4-BE49-F238E27FC236}">
                  <a16:creationId xmlns:a16="http://schemas.microsoft.com/office/drawing/2014/main" id="{9F02FDA4-9A76-B147-8E10-D679B982C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6" name="Freeform 712">
              <a:extLst>
                <a:ext uri="{FF2B5EF4-FFF2-40B4-BE49-F238E27FC236}">
                  <a16:creationId xmlns:a16="http://schemas.microsoft.com/office/drawing/2014/main" id="{CBC09375-23F3-BA47-85E2-5776E49F7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7" name="Freeform 713">
              <a:extLst>
                <a:ext uri="{FF2B5EF4-FFF2-40B4-BE49-F238E27FC236}">
                  <a16:creationId xmlns:a16="http://schemas.microsoft.com/office/drawing/2014/main" id="{9902DFB7-0206-8A4B-AE42-6E5D637A6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8" name="Rectangle 714">
              <a:extLst>
                <a:ext uri="{FF2B5EF4-FFF2-40B4-BE49-F238E27FC236}">
                  <a16:creationId xmlns:a16="http://schemas.microsoft.com/office/drawing/2014/main" id="{958A0739-F9F5-BC4C-ADCE-6B07CC4EB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5959" name="Freeform 715">
              <a:extLst>
                <a:ext uri="{FF2B5EF4-FFF2-40B4-BE49-F238E27FC236}">
                  <a16:creationId xmlns:a16="http://schemas.microsoft.com/office/drawing/2014/main" id="{8CE32FF1-06F9-7C45-86A2-DD413C4A0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0" name="Freeform 716">
              <a:extLst>
                <a:ext uri="{FF2B5EF4-FFF2-40B4-BE49-F238E27FC236}">
                  <a16:creationId xmlns:a16="http://schemas.microsoft.com/office/drawing/2014/main" id="{F133C8AF-3305-0D4A-8B74-40369E490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1" name="Freeform 717">
              <a:extLst>
                <a:ext uri="{FF2B5EF4-FFF2-40B4-BE49-F238E27FC236}">
                  <a16:creationId xmlns:a16="http://schemas.microsoft.com/office/drawing/2014/main" id="{615B8EC6-70B0-D648-8D30-F31E28887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2" name="Freeform 718">
              <a:extLst>
                <a:ext uri="{FF2B5EF4-FFF2-40B4-BE49-F238E27FC236}">
                  <a16:creationId xmlns:a16="http://schemas.microsoft.com/office/drawing/2014/main" id="{07C36172-078D-4845-A114-8D7FC0FC6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3" name="Freeform 719">
              <a:extLst>
                <a:ext uri="{FF2B5EF4-FFF2-40B4-BE49-F238E27FC236}">
                  <a16:creationId xmlns:a16="http://schemas.microsoft.com/office/drawing/2014/main" id="{CA49FAF4-6C8A-3946-9502-B2B4722E4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4" name="Freeform 720">
              <a:extLst>
                <a:ext uri="{FF2B5EF4-FFF2-40B4-BE49-F238E27FC236}">
                  <a16:creationId xmlns:a16="http://schemas.microsoft.com/office/drawing/2014/main" id="{B95CA629-AA91-1244-B640-A9AD030A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5" name="Freeform 721">
              <a:extLst>
                <a:ext uri="{FF2B5EF4-FFF2-40B4-BE49-F238E27FC236}">
                  <a16:creationId xmlns:a16="http://schemas.microsoft.com/office/drawing/2014/main" id="{F5A8F1B2-9F7B-4545-8C0D-D9873E06A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6" name="Freeform 722">
              <a:extLst>
                <a:ext uri="{FF2B5EF4-FFF2-40B4-BE49-F238E27FC236}">
                  <a16:creationId xmlns:a16="http://schemas.microsoft.com/office/drawing/2014/main" id="{36FC27D7-1660-2142-8679-8E2050A60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7" name="Freeform 723">
              <a:extLst>
                <a:ext uri="{FF2B5EF4-FFF2-40B4-BE49-F238E27FC236}">
                  <a16:creationId xmlns:a16="http://schemas.microsoft.com/office/drawing/2014/main" id="{4252BD8E-6A3F-1C44-B517-4A1989405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38" name="Group 724">
            <a:extLst>
              <a:ext uri="{FF2B5EF4-FFF2-40B4-BE49-F238E27FC236}">
                <a16:creationId xmlns:a16="http://schemas.microsoft.com/office/drawing/2014/main" id="{E9A57D72-DD96-D34B-9EF6-2E0E8E915199}"/>
              </a:ext>
            </a:extLst>
          </p:cNvPr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25890" name="Freeform 725">
              <a:extLst>
                <a:ext uri="{FF2B5EF4-FFF2-40B4-BE49-F238E27FC236}">
                  <a16:creationId xmlns:a16="http://schemas.microsoft.com/office/drawing/2014/main" id="{5DF25CB3-02ED-C54B-ABDB-B050905D6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1" name="Freeform 726">
              <a:extLst>
                <a:ext uri="{FF2B5EF4-FFF2-40B4-BE49-F238E27FC236}">
                  <a16:creationId xmlns:a16="http://schemas.microsoft.com/office/drawing/2014/main" id="{203AAC08-C785-4246-8C42-9DBF4571C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2" name="Freeform 727">
              <a:extLst>
                <a:ext uri="{FF2B5EF4-FFF2-40B4-BE49-F238E27FC236}">
                  <a16:creationId xmlns:a16="http://schemas.microsoft.com/office/drawing/2014/main" id="{8489A66B-C0E6-8548-9488-FED49267F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3" name="Freeform 728">
              <a:extLst>
                <a:ext uri="{FF2B5EF4-FFF2-40B4-BE49-F238E27FC236}">
                  <a16:creationId xmlns:a16="http://schemas.microsoft.com/office/drawing/2014/main" id="{41A3AC55-CB75-CF44-84B6-74565D6E2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4" name="Freeform 729">
              <a:extLst>
                <a:ext uri="{FF2B5EF4-FFF2-40B4-BE49-F238E27FC236}">
                  <a16:creationId xmlns:a16="http://schemas.microsoft.com/office/drawing/2014/main" id="{D4CCB24D-9192-3F4F-B7FC-4081C138C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5" name="Freeform 730">
              <a:extLst>
                <a:ext uri="{FF2B5EF4-FFF2-40B4-BE49-F238E27FC236}">
                  <a16:creationId xmlns:a16="http://schemas.microsoft.com/office/drawing/2014/main" id="{55B33AD0-43AB-B44C-9EFB-F35616202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6" name="Freeform 731">
              <a:extLst>
                <a:ext uri="{FF2B5EF4-FFF2-40B4-BE49-F238E27FC236}">
                  <a16:creationId xmlns:a16="http://schemas.microsoft.com/office/drawing/2014/main" id="{03845DB2-8C78-F94E-B536-123DE8D8F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7" name="Freeform 732">
              <a:extLst>
                <a:ext uri="{FF2B5EF4-FFF2-40B4-BE49-F238E27FC236}">
                  <a16:creationId xmlns:a16="http://schemas.microsoft.com/office/drawing/2014/main" id="{5DDEB8ED-4474-674A-9A44-0FA774F05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8" name="Freeform 733">
              <a:extLst>
                <a:ext uri="{FF2B5EF4-FFF2-40B4-BE49-F238E27FC236}">
                  <a16:creationId xmlns:a16="http://schemas.microsoft.com/office/drawing/2014/main" id="{46425E8F-C98B-EB4F-8E87-40A8AE80E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9" name="Freeform 734">
              <a:extLst>
                <a:ext uri="{FF2B5EF4-FFF2-40B4-BE49-F238E27FC236}">
                  <a16:creationId xmlns:a16="http://schemas.microsoft.com/office/drawing/2014/main" id="{C94D0F81-D059-1A49-B6EB-AC6B18D1C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0" name="Freeform 735">
              <a:extLst>
                <a:ext uri="{FF2B5EF4-FFF2-40B4-BE49-F238E27FC236}">
                  <a16:creationId xmlns:a16="http://schemas.microsoft.com/office/drawing/2014/main" id="{7C818C9F-2B98-E048-81A1-61975B55C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1" name="Freeform 736">
              <a:extLst>
                <a:ext uri="{FF2B5EF4-FFF2-40B4-BE49-F238E27FC236}">
                  <a16:creationId xmlns:a16="http://schemas.microsoft.com/office/drawing/2014/main" id="{8BB0C7E8-B1D2-8544-B5F2-A30EBE40B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2" name="Freeform 737">
              <a:extLst>
                <a:ext uri="{FF2B5EF4-FFF2-40B4-BE49-F238E27FC236}">
                  <a16:creationId xmlns:a16="http://schemas.microsoft.com/office/drawing/2014/main" id="{60D5452F-9488-B14D-82E5-27C06C10C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3" name="Freeform 738">
              <a:extLst>
                <a:ext uri="{FF2B5EF4-FFF2-40B4-BE49-F238E27FC236}">
                  <a16:creationId xmlns:a16="http://schemas.microsoft.com/office/drawing/2014/main" id="{3EEFC902-D67A-FA46-BED5-3B76C718D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4" name="Freeform 739">
              <a:extLst>
                <a:ext uri="{FF2B5EF4-FFF2-40B4-BE49-F238E27FC236}">
                  <a16:creationId xmlns:a16="http://schemas.microsoft.com/office/drawing/2014/main" id="{B66D9BBF-6257-894E-81E0-97441F222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5" name="Freeform 740">
              <a:extLst>
                <a:ext uri="{FF2B5EF4-FFF2-40B4-BE49-F238E27FC236}">
                  <a16:creationId xmlns:a16="http://schemas.microsoft.com/office/drawing/2014/main" id="{68CBC8AD-04AD-6A4D-A1C3-A32355AA6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6" name="Freeform 741">
              <a:extLst>
                <a:ext uri="{FF2B5EF4-FFF2-40B4-BE49-F238E27FC236}">
                  <a16:creationId xmlns:a16="http://schemas.microsoft.com/office/drawing/2014/main" id="{112260B5-CF8B-1D43-B69E-1146D1EA0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7" name="Freeform 742">
              <a:extLst>
                <a:ext uri="{FF2B5EF4-FFF2-40B4-BE49-F238E27FC236}">
                  <a16:creationId xmlns:a16="http://schemas.microsoft.com/office/drawing/2014/main" id="{2345EEB4-D59D-C44B-94D9-5E7280165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" name="Freeform 743">
              <a:extLst>
                <a:ext uri="{FF2B5EF4-FFF2-40B4-BE49-F238E27FC236}">
                  <a16:creationId xmlns:a16="http://schemas.microsoft.com/office/drawing/2014/main" id="{D82FF8E9-87B9-DB47-BE08-94E31A36F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" name="Freeform 744">
              <a:extLst>
                <a:ext uri="{FF2B5EF4-FFF2-40B4-BE49-F238E27FC236}">
                  <a16:creationId xmlns:a16="http://schemas.microsoft.com/office/drawing/2014/main" id="{59A2C858-AC55-BC4F-A687-170876A27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" name="Freeform 745">
              <a:extLst>
                <a:ext uri="{FF2B5EF4-FFF2-40B4-BE49-F238E27FC236}">
                  <a16:creationId xmlns:a16="http://schemas.microsoft.com/office/drawing/2014/main" id="{3629B19C-46B3-A94D-B03A-648615A33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" name="Freeform 746">
              <a:extLst>
                <a:ext uri="{FF2B5EF4-FFF2-40B4-BE49-F238E27FC236}">
                  <a16:creationId xmlns:a16="http://schemas.microsoft.com/office/drawing/2014/main" id="{B5ADA68D-276B-5C4B-BE1B-277EA7091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" name="Freeform 747">
              <a:extLst>
                <a:ext uri="{FF2B5EF4-FFF2-40B4-BE49-F238E27FC236}">
                  <a16:creationId xmlns:a16="http://schemas.microsoft.com/office/drawing/2014/main" id="{6E749ECF-A3CD-CF49-A214-C19E2B9D6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" name="Freeform 748">
              <a:extLst>
                <a:ext uri="{FF2B5EF4-FFF2-40B4-BE49-F238E27FC236}">
                  <a16:creationId xmlns:a16="http://schemas.microsoft.com/office/drawing/2014/main" id="{FA02E215-D78E-9748-9C46-5A21766C0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" name="Freeform 749">
              <a:extLst>
                <a:ext uri="{FF2B5EF4-FFF2-40B4-BE49-F238E27FC236}">
                  <a16:creationId xmlns:a16="http://schemas.microsoft.com/office/drawing/2014/main" id="{C25EB47C-76CE-6D48-B20C-A57793C01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" name="Freeform 750">
              <a:extLst>
                <a:ext uri="{FF2B5EF4-FFF2-40B4-BE49-F238E27FC236}">
                  <a16:creationId xmlns:a16="http://schemas.microsoft.com/office/drawing/2014/main" id="{38CD1E19-8CB9-8048-BE3E-EF91CE15D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" name="Freeform 751">
              <a:extLst>
                <a:ext uri="{FF2B5EF4-FFF2-40B4-BE49-F238E27FC236}">
                  <a16:creationId xmlns:a16="http://schemas.microsoft.com/office/drawing/2014/main" id="{B6B4FBA3-2BE3-F543-BC5B-2D5F65625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" name="Freeform 752">
              <a:extLst>
                <a:ext uri="{FF2B5EF4-FFF2-40B4-BE49-F238E27FC236}">
                  <a16:creationId xmlns:a16="http://schemas.microsoft.com/office/drawing/2014/main" id="{CE8381B4-471C-8740-82B4-648FDAD3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" name="Freeform 753">
              <a:extLst>
                <a:ext uri="{FF2B5EF4-FFF2-40B4-BE49-F238E27FC236}">
                  <a16:creationId xmlns:a16="http://schemas.microsoft.com/office/drawing/2014/main" id="{90028230-D1B8-2344-A528-DAFCE3FA3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9" name="Rectangle 754">
              <a:extLst>
                <a:ext uri="{FF2B5EF4-FFF2-40B4-BE49-F238E27FC236}">
                  <a16:creationId xmlns:a16="http://schemas.microsoft.com/office/drawing/2014/main" id="{510A5877-5C88-834A-ADA1-49423A103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5920" name="Freeform 755">
              <a:extLst>
                <a:ext uri="{FF2B5EF4-FFF2-40B4-BE49-F238E27FC236}">
                  <a16:creationId xmlns:a16="http://schemas.microsoft.com/office/drawing/2014/main" id="{95F706B6-BB8A-1F4B-973F-9C929CADB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1" name="Freeform 756">
              <a:extLst>
                <a:ext uri="{FF2B5EF4-FFF2-40B4-BE49-F238E27FC236}">
                  <a16:creationId xmlns:a16="http://schemas.microsoft.com/office/drawing/2014/main" id="{BE5714AF-ECBC-604F-A305-999577BB9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2" name="Freeform 757">
              <a:extLst>
                <a:ext uri="{FF2B5EF4-FFF2-40B4-BE49-F238E27FC236}">
                  <a16:creationId xmlns:a16="http://schemas.microsoft.com/office/drawing/2014/main" id="{6B8E4E21-138B-504A-B4CE-D4597264A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3" name="Freeform 758">
              <a:extLst>
                <a:ext uri="{FF2B5EF4-FFF2-40B4-BE49-F238E27FC236}">
                  <a16:creationId xmlns:a16="http://schemas.microsoft.com/office/drawing/2014/main" id="{C55E35D7-3C79-3746-821E-4F0895FCE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4" name="Freeform 759">
              <a:extLst>
                <a:ext uri="{FF2B5EF4-FFF2-40B4-BE49-F238E27FC236}">
                  <a16:creationId xmlns:a16="http://schemas.microsoft.com/office/drawing/2014/main" id="{DD8C32C0-34F0-CB49-8395-1ED595F3C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5" name="Freeform 760">
              <a:extLst>
                <a:ext uri="{FF2B5EF4-FFF2-40B4-BE49-F238E27FC236}">
                  <a16:creationId xmlns:a16="http://schemas.microsoft.com/office/drawing/2014/main" id="{27F65B68-7242-DE4B-A0B0-8ADDCBF55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6" name="Freeform 761">
              <a:extLst>
                <a:ext uri="{FF2B5EF4-FFF2-40B4-BE49-F238E27FC236}">
                  <a16:creationId xmlns:a16="http://schemas.microsoft.com/office/drawing/2014/main" id="{5E1A70AC-F201-3243-B4C0-BC2BF207E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7" name="Freeform 762">
              <a:extLst>
                <a:ext uri="{FF2B5EF4-FFF2-40B4-BE49-F238E27FC236}">
                  <a16:creationId xmlns:a16="http://schemas.microsoft.com/office/drawing/2014/main" id="{71A94FF2-BF3B-DF4F-A231-8852F41D7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8" name="Freeform 763">
              <a:extLst>
                <a:ext uri="{FF2B5EF4-FFF2-40B4-BE49-F238E27FC236}">
                  <a16:creationId xmlns:a16="http://schemas.microsoft.com/office/drawing/2014/main" id="{4C80D64B-4435-FD41-831D-07A525000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39" name="Group 764">
            <a:extLst>
              <a:ext uri="{FF2B5EF4-FFF2-40B4-BE49-F238E27FC236}">
                <a16:creationId xmlns:a16="http://schemas.microsoft.com/office/drawing/2014/main" id="{E6C6A2B4-CB1D-A349-8B40-99D92AB0EAD5}"/>
              </a:ext>
            </a:extLst>
          </p:cNvPr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25851" name="Freeform 765">
              <a:extLst>
                <a:ext uri="{FF2B5EF4-FFF2-40B4-BE49-F238E27FC236}">
                  <a16:creationId xmlns:a16="http://schemas.microsoft.com/office/drawing/2014/main" id="{6301EDFB-2E77-EA4C-B06A-3E728BC2A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2" name="Freeform 766">
              <a:extLst>
                <a:ext uri="{FF2B5EF4-FFF2-40B4-BE49-F238E27FC236}">
                  <a16:creationId xmlns:a16="http://schemas.microsoft.com/office/drawing/2014/main" id="{CD5951BD-D810-5D4D-A25E-BC3F9C5EE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3" name="Freeform 767">
              <a:extLst>
                <a:ext uri="{FF2B5EF4-FFF2-40B4-BE49-F238E27FC236}">
                  <a16:creationId xmlns:a16="http://schemas.microsoft.com/office/drawing/2014/main" id="{16F74072-5C5E-204B-8816-E79CC278D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4" name="Freeform 768">
              <a:extLst>
                <a:ext uri="{FF2B5EF4-FFF2-40B4-BE49-F238E27FC236}">
                  <a16:creationId xmlns:a16="http://schemas.microsoft.com/office/drawing/2014/main" id="{784B9865-E746-0642-86F4-D5EE725BB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5" name="Freeform 769">
              <a:extLst>
                <a:ext uri="{FF2B5EF4-FFF2-40B4-BE49-F238E27FC236}">
                  <a16:creationId xmlns:a16="http://schemas.microsoft.com/office/drawing/2014/main" id="{EE0FBB08-6CBA-BA4C-9A9E-955131233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6" name="Freeform 770">
              <a:extLst>
                <a:ext uri="{FF2B5EF4-FFF2-40B4-BE49-F238E27FC236}">
                  <a16:creationId xmlns:a16="http://schemas.microsoft.com/office/drawing/2014/main" id="{393B70E1-5130-D048-AF92-787A55F2A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7" name="Freeform 771">
              <a:extLst>
                <a:ext uri="{FF2B5EF4-FFF2-40B4-BE49-F238E27FC236}">
                  <a16:creationId xmlns:a16="http://schemas.microsoft.com/office/drawing/2014/main" id="{036CF3D1-0043-F744-B8AC-0DEA3CB25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8" name="Freeform 772">
              <a:extLst>
                <a:ext uri="{FF2B5EF4-FFF2-40B4-BE49-F238E27FC236}">
                  <a16:creationId xmlns:a16="http://schemas.microsoft.com/office/drawing/2014/main" id="{C99A50E8-0985-1349-B056-EC476EA4E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9" name="Freeform 773">
              <a:extLst>
                <a:ext uri="{FF2B5EF4-FFF2-40B4-BE49-F238E27FC236}">
                  <a16:creationId xmlns:a16="http://schemas.microsoft.com/office/drawing/2014/main" id="{A2B1C600-C4EC-9248-AA2E-02BF90470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0" name="Freeform 774">
              <a:extLst>
                <a:ext uri="{FF2B5EF4-FFF2-40B4-BE49-F238E27FC236}">
                  <a16:creationId xmlns:a16="http://schemas.microsoft.com/office/drawing/2014/main" id="{ABB8D4C9-59C5-EC4A-9F51-D5854E11F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1" name="Freeform 775">
              <a:extLst>
                <a:ext uri="{FF2B5EF4-FFF2-40B4-BE49-F238E27FC236}">
                  <a16:creationId xmlns:a16="http://schemas.microsoft.com/office/drawing/2014/main" id="{61C02AD0-0B85-AD4D-88F8-67B2B7596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2" name="Freeform 776">
              <a:extLst>
                <a:ext uri="{FF2B5EF4-FFF2-40B4-BE49-F238E27FC236}">
                  <a16:creationId xmlns:a16="http://schemas.microsoft.com/office/drawing/2014/main" id="{0594FB92-6369-DB49-B09C-2DDC6DFEB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3" name="Freeform 777">
              <a:extLst>
                <a:ext uri="{FF2B5EF4-FFF2-40B4-BE49-F238E27FC236}">
                  <a16:creationId xmlns:a16="http://schemas.microsoft.com/office/drawing/2014/main" id="{FA82A6C6-123D-9A48-B506-98FB8EB61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4" name="Freeform 778">
              <a:extLst>
                <a:ext uri="{FF2B5EF4-FFF2-40B4-BE49-F238E27FC236}">
                  <a16:creationId xmlns:a16="http://schemas.microsoft.com/office/drawing/2014/main" id="{E9985341-31F2-2045-8634-9F5C86605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5" name="Freeform 779">
              <a:extLst>
                <a:ext uri="{FF2B5EF4-FFF2-40B4-BE49-F238E27FC236}">
                  <a16:creationId xmlns:a16="http://schemas.microsoft.com/office/drawing/2014/main" id="{9855063B-178E-244C-84AB-3AE600C3C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6" name="Freeform 780">
              <a:extLst>
                <a:ext uri="{FF2B5EF4-FFF2-40B4-BE49-F238E27FC236}">
                  <a16:creationId xmlns:a16="http://schemas.microsoft.com/office/drawing/2014/main" id="{949E877E-7B6C-9840-A23B-B9ECD792B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7" name="Freeform 781">
              <a:extLst>
                <a:ext uri="{FF2B5EF4-FFF2-40B4-BE49-F238E27FC236}">
                  <a16:creationId xmlns:a16="http://schemas.microsoft.com/office/drawing/2014/main" id="{7CE974C9-619A-7D47-8583-5777708E7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8" name="Freeform 782">
              <a:extLst>
                <a:ext uri="{FF2B5EF4-FFF2-40B4-BE49-F238E27FC236}">
                  <a16:creationId xmlns:a16="http://schemas.microsoft.com/office/drawing/2014/main" id="{C858A2D1-1DFB-9A49-815E-DDCA71FF7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9" name="Freeform 783">
              <a:extLst>
                <a:ext uri="{FF2B5EF4-FFF2-40B4-BE49-F238E27FC236}">
                  <a16:creationId xmlns:a16="http://schemas.microsoft.com/office/drawing/2014/main" id="{A81C80C1-8778-244E-9240-FBBEBB063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0" name="Freeform 784">
              <a:extLst>
                <a:ext uri="{FF2B5EF4-FFF2-40B4-BE49-F238E27FC236}">
                  <a16:creationId xmlns:a16="http://schemas.microsoft.com/office/drawing/2014/main" id="{6B3C0DEC-6274-334D-AFB0-AA53F802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1" name="Freeform 785">
              <a:extLst>
                <a:ext uri="{FF2B5EF4-FFF2-40B4-BE49-F238E27FC236}">
                  <a16:creationId xmlns:a16="http://schemas.microsoft.com/office/drawing/2014/main" id="{C414D625-CC88-2B4B-BC3D-D29F206C3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2" name="Freeform 786">
              <a:extLst>
                <a:ext uri="{FF2B5EF4-FFF2-40B4-BE49-F238E27FC236}">
                  <a16:creationId xmlns:a16="http://schemas.microsoft.com/office/drawing/2014/main" id="{6378BCC6-4D26-1D42-94D7-EA10739E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3" name="Freeform 787">
              <a:extLst>
                <a:ext uri="{FF2B5EF4-FFF2-40B4-BE49-F238E27FC236}">
                  <a16:creationId xmlns:a16="http://schemas.microsoft.com/office/drawing/2014/main" id="{54184462-9556-A948-8242-997B395A4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4" name="Freeform 788">
              <a:extLst>
                <a:ext uri="{FF2B5EF4-FFF2-40B4-BE49-F238E27FC236}">
                  <a16:creationId xmlns:a16="http://schemas.microsoft.com/office/drawing/2014/main" id="{FDE955F6-68C7-E84F-A7BD-48419AEC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5" name="Freeform 789">
              <a:extLst>
                <a:ext uri="{FF2B5EF4-FFF2-40B4-BE49-F238E27FC236}">
                  <a16:creationId xmlns:a16="http://schemas.microsoft.com/office/drawing/2014/main" id="{82683313-9063-1743-8F1C-BEA261342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6" name="Freeform 790">
              <a:extLst>
                <a:ext uri="{FF2B5EF4-FFF2-40B4-BE49-F238E27FC236}">
                  <a16:creationId xmlns:a16="http://schemas.microsoft.com/office/drawing/2014/main" id="{BC9F7F6C-C97D-C44E-893A-AD77566F3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7" name="Freeform 791">
              <a:extLst>
                <a:ext uri="{FF2B5EF4-FFF2-40B4-BE49-F238E27FC236}">
                  <a16:creationId xmlns:a16="http://schemas.microsoft.com/office/drawing/2014/main" id="{3EDE9DD4-8284-B643-846A-9D4B717E6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8" name="Freeform 792">
              <a:extLst>
                <a:ext uri="{FF2B5EF4-FFF2-40B4-BE49-F238E27FC236}">
                  <a16:creationId xmlns:a16="http://schemas.microsoft.com/office/drawing/2014/main" id="{AC346184-9DED-7846-8758-116B81D26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9" name="Freeform 793">
              <a:extLst>
                <a:ext uri="{FF2B5EF4-FFF2-40B4-BE49-F238E27FC236}">
                  <a16:creationId xmlns:a16="http://schemas.microsoft.com/office/drawing/2014/main" id="{BC6D53C0-F2CF-9C41-8BCA-3DD664D1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0" name="Rectangle 794">
              <a:extLst>
                <a:ext uri="{FF2B5EF4-FFF2-40B4-BE49-F238E27FC236}">
                  <a16:creationId xmlns:a16="http://schemas.microsoft.com/office/drawing/2014/main" id="{49D29B9B-62DC-3D40-AC0B-814F508F1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5881" name="Freeform 795">
              <a:extLst>
                <a:ext uri="{FF2B5EF4-FFF2-40B4-BE49-F238E27FC236}">
                  <a16:creationId xmlns:a16="http://schemas.microsoft.com/office/drawing/2014/main" id="{FD2F43C6-A15E-3D4B-8C3C-43BE8D31C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2" name="Freeform 796">
              <a:extLst>
                <a:ext uri="{FF2B5EF4-FFF2-40B4-BE49-F238E27FC236}">
                  <a16:creationId xmlns:a16="http://schemas.microsoft.com/office/drawing/2014/main" id="{2B2AE62E-1C4E-1D4F-A61C-66E3DDC4D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3" name="Freeform 797">
              <a:extLst>
                <a:ext uri="{FF2B5EF4-FFF2-40B4-BE49-F238E27FC236}">
                  <a16:creationId xmlns:a16="http://schemas.microsoft.com/office/drawing/2014/main" id="{30401994-13D4-644F-8983-6FCACD18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4" name="Freeform 798">
              <a:extLst>
                <a:ext uri="{FF2B5EF4-FFF2-40B4-BE49-F238E27FC236}">
                  <a16:creationId xmlns:a16="http://schemas.microsoft.com/office/drawing/2014/main" id="{1E4B1100-6832-E548-A457-EF40B928A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5" name="Freeform 799">
              <a:extLst>
                <a:ext uri="{FF2B5EF4-FFF2-40B4-BE49-F238E27FC236}">
                  <a16:creationId xmlns:a16="http://schemas.microsoft.com/office/drawing/2014/main" id="{D34B6A16-3355-DC42-B890-C0E67D70B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6" name="Freeform 800">
              <a:extLst>
                <a:ext uri="{FF2B5EF4-FFF2-40B4-BE49-F238E27FC236}">
                  <a16:creationId xmlns:a16="http://schemas.microsoft.com/office/drawing/2014/main" id="{920858F5-EC82-EC42-9E5F-57A8C4D60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7" name="Freeform 801">
              <a:extLst>
                <a:ext uri="{FF2B5EF4-FFF2-40B4-BE49-F238E27FC236}">
                  <a16:creationId xmlns:a16="http://schemas.microsoft.com/office/drawing/2014/main" id="{B96C4148-6377-FA4C-A384-0BA0805E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8" name="Freeform 802">
              <a:extLst>
                <a:ext uri="{FF2B5EF4-FFF2-40B4-BE49-F238E27FC236}">
                  <a16:creationId xmlns:a16="http://schemas.microsoft.com/office/drawing/2014/main" id="{A639974B-699C-1F46-B8D8-8F97565C2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9" name="Freeform 803">
              <a:extLst>
                <a:ext uri="{FF2B5EF4-FFF2-40B4-BE49-F238E27FC236}">
                  <a16:creationId xmlns:a16="http://schemas.microsoft.com/office/drawing/2014/main" id="{6ECD1CC3-0232-6447-9B6E-5664E7E7D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40" name="Line 290">
            <a:extLst>
              <a:ext uri="{FF2B5EF4-FFF2-40B4-BE49-F238E27FC236}">
                <a16:creationId xmlns:a16="http://schemas.microsoft.com/office/drawing/2014/main" id="{CDF14515-E4FD-D845-944F-596E2D83E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741" name="Group 806">
            <a:extLst>
              <a:ext uri="{FF2B5EF4-FFF2-40B4-BE49-F238E27FC236}">
                <a16:creationId xmlns:a16="http://schemas.microsoft.com/office/drawing/2014/main" id="{54E4F99F-FE0D-314A-A444-021672B71CD1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25812" name="Freeform 807">
              <a:extLst>
                <a:ext uri="{FF2B5EF4-FFF2-40B4-BE49-F238E27FC236}">
                  <a16:creationId xmlns:a16="http://schemas.microsoft.com/office/drawing/2014/main" id="{FFE70037-99EE-4E46-90E6-68D367891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" name="Freeform 808">
              <a:extLst>
                <a:ext uri="{FF2B5EF4-FFF2-40B4-BE49-F238E27FC236}">
                  <a16:creationId xmlns:a16="http://schemas.microsoft.com/office/drawing/2014/main" id="{2897100C-ECF8-DE42-8842-8EFBAF118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" name="Freeform 809">
              <a:extLst>
                <a:ext uri="{FF2B5EF4-FFF2-40B4-BE49-F238E27FC236}">
                  <a16:creationId xmlns:a16="http://schemas.microsoft.com/office/drawing/2014/main" id="{DBC42521-E9AC-E945-B8D1-505B61B04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" name="Freeform 810">
              <a:extLst>
                <a:ext uri="{FF2B5EF4-FFF2-40B4-BE49-F238E27FC236}">
                  <a16:creationId xmlns:a16="http://schemas.microsoft.com/office/drawing/2014/main" id="{F2942BE0-AC19-C04D-9C11-22135A04A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" name="Freeform 811">
              <a:extLst>
                <a:ext uri="{FF2B5EF4-FFF2-40B4-BE49-F238E27FC236}">
                  <a16:creationId xmlns:a16="http://schemas.microsoft.com/office/drawing/2014/main" id="{BD129A9C-44ED-1743-AB40-94FE04EC7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" name="Freeform 812">
              <a:extLst>
                <a:ext uri="{FF2B5EF4-FFF2-40B4-BE49-F238E27FC236}">
                  <a16:creationId xmlns:a16="http://schemas.microsoft.com/office/drawing/2014/main" id="{4428F610-05F7-224A-9B5D-56A789182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" name="Freeform 813">
              <a:extLst>
                <a:ext uri="{FF2B5EF4-FFF2-40B4-BE49-F238E27FC236}">
                  <a16:creationId xmlns:a16="http://schemas.microsoft.com/office/drawing/2014/main" id="{B6D20D81-38AD-BC46-9A3B-437C730CE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" name="Freeform 814">
              <a:extLst>
                <a:ext uri="{FF2B5EF4-FFF2-40B4-BE49-F238E27FC236}">
                  <a16:creationId xmlns:a16="http://schemas.microsoft.com/office/drawing/2014/main" id="{10089DA4-ABD8-BD47-AA2C-E742B8BFA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" name="Freeform 815">
              <a:extLst>
                <a:ext uri="{FF2B5EF4-FFF2-40B4-BE49-F238E27FC236}">
                  <a16:creationId xmlns:a16="http://schemas.microsoft.com/office/drawing/2014/main" id="{A7BD0E41-5A55-5B49-B6D2-DE471D4F5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" name="Freeform 816">
              <a:extLst>
                <a:ext uri="{FF2B5EF4-FFF2-40B4-BE49-F238E27FC236}">
                  <a16:creationId xmlns:a16="http://schemas.microsoft.com/office/drawing/2014/main" id="{EED945CF-B3AB-4145-8759-FAD2A4F95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" name="Freeform 817">
              <a:extLst>
                <a:ext uri="{FF2B5EF4-FFF2-40B4-BE49-F238E27FC236}">
                  <a16:creationId xmlns:a16="http://schemas.microsoft.com/office/drawing/2014/main" id="{57FAF542-F333-F340-A7B7-00A7E0396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" name="Freeform 818">
              <a:extLst>
                <a:ext uri="{FF2B5EF4-FFF2-40B4-BE49-F238E27FC236}">
                  <a16:creationId xmlns:a16="http://schemas.microsoft.com/office/drawing/2014/main" id="{8A1EDA71-7E44-E84D-9B7E-952909208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" name="Freeform 819">
              <a:extLst>
                <a:ext uri="{FF2B5EF4-FFF2-40B4-BE49-F238E27FC236}">
                  <a16:creationId xmlns:a16="http://schemas.microsoft.com/office/drawing/2014/main" id="{9C36E5C9-76FE-CC4A-B5E9-E4C174737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" name="Freeform 820">
              <a:extLst>
                <a:ext uri="{FF2B5EF4-FFF2-40B4-BE49-F238E27FC236}">
                  <a16:creationId xmlns:a16="http://schemas.microsoft.com/office/drawing/2014/main" id="{CCAC299C-0ADF-8148-9FF4-3F1252C67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" name="Freeform 821">
              <a:extLst>
                <a:ext uri="{FF2B5EF4-FFF2-40B4-BE49-F238E27FC236}">
                  <a16:creationId xmlns:a16="http://schemas.microsoft.com/office/drawing/2014/main" id="{921C8264-89A4-F34B-AC15-88B38F33E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" name="Freeform 822">
              <a:extLst>
                <a:ext uri="{FF2B5EF4-FFF2-40B4-BE49-F238E27FC236}">
                  <a16:creationId xmlns:a16="http://schemas.microsoft.com/office/drawing/2014/main" id="{2C16C55F-F08D-5D44-B307-2A9AE2029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" name="Freeform 823">
              <a:extLst>
                <a:ext uri="{FF2B5EF4-FFF2-40B4-BE49-F238E27FC236}">
                  <a16:creationId xmlns:a16="http://schemas.microsoft.com/office/drawing/2014/main" id="{5F4012AB-AC11-C54A-9C7A-C2DB59C2B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" name="Freeform 824">
              <a:extLst>
                <a:ext uri="{FF2B5EF4-FFF2-40B4-BE49-F238E27FC236}">
                  <a16:creationId xmlns:a16="http://schemas.microsoft.com/office/drawing/2014/main" id="{65B0164F-6079-FC4C-B291-FC2FBA96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0" name="Freeform 825">
              <a:extLst>
                <a:ext uri="{FF2B5EF4-FFF2-40B4-BE49-F238E27FC236}">
                  <a16:creationId xmlns:a16="http://schemas.microsoft.com/office/drawing/2014/main" id="{5D4C5B5C-219A-F64D-931A-A29DB1BD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1" name="Freeform 826">
              <a:extLst>
                <a:ext uri="{FF2B5EF4-FFF2-40B4-BE49-F238E27FC236}">
                  <a16:creationId xmlns:a16="http://schemas.microsoft.com/office/drawing/2014/main" id="{ADB2E9BA-6936-B84A-B1BC-AAEDEC14C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2" name="Freeform 827">
              <a:extLst>
                <a:ext uri="{FF2B5EF4-FFF2-40B4-BE49-F238E27FC236}">
                  <a16:creationId xmlns:a16="http://schemas.microsoft.com/office/drawing/2014/main" id="{2A0B41BE-E880-4C49-B712-8931A2343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3" name="Freeform 828">
              <a:extLst>
                <a:ext uri="{FF2B5EF4-FFF2-40B4-BE49-F238E27FC236}">
                  <a16:creationId xmlns:a16="http://schemas.microsoft.com/office/drawing/2014/main" id="{68300E72-0AAE-D441-8E82-E1F6E5F2C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4" name="Freeform 829">
              <a:extLst>
                <a:ext uri="{FF2B5EF4-FFF2-40B4-BE49-F238E27FC236}">
                  <a16:creationId xmlns:a16="http://schemas.microsoft.com/office/drawing/2014/main" id="{C200C845-1204-904F-8D3E-3DFA7DD3B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5" name="Freeform 830">
              <a:extLst>
                <a:ext uri="{FF2B5EF4-FFF2-40B4-BE49-F238E27FC236}">
                  <a16:creationId xmlns:a16="http://schemas.microsoft.com/office/drawing/2014/main" id="{15DB6F7B-D22D-334A-BFEF-86C01E09B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6" name="Freeform 831">
              <a:extLst>
                <a:ext uri="{FF2B5EF4-FFF2-40B4-BE49-F238E27FC236}">
                  <a16:creationId xmlns:a16="http://schemas.microsoft.com/office/drawing/2014/main" id="{FF2B2988-8312-4F4B-B2DE-8D77E1182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7" name="Freeform 832">
              <a:extLst>
                <a:ext uri="{FF2B5EF4-FFF2-40B4-BE49-F238E27FC236}">
                  <a16:creationId xmlns:a16="http://schemas.microsoft.com/office/drawing/2014/main" id="{A2AE05FF-A07F-A448-9588-BD6095198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8" name="Freeform 833">
              <a:extLst>
                <a:ext uri="{FF2B5EF4-FFF2-40B4-BE49-F238E27FC236}">
                  <a16:creationId xmlns:a16="http://schemas.microsoft.com/office/drawing/2014/main" id="{D42FDB22-4368-374C-A1BD-8BE3E5012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9" name="Freeform 834">
              <a:extLst>
                <a:ext uri="{FF2B5EF4-FFF2-40B4-BE49-F238E27FC236}">
                  <a16:creationId xmlns:a16="http://schemas.microsoft.com/office/drawing/2014/main" id="{33455125-14C2-ED46-BF6E-C11918C98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0" name="Freeform 835">
              <a:extLst>
                <a:ext uri="{FF2B5EF4-FFF2-40B4-BE49-F238E27FC236}">
                  <a16:creationId xmlns:a16="http://schemas.microsoft.com/office/drawing/2014/main" id="{DDFE12FE-E911-9F48-8DB5-9E217E3A2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1" name="Rectangle 836">
              <a:extLst>
                <a:ext uri="{FF2B5EF4-FFF2-40B4-BE49-F238E27FC236}">
                  <a16:creationId xmlns:a16="http://schemas.microsoft.com/office/drawing/2014/main" id="{07C855DD-548A-E049-9FB5-7E9B70DF7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5842" name="Freeform 837">
              <a:extLst>
                <a:ext uri="{FF2B5EF4-FFF2-40B4-BE49-F238E27FC236}">
                  <a16:creationId xmlns:a16="http://schemas.microsoft.com/office/drawing/2014/main" id="{44A70A8D-B438-6B48-B9A1-2B33938D9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3" name="Freeform 838">
              <a:extLst>
                <a:ext uri="{FF2B5EF4-FFF2-40B4-BE49-F238E27FC236}">
                  <a16:creationId xmlns:a16="http://schemas.microsoft.com/office/drawing/2014/main" id="{DF940153-1386-3B4E-B886-D9EEE53D2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4" name="Freeform 839">
              <a:extLst>
                <a:ext uri="{FF2B5EF4-FFF2-40B4-BE49-F238E27FC236}">
                  <a16:creationId xmlns:a16="http://schemas.microsoft.com/office/drawing/2014/main" id="{4FA5BA0D-85DA-9A46-8356-B28258457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5" name="Freeform 840">
              <a:extLst>
                <a:ext uri="{FF2B5EF4-FFF2-40B4-BE49-F238E27FC236}">
                  <a16:creationId xmlns:a16="http://schemas.microsoft.com/office/drawing/2014/main" id="{0F53B4D6-08E4-8C4D-8E82-BAB870980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6" name="Freeform 841">
              <a:extLst>
                <a:ext uri="{FF2B5EF4-FFF2-40B4-BE49-F238E27FC236}">
                  <a16:creationId xmlns:a16="http://schemas.microsoft.com/office/drawing/2014/main" id="{78CC19D2-3F7D-D449-86D8-61DD24AED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7" name="Freeform 842">
              <a:extLst>
                <a:ext uri="{FF2B5EF4-FFF2-40B4-BE49-F238E27FC236}">
                  <a16:creationId xmlns:a16="http://schemas.microsoft.com/office/drawing/2014/main" id="{B93BAAE7-0388-8841-86F7-86ECD77A9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8" name="Freeform 843">
              <a:extLst>
                <a:ext uri="{FF2B5EF4-FFF2-40B4-BE49-F238E27FC236}">
                  <a16:creationId xmlns:a16="http://schemas.microsoft.com/office/drawing/2014/main" id="{6DC9360F-5DAB-4842-A92B-23F8E971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9" name="Freeform 844">
              <a:extLst>
                <a:ext uri="{FF2B5EF4-FFF2-40B4-BE49-F238E27FC236}">
                  <a16:creationId xmlns:a16="http://schemas.microsoft.com/office/drawing/2014/main" id="{A83312BE-DFD9-9541-8DE4-DC6BEF035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0" name="Freeform 845">
              <a:extLst>
                <a:ext uri="{FF2B5EF4-FFF2-40B4-BE49-F238E27FC236}">
                  <a16:creationId xmlns:a16="http://schemas.microsoft.com/office/drawing/2014/main" id="{FDD1CF55-0DBC-6C44-A8F4-00D7BA245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42" name="Group 846">
            <a:extLst>
              <a:ext uri="{FF2B5EF4-FFF2-40B4-BE49-F238E27FC236}">
                <a16:creationId xmlns:a16="http://schemas.microsoft.com/office/drawing/2014/main" id="{F87D91B5-EECD-4A42-B3CF-70B9FA73D0B7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25781" name="AutoShape 847">
              <a:extLst>
                <a:ext uri="{FF2B5EF4-FFF2-40B4-BE49-F238E27FC236}">
                  <a16:creationId xmlns:a16="http://schemas.microsoft.com/office/drawing/2014/main" id="{9D7E3E0C-288E-DD46-9495-F096BE8C696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2" name="Freeform 848">
              <a:extLst>
                <a:ext uri="{FF2B5EF4-FFF2-40B4-BE49-F238E27FC236}">
                  <a16:creationId xmlns:a16="http://schemas.microsoft.com/office/drawing/2014/main" id="{F2A9DCB4-4AB4-864E-ABD6-FD5E2D1BF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0 w 1894"/>
                <a:gd name="T17" fmla="*/ 0 h 1904"/>
                <a:gd name="T18" fmla="*/ 0 w 1894"/>
                <a:gd name="T19" fmla="*/ 0 h 1904"/>
                <a:gd name="T20" fmla="*/ 0 w 1894"/>
                <a:gd name="T21" fmla="*/ 0 h 1904"/>
                <a:gd name="T22" fmla="*/ 0 w 1894"/>
                <a:gd name="T23" fmla="*/ 0 h 1904"/>
                <a:gd name="T24" fmla="*/ 0 w 1894"/>
                <a:gd name="T25" fmla="*/ 0 h 1904"/>
                <a:gd name="T26" fmla="*/ 0 w 1894"/>
                <a:gd name="T27" fmla="*/ 0 h 1904"/>
                <a:gd name="T28" fmla="*/ 0 w 1894"/>
                <a:gd name="T29" fmla="*/ 0 h 1904"/>
                <a:gd name="T30" fmla="*/ 0 w 1894"/>
                <a:gd name="T31" fmla="*/ 0 h 1904"/>
                <a:gd name="T32" fmla="*/ 0 w 1894"/>
                <a:gd name="T33" fmla="*/ 0 h 1904"/>
                <a:gd name="T34" fmla="*/ 0 w 1894"/>
                <a:gd name="T35" fmla="*/ 0 h 1904"/>
                <a:gd name="T36" fmla="*/ 0 w 1894"/>
                <a:gd name="T37" fmla="*/ 0 h 1904"/>
                <a:gd name="T38" fmla="*/ 0 w 1894"/>
                <a:gd name="T39" fmla="*/ 0 h 1904"/>
                <a:gd name="T40" fmla="*/ 0 w 1894"/>
                <a:gd name="T41" fmla="*/ 0 h 1904"/>
                <a:gd name="T42" fmla="*/ 0 w 1894"/>
                <a:gd name="T43" fmla="*/ 0 h 1904"/>
                <a:gd name="T44" fmla="*/ 0 w 1894"/>
                <a:gd name="T45" fmla="*/ 0 h 1904"/>
                <a:gd name="T46" fmla="*/ 0 w 1894"/>
                <a:gd name="T47" fmla="*/ 0 h 1904"/>
                <a:gd name="T48" fmla="*/ 0 w 1894"/>
                <a:gd name="T49" fmla="*/ 0 h 1904"/>
                <a:gd name="T50" fmla="*/ 0 w 1894"/>
                <a:gd name="T51" fmla="*/ 0 h 1904"/>
                <a:gd name="T52" fmla="*/ 0 w 1894"/>
                <a:gd name="T53" fmla="*/ 0 h 1904"/>
                <a:gd name="T54" fmla="*/ 0 w 1894"/>
                <a:gd name="T55" fmla="*/ 0 h 1904"/>
                <a:gd name="T56" fmla="*/ 0 w 1894"/>
                <a:gd name="T57" fmla="*/ 0 h 1904"/>
                <a:gd name="T58" fmla="*/ 0 w 1894"/>
                <a:gd name="T59" fmla="*/ 0 h 1904"/>
                <a:gd name="T60" fmla="*/ 0 w 1894"/>
                <a:gd name="T61" fmla="*/ 0 h 1904"/>
                <a:gd name="T62" fmla="*/ 0 w 1894"/>
                <a:gd name="T63" fmla="*/ 0 h 1904"/>
                <a:gd name="T64" fmla="*/ 0 w 1894"/>
                <a:gd name="T65" fmla="*/ 0 h 1904"/>
                <a:gd name="T66" fmla="*/ 0 w 1894"/>
                <a:gd name="T67" fmla="*/ 0 h 1904"/>
                <a:gd name="T68" fmla="*/ 0 w 1894"/>
                <a:gd name="T69" fmla="*/ 0 h 1904"/>
                <a:gd name="T70" fmla="*/ 0 w 1894"/>
                <a:gd name="T71" fmla="*/ 0 h 1904"/>
                <a:gd name="T72" fmla="*/ 0 w 1894"/>
                <a:gd name="T73" fmla="*/ 0 h 1904"/>
                <a:gd name="T74" fmla="*/ 0 w 1894"/>
                <a:gd name="T75" fmla="*/ 0 h 1904"/>
                <a:gd name="T76" fmla="*/ 0 w 1894"/>
                <a:gd name="T77" fmla="*/ 0 h 1904"/>
                <a:gd name="T78" fmla="*/ 0 w 1894"/>
                <a:gd name="T79" fmla="*/ 0 h 1904"/>
                <a:gd name="T80" fmla="*/ 0 w 1894"/>
                <a:gd name="T81" fmla="*/ 0 h 1904"/>
                <a:gd name="T82" fmla="*/ 0 w 1894"/>
                <a:gd name="T83" fmla="*/ 0 h 1904"/>
                <a:gd name="T84" fmla="*/ 0 w 1894"/>
                <a:gd name="T85" fmla="*/ 0 h 1904"/>
                <a:gd name="T86" fmla="*/ 0 w 1894"/>
                <a:gd name="T87" fmla="*/ 0 h 1904"/>
                <a:gd name="T88" fmla="*/ 0 w 1894"/>
                <a:gd name="T89" fmla="*/ 0 h 1904"/>
                <a:gd name="T90" fmla="*/ 0 w 1894"/>
                <a:gd name="T91" fmla="*/ 0 h 1904"/>
                <a:gd name="T92" fmla="*/ 0 w 1894"/>
                <a:gd name="T93" fmla="*/ 0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83" name="Freeform 849">
              <a:extLst>
                <a:ext uri="{FF2B5EF4-FFF2-40B4-BE49-F238E27FC236}">
                  <a16:creationId xmlns:a16="http://schemas.microsoft.com/office/drawing/2014/main" id="{53447ACE-7F60-7A45-B3EF-F6931D1D0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0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4" name="Freeform 850">
              <a:extLst>
                <a:ext uri="{FF2B5EF4-FFF2-40B4-BE49-F238E27FC236}">
                  <a16:creationId xmlns:a16="http://schemas.microsoft.com/office/drawing/2014/main" id="{548D4E80-1F30-2742-B090-CFACE99C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0 w 1285"/>
                <a:gd name="T1" fmla="*/ 0 h 505"/>
                <a:gd name="T2" fmla="*/ 0 w 1285"/>
                <a:gd name="T3" fmla="*/ 0 h 505"/>
                <a:gd name="T4" fmla="*/ 0 w 1285"/>
                <a:gd name="T5" fmla="*/ 0 h 505"/>
                <a:gd name="T6" fmla="*/ 0 w 1285"/>
                <a:gd name="T7" fmla="*/ 0 h 505"/>
                <a:gd name="T8" fmla="*/ 0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0 w 1285"/>
                <a:gd name="T71" fmla="*/ 0 h 505"/>
                <a:gd name="T72" fmla="*/ 0 w 1285"/>
                <a:gd name="T73" fmla="*/ 0 h 505"/>
                <a:gd name="T74" fmla="*/ 0 w 1285"/>
                <a:gd name="T75" fmla="*/ 0 h 505"/>
                <a:gd name="T76" fmla="*/ 0 w 1285"/>
                <a:gd name="T77" fmla="*/ 0 h 505"/>
                <a:gd name="T78" fmla="*/ 0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5" name="AutoShape 851">
              <a:extLst>
                <a:ext uri="{FF2B5EF4-FFF2-40B4-BE49-F238E27FC236}">
                  <a16:creationId xmlns:a16="http://schemas.microsoft.com/office/drawing/2014/main" id="{1FCCC6EF-D9B0-D74A-9A04-561776EBEB0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6" name="Freeform 852">
              <a:extLst>
                <a:ext uri="{FF2B5EF4-FFF2-40B4-BE49-F238E27FC236}">
                  <a16:creationId xmlns:a16="http://schemas.microsoft.com/office/drawing/2014/main" id="{2B8560C4-3432-D44A-A787-2E54280E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0 h 216"/>
                <a:gd name="T22" fmla="*/ 0 w 179"/>
                <a:gd name="T23" fmla="*/ 0 h 216"/>
                <a:gd name="T24" fmla="*/ 0 w 179"/>
                <a:gd name="T25" fmla="*/ 0 h 216"/>
                <a:gd name="T26" fmla="*/ 0 w 179"/>
                <a:gd name="T27" fmla="*/ 0 h 216"/>
                <a:gd name="T28" fmla="*/ 0 w 179"/>
                <a:gd name="T29" fmla="*/ 0 h 216"/>
                <a:gd name="T30" fmla="*/ 0 w 179"/>
                <a:gd name="T31" fmla="*/ 0 h 216"/>
                <a:gd name="T32" fmla="*/ 0 w 179"/>
                <a:gd name="T33" fmla="*/ 0 h 216"/>
                <a:gd name="T34" fmla="*/ 0 w 179"/>
                <a:gd name="T35" fmla="*/ 0 h 216"/>
                <a:gd name="T36" fmla="*/ 0 w 179"/>
                <a:gd name="T37" fmla="*/ 0 h 216"/>
                <a:gd name="T38" fmla="*/ 0 w 179"/>
                <a:gd name="T39" fmla="*/ 0 h 216"/>
                <a:gd name="T40" fmla="*/ 0 w 179"/>
                <a:gd name="T41" fmla="*/ 0 h 216"/>
                <a:gd name="T42" fmla="*/ 0 w 179"/>
                <a:gd name="T43" fmla="*/ 0 h 216"/>
                <a:gd name="T44" fmla="*/ 0 w 179"/>
                <a:gd name="T45" fmla="*/ 0 h 216"/>
                <a:gd name="T46" fmla="*/ 0 w 179"/>
                <a:gd name="T47" fmla="*/ 0 h 216"/>
                <a:gd name="T48" fmla="*/ 0 w 179"/>
                <a:gd name="T49" fmla="*/ 0 h 216"/>
                <a:gd name="T50" fmla="*/ 0 w 179"/>
                <a:gd name="T51" fmla="*/ 0 h 216"/>
                <a:gd name="T52" fmla="*/ 0 w 179"/>
                <a:gd name="T53" fmla="*/ 0 h 216"/>
                <a:gd name="T54" fmla="*/ 0 w 179"/>
                <a:gd name="T55" fmla="*/ 0 h 216"/>
                <a:gd name="T56" fmla="*/ 0 w 179"/>
                <a:gd name="T57" fmla="*/ 0 h 216"/>
                <a:gd name="T58" fmla="*/ 0 w 179"/>
                <a:gd name="T59" fmla="*/ 0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87" name="Freeform 853">
              <a:extLst>
                <a:ext uri="{FF2B5EF4-FFF2-40B4-BE49-F238E27FC236}">
                  <a16:creationId xmlns:a16="http://schemas.microsoft.com/office/drawing/2014/main" id="{5A4D38B3-79C6-AA4E-A73D-685623AB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8" name="Freeform 854">
              <a:extLst>
                <a:ext uri="{FF2B5EF4-FFF2-40B4-BE49-F238E27FC236}">
                  <a16:creationId xmlns:a16="http://schemas.microsoft.com/office/drawing/2014/main" id="{8FC2909E-8C48-9E4E-A7CA-FA76846FE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0 h 351"/>
                <a:gd name="T8" fmla="*/ 0 w 289"/>
                <a:gd name="T9" fmla="*/ 0 h 351"/>
                <a:gd name="T10" fmla="*/ 0 w 289"/>
                <a:gd name="T11" fmla="*/ 0 h 351"/>
                <a:gd name="T12" fmla="*/ 0 w 289"/>
                <a:gd name="T13" fmla="*/ 0 h 351"/>
                <a:gd name="T14" fmla="*/ 0 w 289"/>
                <a:gd name="T15" fmla="*/ 0 h 351"/>
                <a:gd name="T16" fmla="*/ 0 w 289"/>
                <a:gd name="T17" fmla="*/ 0 h 351"/>
                <a:gd name="T18" fmla="*/ 0 w 289"/>
                <a:gd name="T19" fmla="*/ 0 h 351"/>
                <a:gd name="T20" fmla="*/ 0 w 289"/>
                <a:gd name="T21" fmla="*/ 0 h 351"/>
                <a:gd name="T22" fmla="*/ 0 w 289"/>
                <a:gd name="T23" fmla="*/ 0 h 351"/>
                <a:gd name="T24" fmla="*/ 0 w 289"/>
                <a:gd name="T25" fmla="*/ 0 h 351"/>
                <a:gd name="T26" fmla="*/ 0 w 289"/>
                <a:gd name="T27" fmla="*/ 0 h 351"/>
                <a:gd name="T28" fmla="*/ 0 w 289"/>
                <a:gd name="T29" fmla="*/ 0 h 351"/>
                <a:gd name="T30" fmla="*/ 0 w 289"/>
                <a:gd name="T31" fmla="*/ 0 h 351"/>
                <a:gd name="T32" fmla="*/ 0 w 289"/>
                <a:gd name="T33" fmla="*/ 0 h 351"/>
                <a:gd name="T34" fmla="*/ 0 w 289"/>
                <a:gd name="T35" fmla="*/ 0 h 351"/>
                <a:gd name="T36" fmla="*/ 0 w 289"/>
                <a:gd name="T37" fmla="*/ 0 h 351"/>
                <a:gd name="T38" fmla="*/ 0 w 289"/>
                <a:gd name="T39" fmla="*/ 0 h 351"/>
                <a:gd name="T40" fmla="*/ 0 w 289"/>
                <a:gd name="T41" fmla="*/ 0 h 351"/>
                <a:gd name="T42" fmla="*/ 0 w 289"/>
                <a:gd name="T43" fmla="*/ 0 h 351"/>
                <a:gd name="T44" fmla="*/ 0 w 289"/>
                <a:gd name="T45" fmla="*/ 0 h 351"/>
                <a:gd name="T46" fmla="*/ 0 w 289"/>
                <a:gd name="T47" fmla="*/ 0 h 351"/>
                <a:gd name="T48" fmla="*/ 0 w 289"/>
                <a:gd name="T49" fmla="*/ 0 h 351"/>
                <a:gd name="T50" fmla="*/ 0 w 289"/>
                <a:gd name="T51" fmla="*/ 0 h 351"/>
                <a:gd name="T52" fmla="*/ 0 w 289"/>
                <a:gd name="T53" fmla="*/ 0 h 351"/>
                <a:gd name="T54" fmla="*/ 0 w 289"/>
                <a:gd name="T55" fmla="*/ 0 h 351"/>
                <a:gd name="T56" fmla="*/ 0 w 289"/>
                <a:gd name="T57" fmla="*/ 0 h 351"/>
                <a:gd name="T58" fmla="*/ 0 w 289"/>
                <a:gd name="T59" fmla="*/ 0 h 351"/>
                <a:gd name="T60" fmla="*/ 0 w 289"/>
                <a:gd name="T61" fmla="*/ 0 h 351"/>
                <a:gd name="T62" fmla="*/ 0 w 289"/>
                <a:gd name="T63" fmla="*/ 0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0 w 289"/>
                <a:gd name="T79" fmla="*/ 0 h 351"/>
                <a:gd name="T80" fmla="*/ 0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9" name="Freeform 855">
              <a:extLst>
                <a:ext uri="{FF2B5EF4-FFF2-40B4-BE49-F238E27FC236}">
                  <a16:creationId xmlns:a16="http://schemas.microsoft.com/office/drawing/2014/main" id="{51E216EA-822C-E54C-9C0F-39603E81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0 w 254"/>
                <a:gd name="T3" fmla="*/ 0 h 234"/>
                <a:gd name="T4" fmla="*/ 0 w 254"/>
                <a:gd name="T5" fmla="*/ 0 h 234"/>
                <a:gd name="T6" fmla="*/ 0 w 254"/>
                <a:gd name="T7" fmla="*/ 0 h 234"/>
                <a:gd name="T8" fmla="*/ 0 w 254"/>
                <a:gd name="T9" fmla="*/ 0 h 234"/>
                <a:gd name="T10" fmla="*/ 0 w 254"/>
                <a:gd name="T11" fmla="*/ 0 h 234"/>
                <a:gd name="T12" fmla="*/ 0 w 254"/>
                <a:gd name="T13" fmla="*/ 0 h 234"/>
                <a:gd name="T14" fmla="*/ 0 w 254"/>
                <a:gd name="T15" fmla="*/ 0 h 234"/>
                <a:gd name="T16" fmla="*/ 0 w 254"/>
                <a:gd name="T17" fmla="*/ 0 h 234"/>
                <a:gd name="T18" fmla="*/ 0 w 254"/>
                <a:gd name="T19" fmla="*/ 0 h 234"/>
                <a:gd name="T20" fmla="*/ 0 w 254"/>
                <a:gd name="T21" fmla="*/ 0 h 234"/>
                <a:gd name="T22" fmla="*/ 0 w 254"/>
                <a:gd name="T23" fmla="*/ 0 h 234"/>
                <a:gd name="T24" fmla="*/ 0 w 254"/>
                <a:gd name="T25" fmla="*/ 0 h 234"/>
                <a:gd name="T26" fmla="*/ 0 w 254"/>
                <a:gd name="T27" fmla="*/ 0 h 234"/>
                <a:gd name="T28" fmla="*/ 0 w 254"/>
                <a:gd name="T29" fmla="*/ 0 h 234"/>
                <a:gd name="T30" fmla="*/ 0 w 254"/>
                <a:gd name="T31" fmla="*/ 0 h 234"/>
                <a:gd name="T32" fmla="*/ 0 w 254"/>
                <a:gd name="T33" fmla="*/ 0 h 234"/>
                <a:gd name="T34" fmla="*/ 0 w 254"/>
                <a:gd name="T35" fmla="*/ 0 h 234"/>
                <a:gd name="T36" fmla="*/ 0 w 254"/>
                <a:gd name="T37" fmla="*/ 0 h 234"/>
                <a:gd name="T38" fmla="*/ 0 w 254"/>
                <a:gd name="T39" fmla="*/ 0 h 234"/>
                <a:gd name="T40" fmla="*/ 0 w 254"/>
                <a:gd name="T41" fmla="*/ 0 h 234"/>
                <a:gd name="T42" fmla="*/ 0 w 254"/>
                <a:gd name="T43" fmla="*/ 0 h 234"/>
                <a:gd name="T44" fmla="*/ 0 w 254"/>
                <a:gd name="T45" fmla="*/ 0 h 234"/>
                <a:gd name="T46" fmla="*/ 0 w 254"/>
                <a:gd name="T47" fmla="*/ 0 h 234"/>
                <a:gd name="T48" fmla="*/ 0 w 254"/>
                <a:gd name="T49" fmla="*/ 0 h 234"/>
                <a:gd name="T50" fmla="*/ 0 w 254"/>
                <a:gd name="T51" fmla="*/ 0 h 234"/>
                <a:gd name="T52" fmla="*/ 0 w 254"/>
                <a:gd name="T53" fmla="*/ 0 h 234"/>
                <a:gd name="T54" fmla="*/ 0 w 254"/>
                <a:gd name="T55" fmla="*/ 0 h 234"/>
                <a:gd name="T56" fmla="*/ 0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0" name="Freeform 856">
              <a:extLst>
                <a:ext uri="{FF2B5EF4-FFF2-40B4-BE49-F238E27FC236}">
                  <a16:creationId xmlns:a16="http://schemas.microsoft.com/office/drawing/2014/main" id="{5A9C4EC7-4A92-0541-AA9C-662E3A662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0 h 221"/>
                <a:gd name="T10" fmla="*/ 0 w 103"/>
                <a:gd name="T11" fmla="*/ 0 h 221"/>
                <a:gd name="T12" fmla="*/ 0 w 103"/>
                <a:gd name="T13" fmla="*/ 0 h 221"/>
                <a:gd name="T14" fmla="*/ 0 w 103"/>
                <a:gd name="T15" fmla="*/ 0 h 221"/>
                <a:gd name="T16" fmla="*/ 0 w 103"/>
                <a:gd name="T17" fmla="*/ 0 h 221"/>
                <a:gd name="T18" fmla="*/ 0 w 103"/>
                <a:gd name="T19" fmla="*/ 0 h 221"/>
                <a:gd name="T20" fmla="*/ 0 w 103"/>
                <a:gd name="T21" fmla="*/ 0 h 221"/>
                <a:gd name="T22" fmla="*/ 0 w 103"/>
                <a:gd name="T23" fmla="*/ 0 h 221"/>
                <a:gd name="T24" fmla="*/ 0 w 103"/>
                <a:gd name="T25" fmla="*/ 0 h 221"/>
                <a:gd name="T26" fmla="*/ 0 w 103"/>
                <a:gd name="T27" fmla="*/ 0 h 221"/>
                <a:gd name="T28" fmla="*/ 0 w 103"/>
                <a:gd name="T29" fmla="*/ 0 h 221"/>
                <a:gd name="T30" fmla="*/ 0 w 103"/>
                <a:gd name="T31" fmla="*/ 0 h 221"/>
                <a:gd name="T32" fmla="*/ 0 w 103"/>
                <a:gd name="T33" fmla="*/ 0 h 221"/>
                <a:gd name="T34" fmla="*/ 0 w 103"/>
                <a:gd name="T35" fmla="*/ 0 h 221"/>
                <a:gd name="T36" fmla="*/ 0 w 103"/>
                <a:gd name="T37" fmla="*/ 0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1" name="Freeform 857">
              <a:extLst>
                <a:ext uri="{FF2B5EF4-FFF2-40B4-BE49-F238E27FC236}">
                  <a16:creationId xmlns:a16="http://schemas.microsoft.com/office/drawing/2014/main" id="{F9B4B8AB-4720-7C42-BC26-6BA6100C0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0 h 288"/>
                <a:gd name="T8" fmla="*/ 0 w 221"/>
                <a:gd name="T9" fmla="*/ 0 h 288"/>
                <a:gd name="T10" fmla="*/ 0 w 221"/>
                <a:gd name="T11" fmla="*/ 0 h 288"/>
                <a:gd name="T12" fmla="*/ 0 w 221"/>
                <a:gd name="T13" fmla="*/ 0 h 288"/>
                <a:gd name="T14" fmla="*/ 0 w 221"/>
                <a:gd name="T15" fmla="*/ 0 h 288"/>
                <a:gd name="T16" fmla="*/ 0 w 221"/>
                <a:gd name="T17" fmla="*/ 0 h 288"/>
                <a:gd name="T18" fmla="*/ 0 w 221"/>
                <a:gd name="T19" fmla="*/ 0 h 288"/>
                <a:gd name="T20" fmla="*/ 0 w 221"/>
                <a:gd name="T21" fmla="*/ 0 h 288"/>
                <a:gd name="T22" fmla="*/ 0 w 221"/>
                <a:gd name="T23" fmla="*/ 0 h 288"/>
                <a:gd name="T24" fmla="*/ 0 w 221"/>
                <a:gd name="T25" fmla="*/ 0 h 288"/>
                <a:gd name="T26" fmla="*/ 0 w 221"/>
                <a:gd name="T27" fmla="*/ 0 h 288"/>
                <a:gd name="T28" fmla="*/ 0 w 221"/>
                <a:gd name="T29" fmla="*/ 0 h 288"/>
                <a:gd name="T30" fmla="*/ 0 w 221"/>
                <a:gd name="T31" fmla="*/ 0 h 288"/>
                <a:gd name="T32" fmla="*/ 0 w 221"/>
                <a:gd name="T33" fmla="*/ 0 h 288"/>
                <a:gd name="T34" fmla="*/ 0 w 221"/>
                <a:gd name="T35" fmla="*/ 0 h 288"/>
                <a:gd name="T36" fmla="*/ 0 w 221"/>
                <a:gd name="T37" fmla="*/ 0 h 288"/>
                <a:gd name="T38" fmla="*/ 0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2" name="Freeform 858">
              <a:extLst>
                <a:ext uri="{FF2B5EF4-FFF2-40B4-BE49-F238E27FC236}">
                  <a16:creationId xmlns:a16="http://schemas.microsoft.com/office/drawing/2014/main" id="{5C6D2779-50FA-854F-9678-CE020BD46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0 h 174"/>
                <a:gd name="T32" fmla="*/ 0 w 74"/>
                <a:gd name="T33" fmla="*/ 0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3" name="Freeform 859">
              <a:extLst>
                <a:ext uri="{FF2B5EF4-FFF2-40B4-BE49-F238E27FC236}">
                  <a16:creationId xmlns:a16="http://schemas.microsoft.com/office/drawing/2014/main" id="{04F2BCBB-95CE-B342-AEBC-B56DC415C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4" name="Freeform 860">
              <a:extLst>
                <a:ext uri="{FF2B5EF4-FFF2-40B4-BE49-F238E27FC236}">
                  <a16:creationId xmlns:a16="http://schemas.microsoft.com/office/drawing/2014/main" id="{B9978A8B-140B-324C-9F88-19F831A83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5" name="Freeform 861">
              <a:extLst>
                <a:ext uri="{FF2B5EF4-FFF2-40B4-BE49-F238E27FC236}">
                  <a16:creationId xmlns:a16="http://schemas.microsoft.com/office/drawing/2014/main" id="{D71B6B47-6C02-4646-8625-14CD71DC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6" name="Freeform 862">
              <a:extLst>
                <a:ext uri="{FF2B5EF4-FFF2-40B4-BE49-F238E27FC236}">
                  <a16:creationId xmlns:a16="http://schemas.microsoft.com/office/drawing/2014/main" id="{CEA46BF8-B629-A24A-902D-9BED21DDB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0 h 219"/>
                <a:gd name="T22" fmla="*/ 0 w 177"/>
                <a:gd name="T23" fmla="*/ 0 h 219"/>
                <a:gd name="T24" fmla="*/ 0 w 177"/>
                <a:gd name="T25" fmla="*/ 0 h 219"/>
                <a:gd name="T26" fmla="*/ 0 w 177"/>
                <a:gd name="T27" fmla="*/ 0 h 219"/>
                <a:gd name="T28" fmla="*/ 0 w 177"/>
                <a:gd name="T29" fmla="*/ 0 h 219"/>
                <a:gd name="T30" fmla="*/ 0 w 177"/>
                <a:gd name="T31" fmla="*/ 0 h 219"/>
                <a:gd name="T32" fmla="*/ 0 w 177"/>
                <a:gd name="T33" fmla="*/ 0 h 219"/>
                <a:gd name="T34" fmla="*/ 0 w 177"/>
                <a:gd name="T35" fmla="*/ 0 h 219"/>
                <a:gd name="T36" fmla="*/ 0 w 177"/>
                <a:gd name="T37" fmla="*/ 0 h 219"/>
                <a:gd name="T38" fmla="*/ 0 w 177"/>
                <a:gd name="T39" fmla="*/ 0 h 219"/>
                <a:gd name="T40" fmla="*/ 0 w 177"/>
                <a:gd name="T41" fmla="*/ 0 h 219"/>
                <a:gd name="T42" fmla="*/ 0 w 177"/>
                <a:gd name="T43" fmla="*/ 0 h 219"/>
                <a:gd name="T44" fmla="*/ 0 w 177"/>
                <a:gd name="T45" fmla="*/ 0 h 219"/>
                <a:gd name="T46" fmla="*/ 0 w 177"/>
                <a:gd name="T47" fmla="*/ 0 h 219"/>
                <a:gd name="T48" fmla="*/ 0 w 177"/>
                <a:gd name="T49" fmla="*/ 0 h 219"/>
                <a:gd name="T50" fmla="*/ 0 w 177"/>
                <a:gd name="T51" fmla="*/ 0 h 219"/>
                <a:gd name="T52" fmla="*/ 0 w 177"/>
                <a:gd name="T53" fmla="*/ 0 h 219"/>
                <a:gd name="T54" fmla="*/ 0 w 177"/>
                <a:gd name="T55" fmla="*/ 0 h 219"/>
                <a:gd name="T56" fmla="*/ 0 w 177"/>
                <a:gd name="T57" fmla="*/ 0 h 219"/>
                <a:gd name="T58" fmla="*/ 0 w 177"/>
                <a:gd name="T59" fmla="*/ 0 h 219"/>
                <a:gd name="T60" fmla="*/ 0 w 177"/>
                <a:gd name="T61" fmla="*/ 0 h 219"/>
                <a:gd name="T62" fmla="*/ 0 w 177"/>
                <a:gd name="T63" fmla="*/ 0 h 219"/>
                <a:gd name="T64" fmla="*/ 0 w 177"/>
                <a:gd name="T65" fmla="*/ 0 h 219"/>
                <a:gd name="T66" fmla="*/ 0 w 177"/>
                <a:gd name="T67" fmla="*/ 0 h 219"/>
                <a:gd name="T68" fmla="*/ 0 w 177"/>
                <a:gd name="T69" fmla="*/ 0 h 219"/>
                <a:gd name="T70" fmla="*/ 0 w 177"/>
                <a:gd name="T71" fmla="*/ 0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7" name="Freeform 863">
              <a:extLst>
                <a:ext uri="{FF2B5EF4-FFF2-40B4-BE49-F238E27FC236}">
                  <a16:creationId xmlns:a16="http://schemas.microsoft.com/office/drawing/2014/main" id="{B8F8B2EB-0709-6849-B825-8F9BDB246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0 h 170"/>
                <a:gd name="T22" fmla="*/ 0 w 115"/>
                <a:gd name="T23" fmla="*/ 0 h 170"/>
                <a:gd name="T24" fmla="*/ 0 w 115"/>
                <a:gd name="T25" fmla="*/ 0 h 170"/>
                <a:gd name="T26" fmla="*/ 0 w 115"/>
                <a:gd name="T27" fmla="*/ 0 h 170"/>
                <a:gd name="T28" fmla="*/ 0 w 115"/>
                <a:gd name="T29" fmla="*/ 0 h 170"/>
                <a:gd name="T30" fmla="*/ 0 w 115"/>
                <a:gd name="T31" fmla="*/ 0 h 170"/>
                <a:gd name="T32" fmla="*/ 0 w 115"/>
                <a:gd name="T33" fmla="*/ 0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98" name="Freeform 864">
              <a:extLst>
                <a:ext uri="{FF2B5EF4-FFF2-40B4-BE49-F238E27FC236}">
                  <a16:creationId xmlns:a16="http://schemas.microsoft.com/office/drawing/2014/main" id="{8CDADDEB-DFB6-534A-96CB-CF53AC3B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0 h 352"/>
                <a:gd name="T8" fmla="*/ 0 w 289"/>
                <a:gd name="T9" fmla="*/ 0 h 352"/>
                <a:gd name="T10" fmla="*/ 0 w 289"/>
                <a:gd name="T11" fmla="*/ 0 h 352"/>
                <a:gd name="T12" fmla="*/ 0 w 289"/>
                <a:gd name="T13" fmla="*/ 0 h 352"/>
                <a:gd name="T14" fmla="*/ 0 w 289"/>
                <a:gd name="T15" fmla="*/ 0 h 352"/>
                <a:gd name="T16" fmla="*/ 0 w 289"/>
                <a:gd name="T17" fmla="*/ 0 h 352"/>
                <a:gd name="T18" fmla="*/ 0 w 289"/>
                <a:gd name="T19" fmla="*/ 0 h 352"/>
                <a:gd name="T20" fmla="*/ 0 w 289"/>
                <a:gd name="T21" fmla="*/ 0 h 352"/>
                <a:gd name="T22" fmla="*/ 0 w 289"/>
                <a:gd name="T23" fmla="*/ 0 h 352"/>
                <a:gd name="T24" fmla="*/ 0 w 289"/>
                <a:gd name="T25" fmla="*/ 0 h 352"/>
                <a:gd name="T26" fmla="*/ 0 w 289"/>
                <a:gd name="T27" fmla="*/ 0 h 352"/>
                <a:gd name="T28" fmla="*/ 0 w 289"/>
                <a:gd name="T29" fmla="*/ 0 h 352"/>
                <a:gd name="T30" fmla="*/ 0 w 289"/>
                <a:gd name="T31" fmla="*/ 0 h 352"/>
                <a:gd name="T32" fmla="*/ 0 w 289"/>
                <a:gd name="T33" fmla="*/ 0 h 352"/>
                <a:gd name="T34" fmla="*/ 0 w 289"/>
                <a:gd name="T35" fmla="*/ 0 h 352"/>
                <a:gd name="T36" fmla="*/ 0 w 289"/>
                <a:gd name="T37" fmla="*/ 0 h 352"/>
                <a:gd name="T38" fmla="*/ 0 w 289"/>
                <a:gd name="T39" fmla="*/ 0 h 352"/>
                <a:gd name="T40" fmla="*/ 0 w 289"/>
                <a:gd name="T41" fmla="*/ 0 h 352"/>
                <a:gd name="T42" fmla="*/ 0 w 289"/>
                <a:gd name="T43" fmla="*/ 0 h 352"/>
                <a:gd name="T44" fmla="*/ 0 w 289"/>
                <a:gd name="T45" fmla="*/ 0 h 352"/>
                <a:gd name="T46" fmla="*/ 0 w 289"/>
                <a:gd name="T47" fmla="*/ 0 h 352"/>
                <a:gd name="T48" fmla="*/ 0 w 289"/>
                <a:gd name="T49" fmla="*/ 0 h 352"/>
                <a:gd name="T50" fmla="*/ 0 w 289"/>
                <a:gd name="T51" fmla="*/ 0 h 352"/>
                <a:gd name="T52" fmla="*/ 0 w 289"/>
                <a:gd name="T53" fmla="*/ 0 h 352"/>
                <a:gd name="T54" fmla="*/ 0 w 289"/>
                <a:gd name="T55" fmla="*/ 0 h 352"/>
                <a:gd name="T56" fmla="*/ 0 w 289"/>
                <a:gd name="T57" fmla="*/ 0 h 352"/>
                <a:gd name="T58" fmla="*/ 0 w 289"/>
                <a:gd name="T59" fmla="*/ 0 h 352"/>
                <a:gd name="T60" fmla="*/ 0 w 289"/>
                <a:gd name="T61" fmla="*/ 0 h 352"/>
                <a:gd name="T62" fmla="*/ 0 w 289"/>
                <a:gd name="T63" fmla="*/ 0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99" name="Freeform 865">
              <a:extLst>
                <a:ext uri="{FF2B5EF4-FFF2-40B4-BE49-F238E27FC236}">
                  <a16:creationId xmlns:a16="http://schemas.microsoft.com/office/drawing/2014/main" id="{24837D46-1AAC-8441-A272-4B74CA95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0 w 252"/>
                <a:gd name="T3" fmla="*/ 0 h 235"/>
                <a:gd name="T4" fmla="*/ 0 w 252"/>
                <a:gd name="T5" fmla="*/ 0 h 235"/>
                <a:gd name="T6" fmla="*/ 0 w 252"/>
                <a:gd name="T7" fmla="*/ 0 h 235"/>
                <a:gd name="T8" fmla="*/ 0 w 252"/>
                <a:gd name="T9" fmla="*/ 0 h 235"/>
                <a:gd name="T10" fmla="*/ 0 w 252"/>
                <a:gd name="T11" fmla="*/ 0 h 235"/>
                <a:gd name="T12" fmla="*/ 0 w 252"/>
                <a:gd name="T13" fmla="*/ 0 h 235"/>
                <a:gd name="T14" fmla="*/ 0 w 252"/>
                <a:gd name="T15" fmla="*/ 0 h 235"/>
                <a:gd name="T16" fmla="*/ 0 w 252"/>
                <a:gd name="T17" fmla="*/ 0 h 235"/>
                <a:gd name="T18" fmla="*/ 0 w 252"/>
                <a:gd name="T19" fmla="*/ 0 h 235"/>
                <a:gd name="T20" fmla="*/ 0 w 252"/>
                <a:gd name="T21" fmla="*/ 0 h 235"/>
                <a:gd name="T22" fmla="*/ 0 w 252"/>
                <a:gd name="T23" fmla="*/ 0 h 235"/>
                <a:gd name="T24" fmla="*/ 0 w 252"/>
                <a:gd name="T25" fmla="*/ 0 h 235"/>
                <a:gd name="T26" fmla="*/ 0 w 252"/>
                <a:gd name="T27" fmla="*/ 0 h 235"/>
                <a:gd name="T28" fmla="*/ 0 w 252"/>
                <a:gd name="T29" fmla="*/ 0 h 235"/>
                <a:gd name="T30" fmla="*/ 0 w 252"/>
                <a:gd name="T31" fmla="*/ 0 h 235"/>
                <a:gd name="T32" fmla="*/ 0 w 252"/>
                <a:gd name="T33" fmla="*/ 0 h 235"/>
                <a:gd name="T34" fmla="*/ 0 w 252"/>
                <a:gd name="T35" fmla="*/ 0 h 235"/>
                <a:gd name="T36" fmla="*/ 0 w 252"/>
                <a:gd name="T37" fmla="*/ 0 h 235"/>
                <a:gd name="T38" fmla="*/ 0 w 252"/>
                <a:gd name="T39" fmla="*/ 0 h 235"/>
                <a:gd name="T40" fmla="*/ 0 w 252"/>
                <a:gd name="T41" fmla="*/ 0 h 235"/>
                <a:gd name="T42" fmla="*/ 0 w 252"/>
                <a:gd name="T43" fmla="*/ 0 h 235"/>
                <a:gd name="T44" fmla="*/ 0 w 252"/>
                <a:gd name="T45" fmla="*/ 0 h 235"/>
                <a:gd name="T46" fmla="*/ 0 w 252"/>
                <a:gd name="T47" fmla="*/ 0 h 235"/>
                <a:gd name="T48" fmla="*/ 0 w 252"/>
                <a:gd name="T49" fmla="*/ 0 h 235"/>
                <a:gd name="T50" fmla="*/ 0 w 252"/>
                <a:gd name="T51" fmla="*/ 0 h 235"/>
                <a:gd name="T52" fmla="*/ 0 w 252"/>
                <a:gd name="T53" fmla="*/ 0 h 235"/>
                <a:gd name="T54" fmla="*/ 0 w 252"/>
                <a:gd name="T55" fmla="*/ 0 h 235"/>
                <a:gd name="T56" fmla="*/ 0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0" name="Freeform 866">
              <a:extLst>
                <a:ext uri="{FF2B5EF4-FFF2-40B4-BE49-F238E27FC236}">
                  <a16:creationId xmlns:a16="http://schemas.microsoft.com/office/drawing/2014/main" id="{D6D92879-6E37-084B-9F0C-D623636BE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0 h 220"/>
                <a:gd name="T8" fmla="*/ 0 w 103"/>
                <a:gd name="T9" fmla="*/ 0 h 220"/>
                <a:gd name="T10" fmla="*/ 0 w 103"/>
                <a:gd name="T11" fmla="*/ 0 h 220"/>
                <a:gd name="T12" fmla="*/ 0 w 103"/>
                <a:gd name="T13" fmla="*/ 0 h 220"/>
                <a:gd name="T14" fmla="*/ 0 w 103"/>
                <a:gd name="T15" fmla="*/ 0 h 220"/>
                <a:gd name="T16" fmla="*/ 0 w 103"/>
                <a:gd name="T17" fmla="*/ 0 h 220"/>
                <a:gd name="T18" fmla="*/ 0 w 103"/>
                <a:gd name="T19" fmla="*/ 0 h 220"/>
                <a:gd name="T20" fmla="*/ 0 w 103"/>
                <a:gd name="T21" fmla="*/ 0 h 220"/>
                <a:gd name="T22" fmla="*/ 0 w 103"/>
                <a:gd name="T23" fmla="*/ 0 h 220"/>
                <a:gd name="T24" fmla="*/ 0 w 103"/>
                <a:gd name="T25" fmla="*/ 0 h 220"/>
                <a:gd name="T26" fmla="*/ 0 w 103"/>
                <a:gd name="T27" fmla="*/ 0 h 220"/>
                <a:gd name="T28" fmla="*/ 0 w 103"/>
                <a:gd name="T29" fmla="*/ 0 h 220"/>
                <a:gd name="T30" fmla="*/ 0 w 103"/>
                <a:gd name="T31" fmla="*/ 0 h 220"/>
                <a:gd name="T32" fmla="*/ 0 w 103"/>
                <a:gd name="T33" fmla="*/ 0 h 220"/>
                <a:gd name="T34" fmla="*/ 0 w 103"/>
                <a:gd name="T35" fmla="*/ 0 h 220"/>
                <a:gd name="T36" fmla="*/ 0 w 103"/>
                <a:gd name="T37" fmla="*/ 0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1" name="Freeform 867">
              <a:extLst>
                <a:ext uri="{FF2B5EF4-FFF2-40B4-BE49-F238E27FC236}">
                  <a16:creationId xmlns:a16="http://schemas.microsoft.com/office/drawing/2014/main" id="{72C9796E-AB67-9B4B-8C12-684B2D4ED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0 h 288"/>
                <a:gd name="T8" fmla="*/ 0 w 220"/>
                <a:gd name="T9" fmla="*/ 0 h 288"/>
                <a:gd name="T10" fmla="*/ 0 w 220"/>
                <a:gd name="T11" fmla="*/ 0 h 288"/>
                <a:gd name="T12" fmla="*/ 0 w 220"/>
                <a:gd name="T13" fmla="*/ 0 h 288"/>
                <a:gd name="T14" fmla="*/ 0 w 220"/>
                <a:gd name="T15" fmla="*/ 0 h 288"/>
                <a:gd name="T16" fmla="*/ 0 w 220"/>
                <a:gd name="T17" fmla="*/ 0 h 288"/>
                <a:gd name="T18" fmla="*/ 0 w 220"/>
                <a:gd name="T19" fmla="*/ 0 h 288"/>
                <a:gd name="T20" fmla="*/ 0 w 220"/>
                <a:gd name="T21" fmla="*/ 0 h 288"/>
                <a:gd name="T22" fmla="*/ 0 w 220"/>
                <a:gd name="T23" fmla="*/ 0 h 288"/>
                <a:gd name="T24" fmla="*/ 0 w 220"/>
                <a:gd name="T25" fmla="*/ 0 h 288"/>
                <a:gd name="T26" fmla="*/ 0 w 220"/>
                <a:gd name="T27" fmla="*/ 0 h 288"/>
                <a:gd name="T28" fmla="*/ 0 w 220"/>
                <a:gd name="T29" fmla="*/ 0 h 288"/>
                <a:gd name="T30" fmla="*/ 0 w 220"/>
                <a:gd name="T31" fmla="*/ 0 h 288"/>
                <a:gd name="T32" fmla="*/ 0 w 220"/>
                <a:gd name="T33" fmla="*/ 0 h 288"/>
                <a:gd name="T34" fmla="*/ 0 w 220"/>
                <a:gd name="T35" fmla="*/ 0 h 288"/>
                <a:gd name="T36" fmla="*/ 0 w 220"/>
                <a:gd name="T37" fmla="*/ 0 h 288"/>
                <a:gd name="T38" fmla="*/ 0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2" name="Freeform 868">
              <a:extLst>
                <a:ext uri="{FF2B5EF4-FFF2-40B4-BE49-F238E27FC236}">
                  <a16:creationId xmlns:a16="http://schemas.microsoft.com/office/drawing/2014/main" id="{C70881C5-1EB0-A947-BF54-6DD09283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0 w 1070"/>
                <a:gd name="T3" fmla="*/ 0 h 844"/>
                <a:gd name="T4" fmla="*/ 0 w 1070"/>
                <a:gd name="T5" fmla="*/ 0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3" name="Freeform 869">
              <a:extLst>
                <a:ext uri="{FF2B5EF4-FFF2-40B4-BE49-F238E27FC236}">
                  <a16:creationId xmlns:a16="http://schemas.microsoft.com/office/drawing/2014/main" id="{669C052C-133E-6A41-A5D5-7BC6444AA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0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4" name="Freeform 870">
              <a:extLst>
                <a:ext uri="{FF2B5EF4-FFF2-40B4-BE49-F238E27FC236}">
                  <a16:creationId xmlns:a16="http://schemas.microsoft.com/office/drawing/2014/main" id="{5E476305-6C6F-C948-87F4-F9FC20D20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0 w 1083"/>
                <a:gd name="T3" fmla="*/ 0 h 306"/>
                <a:gd name="T4" fmla="*/ 0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" name="Freeform 871">
              <a:extLst>
                <a:ext uri="{FF2B5EF4-FFF2-40B4-BE49-F238E27FC236}">
                  <a16:creationId xmlns:a16="http://schemas.microsoft.com/office/drawing/2014/main" id="{096CEEDB-614D-F741-92F4-446BACF1B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0 w 1088"/>
                <a:gd name="T3" fmla="*/ 0 h 311"/>
                <a:gd name="T4" fmla="*/ 0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" name="Freeform 872">
              <a:extLst>
                <a:ext uri="{FF2B5EF4-FFF2-40B4-BE49-F238E27FC236}">
                  <a16:creationId xmlns:a16="http://schemas.microsoft.com/office/drawing/2014/main" id="{4419D5F4-7B68-2A41-80ED-F97698CC9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" name="Freeform 873">
              <a:extLst>
                <a:ext uri="{FF2B5EF4-FFF2-40B4-BE49-F238E27FC236}">
                  <a16:creationId xmlns:a16="http://schemas.microsoft.com/office/drawing/2014/main" id="{5DCD95E6-D418-CA4B-A1B5-1507660E7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" name="Freeform 874">
              <a:extLst>
                <a:ext uri="{FF2B5EF4-FFF2-40B4-BE49-F238E27FC236}">
                  <a16:creationId xmlns:a16="http://schemas.microsoft.com/office/drawing/2014/main" id="{E9C6D867-85A3-5447-8540-14C7B3C42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" name="Freeform 875">
              <a:extLst>
                <a:ext uri="{FF2B5EF4-FFF2-40B4-BE49-F238E27FC236}">
                  <a16:creationId xmlns:a16="http://schemas.microsoft.com/office/drawing/2014/main" id="{88ABFF80-22D4-454D-92DB-0FE072FB5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0 w 629"/>
                <a:gd name="T3" fmla="*/ 0 h 182"/>
                <a:gd name="T4" fmla="*/ 0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" name="Freeform 876">
              <a:extLst>
                <a:ext uri="{FF2B5EF4-FFF2-40B4-BE49-F238E27FC236}">
                  <a16:creationId xmlns:a16="http://schemas.microsoft.com/office/drawing/2014/main" id="{626BC4CB-BE13-984C-BAD8-CC570CCC1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0 w 606"/>
                <a:gd name="T3" fmla="*/ 0 h 170"/>
                <a:gd name="T4" fmla="*/ 0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" name="Freeform 877">
              <a:extLst>
                <a:ext uri="{FF2B5EF4-FFF2-40B4-BE49-F238E27FC236}">
                  <a16:creationId xmlns:a16="http://schemas.microsoft.com/office/drawing/2014/main" id="{900A8D30-85D9-DF4B-AEAE-C8154F2AC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0 w 606"/>
                <a:gd name="T3" fmla="*/ 0 h 170"/>
                <a:gd name="T4" fmla="*/ 0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43" name="Group 878">
            <a:extLst>
              <a:ext uri="{FF2B5EF4-FFF2-40B4-BE49-F238E27FC236}">
                <a16:creationId xmlns:a16="http://schemas.microsoft.com/office/drawing/2014/main" id="{E230A63A-0A07-624B-9ECF-E664D0B8FBB3}"/>
              </a:ext>
            </a:extLst>
          </p:cNvPr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25750" name="AutoShape 879">
              <a:extLst>
                <a:ext uri="{FF2B5EF4-FFF2-40B4-BE49-F238E27FC236}">
                  <a16:creationId xmlns:a16="http://schemas.microsoft.com/office/drawing/2014/main" id="{FB7F8E0E-DD1A-1842-BC27-EB909CF63C8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1" name="Freeform 880">
              <a:extLst>
                <a:ext uri="{FF2B5EF4-FFF2-40B4-BE49-F238E27FC236}">
                  <a16:creationId xmlns:a16="http://schemas.microsoft.com/office/drawing/2014/main" id="{00245075-E400-6641-85DD-5BB6883C1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0 w 1894"/>
                <a:gd name="T17" fmla="*/ 0 h 1904"/>
                <a:gd name="T18" fmla="*/ 0 w 1894"/>
                <a:gd name="T19" fmla="*/ 0 h 1904"/>
                <a:gd name="T20" fmla="*/ 0 w 1894"/>
                <a:gd name="T21" fmla="*/ 0 h 1904"/>
                <a:gd name="T22" fmla="*/ 0 w 1894"/>
                <a:gd name="T23" fmla="*/ 0 h 1904"/>
                <a:gd name="T24" fmla="*/ 0 w 1894"/>
                <a:gd name="T25" fmla="*/ 0 h 1904"/>
                <a:gd name="T26" fmla="*/ 0 w 1894"/>
                <a:gd name="T27" fmla="*/ 0 h 1904"/>
                <a:gd name="T28" fmla="*/ 0 w 1894"/>
                <a:gd name="T29" fmla="*/ 0 h 1904"/>
                <a:gd name="T30" fmla="*/ 0 w 1894"/>
                <a:gd name="T31" fmla="*/ 0 h 1904"/>
                <a:gd name="T32" fmla="*/ 0 w 1894"/>
                <a:gd name="T33" fmla="*/ 0 h 1904"/>
                <a:gd name="T34" fmla="*/ 0 w 1894"/>
                <a:gd name="T35" fmla="*/ 0 h 1904"/>
                <a:gd name="T36" fmla="*/ 0 w 1894"/>
                <a:gd name="T37" fmla="*/ 0 h 1904"/>
                <a:gd name="T38" fmla="*/ 0 w 1894"/>
                <a:gd name="T39" fmla="*/ 0 h 1904"/>
                <a:gd name="T40" fmla="*/ 0 w 1894"/>
                <a:gd name="T41" fmla="*/ 0 h 1904"/>
                <a:gd name="T42" fmla="*/ 0 w 1894"/>
                <a:gd name="T43" fmla="*/ 0 h 1904"/>
                <a:gd name="T44" fmla="*/ 0 w 1894"/>
                <a:gd name="T45" fmla="*/ 0 h 1904"/>
                <a:gd name="T46" fmla="*/ 0 w 1894"/>
                <a:gd name="T47" fmla="*/ 0 h 1904"/>
                <a:gd name="T48" fmla="*/ 0 w 1894"/>
                <a:gd name="T49" fmla="*/ 0 h 1904"/>
                <a:gd name="T50" fmla="*/ 0 w 1894"/>
                <a:gd name="T51" fmla="*/ 0 h 1904"/>
                <a:gd name="T52" fmla="*/ 0 w 1894"/>
                <a:gd name="T53" fmla="*/ 0 h 1904"/>
                <a:gd name="T54" fmla="*/ 0 w 1894"/>
                <a:gd name="T55" fmla="*/ 0 h 1904"/>
                <a:gd name="T56" fmla="*/ 0 w 1894"/>
                <a:gd name="T57" fmla="*/ 0 h 1904"/>
                <a:gd name="T58" fmla="*/ 0 w 1894"/>
                <a:gd name="T59" fmla="*/ 0 h 1904"/>
                <a:gd name="T60" fmla="*/ 0 w 1894"/>
                <a:gd name="T61" fmla="*/ 0 h 1904"/>
                <a:gd name="T62" fmla="*/ 0 w 1894"/>
                <a:gd name="T63" fmla="*/ 0 h 1904"/>
                <a:gd name="T64" fmla="*/ 0 w 1894"/>
                <a:gd name="T65" fmla="*/ 0 h 1904"/>
                <a:gd name="T66" fmla="*/ 0 w 1894"/>
                <a:gd name="T67" fmla="*/ 0 h 1904"/>
                <a:gd name="T68" fmla="*/ 0 w 1894"/>
                <a:gd name="T69" fmla="*/ 0 h 1904"/>
                <a:gd name="T70" fmla="*/ 0 w 1894"/>
                <a:gd name="T71" fmla="*/ 0 h 1904"/>
                <a:gd name="T72" fmla="*/ 0 w 1894"/>
                <a:gd name="T73" fmla="*/ 0 h 1904"/>
                <a:gd name="T74" fmla="*/ 0 w 1894"/>
                <a:gd name="T75" fmla="*/ 0 h 1904"/>
                <a:gd name="T76" fmla="*/ 0 w 1894"/>
                <a:gd name="T77" fmla="*/ 0 h 1904"/>
                <a:gd name="T78" fmla="*/ 0 w 1894"/>
                <a:gd name="T79" fmla="*/ 0 h 1904"/>
                <a:gd name="T80" fmla="*/ 0 w 1894"/>
                <a:gd name="T81" fmla="*/ 0 h 1904"/>
                <a:gd name="T82" fmla="*/ 0 w 1894"/>
                <a:gd name="T83" fmla="*/ 0 h 1904"/>
                <a:gd name="T84" fmla="*/ 0 w 1894"/>
                <a:gd name="T85" fmla="*/ 0 h 1904"/>
                <a:gd name="T86" fmla="*/ 0 w 1894"/>
                <a:gd name="T87" fmla="*/ 0 h 1904"/>
                <a:gd name="T88" fmla="*/ 0 w 1894"/>
                <a:gd name="T89" fmla="*/ 0 h 1904"/>
                <a:gd name="T90" fmla="*/ 0 w 1894"/>
                <a:gd name="T91" fmla="*/ 0 h 1904"/>
                <a:gd name="T92" fmla="*/ 0 w 1894"/>
                <a:gd name="T93" fmla="*/ 0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52" name="Freeform 881">
              <a:extLst>
                <a:ext uri="{FF2B5EF4-FFF2-40B4-BE49-F238E27FC236}">
                  <a16:creationId xmlns:a16="http://schemas.microsoft.com/office/drawing/2014/main" id="{80D54D9F-F8E3-8643-9CFA-5909945B0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0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3" name="Freeform 882">
              <a:extLst>
                <a:ext uri="{FF2B5EF4-FFF2-40B4-BE49-F238E27FC236}">
                  <a16:creationId xmlns:a16="http://schemas.microsoft.com/office/drawing/2014/main" id="{640B63F4-39E1-7A48-8D3D-0A26C4B7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0 w 1285"/>
                <a:gd name="T1" fmla="*/ 0 h 505"/>
                <a:gd name="T2" fmla="*/ 0 w 1285"/>
                <a:gd name="T3" fmla="*/ 0 h 505"/>
                <a:gd name="T4" fmla="*/ 0 w 1285"/>
                <a:gd name="T5" fmla="*/ 0 h 505"/>
                <a:gd name="T6" fmla="*/ 0 w 1285"/>
                <a:gd name="T7" fmla="*/ 0 h 505"/>
                <a:gd name="T8" fmla="*/ 0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0 w 1285"/>
                <a:gd name="T71" fmla="*/ 0 h 505"/>
                <a:gd name="T72" fmla="*/ 0 w 1285"/>
                <a:gd name="T73" fmla="*/ 0 h 505"/>
                <a:gd name="T74" fmla="*/ 0 w 1285"/>
                <a:gd name="T75" fmla="*/ 0 h 505"/>
                <a:gd name="T76" fmla="*/ 0 w 1285"/>
                <a:gd name="T77" fmla="*/ 0 h 505"/>
                <a:gd name="T78" fmla="*/ 0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4" name="AutoShape 883">
              <a:extLst>
                <a:ext uri="{FF2B5EF4-FFF2-40B4-BE49-F238E27FC236}">
                  <a16:creationId xmlns:a16="http://schemas.microsoft.com/office/drawing/2014/main" id="{DEBF6772-A3DA-294C-B3B6-A0A0B2E206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5" name="Freeform 884">
              <a:extLst>
                <a:ext uri="{FF2B5EF4-FFF2-40B4-BE49-F238E27FC236}">
                  <a16:creationId xmlns:a16="http://schemas.microsoft.com/office/drawing/2014/main" id="{C1FEC24E-6A05-9B40-9CA2-7B2C4040B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0 h 216"/>
                <a:gd name="T22" fmla="*/ 0 w 179"/>
                <a:gd name="T23" fmla="*/ 0 h 216"/>
                <a:gd name="T24" fmla="*/ 0 w 179"/>
                <a:gd name="T25" fmla="*/ 0 h 216"/>
                <a:gd name="T26" fmla="*/ 0 w 179"/>
                <a:gd name="T27" fmla="*/ 0 h 216"/>
                <a:gd name="T28" fmla="*/ 0 w 179"/>
                <a:gd name="T29" fmla="*/ 0 h 216"/>
                <a:gd name="T30" fmla="*/ 0 w 179"/>
                <a:gd name="T31" fmla="*/ 0 h 216"/>
                <a:gd name="T32" fmla="*/ 0 w 179"/>
                <a:gd name="T33" fmla="*/ 0 h 216"/>
                <a:gd name="T34" fmla="*/ 0 w 179"/>
                <a:gd name="T35" fmla="*/ 0 h 216"/>
                <a:gd name="T36" fmla="*/ 0 w 179"/>
                <a:gd name="T37" fmla="*/ 0 h 216"/>
                <a:gd name="T38" fmla="*/ 0 w 179"/>
                <a:gd name="T39" fmla="*/ 0 h 216"/>
                <a:gd name="T40" fmla="*/ 0 w 179"/>
                <a:gd name="T41" fmla="*/ 0 h 216"/>
                <a:gd name="T42" fmla="*/ 0 w 179"/>
                <a:gd name="T43" fmla="*/ 0 h 216"/>
                <a:gd name="T44" fmla="*/ 0 w 179"/>
                <a:gd name="T45" fmla="*/ 0 h 216"/>
                <a:gd name="T46" fmla="*/ 0 w 179"/>
                <a:gd name="T47" fmla="*/ 0 h 216"/>
                <a:gd name="T48" fmla="*/ 0 w 179"/>
                <a:gd name="T49" fmla="*/ 0 h 216"/>
                <a:gd name="T50" fmla="*/ 0 w 179"/>
                <a:gd name="T51" fmla="*/ 0 h 216"/>
                <a:gd name="T52" fmla="*/ 0 w 179"/>
                <a:gd name="T53" fmla="*/ 0 h 216"/>
                <a:gd name="T54" fmla="*/ 0 w 179"/>
                <a:gd name="T55" fmla="*/ 0 h 216"/>
                <a:gd name="T56" fmla="*/ 0 w 179"/>
                <a:gd name="T57" fmla="*/ 0 h 216"/>
                <a:gd name="T58" fmla="*/ 0 w 179"/>
                <a:gd name="T59" fmla="*/ 0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56" name="Freeform 885">
              <a:extLst>
                <a:ext uri="{FF2B5EF4-FFF2-40B4-BE49-F238E27FC236}">
                  <a16:creationId xmlns:a16="http://schemas.microsoft.com/office/drawing/2014/main" id="{9E7BA73D-9B73-7B46-A8FC-DBD8DBDB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7" name="Freeform 886">
              <a:extLst>
                <a:ext uri="{FF2B5EF4-FFF2-40B4-BE49-F238E27FC236}">
                  <a16:creationId xmlns:a16="http://schemas.microsoft.com/office/drawing/2014/main" id="{CBB6F5E6-2646-374D-BDAB-014D69E30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0 h 351"/>
                <a:gd name="T8" fmla="*/ 0 w 289"/>
                <a:gd name="T9" fmla="*/ 0 h 351"/>
                <a:gd name="T10" fmla="*/ 0 w 289"/>
                <a:gd name="T11" fmla="*/ 0 h 351"/>
                <a:gd name="T12" fmla="*/ 0 w 289"/>
                <a:gd name="T13" fmla="*/ 0 h 351"/>
                <a:gd name="T14" fmla="*/ 0 w 289"/>
                <a:gd name="T15" fmla="*/ 0 h 351"/>
                <a:gd name="T16" fmla="*/ 0 w 289"/>
                <a:gd name="T17" fmla="*/ 0 h 351"/>
                <a:gd name="T18" fmla="*/ 0 w 289"/>
                <a:gd name="T19" fmla="*/ 0 h 351"/>
                <a:gd name="T20" fmla="*/ 0 w 289"/>
                <a:gd name="T21" fmla="*/ 0 h 351"/>
                <a:gd name="T22" fmla="*/ 0 w 289"/>
                <a:gd name="T23" fmla="*/ 0 h 351"/>
                <a:gd name="T24" fmla="*/ 0 w 289"/>
                <a:gd name="T25" fmla="*/ 0 h 351"/>
                <a:gd name="T26" fmla="*/ 0 w 289"/>
                <a:gd name="T27" fmla="*/ 0 h 351"/>
                <a:gd name="T28" fmla="*/ 0 w 289"/>
                <a:gd name="T29" fmla="*/ 0 h 351"/>
                <a:gd name="T30" fmla="*/ 0 w 289"/>
                <a:gd name="T31" fmla="*/ 0 h 351"/>
                <a:gd name="T32" fmla="*/ 0 w 289"/>
                <a:gd name="T33" fmla="*/ 0 h 351"/>
                <a:gd name="T34" fmla="*/ 0 w 289"/>
                <a:gd name="T35" fmla="*/ 0 h 351"/>
                <a:gd name="T36" fmla="*/ 0 w 289"/>
                <a:gd name="T37" fmla="*/ 0 h 351"/>
                <a:gd name="T38" fmla="*/ 0 w 289"/>
                <a:gd name="T39" fmla="*/ 0 h 351"/>
                <a:gd name="T40" fmla="*/ 0 w 289"/>
                <a:gd name="T41" fmla="*/ 0 h 351"/>
                <a:gd name="T42" fmla="*/ 0 w 289"/>
                <a:gd name="T43" fmla="*/ 0 h 351"/>
                <a:gd name="T44" fmla="*/ 0 w 289"/>
                <a:gd name="T45" fmla="*/ 0 h 351"/>
                <a:gd name="T46" fmla="*/ 0 w 289"/>
                <a:gd name="T47" fmla="*/ 0 h 351"/>
                <a:gd name="T48" fmla="*/ 0 w 289"/>
                <a:gd name="T49" fmla="*/ 0 h 351"/>
                <a:gd name="T50" fmla="*/ 0 w 289"/>
                <a:gd name="T51" fmla="*/ 0 h 351"/>
                <a:gd name="T52" fmla="*/ 0 w 289"/>
                <a:gd name="T53" fmla="*/ 0 h 351"/>
                <a:gd name="T54" fmla="*/ 0 w 289"/>
                <a:gd name="T55" fmla="*/ 0 h 351"/>
                <a:gd name="T56" fmla="*/ 0 w 289"/>
                <a:gd name="T57" fmla="*/ 0 h 351"/>
                <a:gd name="T58" fmla="*/ 0 w 289"/>
                <a:gd name="T59" fmla="*/ 0 h 351"/>
                <a:gd name="T60" fmla="*/ 0 w 289"/>
                <a:gd name="T61" fmla="*/ 0 h 351"/>
                <a:gd name="T62" fmla="*/ 0 w 289"/>
                <a:gd name="T63" fmla="*/ 0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0 w 289"/>
                <a:gd name="T79" fmla="*/ 0 h 351"/>
                <a:gd name="T80" fmla="*/ 0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8" name="Freeform 887">
              <a:extLst>
                <a:ext uri="{FF2B5EF4-FFF2-40B4-BE49-F238E27FC236}">
                  <a16:creationId xmlns:a16="http://schemas.microsoft.com/office/drawing/2014/main" id="{CA2E6772-1693-5646-9EDF-18171FB16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0 w 254"/>
                <a:gd name="T3" fmla="*/ 0 h 234"/>
                <a:gd name="T4" fmla="*/ 0 w 254"/>
                <a:gd name="T5" fmla="*/ 0 h 234"/>
                <a:gd name="T6" fmla="*/ 0 w 254"/>
                <a:gd name="T7" fmla="*/ 0 h 234"/>
                <a:gd name="T8" fmla="*/ 0 w 254"/>
                <a:gd name="T9" fmla="*/ 0 h 234"/>
                <a:gd name="T10" fmla="*/ 0 w 254"/>
                <a:gd name="T11" fmla="*/ 0 h 234"/>
                <a:gd name="T12" fmla="*/ 0 w 254"/>
                <a:gd name="T13" fmla="*/ 0 h 234"/>
                <a:gd name="T14" fmla="*/ 0 w 254"/>
                <a:gd name="T15" fmla="*/ 0 h 234"/>
                <a:gd name="T16" fmla="*/ 0 w 254"/>
                <a:gd name="T17" fmla="*/ 0 h 234"/>
                <a:gd name="T18" fmla="*/ 0 w 254"/>
                <a:gd name="T19" fmla="*/ 0 h 234"/>
                <a:gd name="T20" fmla="*/ 0 w 254"/>
                <a:gd name="T21" fmla="*/ 0 h 234"/>
                <a:gd name="T22" fmla="*/ 0 w 254"/>
                <a:gd name="T23" fmla="*/ 0 h 234"/>
                <a:gd name="T24" fmla="*/ 0 w 254"/>
                <a:gd name="T25" fmla="*/ 0 h 234"/>
                <a:gd name="T26" fmla="*/ 0 w 254"/>
                <a:gd name="T27" fmla="*/ 0 h 234"/>
                <a:gd name="T28" fmla="*/ 0 w 254"/>
                <a:gd name="T29" fmla="*/ 0 h 234"/>
                <a:gd name="T30" fmla="*/ 0 w 254"/>
                <a:gd name="T31" fmla="*/ 0 h 234"/>
                <a:gd name="T32" fmla="*/ 0 w 254"/>
                <a:gd name="T33" fmla="*/ 0 h 234"/>
                <a:gd name="T34" fmla="*/ 0 w 254"/>
                <a:gd name="T35" fmla="*/ 0 h 234"/>
                <a:gd name="T36" fmla="*/ 0 w 254"/>
                <a:gd name="T37" fmla="*/ 0 h 234"/>
                <a:gd name="T38" fmla="*/ 0 w 254"/>
                <a:gd name="T39" fmla="*/ 0 h 234"/>
                <a:gd name="T40" fmla="*/ 0 w 254"/>
                <a:gd name="T41" fmla="*/ 0 h 234"/>
                <a:gd name="T42" fmla="*/ 0 w 254"/>
                <a:gd name="T43" fmla="*/ 0 h 234"/>
                <a:gd name="T44" fmla="*/ 0 w 254"/>
                <a:gd name="T45" fmla="*/ 0 h 234"/>
                <a:gd name="T46" fmla="*/ 0 w 254"/>
                <a:gd name="T47" fmla="*/ 0 h 234"/>
                <a:gd name="T48" fmla="*/ 0 w 254"/>
                <a:gd name="T49" fmla="*/ 0 h 234"/>
                <a:gd name="T50" fmla="*/ 0 w 254"/>
                <a:gd name="T51" fmla="*/ 0 h 234"/>
                <a:gd name="T52" fmla="*/ 0 w 254"/>
                <a:gd name="T53" fmla="*/ 0 h 234"/>
                <a:gd name="T54" fmla="*/ 0 w 254"/>
                <a:gd name="T55" fmla="*/ 0 h 234"/>
                <a:gd name="T56" fmla="*/ 0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9" name="Freeform 888">
              <a:extLst>
                <a:ext uri="{FF2B5EF4-FFF2-40B4-BE49-F238E27FC236}">
                  <a16:creationId xmlns:a16="http://schemas.microsoft.com/office/drawing/2014/main" id="{A2636066-F26C-6B4F-BF7C-5FAE938FE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0 h 221"/>
                <a:gd name="T10" fmla="*/ 0 w 103"/>
                <a:gd name="T11" fmla="*/ 0 h 221"/>
                <a:gd name="T12" fmla="*/ 0 w 103"/>
                <a:gd name="T13" fmla="*/ 0 h 221"/>
                <a:gd name="T14" fmla="*/ 0 w 103"/>
                <a:gd name="T15" fmla="*/ 0 h 221"/>
                <a:gd name="T16" fmla="*/ 0 w 103"/>
                <a:gd name="T17" fmla="*/ 0 h 221"/>
                <a:gd name="T18" fmla="*/ 0 w 103"/>
                <a:gd name="T19" fmla="*/ 0 h 221"/>
                <a:gd name="T20" fmla="*/ 0 w 103"/>
                <a:gd name="T21" fmla="*/ 0 h 221"/>
                <a:gd name="T22" fmla="*/ 0 w 103"/>
                <a:gd name="T23" fmla="*/ 0 h 221"/>
                <a:gd name="T24" fmla="*/ 0 w 103"/>
                <a:gd name="T25" fmla="*/ 0 h 221"/>
                <a:gd name="T26" fmla="*/ 0 w 103"/>
                <a:gd name="T27" fmla="*/ 0 h 221"/>
                <a:gd name="T28" fmla="*/ 0 w 103"/>
                <a:gd name="T29" fmla="*/ 0 h 221"/>
                <a:gd name="T30" fmla="*/ 0 w 103"/>
                <a:gd name="T31" fmla="*/ 0 h 221"/>
                <a:gd name="T32" fmla="*/ 0 w 103"/>
                <a:gd name="T33" fmla="*/ 0 h 221"/>
                <a:gd name="T34" fmla="*/ 0 w 103"/>
                <a:gd name="T35" fmla="*/ 0 h 221"/>
                <a:gd name="T36" fmla="*/ 0 w 103"/>
                <a:gd name="T37" fmla="*/ 0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0" name="Freeform 889">
              <a:extLst>
                <a:ext uri="{FF2B5EF4-FFF2-40B4-BE49-F238E27FC236}">
                  <a16:creationId xmlns:a16="http://schemas.microsoft.com/office/drawing/2014/main" id="{86751B8F-D7A0-B94B-BC80-7DA5E5CDB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0 h 288"/>
                <a:gd name="T8" fmla="*/ 0 w 221"/>
                <a:gd name="T9" fmla="*/ 0 h 288"/>
                <a:gd name="T10" fmla="*/ 0 w 221"/>
                <a:gd name="T11" fmla="*/ 0 h 288"/>
                <a:gd name="T12" fmla="*/ 0 w 221"/>
                <a:gd name="T13" fmla="*/ 0 h 288"/>
                <a:gd name="T14" fmla="*/ 0 w 221"/>
                <a:gd name="T15" fmla="*/ 0 h 288"/>
                <a:gd name="T16" fmla="*/ 0 w 221"/>
                <a:gd name="T17" fmla="*/ 0 h 288"/>
                <a:gd name="T18" fmla="*/ 0 w 221"/>
                <a:gd name="T19" fmla="*/ 0 h 288"/>
                <a:gd name="T20" fmla="*/ 0 w 221"/>
                <a:gd name="T21" fmla="*/ 0 h 288"/>
                <a:gd name="T22" fmla="*/ 0 w 221"/>
                <a:gd name="T23" fmla="*/ 0 h 288"/>
                <a:gd name="T24" fmla="*/ 0 w 221"/>
                <a:gd name="T25" fmla="*/ 0 h 288"/>
                <a:gd name="T26" fmla="*/ 0 w 221"/>
                <a:gd name="T27" fmla="*/ 0 h 288"/>
                <a:gd name="T28" fmla="*/ 0 w 221"/>
                <a:gd name="T29" fmla="*/ 0 h 288"/>
                <a:gd name="T30" fmla="*/ 0 w 221"/>
                <a:gd name="T31" fmla="*/ 0 h 288"/>
                <a:gd name="T32" fmla="*/ 0 w 221"/>
                <a:gd name="T33" fmla="*/ 0 h 288"/>
                <a:gd name="T34" fmla="*/ 0 w 221"/>
                <a:gd name="T35" fmla="*/ 0 h 288"/>
                <a:gd name="T36" fmla="*/ 0 w 221"/>
                <a:gd name="T37" fmla="*/ 0 h 288"/>
                <a:gd name="T38" fmla="*/ 0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1" name="Freeform 890">
              <a:extLst>
                <a:ext uri="{FF2B5EF4-FFF2-40B4-BE49-F238E27FC236}">
                  <a16:creationId xmlns:a16="http://schemas.microsoft.com/office/drawing/2014/main" id="{EB39CB76-F62C-4040-A3C4-8D8939FF6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0 h 174"/>
                <a:gd name="T32" fmla="*/ 0 w 74"/>
                <a:gd name="T33" fmla="*/ 0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2" name="Freeform 891">
              <a:extLst>
                <a:ext uri="{FF2B5EF4-FFF2-40B4-BE49-F238E27FC236}">
                  <a16:creationId xmlns:a16="http://schemas.microsoft.com/office/drawing/2014/main" id="{22DB4B40-6983-B24F-8457-BA9A23401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3" name="Freeform 892">
              <a:extLst>
                <a:ext uri="{FF2B5EF4-FFF2-40B4-BE49-F238E27FC236}">
                  <a16:creationId xmlns:a16="http://schemas.microsoft.com/office/drawing/2014/main" id="{ABC591BF-066B-BC43-B12A-D39C169A3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4" name="Freeform 893">
              <a:extLst>
                <a:ext uri="{FF2B5EF4-FFF2-40B4-BE49-F238E27FC236}">
                  <a16:creationId xmlns:a16="http://schemas.microsoft.com/office/drawing/2014/main" id="{803C4D9E-D6C4-DD4A-BF33-021440953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5" name="Freeform 894">
              <a:extLst>
                <a:ext uri="{FF2B5EF4-FFF2-40B4-BE49-F238E27FC236}">
                  <a16:creationId xmlns:a16="http://schemas.microsoft.com/office/drawing/2014/main" id="{9FB4DB1C-C74E-7140-B945-E433151B3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0 h 219"/>
                <a:gd name="T22" fmla="*/ 0 w 177"/>
                <a:gd name="T23" fmla="*/ 0 h 219"/>
                <a:gd name="T24" fmla="*/ 0 w 177"/>
                <a:gd name="T25" fmla="*/ 0 h 219"/>
                <a:gd name="T26" fmla="*/ 0 w 177"/>
                <a:gd name="T27" fmla="*/ 0 h 219"/>
                <a:gd name="T28" fmla="*/ 0 w 177"/>
                <a:gd name="T29" fmla="*/ 0 h 219"/>
                <a:gd name="T30" fmla="*/ 0 w 177"/>
                <a:gd name="T31" fmla="*/ 0 h 219"/>
                <a:gd name="T32" fmla="*/ 0 w 177"/>
                <a:gd name="T33" fmla="*/ 0 h 219"/>
                <a:gd name="T34" fmla="*/ 0 w 177"/>
                <a:gd name="T35" fmla="*/ 0 h 219"/>
                <a:gd name="T36" fmla="*/ 0 w 177"/>
                <a:gd name="T37" fmla="*/ 0 h 219"/>
                <a:gd name="T38" fmla="*/ 0 w 177"/>
                <a:gd name="T39" fmla="*/ 0 h 219"/>
                <a:gd name="T40" fmla="*/ 0 w 177"/>
                <a:gd name="T41" fmla="*/ 0 h 219"/>
                <a:gd name="T42" fmla="*/ 0 w 177"/>
                <a:gd name="T43" fmla="*/ 0 h 219"/>
                <a:gd name="T44" fmla="*/ 0 w 177"/>
                <a:gd name="T45" fmla="*/ 0 h 219"/>
                <a:gd name="T46" fmla="*/ 0 w 177"/>
                <a:gd name="T47" fmla="*/ 0 h 219"/>
                <a:gd name="T48" fmla="*/ 0 w 177"/>
                <a:gd name="T49" fmla="*/ 0 h 219"/>
                <a:gd name="T50" fmla="*/ 0 w 177"/>
                <a:gd name="T51" fmla="*/ 0 h 219"/>
                <a:gd name="T52" fmla="*/ 0 w 177"/>
                <a:gd name="T53" fmla="*/ 0 h 219"/>
                <a:gd name="T54" fmla="*/ 0 w 177"/>
                <a:gd name="T55" fmla="*/ 0 h 219"/>
                <a:gd name="T56" fmla="*/ 0 w 177"/>
                <a:gd name="T57" fmla="*/ 0 h 219"/>
                <a:gd name="T58" fmla="*/ 0 w 177"/>
                <a:gd name="T59" fmla="*/ 0 h 219"/>
                <a:gd name="T60" fmla="*/ 0 w 177"/>
                <a:gd name="T61" fmla="*/ 0 h 219"/>
                <a:gd name="T62" fmla="*/ 0 w 177"/>
                <a:gd name="T63" fmla="*/ 0 h 219"/>
                <a:gd name="T64" fmla="*/ 0 w 177"/>
                <a:gd name="T65" fmla="*/ 0 h 219"/>
                <a:gd name="T66" fmla="*/ 0 w 177"/>
                <a:gd name="T67" fmla="*/ 0 h 219"/>
                <a:gd name="T68" fmla="*/ 0 w 177"/>
                <a:gd name="T69" fmla="*/ 0 h 219"/>
                <a:gd name="T70" fmla="*/ 0 w 177"/>
                <a:gd name="T71" fmla="*/ 0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6" name="Freeform 895">
              <a:extLst>
                <a:ext uri="{FF2B5EF4-FFF2-40B4-BE49-F238E27FC236}">
                  <a16:creationId xmlns:a16="http://schemas.microsoft.com/office/drawing/2014/main" id="{4652D0E5-52BD-9C4C-A0A5-569F9745F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0 h 170"/>
                <a:gd name="T22" fmla="*/ 0 w 115"/>
                <a:gd name="T23" fmla="*/ 0 h 170"/>
                <a:gd name="T24" fmla="*/ 0 w 115"/>
                <a:gd name="T25" fmla="*/ 0 h 170"/>
                <a:gd name="T26" fmla="*/ 0 w 115"/>
                <a:gd name="T27" fmla="*/ 0 h 170"/>
                <a:gd name="T28" fmla="*/ 0 w 115"/>
                <a:gd name="T29" fmla="*/ 0 h 170"/>
                <a:gd name="T30" fmla="*/ 0 w 115"/>
                <a:gd name="T31" fmla="*/ 0 h 170"/>
                <a:gd name="T32" fmla="*/ 0 w 115"/>
                <a:gd name="T33" fmla="*/ 0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7" name="Freeform 896">
              <a:extLst>
                <a:ext uri="{FF2B5EF4-FFF2-40B4-BE49-F238E27FC236}">
                  <a16:creationId xmlns:a16="http://schemas.microsoft.com/office/drawing/2014/main" id="{DBE3B3F4-321C-A147-A4F1-CF840431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0 h 352"/>
                <a:gd name="T8" fmla="*/ 0 w 289"/>
                <a:gd name="T9" fmla="*/ 0 h 352"/>
                <a:gd name="T10" fmla="*/ 0 w 289"/>
                <a:gd name="T11" fmla="*/ 0 h 352"/>
                <a:gd name="T12" fmla="*/ 0 w 289"/>
                <a:gd name="T13" fmla="*/ 0 h 352"/>
                <a:gd name="T14" fmla="*/ 0 w 289"/>
                <a:gd name="T15" fmla="*/ 0 h 352"/>
                <a:gd name="T16" fmla="*/ 0 w 289"/>
                <a:gd name="T17" fmla="*/ 0 h 352"/>
                <a:gd name="T18" fmla="*/ 0 w 289"/>
                <a:gd name="T19" fmla="*/ 0 h 352"/>
                <a:gd name="T20" fmla="*/ 0 w 289"/>
                <a:gd name="T21" fmla="*/ 0 h 352"/>
                <a:gd name="T22" fmla="*/ 0 w 289"/>
                <a:gd name="T23" fmla="*/ 0 h 352"/>
                <a:gd name="T24" fmla="*/ 0 w 289"/>
                <a:gd name="T25" fmla="*/ 0 h 352"/>
                <a:gd name="T26" fmla="*/ 0 w 289"/>
                <a:gd name="T27" fmla="*/ 0 h 352"/>
                <a:gd name="T28" fmla="*/ 0 w 289"/>
                <a:gd name="T29" fmla="*/ 0 h 352"/>
                <a:gd name="T30" fmla="*/ 0 w 289"/>
                <a:gd name="T31" fmla="*/ 0 h 352"/>
                <a:gd name="T32" fmla="*/ 0 w 289"/>
                <a:gd name="T33" fmla="*/ 0 h 352"/>
                <a:gd name="T34" fmla="*/ 0 w 289"/>
                <a:gd name="T35" fmla="*/ 0 h 352"/>
                <a:gd name="T36" fmla="*/ 0 w 289"/>
                <a:gd name="T37" fmla="*/ 0 h 352"/>
                <a:gd name="T38" fmla="*/ 0 w 289"/>
                <a:gd name="T39" fmla="*/ 0 h 352"/>
                <a:gd name="T40" fmla="*/ 0 w 289"/>
                <a:gd name="T41" fmla="*/ 0 h 352"/>
                <a:gd name="T42" fmla="*/ 0 w 289"/>
                <a:gd name="T43" fmla="*/ 0 h 352"/>
                <a:gd name="T44" fmla="*/ 0 w 289"/>
                <a:gd name="T45" fmla="*/ 0 h 352"/>
                <a:gd name="T46" fmla="*/ 0 w 289"/>
                <a:gd name="T47" fmla="*/ 0 h 352"/>
                <a:gd name="T48" fmla="*/ 0 w 289"/>
                <a:gd name="T49" fmla="*/ 0 h 352"/>
                <a:gd name="T50" fmla="*/ 0 w 289"/>
                <a:gd name="T51" fmla="*/ 0 h 352"/>
                <a:gd name="T52" fmla="*/ 0 w 289"/>
                <a:gd name="T53" fmla="*/ 0 h 352"/>
                <a:gd name="T54" fmla="*/ 0 w 289"/>
                <a:gd name="T55" fmla="*/ 0 h 352"/>
                <a:gd name="T56" fmla="*/ 0 w 289"/>
                <a:gd name="T57" fmla="*/ 0 h 352"/>
                <a:gd name="T58" fmla="*/ 0 w 289"/>
                <a:gd name="T59" fmla="*/ 0 h 352"/>
                <a:gd name="T60" fmla="*/ 0 w 289"/>
                <a:gd name="T61" fmla="*/ 0 h 352"/>
                <a:gd name="T62" fmla="*/ 0 w 289"/>
                <a:gd name="T63" fmla="*/ 0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8" name="Freeform 897">
              <a:extLst>
                <a:ext uri="{FF2B5EF4-FFF2-40B4-BE49-F238E27FC236}">
                  <a16:creationId xmlns:a16="http://schemas.microsoft.com/office/drawing/2014/main" id="{288CBFDD-18A5-324F-84FE-93AFBA051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0 w 252"/>
                <a:gd name="T3" fmla="*/ 0 h 235"/>
                <a:gd name="T4" fmla="*/ 0 w 252"/>
                <a:gd name="T5" fmla="*/ 0 h 235"/>
                <a:gd name="T6" fmla="*/ 0 w 252"/>
                <a:gd name="T7" fmla="*/ 0 h 235"/>
                <a:gd name="T8" fmla="*/ 0 w 252"/>
                <a:gd name="T9" fmla="*/ 0 h 235"/>
                <a:gd name="T10" fmla="*/ 0 w 252"/>
                <a:gd name="T11" fmla="*/ 0 h 235"/>
                <a:gd name="T12" fmla="*/ 0 w 252"/>
                <a:gd name="T13" fmla="*/ 0 h 235"/>
                <a:gd name="T14" fmla="*/ 0 w 252"/>
                <a:gd name="T15" fmla="*/ 0 h 235"/>
                <a:gd name="T16" fmla="*/ 0 w 252"/>
                <a:gd name="T17" fmla="*/ 0 h 235"/>
                <a:gd name="T18" fmla="*/ 0 w 252"/>
                <a:gd name="T19" fmla="*/ 0 h 235"/>
                <a:gd name="T20" fmla="*/ 0 w 252"/>
                <a:gd name="T21" fmla="*/ 0 h 235"/>
                <a:gd name="T22" fmla="*/ 0 w 252"/>
                <a:gd name="T23" fmla="*/ 0 h 235"/>
                <a:gd name="T24" fmla="*/ 0 w 252"/>
                <a:gd name="T25" fmla="*/ 0 h 235"/>
                <a:gd name="T26" fmla="*/ 0 w 252"/>
                <a:gd name="T27" fmla="*/ 0 h 235"/>
                <a:gd name="T28" fmla="*/ 0 w 252"/>
                <a:gd name="T29" fmla="*/ 0 h 235"/>
                <a:gd name="T30" fmla="*/ 0 w 252"/>
                <a:gd name="T31" fmla="*/ 0 h 235"/>
                <a:gd name="T32" fmla="*/ 0 w 252"/>
                <a:gd name="T33" fmla="*/ 0 h 235"/>
                <a:gd name="T34" fmla="*/ 0 w 252"/>
                <a:gd name="T35" fmla="*/ 0 h 235"/>
                <a:gd name="T36" fmla="*/ 0 w 252"/>
                <a:gd name="T37" fmla="*/ 0 h 235"/>
                <a:gd name="T38" fmla="*/ 0 w 252"/>
                <a:gd name="T39" fmla="*/ 0 h 235"/>
                <a:gd name="T40" fmla="*/ 0 w 252"/>
                <a:gd name="T41" fmla="*/ 0 h 235"/>
                <a:gd name="T42" fmla="*/ 0 w 252"/>
                <a:gd name="T43" fmla="*/ 0 h 235"/>
                <a:gd name="T44" fmla="*/ 0 w 252"/>
                <a:gd name="T45" fmla="*/ 0 h 235"/>
                <a:gd name="T46" fmla="*/ 0 w 252"/>
                <a:gd name="T47" fmla="*/ 0 h 235"/>
                <a:gd name="T48" fmla="*/ 0 w 252"/>
                <a:gd name="T49" fmla="*/ 0 h 235"/>
                <a:gd name="T50" fmla="*/ 0 w 252"/>
                <a:gd name="T51" fmla="*/ 0 h 235"/>
                <a:gd name="T52" fmla="*/ 0 w 252"/>
                <a:gd name="T53" fmla="*/ 0 h 235"/>
                <a:gd name="T54" fmla="*/ 0 w 252"/>
                <a:gd name="T55" fmla="*/ 0 h 235"/>
                <a:gd name="T56" fmla="*/ 0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9" name="Freeform 898">
              <a:extLst>
                <a:ext uri="{FF2B5EF4-FFF2-40B4-BE49-F238E27FC236}">
                  <a16:creationId xmlns:a16="http://schemas.microsoft.com/office/drawing/2014/main" id="{A22114B5-9C91-B040-8423-330954D45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0 h 220"/>
                <a:gd name="T8" fmla="*/ 0 w 103"/>
                <a:gd name="T9" fmla="*/ 0 h 220"/>
                <a:gd name="T10" fmla="*/ 0 w 103"/>
                <a:gd name="T11" fmla="*/ 0 h 220"/>
                <a:gd name="T12" fmla="*/ 0 w 103"/>
                <a:gd name="T13" fmla="*/ 0 h 220"/>
                <a:gd name="T14" fmla="*/ 0 w 103"/>
                <a:gd name="T15" fmla="*/ 0 h 220"/>
                <a:gd name="T16" fmla="*/ 0 w 103"/>
                <a:gd name="T17" fmla="*/ 0 h 220"/>
                <a:gd name="T18" fmla="*/ 0 w 103"/>
                <a:gd name="T19" fmla="*/ 0 h 220"/>
                <a:gd name="T20" fmla="*/ 0 w 103"/>
                <a:gd name="T21" fmla="*/ 0 h 220"/>
                <a:gd name="T22" fmla="*/ 0 w 103"/>
                <a:gd name="T23" fmla="*/ 0 h 220"/>
                <a:gd name="T24" fmla="*/ 0 w 103"/>
                <a:gd name="T25" fmla="*/ 0 h 220"/>
                <a:gd name="T26" fmla="*/ 0 w 103"/>
                <a:gd name="T27" fmla="*/ 0 h 220"/>
                <a:gd name="T28" fmla="*/ 0 w 103"/>
                <a:gd name="T29" fmla="*/ 0 h 220"/>
                <a:gd name="T30" fmla="*/ 0 w 103"/>
                <a:gd name="T31" fmla="*/ 0 h 220"/>
                <a:gd name="T32" fmla="*/ 0 w 103"/>
                <a:gd name="T33" fmla="*/ 0 h 220"/>
                <a:gd name="T34" fmla="*/ 0 w 103"/>
                <a:gd name="T35" fmla="*/ 0 h 220"/>
                <a:gd name="T36" fmla="*/ 0 w 103"/>
                <a:gd name="T37" fmla="*/ 0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0" name="Freeform 899">
              <a:extLst>
                <a:ext uri="{FF2B5EF4-FFF2-40B4-BE49-F238E27FC236}">
                  <a16:creationId xmlns:a16="http://schemas.microsoft.com/office/drawing/2014/main" id="{97D815E0-A473-564C-A545-4CD34557D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0 h 288"/>
                <a:gd name="T8" fmla="*/ 0 w 220"/>
                <a:gd name="T9" fmla="*/ 0 h 288"/>
                <a:gd name="T10" fmla="*/ 0 w 220"/>
                <a:gd name="T11" fmla="*/ 0 h 288"/>
                <a:gd name="T12" fmla="*/ 0 w 220"/>
                <a:gd name="T13" fmla="*/ 0 h 288"/>
                <a:gd name="T14" fmla="*/ 0 w 220"/>
                <a:gd name="T15" fmla="*/ 0 h 288"/>
                <a:gd name="T16" fmla="*/ 0 w 220"/>
                <a:gd name="T17" fmla="*/ 0 h 288"/>
                <a:gd name="T18" fmla="*/ 0 w 220"/>
                <a:gd name="T19" fmla="*/ 0 h 288"/>
                <a:gd name="T20" fmla="*/ 0 w 220"/>
                <a:gd name="T21" fmla="*/ 0 h 288"/>
                <a:gd name="T22" fmla="*/ 0 w 220"/>
                <a:gd name="T23" fmla="*/ 0 h 288"/>
                <a:gd name="T24" fmla="*/ 0 w 220"/>
                <a:gd name="T25" fmla="*/ 0 h 288"/>
                <a:gd name="T26" fmla="*/ 0 w 220"/>
                <a:gd name="T27" fmla="*/ 0 h 288"/>
                <a:gd name="T28" fmla="*/ 0 w 220"/>
                <a:gd name="T29" fmla="*/ 0 h 288"/>
                <a:gd name="T30" fmla="*/ 0 w 220"/>
                <a:gd name="T31" fmla="*/ 0 h 288"/>
                <a:gd name="T32" fmla="*/ 0 w 220"/>
                <a:gd name="T33" fmla="*/ 0 h 288"/>
                <a:gd name="T34" fmla="*/ 0 w 220"/>
                <a:gd name="T35" fmla="*/ 0 h 288"/>
                <a:gd name="T36" fmla="*/ 0 w 220"/>
                <a:gd name="T37" fmla="*/ 0 h 288"/>
                <a:gd name="T38" fmla="*/ 0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1" name="Freeform 900">
              <a:extLst>
                <a:ext uri="{FF2B5EF4-FFF2-40B4-BE49-F238E27FC236}">
                  <a16:creationId xmlns:a16="http://schemas.microsoft.com/office/drawing/2014/main" id="{234BD84F-1952-EE44-A7D0-6DD4FC800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0 w 1070"/>
                <a:gd name="T3" fmla="*/ 0 h 844"/>
                <a:gd name="T4" fmla="*/ 0 w 1070"/>
                <a:gd name="T5" fmla="*/ 0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2" name="Freeform 901">
              <a:extLst>
                <a:ext uri="{FF2B5EF4-FFF2-40B4-BE49-F238E27FC236}">
                  <a16:creationId xmlns:a16="http://schemas.microsoft.com/office/drawing/2014/main" id="{1FAD34FD-184B-E240-8687-E838F209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0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3" name="Freeform 902">
              <a:extLst>
                <a:ext uri="{FF2B5EF4-FFF2-40B4-BE49-F238E27FC236}">
                  <a16:creationId xmlns:a16="http://schemas.microsoft.com/office/drawing/2014/main" id="{76DBD1C7-693F-C547-8D2C-8E04BF338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0 w 1083"/>
                <a:gd name="T3" fmla="*/ 0 h 306"/>
                <a:gd name="T4" fmla="*/ 0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4" name="Freeform 903">
              <a:extLst>
                <a:ext uri="{FF2B5EF4-FFF2-40B4-BE49-F238E27FC236}">
                  <a16:creationId xmlns:a16="http://schemas.microsoft.com/office/drawing/2014/main" id="{AF607133-1044-0046-AD57-BB347E877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0 w 1088"/>
                <a:gd name="T3" fmla="*/ 0 h 311"/>
                <a:gd name="T4" fmla="*/ 0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5" name="Freeform 904">
              <a:extLst>
                <a:ext uri="{FF2B5EF4-FFF2-40B4-BE49-F238E27FC236}">
                  <a16:creationId xmlns:a16="http://schemas.microsoft.com/office/drawing/2014/main" id="{517C889C-484B-284A-B85A-D906FF4EA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6" name="Freeform 905">
              <a:extLst>
                <a:ext uri="{FF2B5EF4-FFF2-40B4-BE49-F238E27FC236}">
                  <a16:creationId xmlns:a16="http://schemas.microsoft.com/office/drawing/2014/main" id="{DCD3F33E-EE96-8C46-A6DA-5CCB889ED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7" name="Freeform 906">
              <a:extLst>
                <a:ext uri="{FF2B5EF4-FFF2-40B4-BE49-F238E27FC236}">
                  <a16:creationId xmlns:a16="http://schemas.microsoft.com/office/drawing/2014/main" id="{466B0D4C-05D9-9B4D-8BC8-6F042DBE2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Freeform 907">
              <a:extLst>
                <a:ext uri="{FF2B5EF4-FFF2-40B4-BE49-F238E27FC236}">
                  <a16:creationId xmlns:a16="http://schemas.microsoft.com/office/drawing/2014/main" id="{5F1CF781-2396-FC4C-B3C6-561C162ED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0 w 629"/>
                <a:gd name="T3" fmla="*/ 0 h 182"/>
                <a:gd name="T4" fmla="*/ 0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9" name="Freeform 908">
              <a:extLst>
                <a:ext uri="{FF2B5EF4-FFF2-40B4-BE49-F238E27FC236}">
                  <a16:creationId xmlns:a16="http://schemas.microsoft.com/office/drawing/2014/main" id="{693087E5-FC72-4147-8778-73F8F06B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0 w 606"/>
                <a:gd name="T3" fmla="*/ 0 h 170"/>
                <a:gd name="T4" fmla="*/ 0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0" name="Freeform 909">
              <a:extLst>
                <a:ext uri="{FF2B5EF4-FFF2-40B4-BE49-F238E27FC236}">
                  <a16:creationId xmlns:a16="http://schemas.microsoft.com/office/drawing/2014/main" id="{D8E50B51-DC0A-0A47-856E-0306D04C8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0 w 606"/>
                <a:gd name="T3" fmla="*/ 0 h 170"/>
                <a:gd name="T4" fmla="*/ 0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44" name="AutoShape 916">
            <a:extLst>
              <a:ext uri="{FF2B5EF4-FFF2-40B4-BE49-F238E27FC236}">
                <a16:creationId xmlns:a16="http://schemas.microsoft.com/office/drawing/2014/main" id="{E23459C1-CE39-EB4B-9F0C-BACD1151477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5" name="Freeform 918">
            <a:extLst>
              <a:ext uri="{FF2B5EF4-FFF2-40B4-BE49-F238E27FC236}">
                <a16:creationId xmlns:a16="http://schemas.microsoft.com/office/drawing/2014/main" id="{7BC808B9-C9D0-0C49-9785-B0A4D335FBD6}"/>
              </a:ext>
            </a:extLst>
          </p:cNvPr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>
              <a:gd name="T0" fmla="*/ 2147483647 w 188"/>
              <a:gd name="T1" fmla="*/ 0 h 168"/>
              <a:gd name="T2" fmla="*/ 2147483647 w 188"/>
              <a:gd name="T3" fmla="*/ 2147483647 h 168"/>
              <a:gd name="T4" fmla="*/ 2147483647 w 188"/>
              <a:gd name="T5" fmla="*/ 2147483647 h 168"/>
              <a:gd name="T6" fmla="*/ 2147483647 w 188"/>
              <a:gd name="T7" fmla="*/ 2147483647 h 168"/>
              <a:gd name="T8" fmla="*/ 2147483647 w 188"/>
              <a:gd name="T9" fmla="*/ 2147483647 h 168"/>
              <a:gd name="T10" fmla="*/ 2147483647 w 188"/>
              <a:gd name="T11" fmla="*/ 2147483647 h 168"/>
              <a:gd name="T12" fmla="*/ 2147483647 w 188"/>
              <a:gd name="T13" fmla="*/ 2147483647 h 168"/>
              <a:gd name="T14" fmla="*/ 2147483647 w 188"/>
              <a:gd name="T15" fmla="*/ 2147483647 h 168"/>
              <a:gd name="T16" fmla="*/ 2147483647 w 188"/>
              <a:gd name="T17" fmla="*/ 2147483647 h 168"/>
              <a:gd name="T18" fmla="*/ 2147483647 w 188"/>
              <a:gd name="T19" fmla="*/ 2147483647 h 168"/>
              <a:gd name="T20" fmla="*/ 2147483647 w 188"/>
              <a:gd name="T21" fmla="*/ 2147483647 h 168"/>
              <a:gd name="T22" fmla="*/ 2147483647 w 188"/>
              <a:gd name="T23" fmla="*/ 2147483647 h 168"/>
              <a:gd name="T24" fmla="*/ 0 w 188"/>
              <a:gd name="T25" fmla="*/ 2147483647 h 168"/>
              <a:gd name="T26" fmla="*/ 2147483647 w 188"/>
              <a:gd name="T27" fmla="*/ 2147483647 h 168"/>
              <a:gd name="T28" fmla="*/ 2147483647 w 188"/>
              <a:gd name="T29" fmla="*/ 2147483647 h 168"/>
              <a:gd name="T30" fmla="*/ 2147483647 w 188"/>
              <a:gd name="T31" fmla="*/ 2147483647 h 168"/>
              <a:gd name="T32" fmla="*/ 2147483647 w 188"/>
              <a:gd name="T33" fmla="*/ 0 h 168"/>
              <a:gd name="T34" fmla="*/ 2147483647 w 188"/>
              <a:gd name="T35" fmla="*/ 2147483647 h 168"/>
              <a:gd name="T36" fmla="*/ 2147483647 w 188"/>
              <a:gd name="T37" fmla="*/ 2147483647 h 168"/>
              <a:gd name="T38" fmla="*/ 2147483647 w 188"/>
              <a:gd name="T39" fmla="*/ 2147483647 h 168"/>
              <a:gd name="T40" fmla="*/ 2147483647 w 188"/>
              <a:gd name="T41" fmla="*/ 2147483647 h 168"/>
              <a:gd name="T42" fmla="*/ 2147483647 w 188"/>
              <a:gd name="T43" fmla="*/ 2147483647 h 168"/>
              <a:gd name="T44" fmla="*/ 2147483647 w 188"/>
              <a:gd name="T45" fmla="*/ 2147483647 h 168"/>
              <a:gd name="T46" fmla="*/ 2147483647 w 188"/>
              <a:gd name="T47" fmla="*/ 2147483647 h 168"/>
              <a:gd name="T48" fmla="*/ 2147483647 w 188"/>
              <a:gd name="T49" fmla="*/ 2147483647 h 168"/>
              <a:gd name="T50" fmla="*/ 2147483647 w 188"/>
              <a:gd name="T51" fmla="*/ 2147483647 h 168"/>
              <a:gd name="T52" fmla="*/ 2147483647 w 188"/>
              <a:gd name="T53" fmla="*/ 2147483647 h 168"/>
              <a:gd name="T54" fmla="*/ 2147483647 w 188"/>
              <a:gd name="T55" fmla="*/ 2147483647 h 168"/>
              <a:gd name="T56" fmla="*/ 2147483647 w 188"/>
              <a:gd name="T57" fmla="*/ 2147483647 h 168"/>
              <a:gd name="T58" fmla="*/ 2147483647 w 188"/>
              <a:gd name="T59" fmla="*/ 2147483647 h 168"/>
              <a:gd name="T60" fmla="*/ 2147483647 w 188"/>
              <a:gd name="T61" fmla="*/ 2147483647 h 168"/>
              <a:gd name="T62" fmla="*/ 2147483647 w 188"/>
              <a:gd name="T63" fmla="*/ 2147483647 h 168"/>
              <a:gd name="T64" fmla="*/ 2147483647 w 188"/>
              <a:gd name="T65" fmla="*/ 2147483647 h 168"/>
              <a:gd name="T66" fmla="*/ 2147483647 w 188"/>
              <a:gd name="T67" fmla="*/ 2147483647 h 168"/>
              <a:gd name="T68" fmla="*/ 2147483647 w 188"/>
              <a:gd name="T69" fmla="*/ 2147483647 h 168"/>
              <a:gd name="T70" fmla="*/ 2147483647 w 188"/>
              <a:gd name="T71" fmla="*/ 0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168"/>
              <a:gd name="T110" fmla="*/ 188 w 188"/>
              <a:gd name="T111" fmla="*/ 168 h 1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6" name="Freeform 919">
            <a:extLst>
              <a:ext uri="{FF2B5EF4-FFF2-40B4-BE49-F238E27FC236}">
                <a16:creationId xmlns:a16="http://schemas.microsoft.com/office/drawing/2014/main" id="{6680EF50-2DFE-5940-A76A-CDBA43ACEF03}"/>
              </a:ext>
            </a:extLst>
          </p:cNvPr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>
              <a:gd name="T0" fmla="*/ 2147483647 w 192"/>
              <a:gd name="T1" fmla="*/ 0 h 168"/>
              <a:gd name="T2" fmla="*/ 2147483647 w 192"/>
              <a:gd name="T3" fmla="*/ 2147483647 h 168"/>
              <a:gd name="T4" fmla="*/ 2147483647 w 192"/>
              <a:gd name="T5" fmla="*/ 2147483647 h 168"/>
              <a:gd name="T6" fmla="*/ 2147483647 w 192"/>
              <a:gd name="T7" fmla="*/ 2147483647 h 168"/>
              <a:gd name="T8" fmla="*/ 2147483647 w 192"/>
              <a:gd name="T9" fmla="*/ 2147483647 h 168"/>
              <a:gd name="T10" fmla="*/ 2147483647 w 192"/>
              <a:gd name="T11" fmla="*/ 2147483647 h 168"/>
              <a:gd name="T12" fmla="*/ 2147483647 w 192"/>
              <a:gd name="T13" fmla="*/ 2147483647 h 168"/>
              <a:gd name="T14" fmla="*/ 2147483647 w 192"/>
              <a:gd name="T15" fmla="*/ 2147483647 h 168"/>
              <a:gd name="T16" fmla="*/ 2147483647 w 192"/>
              <a:gd name="T17" fmla="*/ 2147483647 h 168"/>
              <a:gd name="T18" fmla="*/ 2147483647 w 192"/>
              <a:gd name="T19" fmla="*/ 2147483647 h 168"/>
              <a:gd name="T20" fmla="*/ 2147483647 w 192"/>
              <a:gd name="T21" fmla="*/ 2147483647 h 168"/>
              <a:gd name="T22" fmla="*/ 2147483647 w 192"/>
              <a:gd name="T23" fmla="*/ 2147483647 h 168"/>
              <a:gd name="T24" fmla="*/ 0 w 192"/>
              <a:gd name="T25" fmla="*/ 2147483647 h 168"/>
              <a:gd name="T26" fmla="*/ 2147483647 w 192"/>
              <a:gd name="T27" fmla="*/ 2147483647 h 168"/>
              <a:gd name="T28" fmla="*/ 2147483647 w 192"/>
              <a:gd name="T29" fmla="*/ 2147483647 h 168"/>
              <a:gd name="T30" fmla="*/ 2147483647 w 192"/>
              <a:gd name="T31" fmla="*/ 2147483647 h 168"/>
              <a:gd name="T32" fmla="*/ 2147483647 w 192"/>
              <a:gd name="T33" fmla="*/ 0 h 168"/>
              <a:gd name="T34" fmla="*/ 2147483647 w 192"/>
              <a:gd name="T35" fmla="*/ 0 h 168"/>
              <a:gd name="T36" fmla="*/ 2147483647 w 192"/>
              <a:gd name="T37" fmla="*/ 2147483647 h 168"/>
              <a:gd name="T38" fmla="*/ 2147483647 w 192"/>
              <a:gd name="T39" fmla="*/ 2147483647 h 168"/>
              <a:gd name="T40" fmla="*/ 2147483647 w 192"/>
              <a:gd name="T41" fmla="*/ 2147483647 h 168"/>
              <a:gd name="T42" fmla="*/ 2147483647 w 192"/>
              <a:gd name="T43" fmla="*/ 2147483647 h 168"/>
              <a:gd name="T44" fmla="*/ 2147483647 w 192"/>
              <a:gd name="T45" fmla="*/ 2147483647 h 168"/>
              <a:gd name="T46" fmla="*/ 2147483647 w 192"/>
              <a:gd name="T47" fmla="*/ 2147483647 h 168"/>
              <a:gd name="T48" fmla="*/ 2147483647 w 192"/>
              <a:gd name="T49" fmla="*/ 2147483647 h 168"/>
              <a:gd name="T50" fmla="*/ 2147483647 w 192"/>
              <a:gd name="T51" fmla="*/ 2147483647 h 168"/>
              <a:gd name="T52" fmla="*/ 2147483647 w 192"/>
              <a:gd name="T53" fmla="*/ 2147483647 h 168"/>
              <a:gd name="T54" fmla="*/ 2147483647 w 192"/>
              <a:gd name="T55" fmla="*/ 2147483647 h 168"/>
              <a:gd name="T56" fmla="*/ 2147483647 w 192"/>
              <a:gd name="T57" fmla="*/ 2147483647 h 168"/>
              <a:gd name="T58" fmla="*/ 2147483647 w 192"/>
              <a:gd name="T59" fmla="*/ 2147483647 h 168"/>
              <a:gd name="T60" fmla="*/ 2147483647 w 192"/>
              <a:gd name="T61" fmla="*/ 2147483647 h 168"/>
              <a:gd name="T62" fmla="*/ 2147483647 w 192"/>
              <a:gd name="T63" fmla="*/ 2147483647 h 168"/>
              <a:gd name="T64" fmla="*/ 2147483647 w 192"/>
              <a:gd name="T65" fmla="*/ 2147483647 h 168"/>
              <a:gd name="T66" fmla="*/ 2147483647 w 192"/>
              <a:gd name="T67" fmla="*/ 2147483647 h 168"/>
              <a:gd name="T68" fmla="*/ 2147483647 w 192"/>
              <a:gd name="T69" fmla="*/ 2147483647 h 168"/>
              <a:gd name="T70" fmla="*/ 2147483647 w 192"/>
              <a:gd name="T71" fmla="*/ 2147483647 h 168"/>
              <a:gd name="T72" fmla="*/ 2147483647 w 192"/>
              <a:gd name="T73" fmla="*/ 0 h 1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2"/>
              <a:gd name="T112" fmla="*/ 0 h 168"/>
              <a:gd name="T113" fmla="*/ 192 w 192"/>
              <a:gd name="T114" fmla="*/ 168 h 1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7" name="Freeform 920">
            <a:extLst>
              <a:ext uri="{FF2B5EF4-FFF2-40B4-BE49-F238E27FC236}">
                <a16:creationId xmlns:a16="http://schemas.microsoft.com/office/drawing/2014/main" id="{C2F3E9A1-067A-0E4D-AA9E-8EFF3AB5509B}"/>
              </a:ext>
            </a:extLst>
          </p:cNvPr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>
              <a:gd name="T0" fmla="*/ 2147483647 w 325"/>
              <a:gd name="T1" fmla="*/ 0 h 148"/>
              <a:gd name="T2" fmla="*/ 2147483647 w 325"/>
              <a:gd name="T3" fmla="*/ 0 h 148"/>
              <a:gd name="T4" fmla="*/ 2147483647 w 325"/>
              <a:gd name="T5" fmla="*/ 0 h 148"/>
              <a:gd name="T6" fmla="*/ 2147483647 w 325"/>
              <a:gd name="T7" fmla="*/ 0 h 148"/>
              <a:gd name="T8" fmla="*/ 2147483647 w 325"/>
              <a:gd name="T9" fmla="*/ 2147483647 h 148"/>
              <a:gd name="T10" fmla="*/ 2147483647 w 325"/>
              <a:gd name="T11" fmla="*/ 2147483647 h 148"/>
              <a:gd name="T12" fmla="*/ 2147483647 w 325"/>
              <a:gd name="T13" fmla="*/ 2147483647 h 148"/>
              <a:gd name="T14" fmla="*/ 2147483647 w 325"/>
              <a:gd name="T15" fmla="*/ 2147483647 h 148"/>
              <a:gd name="T16" fmla="*/ 2147483647 w 325"/>
              <a:gd name="T17" fmla="*/ 2147483647 h 148"/>
              <a:gd name="T18" fmla="*/ 2147483647 w 325"/>
              <a:gd name="T19" fmla="*/ 2147483647 h 148"/>
              <a:gd name="T20" fmla="*/ 2147483647 w 325"/>
              <a:gd name="T21" fmla="*/ 2147483647 h 148"/>
              <a:gd name="T22" fmla="*/ 2147483647 w 325"/>
              <a:gd name="T23" fmla="*/ 2147483647 h 148"/>
              <a:gd name="T24" fmla="*/ 2147483647 w 325"/>
              <a:gd name="T25" fmla="*/ 2147483647 h 148"/>
              <a:gd name="T26" fmla="*/ 2147483647 w 325"/>
              <a:gd name="T27" fmla="*/ 2147483647 h 148"/>
              <a:gd name="T28" fmla="*/ 2147483647 w 325"/>
              <a:gd name="T29" fmla="*/ 2147483647 h 148"/>
              <a:gd name="T30" fmla="*/ 2147483647 w 325"/>
              <a:gd name="T31" fmla="*/ 2147483647 h 148"/>
              <a:gd name="T32" fmla="*/ 2147483647 w 325"/>
              <a:gd name="T33" fmla="*/ 2147483647 h 148"/>
              <a:gd name="T34" fmla="*/ 2147483647 w 325"/>
              <a:gd name="T35" fmla="*/ 2147483647 h 148"/>
              <a:gd name="T36" fmla="*/ 2147483647 w 325"/>
              <a:gd name="T37" fmla="*/ 2147483647 h 148"/>
              <a:gd name="T38" fmla="*/ 2147483647 w 325"/>
              <a:gd name="T39" fmla="*/ 2147483647 h 148"/>
              <a:gd name="T40" fmla="*/ 2147483647 w 325"/>
              <a:gd name="T41" fmla="*/ 2147483647 h 148"/>
              <a:gd name="T42" fmla="*/ 2147483647 w 325"/>
              <a:gd name="T43" fmla="*/ 2147483647 h 148"/>
              <a:gd name="T44" fmla="*/ 2147483647 w 325"/>
              <a:gd name="T45" fmla="*/ 2147483647 h 148"/>
              <a:gd name="T46" fmla="*/ 2147483647 w 325"/>
              <a:gd name="T47" fmla="*/ 2147483647 h 148"/>
              <a:gd name="T48" fmla="*/ 2147483647 w 325"/>
              <a:gd name="T49" fmla="*/ 2147483647 h 148"/>
              <a:gd name="T50" fmla="*/ 2147483647 w 325"/>
              <a:gd name="T51" fmla="*/ 2147483647 h 148"/>
              <a:gd name="T52" fmla="*/ 2147483647 w 325"/>
              <a:gd name="T53" fmla="*/ 2147483647 h 148"/>
              <a:gd name="T54" fmla="*/ 2147483647 w 325"/>
              <a:gd name="T55" fmla="*/ 2147483647 h 148"/>
              <a:gd name="T56" fmla="*/ 2147483647 w 325"/>
              <a:gd name="T57" fmla="*/ 2147483647 h 148"/>
              <a:gd name="T58" fmla="*/ 2147483647 w 325"/>
              <a:gd name="T59" fmla="*/ 2147483647 h 148"/>
              <a:gd name="T60" fmla="*/ 2147483647 w 325"/>
              <a:gd name="T61" fmla="*/ 2147483647 h 148"/>
              <a:gd name="T62" fmla="*/ 2147483647 w 325"/>
              <a:gd name="T63" fmla="*/ 2147483647 h 148"/>
              <a:gd name="T64" fmla="*/ 0 w 325"/>
              <a:gd name="T65" fmla="*/ 2147483647 h 148"/>
              <a:gd name="T66" fmla="*/ 2147483647 w 325"/>
              <a:gd name="T67" fmla="*/ 0 h 148"/>
              <a:gd name="T68" fmla="*/ 2147483647 w 325"/>
              <a:gd name="T69" fmla="*/ 0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5"/>
              <a:gd name="T106" fmla="*/ 0 h 148"/>
              <a:gd name="T107" fmla="*/ 325 w 325"/>
              <a:gd name="T108" fmla="*/ 148 h 1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8" name="Freeform 921">
            <a:extLst>
              <a:ext uri="{FF2B5EF4-FFF2-40B4-BE49-F238E27FC236}">
                <a16:creationId xmlns:a16="http://schemas.microsoft.com/office/drawing/2014/main" id="{A3B3BE02-5BC8-BB49-A973-D86C13D247D8}"/>
              </a:ext>
            </a:extLst>
          </p:cNvPr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>
              <a:gd name="T0" fmla="*/ 2147483647 w 1303"/>
              <a:gd name="T1" fmla="*/ 2147483647 h 253"/>
              <a:gd name="T2" fmla="*/ 2147483647 w 1303"/>
              <a:gd name="T3" fmla="*/ 2147483647 h 253"/>
              <a:gd name="T4" fmla="*/ 2147483647 w 1303"/>
              <a:gd name="T5" fmla="*/ 2147483647 h 253"/>
              <a:gd name="T6" fmla="*/ 2147483647 w 1303"/>
              <a:gd name="T7" fmla="*/ 2147483647 h 253"/>
              <a:gd name="T8" fmla="*/ 2147483647 w 1303"/>
              <a:gd name="T9" fmla="*/ 2147483647 h 253"/>
              <a:gd name="T10" fmla="*/ 2147483647 w 1303"/>
              <a:gd name="T11" fmla="*/ 2147483647 h 253"/>
              <a:gd name="T12" fmla="*/ 2147483647 w 1303"/>
              <a:gd name="T13" fmla="*/ 2147483647 h 253"/>
              <a:gd name="T14" fmla="*/ 2147483647 w 1303"/>
              <a:gd name="T15" fmla="*/ 2147483647 h 253"/>
              <a:gd name="T16" fmla="*/ 2147483647 w 1303"/>
              <a:gd name="T17" fmla="*/ 2147483647 h 253"/>
              <a:gd name="T18" fmla="*/ 2147483647 w 1303"/>
              <a:gd name="T19" fmla="*/ 2147483647 h 253"/>
              <a:gd name="T20" fmla="*/ 2147483647 w 1303"/>
              <a:gd name="T21" fmla="*/ 2147483647 h 253"/>
              <a:gd name="T22" fmla="*/ 2147483647 w 1303"/>
              <a:gd name="T23" fmla="*/ 2147483647 h 253"/>
              <a:gd name="T24" fmla="*/ 2147483647 w 1303"/>
              <a:gd name="T25" fmla="*/ 2147483647 h 253"/>
              <a:gd name="T26" fmla="*/ 2147483647 w 1303"/>
              <a:gd name="T27" fmla="*/ 2147483647 h 253"/>
              <a:gd name="T28" fmla="*/ 2147483647 w 1303"/>
              <a:gd name="T29" fmla="*/ 2147483647 h 253"/>
              <a:gd name="T30" fmla="*/ 2147483647 w 1303"/>
              <a:gd name="T31" fmla="*/ 2147483647 h 253"/>
              <a:gd name="T32" fmla="*/ 2147483647 w 1303"/>
              <a:gd name="T33" fmla="*/ 2147483647 h 253"/>
              <a:gd name="T34" fmla="*/ 2147483647 w 1303"/>
              <a:gd name="T35" fmla="*/ 2147483647 h 253"/>
              <a:gd name="T36" fmla="*/ 2147483647 w 1303"/>
              <a:gd name="T37" fmla="*/ 2147483647 h 253"/>
              <a:gd name="T38" fmla="*/ 2147483647 w 1303"/>
              <a:gd name="T39" fmla="*/ 2147483647 h 253"/>
              <a:gd name="T40" fmla="*/ 2147483647 w 1303"/>
              <a:gd name="T41" fmla="*/ 2147483647 h 253"/>
              <a:gd name="T42" fmla="*/ 2147483647 w 1303"/>
              <a:gd name="T43" fmla="*/ 2147483647 h 253"/>
              <a:gd name="T44" fmla="*/ 2147483647 w 1303"/>
              <a:gd name="T45" fmla="*/ 2147483647 h 253"/>
              <a:gd name="T46" fmla="*/ 2147483647 w 1303"/>
              <a:gd name="T47" fmla="*/ 2147483647 h 253"/>
              <a:gd name="T48" fmla="*/ 2147483647 w 1303"/>
              <a:gd name="T49" fmla="*/ 2147483647 h 253"/>
              <a:gd name="T50" fmla="*/ 2147483647 w 1303"/>
              <a:gd name="T51" fmla="*/ 2147483647 h 253"/>
              <a:gd name="T52" fmla="*/ 2147483647 w 1303"/>
              <a:gd name="T53" fmla="*/ 2147483647 h 253"/>
              <a:gd name="T54" fmla="*/ 2147483647 w 1303"/>
              <a:gd name="T55" fmla="*/ 2147483647 h 253"/>
              <a:gd name="T56" fmla="*/ 2147483647 w 1303"/>
              <a:gd name="T57" fmla="*/ 2147483647 h 253"/>
              <a:gd name="T58" fmla="*/ 2147483647 w 1303"/>
              <a:gd name="T59" fmla="*/ 2147483647 h 253"/>
              <a:gd name="T60" fmla="*/ 2147483647 w 1303"/>
              <a:gd name="T61" fmla="*/ 2147483647 h 253"/>
              <a:gd name="T62" fmla="*/ 2147483647 w 1303"/>
              <a:gd name="T63" fmla="*/ 2147483647 h 253"/>
              <a:gd name="T64" fmla="*/ 2147483647 w 1303"/>
              <a:gd name="T65" fmla="*/ 2147483647 h 253"/>
              <a:gd name="T66" fmla="*/ 2147483647 w 1303"/>
              <a:gd name="T67" fmla="*/ 2147483647 h 253"/>
              <a:gd name="T68" fmla="*/ 2147483647 w 1303"/>
              <a:gd name="T69" fmla="*/ 2147483647 h 253"/>
              <a:gd name="T70" fmla="*/ 2147483647 w 1303"/>
              <a:gd name="T71" fmla="*/ 2147483647 h 253"/>
              <a:gd name="T72" fmla="*/ 2147483647 w 1303"/>
              <a:gd name="T73" fmla="*/ 2147483647 h 253"/>
              <a:gd name="T74" fmla="*/ 2147483647 w 1303"/>
              <a:gd name="T75" fmla="*/ 2147483647 h 253"/>
              <a:gd name="T76" fmla="*/ 2147483647 w 1303"/>
              <a:gd name="T77" fmla="*/ 2147483647 h 253"/>
              <a:gd name="T78" fmla="*/ 2147483647 w 1303"/>
              <a:gd name="T79" fmla="*/ 2147483647 h 253"/>
              <a:gd name="T80" fmla="*/ 2147483647 w 1303"/>
              <a:gd name="T81" fmla="*/ 2147483647 h 253"/>
              <a:gd name="T82" fmla="*/ 2147483647 w 1303"/>
              <a:gd name="T83" fmla="*/ 2147483647 h 253"/>
              <a:gd name="T84" fmla="*/ 2147483647 w 1303"/>
              <a:gd name="T85" fmla="*/ 2147483647 h 253"/>
              <a:gd name="T86" fmla="*/ 2147483647 w 1303"/>
              <a:gd name="T87" fmla="*/ 2147483647 h 253"/>
              <a:gd name="T88" fmla="*/ 2147483647 w 1303"/>
              <a:gd name="T89" fmla="*/ 2147483647 h 253"/>
              <a:gd name="T90" fmla="*/ 2147483647 w 1303"/>
              <a:gd name="T91" fmla="*/ 2147483647 h 253"/>
              <a:gd name="T92" fmla="*/ 2147483647 w 1303"/>
              <a:gd name="T93" fmla="*/ 2147483647 h 253"/>
              <a:gd name="T94" fmla="*/ 2147483647 w 1303"/>
              <a:gd name="T95" fmla="*/ 2147483647 h 253"/>
              <a:gd name="T96" fmla="*/ 2147483647 w 1303"/>
              <a:gd name="T97" fmla="*/ 2147483647 h 253"/>
              <a:gd name="T98" fmla="*/ 2147483647 w 1303"/>
              <a:gd name="T99" fmla="*/ 2147483647 h 253"/>
              <a:gd name="T100" fmla="*/ 2147483647 w 1303"/>
              <a:gd name="T101" fmla="*/ 2147483647 h 253"/>
              <a:gd name="T102" fmla="*/ 2147483647 w 1303"/>
              <a:gd name="T103" fmla="*/ 2147483647 h 253"/>
              <a:gd name="T104" fmla="*/ 2147483647 w 1303"/>
              <a:gd name="T105" fmla="*/ 2147483647 h 253"/>
              <a:gd name="T106" fmla="*/ 2147483647 w 1303"/>
              <a:gd name="T107" fmla="*/ 2147483647 h 253"/>
              <a:gd name="T108" fmla="*/ 2147483647 w 1303"/>
              <a:gd name="T109" fmla="*/ 2147483647 h 253"/>
              <a:gd name="T110" fmla="*/ 2147483647 w 1303"/>
              <a:gd name="T111" fmla="*/ 2147483647 h 253"/>
              <a:gd name="T112" fmla="*/ 2147483647 w 1303"/>
              <a:gd name="T113" fmla="*/ 2147483647 h 253"/>
              <a:gd name="T114" fmla="*/ 2147483647 w 1303"/>
              <a:gd name="T115" fmla="*/ 2147483647 h 253"/>
              <a:gd name="T116" fmla="*/ 2147483647 w 1303"/>
              <a:gd name="T117" fmla="*/ 2147483647 h 253"/>
              <a:gd name="T118" fmla="*/ 2147483647 w 1303"/>
              <a:gd name="T119" fmla="*/ 2147483647 h 253"/>
              <a:gd name="T120" fmla="*/ 2147483647 w 1303"/>
              <a:gd name="T121" fmla="*/ 2147483647 h 253"/>
              <a:gd name="T122" fmla="*/ 2147483647 w 1303"/>
              <a:gd name="T123" fmla="*/ 2147483647 h 253"/>
              <a:gd name="T124" fmla="*/ 2147483647 w 1303"/>
              <a:gd name="T125" fmla="*/ 214748364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3"/>
              <a:gd name="T190" fmla="*/ 0 h 253"/>
              <a:gd name="T191" fmla="*/ 1303 w 1303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" name="Date Placeholder 633">
            <a:extLst>
              <a:ext uri="{FF2B5EF4-FFF2-40B4-BE49-F238E27FC236}">
                <a16:creationId xmlns:a16="http://schemas.microsoft.com/office/drawing/2014/main" id="{141B34D1-FA58-1246-923A-5631EA2570E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478F23-09E0-8848-8BAD-E2C591A797D2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Rectangle 1026">
            <a:extLst>
              <a:ext uri="{FF2B5EF4-FFF2-40B4-BE49-F238E27FC236}">
                <a16:creationId xmlns:a16="http://schemas.microsoft.com/office/drawing/2014/main" id="{F4E118C8-4BA9-3440-8A77-DDB4993337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sz="380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Network Core: Circuit Switching</a:t>
            </a:r>
            <a:endParaRPr lang="en-US" sz="460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7651" name="Rectangle 1027">
            <a:extLst>
              <a:ext uri="{FF2B5EF4-FFF2-40B4-BE49-F238E27FC236}">
                <a16:creationId xmlns:a16="http://schemas.microsoft.com/office/drawing/2014/main" id="{3D8D679C-E709-4E4E-A387-1E4E028B17A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End-to-end resources reserved for </a:t>
            </a:r>
            <a:r>
              <a:rPr lang="ja-JP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“</a:t>
            </a:r>
            <a:r>
              <a:rPr lang="en-US" altLang="ja-JP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call</a:t>
            </a:r>
            <a:r>
              <a:rPr lang="ja-JP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”</a:t>
            </a:r>
            <a:endParaRPr lang="en-US" altLang="ja-JP" sz="26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link bandwidth,  switch capacity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dedicated resources: no sharing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circuit-like (guaranteed) performance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call setup required</a:t>
            </a:r>
          </a:p>
          <a:p>
            <a:pPr eaLnBrk="1" hangingPunct="1"/>
            <a:endParaRPr lang="en-US" altLang="en-US" sz="22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grpSp>
        <p:nvGrpSpPr>
          <p:cNvPr id="27652" name="Group 1573">
            <a:extLst>
              <a:ext uri="{FF2B5EF4-FFF2-40B4-BE49-F238E27FC236}">
                <a16:creationId xmlns:a16="http://schemas.microsoft.com/office/drawing/2014/main" id="{CECF9E97-0749-9946-ABA2-E88153441CEB}"/>
              </a:ext>
            </a:extLst>
          </p:cNvPr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27656" name="Freeform 1574">
              <a:extLst>
                <a:ext uri="{FF2B5EF4-FFF2-40B4-BE49-F238E27FC236}">
                  <a16:creationId xmlns:a16="http://schemas.microsoft.com/office/drawing/2014/main" id="{D9A29B9A-D851-4946-A7B2-7AEF97D24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1575">
              <a:extLst>
                <a:ext uri="{FF2B5EF4-FFF2-40B4-BE49-F238E27FC236}">
                  <a16:creationId xmlns:a16="http://schemas.microsoft.com/office/drawing/2014/main" id="{08E5A303-0996-5C49-9215-42E3C85E0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60286 w 765"/>
                <a:gd name="T1" fmla="*/ 1527 h 459"/>
                <a:gd name="T2" fmla="*/ 40854 w 765"/>
                <a:gd name="T3" fmla="*/ 10770 h 459"/>
                <a:gd name="T4" fmla="*/ 13667 w 765"/>
                <a:gd name="T5" fmla="*/ 15439 h 459"/>
                <a:gd name="T6" fmla="*/ 1953 w 765"/>
                <a:gd name="T7" fmla="*/ 52085 h 459"/>
                <a:gd name="T8" fmla="*/ 25562 w 765"/>
                <a:gd name="T9" fmla="*/ 68702 h 459"/>
                <a:gd name="T10" fmla="*/ 49138 w 765"/>
                <a:gd name="T11" fmla="*/ 66015 h 459"/>
                <a:gd name="T12" fmla="*/ 82940 w 765"/>
                <a:gd name="T13" fmla="*/ 68702 h 459"/>
                <a:gd name="T14" fmla="*/ 99250 w 765"/>
                <a:gd name="T15" fmla="*/ 67224 h 459"/>
                <a:gd name="T16" fmla="*/ 106833 w 765"/>
                <a:gd name="T17" fmla="*/ 57560 h 459"/>
                <a:gd name="T18" fmla="*/ 106646 w 765"/>
                <a:gd name="T19" fmla="*/ 24482 h 459"/>
                <a:gd name="T20" fmla="*/ 94120 w 765"/>
                <a:gd name="T21" fmla="*/ 5241 h 459"/>
                <a:gd name="T22" fmla="*/ 60286 w 765"/>
                <a:gd name="T23" fmla="*/ 152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576">
              <a:extLst>
                <a:ext uri="{FF2B5EF4-FFF2-40B4-BE49-F238E27FC236}">
                  <a16:creationId xmlns:a16="http://schemas.microsoft.com/office/drawing/2014/main" id="{C6C7B1E4-8E44-524D-82E5-61721DECD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9" name="Group 1577">
              <a:extLst>
                <a:ext uri="{FF2B5EF4-FFF2-40B4-BE49-F238E27FC236}">
                  <a16:creationId xmlns:a16="http://schemas.microsoft.com/office/drawing/2014/main" id="{0385280B-7689-9540-8F80-DA20F7503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27969" name="Rectangle 1578">
                <a:extLst>
                  <a:ext uri="{FF2B5EF4-FFF2-40B4-BE49-F238E27FC236}">
                    <a16:creationId xmlns:a16="http://schemas.microsoft.com/office/drawing/2014/main" id="{17219D32-8EF1-C94C-97B9-49FDC4975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970" name="AutoShape 1579">
                <a:extLst>
                  <a:ext uri="{FF2B5EF4-FFF2-40B4-BE49-F238E27FC236}">
                    <a16:creationId xmlns:a16="http://schemas.microsoft.com/office/drawing/2014/main" id="{3D45D79F-57B7-2743-93D7-740F35810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27660" name="Group 1580">
              <a:extLst>
                <a:ext uri="{FF2B5EF4-FFF2-40B4-BE49-F238E27FC236}">
                  <a16:creationId xmlns:a16="http://schemas.microsoft.com/office/drawing/2014/main" id="{B5879EAE-AE34-A147-A104-75308CA45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27939" name="Line 1581">
                <a:extLst>
                  <a:ext uri="{FF2B5EF4-FFF2-40B4-BE49-F238E27FC236}">
                    <a16:creationId xmlns:a16="http://schemas.microsoft.com/office/drawing/2014/main" id="{A547001D-C613-B04C-9A38-48584077D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940" name="Line 1582">
                <a:extLst>
                  <a:ext uri="{FF2B5EF4-FFF2-40B4-BE49-F238E27FC236}">
                    <a16:creationId xmlns:a16="http://schemas.microsoft.com/office/drawing/2014/main" id="{556902E6-69CC-B941-B6C4-9D76AA113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941" name="Line 1583">
                <a:extLst>
                  <a:ext uri="{FF2B5EF4-FFF2-40B4-BE49-F238E27FC236}">
                    <a16:creationId xmlns:a16="http://schemas.microsoft.com/office/drawing/2014/main" id="{8C7746CC-A67A-E946-9D92-ECFC6EAE6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942" name="Line 1584">
                <a:extLst>
                  <a:ext uri="{FF2B5EF4-FFF2-40B4-BE49-F238E27FC236}">
                    <a16:creationId xmlns:a16="http://schemas.microsoft.com/office/drawing/2014/main" id="{97D0E3AE-C7BB-1C46-B9A1-1AE3C4B4C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943" name="Line 1585">
                <a:extLst>
                  <a:ext uri="{FF2B5EF4-FFF2-40B4-BE49-F238E27FC236}">
                    <a16:creationId xmlns:a16="http://schemas.microsoft.com/office/drawing/2014/main" id="{489DE279-0A5C-A34C-B7F1-DA115A3A7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944" name="Line 1586">
                <a:extLst>
                  <a:ext uri="{FF2B5EF4-FFF2-40B4-BE49-F238E27FC236}">
                    <a16:creationId xmlns:a16="http://schemas.microsoft.com/office/drawing/2014/main" id="{26A18309-7EB5-294F-AEC3-64FA28E57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945" name="Line 1587">
                <a:extLst>
                  <a:ext uri="{FF2B5EF4-FFF2-40B4-BE49-F238E27FC236}">
                    <a16:creationId xmlns:a16="http://schemas.microsoft.com/office/drawing/2014/main" id="{94E533F1-43AF-E94F-B303-4CE4FF5C6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946" name="Line 1588">
                <a:extLst>
                  <a:ext uri="{FF2B5EF4-FFF2-40B4-BE49-F238E27FC236}">
                    <a16:creationId xmlns:a16="http://schemas.microsoft.com/office/drawing/2014/main" id="{A395850B-E49F-B146-A15F-A7E9F85BE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947" name="Line 1589">
                <a:extLst>
                  <a:ext uri="{FF2B5EF4-FFF2-40B4-BE49-F238E27FC236}">
                    <a16:creationId xmlns:a16="http://schemas.microsoft.com/office/drawing/2014/main" id="{844829EA-3DFE-684E-AA5F-97C60FCD2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948" name="Line 1590">
                <a:extLst>
                  <a:ext uri="{FF2B5EF4-FFF2-40B4-BE49-F238E27FC236}">
                    <a16:creationId xmlns:a16="http://schemas.microsoft.com/office/drawing/2014/main" id="{26506006-D809-D446-AC41-25E31E0E1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949" name="Line 1591">
                <a:extLst>
                  <a:ext uri="{FF2B5EF4-FFF2-40B4-BE49-F238E27FC236}">
                    <a16:creationId xmlns:a16="http://schemas.microsoft.com/office/drawing/2014/main" id="{D6983806-E9AD-804C-AFF6-18FF0B9CB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950" name="Line 1592">
                <a:extLst>
                  <a:ext uri="{FF2B5EF4-FFF2-40B4-BE49-F238E27FC236}">
                    <a16:creationId xmlns:a16="http://schemas.microsoft.com/office/drawing/2014/main" id="{9DFD2573-7306-1E48-8754-587449CEE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951" name="Line 1593">
                <a:extLst>
                  <a:ext uri="{FF2B5EF4-FFF2-40B4-BE49-F238E27FC236}">
                    <a16:creationId xmlns:a16="http://schemas.microsoft.com/office/drawing/2014/main" id="{9B3101E3-14B1-3D47-AB9A-960714D77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952" name="Line 1594">
                <a:extLst>
                  <a:ext uri="{FF2B5EF4-FFF2-40B4-BE49-F238E27FC236}">
                    <a16:creationId xmlns:a16="http://schemas.microsoft.com/office/drawing/2014/main" id="{2D294F6D-05E0-5340-8FA2-8491F6E41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953" name="Line 1595">
                <a:extLst>
                  <a:ext uri="{FF2B5EF4-FFF2-40B4-BE49-F238E27FC236}">
                    <a16:creationId xmlns:a16="http://schemas.microsoft.com/office/drawing/2014/main" id="{65978315-402D-AA4D-8C28-5DC2AF0EF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7954" name="Group 1596">
                <a:extLst>
                  <a:ext uri="{FF2B5EF4-FFF2-40B4-BE49-F238E27FC236}">
                    <a16:creationId xmlns:a16="http://schemas.microsoft.com/office/drawing/2014/main" id="{8E9A8870-F109-BE4E-AD2D-27870172D5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7965" name="Line 1597">
                  <a:extLst>
                    <a:ext uri="{FF2B5EF4-FFF2-40B4-BE49-F238E27FC236}">
                      <a16:creationId xmlns:a16="http://schemas.microsoft.com/office/drawing/2014/main" id="{67DCB5D0-105E-0545-A6D0-50B23CC897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966" name="Line 1598">
                  <a:extLst>
                    <a:ext uri="{FF2B5EF4-FFF2-40B4-BE49-F238E27FC236}">
                      <a16:creationId xmlns:a16="http://schemas.microsoft.com/office/drawing/2014/main" id="{6536590C-815F-7345-91E9-CB2BE51DC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967" name="Line 1599">
                  <a:extLst>
                    <a:ext uri="{FF2B5EF4-FFF2-40B4-BE49-F238E27FC236}">
                      <a16:creationId xmlns:a16="http://schemas.microsoft.com/office/drawing/2014/main" id="{53716C6C-53E5-C047-95D3-F87A1451C3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968" name="Line 1600">
                  <a:extLst>
                    <a:ext uri="{FF2B5EF4-FFF2-40B4-BE49-F238E27FC236}">
                      <a16:creationId xmlns:a16="http://schemas.microsoft.com/office/drawing/2014/main" id="{4B238910-E1F4-4948-A36A-CD7BC11A7D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7955" name="Group 1601">
                <a:extLst>
                  <a:ext uri="{FF2B5EF4-FFF2-40B4-BE49-F238E27FC236}">
                    <a16:creationId xmlns:a16="http://schemas.microsoft.com/office/drawing/2014/main" id="{3050A471-7278-674E-A0BE-51B1FCCBF9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7961" name="Line 1602">
                  <a:extLst>
                    <a:ext uri="{FF2B5EF4-FFF2-40B4-BE49-F238E27FC236}">
                      <a16:creationId xmlns:a16="http://schemas.microsoft.com/office/drawing/2014/main" id="{EB216B0E-47AE-F54B-AE9C-BFF4CE6BEB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962" name="Line 1603">
                  <a:extLst>
                    <a:ext uri="{FF2B5EF4-FFF2-40B4-BE49-F238E27FC236}">
                      <a16:creationId xmlns:a16="http://schemas.microsoft.com/office/drawing/2014/main" id="{16DBFB8F-44EC-8E47-8257-E52FA08E65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963" name="Line 1604">
                  <a:extLst>
                    <a:ext uri="{FF2B5EF4-FFF2-40B4-BE49-F238E27FC236}">
                      <a16:creationId xmlns:a16="http://schemas.microsoft.com/office/drawing/2014/main" id="{D5EE2FFC-C11E-BB47-A9D6-E494E747D8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964" name="Line 1605">
                  <a:extLst>
                    <a:ext uri="{FF2B5EF4-FFF2-40B4-BE49-F238E27FC236}">
                      <a16:creationId xmlns:a16="http://schemas.microsoft.com/office/drawing/2014/main" id="{5B9DC5D2-B281-2340-B562-693A50CF9E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7956" name="Group 1606">
                <a:extLst>
                  <a:ext uri="{FF2B5EF4-FFF2-40B4-BE49-F238E27FC236}">
                    <a16:creationId xmlns:a16="http://schemas.microsoft.com/office/drawing/2014/main" id="{18ADFAD4-ECDF-744E-B1D7-4992FE9D96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7957" name="Line 1607">
                  <a:extLst>
                    <a:ext uri="{FF2B5EF4-FFF2-40B4-BE49-F238E27FC236}">
                      <a16:creationId xmlns:a16="http://schemas.microsoft.com/office/drawing/2014/main" id="{5ECC872E-D184-E441-8264-81857F18E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958" name="Line 1608">
                  <a:extLst>
                    <a:ext uri="{FF2B5EF4-FFF2-40B4-BE49-F238E27FC236}">
                      <a16:creationId xmlns:a16="http://schemas.microsoft.com/office/drawing/2014/main" id="{BAF78020-C1D6-3143-A9E7-1E247CF9AB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959" name="Line 1609">
                  <a:extLst>
                    <a:ext uri="{FF2B5EF4-FFF2-40B4-BE49-F238E27FC236}">
                      <a16:creationId xmlns:a16="http://schemas.microsoft.com/office/drawing/2014/main" id="{1C3FD26D-008F-C149-A773-D5277C0398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960" name="Line 1610">
                  <a:extLst>
                    <a:ext uri="{FF2B5EF4-FFF2-40B4-BE49-F238E27FC236}">
                      <a16:creationId xmlns:a16="http://schemas.microsoft.com/office/drawing/2014/main" id="{C67ACC20-258E-8B47-9065-89C67EDAB1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61" name="Group 1611">
              <a:extLst>
                <a:ext uri="{FF2B5EF4-FFF2-40B4-BE49-F238E27FC236}">
                  <a16:creationId xmlns:a16="http://schemas.microsoft.com/office/drawing/2014/main" id="{234268CC-DD83-9549-8163-A60982EA56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27936" name="Picture 1612" descr="lgv_fqmg[1]">
                <a:extLst>
                  <a:ext uri="{FF2B5EF4-FFF2-40B4-BE49-F238E27FC236}">
                    <a16:creationId xmlns:a16="http://schemas.microsoft.com/office/drawing/2014/main" id="{E1E8E0F4-1DCB-EC4A-861A-7E985D5C69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937" name="Line 1613">
                <a:extLst>
                  <a:ext uri="{FF2B5EF4-FFF2-40B4-BE49-F238E27FC236}">
                    <a16:creationId xmlns:a16="http://schemas.microsoft.com/office/drawing/2014/main" id="{20072623-02B1-9F4F-8CF7-DF24961FD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8" name="Line 1614">
                <a:extLst>
                  <a:ext uri="{FF2B5EF4-FFF2-40B4-BE49-F238E27FC236}">
                    <a16:creationId xmlns:a16="http://schemas.microsoft.com/office/drawing/2014/main" id="{ECA1475C-7DE6-1348-A443-CEC6A539D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7662" name="Picture 1615" descr="imgyjavg[1]">
              <a:extLst>
                <a:ext uri="{FF2B5EF4-FFF2-40B4-BE49-F238E27FC236}">
                  <a16:creationId xmlns:a16="http://schemas.microsoft.com/office/drawing/2014/main" id="{A145B82A-987C-8649-B0E1-19528CC73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63" name="Group 1616">
              <a:extLst>
                <a:ext uri="{FF2B5EF4-FFF2-40B4-BE49-F238E27FC236}">
                  <a16:creationId xmlns:a16="http://schemas.microsoft.com/office/drawing/2014/main" id="{4460413A-248B-9E49-B3A6-0B1AF19B0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27934" name="Object 1617">
                <a:extLst>
                  <a:ext uri="{FF2B5EF4-FFF2-40B4-BE49-F238E27FC236}">
                    <a16:creationId xmlns:a16="http://schemas.microsoft.com/office/drawing/2014/main" id="{739A0ECE-7E0F-064F-AE14-913B3DF4649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5" imgW="11137900" imgH="11315700" progId="MS_ClipArt_Gallery.2">
                      <p:embed/>
                    </p:oleObj>
                  </mc:Choice>
                  <mc:Fallback>
                    <p:oleObj name="Clip" r:id="rId5" imgW="11137900" imgH="11315700" progId="MS_ClipArt_Gallery.2">
                      <p:embed/>
                      <p:pic>
                        <p:nvPicPr>
                          <p:cNvPr id="0" name="Object 16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935" name="Object 1618">
                <a:extLst>
                  <a:ext uri="{FF2B5EF4-FFF2-40B4-BE49-F238E27FC236}">
                    <a16:creationId xmlns:a16="http://schemas.microsoft.com/office/drawing/2014/main" id="{FE213C51-AA9D-4E42-A075-535809ACC0F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7" imgW="17005300" imgH="16078200" progId="MS_ClipArt_Gallery.2">
                      <p:embed/>
                    </p:oleObj>
                  </mc:Choice>
                  <mc:Fallback>
                    <p:oleObj name="Clip" r:id="rId7" imgW="17005300" imgH="16078200" progId="MS_ClipArt_Gallery.2">
                      <p:embed/>
                      <p:pic>
                        <p:nvPicPr>
                          <p:cNvPr id="0" name="Object 16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7664" name="Group 1619">
              <a:extLst>
                <a:ext uri="{FF2B5EF4-FFF2-40B4-BE49-F238E27FC236}">
                  <a16:creationId xmlns:a16="http://schemas.microsoft.com/office/drawing/2014/main" id="{17F12B59-5AD0-0B45-89FE-7B16E488B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27921" name="Oval 1620">
                <a:extLst>
                  <a:ext uri="{FF2B5EF4-FFF2-40B4-BE49-F238E27FC236}">
                    <a16:creationId xmlns:a16="http://schemas.microsoft.com/office/drawing/2014/main" id="{123B7C1D-CB27-494D-9C30-00E77B417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922" name="Line 1621">
                <a:extLst>
                  <a:ext uri="{FF2B5EF4-FFF2-40B4-BE49-F238E27FC236}">
                    <a16:creationId xmlns:a16="http://schemas.microsoft.com/office/drawing/2014/main" id="{9175E967-4AE4-7E43-BD3C-CFFA723A5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23" name="Line 1622">
                <a:extLst>
                  <a:ext uri="{FF2B5EF4-FFF2-40B4-BE49-F238E27FC236}">
                    <a16:creationId xmlns:a16="http://schemas.microsoft.com/office/drawing/2014/main" id="{39491989-965F-CF4D-A3A0-093C99103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24" name="Rectangle 1623">
                <a:extLst>
                  <a:ext uri="{FF2B5EF4-FFF2-40B4-BE49-F238E27FC236}">
                    <a16:creationId xmlns:a16="http://schemas.microsoft.com/office/drawing/2014/main" id="{3B89E024-6D2E-6646-8A74-6910E305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27925" name="Oval 1624">
                <a:extLst>
                  <a:ext uri="{FF2B5EF4-FFF2-40B4-BE49-F238E27FC236}">
                    <a16:creationId xmlns:a16="http://schemas.microsoft.com/office/drawing/2014/main" id="{D6CD05E2-7B1A-DA4A-A14C-FB5E2EE89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27926" name="Group 1625">
                <a:extLst>
                  <a:ext uri="{FF2B5EF4-FFF2-40B4-BE49-F238E27FC236}">
                    <a16:creationId xmlns:a16="http://schemas.microsoft.com/office/drawing/2014/main" id="{E45087E4-F9DC-F348-9C17-3870770FD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7931" name="Line 1626">
                  <a:extLst>
                    <a:ext uri="{FF2B5EF4-FFF2-40B4-BE49-F238E27FC236}">
                      <a16:creationId xmlns:a16="http://schemas.microsoft.com/office/drawing/2014/main" id="{C3D7FA1B-61C5-A343-8BDD-11CD2F2956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32" name="Line 1627">
                  <a:extLst>
                    <a:ext uri="{FF2B5EF4-FFF2-40B4-BE49-F238E27FC236}">
                      <a16:creationId xmlns:a16="http://schemas.microsoft.com/office/drawing/2014/main" id="{CC3889B8-A12A-E646-8ACB-113533F42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33" name="Line 1628">
                  <a:extLst>
                    <a:ext uri="{FF2B5EF4-FFF2-40B4-BE49-F238E27FC236}">
                      <a16:creationId xmlns:a16="http://schemas.microsoft.com/office/drawing/2014/main" id="{D8F365C0-C812-F84D-A930-EB2B6F25B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27" name="Group 1629">
                <a:extLst>
                  <a:ext uri="{FF2B5EF4-FFF2-40B4-BE49-F238E27FC236}">
                    <a16:creationId xmlns:a16="http://schemas.microsoft.com/office/drawing/2014/main" id="{3EBCD42F-26BA-1A4A-9E18-C925EA2FF2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7928" name="Line 1630">
                  <a:extLst>
                    <a:ext uri="{FF2B5EF4-FFF2-40B4-BE49-F238E27FC236}">
                      <a16:creationId xmlns:a16="http://schemas.microsoft.com/office/drawing/2014/main" id="{B4575705-7321-0349-91A3-1F2819345E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29" name="Line 1631">
                  <a:extLst>
                    <a:ext uri="{FF2B5EF4-FFF2-40B4-BE49-F238E27FC236}">
                      <a16:creationId xmlns:a16="http://schemas.microsoft.com/office/drawing/2014/main" id="{382A5BE5-2CD1-0343-B73F-D34264C240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30" name="Line 1632">
                  <a:extLst>
                    <a:ext uri="{FF2B5EF4-FFF2-40B4-BE49-F238E27FC236}">
                      <a16:creationId xmlns:a16="http://schemas.microsoft.com/office/drawing/2014/main" id="{79F4FD7B-A137-0E4C-B293-44987BE2CF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65" name="Group 1633">
              <a:extLst>
                <a:ext uri="{FF2B5EF4-FFF2-40B4-BE49-F238E27FC236}">
                  <a16:creationId xmlns:a16="http://schemas.microsoft.com/office/drawing/2014/main" id="{A5423D42-5701-D34E-87ED-BB2495455D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27908" name="Oval 1634">
                <a:extLst>
                  <a:ext uri="{FF2B5EF4-FFF2-40B4-BE49-F238E27FC236}">
                    <a16:creationId xmlns:a16="http://schemas.microsoft.com/office/drawing/2014/main" id="{54E26B70-5B51-A94B-A83B-7070F22F8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909" name="Line 1635">
                <a:extLst>
                  <a:ext uri="{FF2B5EF4-FFF2-40B4-BE49-F238E27FC236}">
                    <a16:creationId xmlns:a16="http://schemas.microsoft.com/office/drawing/2014/main" id="{B19F3645-B575-444A-95CF-D5E2F2A0F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0" name="Line 1636">
                <a:extLst>
                  <a:ext uri="{FF2B5EF4-FFF2-40B4-BE49-F238E27FC236}">
                    <a16:creationId xmlns:a16="http://schemas.microsoft.com/office/drawing/2014/main" id="{222FB9A5-0281-D84C-A7E9-99E2C1B50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11" name="Rectangle 1637">
                <a:extLst>
                  <a:ext uri="{FF2B5EF4-FFF2-40B4-BE49-F238E27FC236}">
                    <a16:creationId xmlns:a16="http://schemas.microsoft.com/office/drawing/2014/main" id="{44584F0C-19D2-BA47-B26F-1DB5503B4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27912" name="Oval 1638">
                <a:extLst>
                  <a:ext uri="{FF2B5EF4-FFF2-40B4-BE49-F238E27FC236}">
                    <a16:creationId xmlns:a16="http://schemas.microsoft.com/office/drawing/2014/main" id="{4518FCB8-B616-E440-A132-C81C5E53F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27913" name="Group 1639">
                <a:extLst>
                  <a:ext uri="{FF2B5EF4-FFF2-40B4-BE49-F238E27FC236}">
                    <a16:creationId xmlns:a16="http://schemas.microsoft.com/office/drawing/2014/main" id="{7261B854-AEF9-A14D-B2CC-421BF12195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7918" name="Line 1640">
                  <a:extLst>
                    <a:ext uri="{FF2B5EF4-FFF2-40B4-BE49-F238E27FC236}">
                      <a16:creationId xmlns:a16="http://schemas.microsoft.com/office/drawing/2014/main" id="{EDCC54E2-C153-5D44-BF31-D4B82C4975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9" name="Line 1641">
                  <a:extLst>
                    <a:ext uri="{FF2B5EF4-FFF2-40B4-BE49-F238E27FC236}">
                      <a16:creationId xmlns:a16="http://schemas.microsoft.com/office/drawing/2014/main" id="{5F78E930-99CF-7545-B1A5-FC294ACBCB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20" name="Line 1642">
                  <a:extLst>
                    <a:ext uri="{FF2B5EF4-FFF2-40B4-BE49-F238E27FC236}">
                      <a16:creationId xmlns:a16="http://schemas.microsoft.com/office/drawing/2014/main" id="{7A5548F0-709A-444F-82A2-EC885DFD65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14" name="Group 1643">
                <a:extLst>
                  <a:ext uri="{FF2B5EF4-FFF2-40B4-BE49-F238E27FC236}">
                    <a16:creationId xmlns:a16="http://schemas.microsoft.com/office/drawing/2014/main" id="{514F746B-9EB8-314C-AC9A-C341077DF1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7915" name="Line 1644">
                  <a:extLst>
                    <a:ext uri="{FF2B5EF4-FFF2-40B4-BE49-F238E27FC236}">
                      <a16:creationId xmlns:a16="http://schemas.microsoft.com/office/drawing/2014/main" id="{5E170B58-ED25-AF43-A436-D39F4AC7E4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6" name="Line 1645">
                  <a:extLst>
                    <a:ext uri="{FF2B5EF4-FFF2-40B4-BE49-F238E27FC236}">
                      <a16:creationId xmlns:a16="http://schemas.microsoft.com/office/drawing/2014/main" id="{979F8CF0-FCBB-364F-9BF1-FBE006E30F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7" name="Line 1646">
                  <a:extLst>
                    <a:ext uri="{FF2B5EF4-FFF2-40B4-BE49-F238E27FC236}">
                      <a16:creationId xmlns:a16="http://schemas.microsoft.com/office/drawing/2014/main" id="{855476CC-208A-D147-B124-6760EE7DA6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66" name="Group 1647">
              <a:extLst>
                <a:ext uri="{FF2B5EF4-FFF2-40B4-BE49-F238E27FC236}">
                  <a16:creationId xmlns:a16="http://schemas.microsoft.com/office/drawing/2014/main" id="{50FBA650-4CF2-A443-BEC2-7CBB121C23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27895" name="Oval 1648">
                <a:extLst>
                  <a:ext uri="{FF2B5EF4-FFF2-40B4-BE49-F238E27FC236}">
                    <a16:creationId xmlns:a16="http://schemas.microsoft.com/office/drawing/2014/main" id="{9B15CFF2-EAF7-9240-B637-F854816FF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896" name="Line 1649">
                <a:extLst>
                  <a:ext uri="{FF2B5EF4-FFF2-40B4-BE49-F238E27FC236}">
                    <a16:creationId xmlns:a16="http://schemas.microsoft.com/office/drawing/2014/main" id="{5EDCD40B-59F8-4649-97E6-F7C9AE457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7" name="Line 1650">
                <a:extLst>
                  <a:ext uri="{FF2B5EF4-FFF2-40B4-BE49-F238E27FC236}">
                    <a16:creationId xmlns:a16="http://schemas.microsoft.com/office/drawing/2014/main" id="{3BC26394-3C1B-C04D-9DFF-24EAC6B35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8" name="Rectangle 1651">
                <a:extLst>
                  <a:ext uri="{FF2B5EF4-FFF2-40B4-BE49-F238E27FC236}">
                    <a16:creationId xmlns:a16="http://schemas.microsoft.com/office/drawing/2014/main" id="{6814FF37-B9F4-6F43-8EB2-05B8F76F9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27899" name="Oval 1652">
                <a:extLst>
                  <a:ext uri="{FF2B5EF4-FFF2-40B4-BE49-F238E27FC236}">
                    <a16:creationId xmlns:a16="http://schemas.microsoft.com/office/drawing/2014/main" id="{919A1E27-4515-4D42-A021-9C80AFBDE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27900" name="Group 1653">
                <a:extLst>
                  <a:ext uri="{FF2B5EF4-FFF2-40B4-BE49-F238E27FC236}">
                    <a16:creationId xmlns:a16="http://schemas.microsoft.com/office/drawing/2014/main" id="{3ECBE94A-D803-5B4D-9913-A21434966A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7905" name="Line 1654">
                  <a:extLst>
                    <a:ext uri="{FF2B5EF4-FFF2-40B4-BE49-F238E27FC236}">
                      <a16:creationId xmlns:a16="http://schemas.microsoft.com/office/drawing/2014/main" id="{881D113A-14D2-064F-BF6E-A34143329D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6" name="Line 1655">
                  <a:extLst>
                    <a:ext uri="{FF2B5EF4-FFF2-40B4-BE49-F238E27FC236}">
                      <a16:creationId xmlns:a16="http://schemas.microsoft.com/office/drawing/2014/main" id="{A509C010-0C29-8148-B7BD-4BC9AEEC36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7" name="Line 1656">
                  <a:extLst>
                    <a:ext uri="{FF2B5EF4-FFF2-40B4-BE49-F238E27FC236}">
                      <a16:creationId xmlns:a16="http://schemas.microsoft.com/office/drawing/2014/main" id="{423CD02E-721F-494E-916A-4C1E5BC3BF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01" name="Group 1657">
                <a:extLst>
                  <a:ext uri="{FF2B5EF4-FFF2-40B4-BE49-F238E27FC236}">
                    <a16:creationId xmlns:a16="http://schemas.microsoft.com/office/drawing/2014/main" id="{F91FA684-E5BD-C644-8982-128DCE509B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7902" name="Line 1658">
                  <a:extLst>
                    <a:ext uri="{FF2B5EF4-FFF2-40B4-BE49-F238E27FC236}">
                      <a16:creationId xmlns:a16="http://schemas.microsoft.com/office/drawing/2014/main" id="{09AFA1E1-B492-A547-B728-FD9D4002EC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3" name="Line 1659">
                  <a:extLst>
                    <a:ext uri="{FF2B5EF4-FFF2-40B4-BE49-F238E27FC236}">
                      <a16:creationId xmlns:a16="http://schemas.microsoft.com/office/drawing/2014/main" id="{FD931B8F-1DE2-2549-9146-F285EAD137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4" name="Line 1660">
                  <a:extLst>
                    <a:ext uri="{FF2B5EF4-FFF2-40B4-BE49-F238E27FC236}">
                      <a16:creationId xmlns:a16="http://schemas.microsoft.com/office/drawing/2014/main" id="{C2DC8BD7-C252-AA42-8252-78AD4D321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67" name="Group 1661">
              <a:extLst>
                <a:ext uri="{FF2B5EF4-FFF2-40B4-BE49-F238E27FC236}">
                  <a16:creationId xmlns:a16="http://schemas.microsoft.com/office/drawing/2014/main" id="{A3D73397-4BD5-4846-B070-D40E73575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27882" name="Oval 1662">
                <a:extLst>
                  <a:ext uri="{FF2B5EF4-FFF2-40B4-BE49-F238E27FC236}">
                    <a16:creationId xmlns:a16="http://schemas.microsoft.com/office/drawing/2014/main" id="{0C8CA860-8C68-3C42-A1F3-89837FA15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883" name="Line 1663">
                <a:extLst>
                  <a:ext uri="{FF2B5EF4-FFF2-40B4-BE49-F238E27FC236}">
                    <a16:creationId xmlns:a16="http://schemas.microsoft.com/office/drawing/2014/main" id="{CF1102D4-2D60-2643-B9C6-EEAE4F2DA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4" name="Line 1664">
                <a:extLst>
                  <a:ext uri="{FF2B5EF4-FFF2-40B4-BE49-F238E27FC236}">
                    <a16:creationId xmlns:a16="http://schemas.microsoft.com/office/drawing/2014/main" id="{736FABFD-F188-614F-B400-21DAB5369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5" name="Rectangle 1665">
                <a:extLst>
                  <a:ext uri="{FF2B5EF4-FFF2-40B4-BE49-F238E27FC236}">
                    <a16:creationId xmlns:a16="http://schemas.microsoft.com/office/drawing/2014/main" id="{6CB7CC73-58C2-4841-B8C8-89355F60C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27886" name="Oval 1666">
                <a:extLst>
                  <a:ext uri="{FF2B5EF4-FFF2-40B4-BE49-F238E27FC236}">
                    <a16:creationId xmlns:a16="http://schemas.microsoft.com/office/drawing/2014/main" id="{FEF89769-A04E-B649-9D90-9ACE45054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27887" name="Group 1667">
                <a:extLst>
                  <a:ext uri="{FF2B5EF4-FFF2-40B4-BE49-F238E27FC236}">
                    <a16:creationId xmlns:a16="http://schemas.microsoft.com/office/drawing/2014/main" id="{A641BA76-54FF-A641-B49B-408A4326F0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7892" name="Line 1668">
                  <a:extLst>
                    <a:ext uri="{FF2B5EF4-FFF2-40B4-BE49-F238E27FC236}">
                      <a16:creationId xmlns:a16="http://schemas.microsoft.com/office/drawing/2014/main" id="{4EF7EF49-C681-3A45-AEF1-468C044E2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93" name="Line 1669">
                  <a:extLst>
                    <a:ext uri="{FF2B5EF4-FFF2-40B4-BE49-F238E27FC236}">
                      <a16:creationId xmlns:a16="http://schemas.microsoft.com/office/drawing/2014/main" id="{D5ADEF50-BE8A-044C-BD47-105C00E02E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94" name="Line 1670">
                  <a:extLst>
                    <a:ext uri="{FF2B5EF4-FFF2-40B4-BE49-F238E27FC236}">
                      <a16:creationId xmlns:a16="http://schemas.microsoft.com/office/drawing/2014/main" id="{27C9A245-E94E-BB4B-AF03-601A17C584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88" name="Group 1671">
                <a:extLst>
                  <a:ext uri="{FF2B5EF4-FFF2-40B4-BE49-F238E27FC236}">
                    <a16:creationId xmlns:a16="http://schemas.microsoft.com/office/drawing/2014/main" id="{7110F0E7-4D0D-154F-8616-E9B8834CBF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7889" name="Line 1672">
                  <a:extLst>
                    <a:ext uri="{FF2B5EF4-FFF2-40B4-BE49-F238E27FC236}">
                      <a16:creationId xmlns:a16="http://schemas.microsoft.com/office/drawing/2014/main" id="{44AB120A-2157-9546-8D36-D83BEF450B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90" name="Line 1673">
                  <a:extLst>
                    <a:ext uri="{FF2B5EF4-FFF2-40B4-BE49-F238E27FC236}">
                      <a16:creationId xmlns:a16="http://schemas.microsoft.com/office/drawing/2014/main" id="{C138FA9B-F655-CE4E-8391-7D2BBEC43A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91" name="Line 1674">
                  <a:extLst>
                    <a:ext uri="{FF2B5EF4-FFF2-40B4-BE49-F238E27FC236}">
                      <a16:creationId xmlns:a16="http://schemas.microsoft.com/office/drawing/2014/main" id="{650BA619-B9BD-D945-92A2-15978248A3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68" name="Group 1675">
              <a:extLst>
                <a:ext uri="{FF2B5EF4-FFF2-40B4-BE49-F238E27FC236}">
                  <a16:creationId xmlns:a16="http://schemas.microsoft.com/office/drawing/2014/main" id="{34929717-FA15-DF4E-AC0F-1D21FE64A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27869" name="Oval 1676">
                <a:extLst>
                  <a:ext uri="{FF2B5EF4-FFF2-40B4-BE49-F238E27FC236}">
                    <a16:creationId xmlns:a16="http://schemas.microsoft.com/office/drawing/2014/main" id="{7307FF51-5244-1247-B35A-B6773F441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870" name="Line 1677">
                <a:extLst>
                  <a:ext uri="{FF2B5EF4-FFF2-40B4-BE49-F238E27FC236}">
                    <a16:creationId xmlns:a16="http://schemas.microsoft.com/office/drawing/2014/main" id="{283A19C8-A9BE-4E4A-9F7E-8F4B65A9A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1" name="Line 1678">
                <a:extLst>
                  <a:ext uri="{FF2B5EF4-FFF2-40B4-BE49-F238E27FC236}">
                    <a16:creationId xmlns:a16="http://schemas.microsoft.com/office/drawing/2014/main" id="{302D7568-C977-F940-9978-4607F8869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2" name="Rectangle 1679">
                <a:extLst>
                  <a:ext uri="{FF2B5EF4-FFF2-40B4-BE49-F238E27FC236}">
                    <a16:creationId xmlns:a16="http://schemas.microsoft.com/office/drawing/2014/main" id="{B1EA95F2-4082-4847-81C6-C17A1DC90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27873" name="Oval 1680">
                <a:extLst>
                  <a:ext uri="{FF2B5EF4-FFF2-40B4-BE49-F238E27FC236}">
                    <a16:creationId xmlns:a16="http://schemas.microsoft.com/office/drawing/2014/main" id="{81F0E46F-F4C5-D04F-84CD-70D6ACE5D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27874" name="Group 1681">
                <a:extLst>
                  <a:ext uri="{FF2B5EF4-FFF2-40B4-BE49-F238E27FC236}">
                    <a16:creationId xmlns:a16="http://schemas.microsoft.com/office/drawing/2014/main" id="{BACD5CDD-617A-5D48-9710-0CB0D99877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7879" name="Line 1682">
                  <a:extLst>
                    <a:ext uri="{FF2B5EF4-FFF2-40B4-BE49-F238E27FC236}">
                      <a16:creationId xmlns:a16="http://schemas.microsoft.com/office/drawing/2014/main" id="{6BD61D9D-92EA-0A45-93C9-7A90326EF1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80" name="Line 1683">
                  <a:extLst>
                    <a:ext uri="{FF2B5EF4-FFF2-40B4-BE49-F238E27FC236}">
                      <a16:creationId xmlns:a16="http://schemas.microsoft.com/office/drawing/2014/main" id="{A4D7E50D-51E2-A44D-9530-94EF877B4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81" name="Line 1684">
                  <a:extLst>
                    <a:ext uri="{FF2B5EF4-FFF2-40B4-BE49-F238E27FC236}">
                      <a16:creationId xmlns:a16="http://schemas.microsoft.com/office/drawing/2014/main" id="{1A3A6640-6FE7-4643-9C9F-656F7A090B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75" name="Group 1685">
                <a:extLst>
                  <a:ext uri="{FF2B5EF4-FFF2-40B4-BE49-F238E27FC236}">
                    <a16:creationId xmlns:a16="http://schemas.microsoft.com/office/drawing/2014/main" id="{E3192132-0700-D64D-80DA-DA737D28F8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7876" name="Line 1686">
                  <a:extLst>
                    <a:ext uri="{FF2B5EF4-FFF2-40B4-BE49-F238E27FC236}">
                      <a16:creationId xmlns:a16="http://schemas.microsoft.com/office/drawing/2014/main" id="{4E054673-C808-6C4F-86CB-37B8D68F4E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7" name="Line 1687">
                  <a:extLst>
                    <a:ext uri="{FF2B5EF4-FFF2-40B4-BE49-F238E27FC236}">
                      <a16:creationId xmlns:a16="http://schemas.microsoft.com/office/drawing/2014/main" id="{077230A3-8592-A147-B13F-EBC2FF74E7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78" name="Line 1688">
                  <a:extLst>
                    <a:ext uri="{FF2B5EF4-FFF2-40B4-BE49-F238E27FC236}">
                      <a16:creationId xmlns:a16="http://schemas.microsoft.com/office/drawing/2014/main" id="{1FB48227-303B-A64C-9532-93A5F60446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69" name="Group 1689">
              <a:extLst>
                <a:ext uri="{FF2B5EF4-FFF2-40B4-BE49-F238E27FC236}">
                  <a16:creationId xmlns:a16="http://schemas.microsoft.com/office/drawing/2014/main" id="{DCBB133E-0BF6-9340-9B2F-6C6C71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27856" name="Oval 1690">
                <a:extLst>
                  <a:ext uri="{FF2B5EF4-FFF2-40B4-BE49-F238E27FC236}">
                    <a16:creationId xmlns:a16="http://schemas.microsoft.com/office/drawing/2014/main" id="{21875C77-603F-BE4A-8BFE-4D9F2B73E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857" name="Line 1691">
                <a:extLst>
                  <a:ext uri="{FF2B5EF4-FFF2-40B4-BE49-F238E27FC236}">
                    <a16:creationId xmlns:a16="http://schemas.microsoft.com/office/drawing/2014/main" id="{15B5A2A2-0427-B048-A502-09E3188B2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8" name="Line 1692">
                <a:extLst>
                  <a:ext uri="{FF2B5EF4-FFF2-40B4-BE49-F238E27FC236}">
                    <a16:creationId xmlns:a16="http://schemas.microsoft.com/office/drawing/2014/main" id="{06232AEE-EF6E-7049-9DB7-555F9A21F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9" name="Rectangle 1693">
                <a:extLst>
                  <a:ext uri="{FF2B5EF4-FFF2-40B4-BE49-F238E27FC236}">
                    <a16:creationId xmlns:a16="http://schemas.microsoft.com/office/drawing/2014/main" id="{1C7F5F3F-54A0-DC4B-9714-C08B2CB84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27860" name="Oval 1694">
                <a:extLst>
                  <a:ext uri="{FF2B5EF4-FFF2-40B4-BE49-F238E27FC236}">
                    <a16:creationId xmlns:a16="http://schemas.microsoft.com/office/drawing/2014/main" id="{607C3388-41E3-A844-9486-66A138F72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27861" name="Group 1695">
                <a:extLst>
                  <a:ext uri="{FF2B5EF4-FFF2-40B4-BE49-F238E27FC236}">
                    <a16:creationId xmlns:a16="http://schemas.microsoft.com/office/drawing/2014/main" id="{02CF5655-073B-3447-B20C-0BBD784E9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7866" name="Line 1696">
                  <a:extLst>
                    <a:ext uri="{FF2B5EF4-FFF2-40B4-BE49-F238E27FC236}">
                      <a16:creationId xmlns:a16="http://schemas.microsoft.com/office/drawing/2014/main" id="{64A4DA2C-3817-6847-AEE7-E864132385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7" name="Line 1697">
                  <a:extLst>
                    <a:ext uri="{FF2B5EF4-FFF2-40B4-BE49-F238E27FC236}">
                      <a16:creationId xmlns:a16="http://schemas.microsoft.com/office/drawing/2014/main" id="{2C6FF1AD-348A-E64B-875A-3FA113136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8" name="Line 1698">
                  <a:extLst>
                    <a:ext uri="{FF2B5EF4-FFF2-40B4-BE49-F238E27FC236}">
                      <a16:creationId xmlns:a16="http://schemas.microsoft.com/office/drawing/2014/main" id="{4C707D88-3D8E-8A44-BC26-9486CCAAC8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62" name="Group 1699">
                <a:extLst>
                  <a:ext uri="{FF2B5EF4-FFF2-40B4-BE49-F238E27FC236}">
                    <a16:creationId xmlns:a16="http://schemas.microsoft.com/office/drawing/2014/main" id="{26E710E8-1FB5-AF46-AFDF-BFBC2A27C3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7863" name="Line 1700">
                  <a:extLst>
                    <a:ext uri="{FF2B5EF4-FFF2-40B4-BE49-F238E27FC236}">
                      <a16:creationId xmlns:a16="http://schemas.microsoft.com/office/drawing/2014/main" id="{C96B6A8F-D46F-9A4B-9192-2C3CFE9490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4" name="Line 1701">
                  <a:extLst>
                    <a:ext uri="{FF2B5EF4-FFF2-40B4-BE49-F238E27FC236}">
                      <a16:creationId xmlns:a16="http://schemas.microsoft.com/office/drawing/2014/main" id="{CF0A0435-7314-254A-80FD-D43E600B3A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65" name="Line 1702">
                  <a:extLst>
                    <a:ext uri="{FF2B5EF4-FFF2-40B4-BE49-F238E27FC236}">
                      <a16:creationId xmlns:a16="http://schemas.microsoft.com/office/drawing/2014/main" id="{CDF5AB78-5F2F-574D-8B9E-AB701EF120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70" name="Group 1703">
              <a:extLst>
                <a:ext uri="{FF2B5EF4-FFF2-40B4-BE49-F238E27FC236}">
                  <a16:creationId xmlns:a16="http://schemas.microsoft.com/office/drawing/2014/main" id="{78970FC4-F86E-334A-8567-A877B2C395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27843" name="Oval 1704">
                <a:extLst>
                  <a:ext uri="{FF2B5EF4-FFF2-40B4-BE49-F238E27FC236}">
                    <a16:creationId xmlns:a16="http://schemas.microsoft.com/office/drawing/2014/main" id="{7135ED9D-3E6A-424A-A07B-367910003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844" name="Line 1705">
                <a:extLst>
                  <a:ext uri="{FF2B5EF4-FFF2-40B4-BE49-F238E27FC236}">
                    <a16:creationId xmlns:a16="http://schemas.microsoft.com/office/drawing/2014/main" id="{CB4EBE15-C870-7E45-916D-BFAAECFC6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5" name="Line 1706">
                <a:extLst>
                  <a:ext uri="{FF2B5EF4-FFF2-40B4-BE49-F238E27FC236}">
                    <a16:creationId xmlns:a16="http://schemas.microsoft.com/office/drawing/2014/main" id="{506998FA-9612-0C46-853C-54FFAA155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6" name="Rectangle 1707">
                <a:extLst>
                  <a:ext uri="{FF2B5EF4-FFF2-40B4-BE49-F238E27FC236}">
                    <a16:creationId xmlns:a16="http://schemas.microsoft.com/office/drawing/2014/main" id="{820779D9-0B99-9345-BFAE-281E2FF06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27847" name="Oval 1708">
                <a:extLst>
                  <a:ext uri="{FF2B5EF4-FFF2-40B4-BE49-F238E27FC236}">
                    <a16:creationId xmlns:a16="http://schemas.microsoft.com/office/drawing/2014/main" id="{A3D3A01C-EE35-6A4C-A9F6-492B31A77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27848" name="Group 1709">
                <a:extLst>
                  <a:ext uri="{FF2B5EF4-FFF2-40B4-BE49-F238E27FC236}">
                    <a16:creationId xmlns:a16="http://schemas.microsoft.com/office/drawing/2014/main" id="{97E10F4F-D13C-EC47-BB7F-096031FC59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7853" name="Line 1710">
                  <a:extLst>
                    <a:ext uri="{FF2B5EF4-FFF2-40B4-BE49-F238E27FC236}">
                      <a16:creationId xmlns:a16="http://schemas.microsoft.com/office/drawing/2014/main" id="{603A4186-D257-7446-BEDB-B512AEEACC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4" name="Line 1711">
                  <a:extLst>
                    <a:ext uri="{FF2B5EF4-FFF2-40B4-BE49-F238E27FC236}">
                      <a16:creationId xmlns:a16="http://schemas.microsoft.com/office/drawing/2014/main" id="{A86D4FA8-96D9-9A41-91C4-E95731D1E1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5" name="Line 1712">
                  <a:extLst>
                    <a:ext uri="{FF2B5EF4-FFF2-40B4-BE49-F238E27FC236}">
                      <a16:creationId xmlns:a16="http://schemas.microsoft.com/office/drawing/2014/main" id="{5EA5A721-4A25-0843-B454-7BEF7D54D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49" name="Group 1713">
                <a:extLst>
                  <a:ext uri="{FF2B5EF4-FFF2-40B4-BE49-F238E27FC236}">
                    <a16:creationId xmlns:a16="http://schemas.microsoft.com/office/drawing/2014/main" id="{46E6FA68-A6E2-324B-9EF3-4F5617E2D9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7850" name="Line 1714">
                  <a:extLst>
                    <a:ext uri="{FF2B5EF4-FFF2-40B4-BE49-F238E27FC236}">
                      <a16:creationId xmlns:a16="http://schemas.microsoft.com/office/drawing/2014/main" id="{BEC74A2B-7054-7C45-AF1E-56A79CBC0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1" name="Line 1715">
                  <a:extLst>
                    <a:ext uri="{FF2B5EF4-FFF2-40B4-BE49-F238E27FC236}">
                      <a16:creationId xmlns:a16="http://schemas.microsoft.com/office/drawing/2014/main" id="{548A07BD-A65A-184D-8D8A-B6487FDFE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52" name="Line 1716">
                  <a:extLst>
                    <a:ext uri="{FF2B5EF4-FFF2-40B4-BE49-F238E27FC236}">
                      <a16:creationId xmlns:a16="http://schemas.microsoft.com/office/drawing/2014/main" id="{DC46A7EF-57D8-EE40-B9B1-3A532D3537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71" name="Group 1717">
              <a:extLst>
                <a:ext uri="{FF2B5EF4-FFF2-40B4-BE49-F238E27FC236}">
                  <a16:creationId xmlns:a16="http://schemas.microsoft.com/office/drawing/2014/main" id="{D854AE75-B22A-C242-AEB2-5A97567170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27830" name="Oval 1718">
                <a:extLst>
                  <a:ext uri="{FF2B5EF4-FFF2-40B4-BE49-F238E27FC236}">
                    <a16:creationId xmlns:a16="http://schemas.microsoft.com/office/drawing/2014/main" id="{8A75B20D-AC1C-BE41-947A-02D51655D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831" name="Line 1719">
                <a:extLst>
                  <a:ext uri="{FF2B5EF4-FFF2-40B4-BE49-F238E27FC236}">
                    <a16:creationId xmlns:a16="http://schemas.microsoft.com/office/drawing/2014/main" id="{BD91BA2B-EED0-B64D-BA49-0DB95DD96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2" name="Line 1720">
                <a:extLst>
                  <a:ext uri="{FF2B5EF4-FFF2-40B4-BE49-F238E27FC236}">
                    <a16:creationId xmlns:a16="http://schemas.microsoft.com/office/drawing/2014/main" id="{2F6CE213-6E3B-4A40-96DB-E41065186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3" name="Rectangle 1721">
                <a:extLst>
                  <a:ext uri="{FF2B5EF4-FFF2-40B4-BE49-F238E27FC236}">
                    <a16:creationId xmlns:a16="http://schemas.microsoft.com/office/drawing/2014/main" id="{0AA070F5-048E-B840-9560-B65FB99EB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27834" name="Oval 1722">
                <a:extLst>
                  <a:ext uri="{FF2B5EF4-FFF2-40B4-BE49-F238E27FC236}">
                    <a16:creationId xmlns:a16="http://schemas.microsoft.com/office/drawing/2014/main" id="{951D2A52-C10F-C64A-86C9-C1F8C8C34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27835" name="Group 1723">
                <a:extLst>
                  <a:ext uri="{FF2B5EF4-FFF2-40B4-BE49-F238E27FC236}">
                    <a16:creationId xmlns:a16="http://schemas.microsoft.com/office/drawing/2014/main" id="{2189D721-EB3C-5744-B7C4-4816D38446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7840" name="Line 1724">
                  <a:extLst>
                    <a:ext uri="{FF2B5EF4-FFF2-40B4-BE49-F238E27FC236}">
                      <a16:creationId xmlns:a16="http://schemas.microsoft.com/office/drawing/2014/main" id="{5A0A427D-B953-B745-95B1-319BE80C23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41" name="Line 1725">
                  <a:extLst>
                    <a:ext uri="{FF2B5EF4-FFF2-40B4-BE49-F238E27FC236}">
                      <a16:creationId xmlns:a16="http://schemas.microsoft.com/office/drawing/2014/main" id="{C1629E3D-9A25-0940-B121-8684A8EF0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42" name="Line 1726">
                  <a:extLst>
                    <a:ext uri="{FF2B5EF4-FFF2-40B4-BE49-F238E27FC236}">
                      <a16:creationId xmlns:a16="http://schemas.microsoft.com/office/drawing/2014/main" id="{7B3A6C2C-92FC-CD4D-9D47-B54DEBA4CF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36" name="Group 1727">
                <a:extLst>
                  <a:ext uri="{FF2B5EF4-FFF2-40B4-BE49-F238E27FC236}">
                    <a16:creationId xmlns:a16="http://schemas.microsoft.com/office/drawing/2014/main" id="{536FD0B3-2D5D-2B46-A551-0E5C12498C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7837" name="Line 1728">
                  <a:extLst>
                    <a:ext uri="{FF2B5EF4-FFF2-40B4-BE49-F238E27FC236}">
                      <a16:creationId xmlns:a16="http://schemas.microsoft.com/office/drawing/2014/main" id="{5B3BD89C-0665-BD4E-A38F-B42988B05B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38" name="Line 1729">
                  <a:extLst>
                    <a:ext uri="{FF2B5EF4-FFF2-40B4-BE49-F238E27FC236}">
                      <a16:creationId xmlns:a16="http://schemas.microsoft.com/office/drawing/2014/main" id="{3822B74C-0237-9B44-BFEC-E95F0BDA1A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39" name="Line 1730">
                  <a:extLst>
                    <a:ext uri="{FF2B5EF4-FFF2-40B4-BE49-F238E27FC236}">
                      <a16:creationId xmlns:a16="http://schemas.microsoft.com/office/drawing/2014/main" id="{D8D3C786-6EE6-6241-9F75-C20D58BAA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72" name="Group 1731">
              <a:extLst>
                <a:ext uri="{FF2B5EF4-FFF2-40B4-BE49-F238E27FC236}">
                  <a16:creationId xmlns:a16="http://schemas.microsoft.com/office/drawing/2014/main" id="{56A23692-8AB9-F24D-A8DF-B60062A29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27817" name="Oval 1732">
                <a:extLst>
                  <a:ext uri="{FF2B5EF4-FFF2-40B4-BE49-F238E27FC236}">
                    <a16:creationId xmlns:a16="http://schemas.microsoft.com/office/drawing/2014/main" id="{BBBE4216-2CFC-AE44-8FFB-8E7C8F8CB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818" name="Line 1733">
                <a:extLst>
                  <a:ext uri="{FF2B5EF4-FFF2-40B4-BE49-F238E27FC236}">
                    <a16:creationId xmlns:a16="http://schemas.microsoft.com/office/drawing/2014/main" id="{95C9AC1C-F8C6-8748-BDD9-ED4256FAC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9" name="Line 1734">
                <a:extLst>
                  <a:ext uri="{FF2B5EF4-FFF2-40B4-BE49-F238E27FC236}">
                    <a16:creationId xmlns:a16="http://schemas.microsoft.com/office/drawing/2014/main" id="{C0E3A623-1324-1349-8260-4A248B40A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0" name="Rectangle 1735">
                <a:extLst>
                  <a:ext uri="{FF2B5EF4-FFF2-40B4-BE49-F238E27FC236}">
                    <a16:creationId xmlns:a16="http://schemas.microsoft.com/office/drawing/2014/main" id="{5F2884FB-9F27-FD4C-A6BA-916B0883B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27821" name="Oval 1736">
                <a:extLst>
                  <a:ext uri="{FF2B5EF4-FFF2-40B4-BE49-F238E27FC236}">
                    <a16:creationId xmlns:a16="http://schemas.microsoft.com/office/drawing/2014/main" id="{03B4ACD8-196E-A245-8C0C-8026DC02B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27822" name="Group 1737">
                <a:extLst>
                  <a:ext uri="{FF2B5EF4-FFF2-40B4-BE49-F238E27FC236}">
                    <a16:creationId xmlns:a16="http://schemas.microsoft.com/office/drawing/2014/main" id="{1BCF0C38-D1EE-5646-94DE-ED6B16CE44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7827" name="Line 1738">
                  <a:extLst>
                    <a:ext uri="{FF2B5EF4-FFF2-40B4-BE49-F238E27FC236}">
                      <a16:creationId xmlns:a16="http://schemas.microsoft.com/office/drawing/2014/main" id="{7FCAAB94-A439-C44C-83C2-32BC67CE51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28" name="Line 1739">
                  <a:extLst>
                    <a:ext uri="{FF2B5EF4-FFF2-40B4-BE49-F238E27FC236}">
                      <a16:creationId xmlns:a16="http://schemas.microsoft.com/office/drawing/2014/main" id="{0B20E0D6-8FE2-3C45-A525-7CF517E445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29" name="Line 1740">
                  <a:extLst>
                    <a:ext uri="{FF2B5EF4-FFF2-40B4-BE49-F238E27FC236}">
                      <a16:creationId xmlns:a16="http://schemas.microsoft.com/office/drawing/2014/main" id="{117EF5C3-82D2-B449-A7B7-D907BE7743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23" name="Group 1741">
                <a:extLst>
                  <a:ext uri="{FF2B5EF4-FFF2-40B4-BE49-F238E27FC236}">
                    <a16:creationId xmlns:a16="http://schemas.microsoft.com/office/drawing/2014/main" id="{23AE9B9D-A1FC-5A43-966C-1F729816E0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7824" name="Line 1742">
                  <a:extLst>
                    <a:ext uri="{FF2B5EF4-FFF2-40B4-BE49-F238E27FC236}">
                      <a16:creationId xmlns:a16="http://schemas.microsoft.com/office/drawing/2014/main" id="{AABD6834-62A2-B34E-8FEA-45238C16C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25" name="Line 1743">
                  <a:extLst>
                    <a:ext uri="{FF2B5EF4-FFF2-40B4-BE49-F238E27FC236}">
                      <a16:creationId xmlns:a16="http://schemas.microsoft.com/office/drawing/2014/main" id="{0505355C-B970-6644-A637-07896B6781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26" name="Line 1744">
                  <a:extLst>
                    <a:ext uri="{FF2B5EF4-FFF2-40B4-BE49-F238E27FC236}">
                      <a16:creationId xmlns:a16="http://schemas.microsoft.com/office/drawing/2014/main" id="{805E67FC-E1EA-BC4B-A3F8-AC8DC29190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673" name="Line 1745">
              <a:extLst>
                <a:ext uri="{FF2B5EF4-FFF2-40B4-BE49-F238E27FC236}">
                  <a16:creationId xmlns:a16="http://schemas.microsoft.com/office/drawing/2014/main" id="{8CE95B11-EE19-1D43-88E5-0A678257C3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1746">
              <a:extLst>
                <a:ext uri="{FF2B5EF4-FFF2-40B4-BE49-F238E27FC236}">
                  <a16:creationId xmlns:a16="http://schemas.microsoft.com/office/drawing/2014/main" id="{3AA0F1E2-8A53-A34E-9A78-910190B8B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1747">
              <a:extLst>
                <a:ext uri="{FF2B5EF4-FFF2-40B4-BE49-F238E27FC236}">
                  <a16:creationId xmlns:a16="http://schemas.microsoft.com/office/drawing/2014/main" id="{CE0FD301-3259-1548-8A02-0D52FC052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1748">
              <a:extLst>
                <a:ext uri="{FF2B5EF4-FFF2-40B4-BE49-F238E27FC236}">
                  <a16:creationId xmlns:a16="http://schemas.microsoft.com/office/drawing/2014/main" id="{F4297663-85FC-834F-AD00-E3EA56A39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1749">
              <a:extLst>
                <a:ext uri="{FF2B5EF4-FFF2-40B4-BE49-F238E27FC236}">
                  <a16:creationId xmlns:a16="http://schemas.microsoft.com/office/drawing/2014/main" id="{FDBD8FC0-DBE4-994C-97CF-EF53A5E11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8" name="Group 1750">
              <a:extLst>
                <a:ext uri="{FF2B5EF4-FFF2-40B4-BE49-F238E27FC236}">
                  <a16:creationId xmlns:a16="http://schemas.microsoft.com/office/drawing/2014/main" id="{755F413F-4D07-E342-B637-8F37C6163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27815" name="Object 1751">
                <a:extLst>
                  <a:ext uri="{FF2B5EF4-FFF2-40B4-BE49-F238E27FC236}">
                    <a16:creationId xmlns:a16="http://schemas.microsoft.com/office/drawing/2014/main" id="{FC0C9FEF-EECC-094A-AFE8-AB3F36A0D99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11137900" imgH="11315700" progId="MS_ClipArt_Gallery.2">
                      <p:embed/>
                    </p:oleObj>
                  </mc:Choice>
                  <mc:Fallback>
                    <p:oleObj name="Clip" r:id="rId9" imgW="11137900" imgH="11315700" progId="MS_ClipArt_Gallery.2">
                      <p:embed/>
                      <p:pic>
                        <p:nvPicPr>
                          <p:cNvPr id="0" name="Object 17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816" name="Object 1752">
                <a:extLst>
                  <a:ext uri="{FF2B5EF4-FFF2-40B4-BE49-F238E27FC236}">
                    <a16:creationId xmlns:a16="http://schemas.microsoft.com/office/drawing/2014/main" id="{368913B7-71C9-B648-86E9-F8025C67D52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0" imgW="17005300" imgH="16078200" progId="MS_ClipArt_Gallery.2">
                      <p:embed/>
                    </p:oleObj>
                  </mc:Choice>
                  <mc:Fallback>
                    <p:oleObj name="Clip" r:id="rId10" imgW="17005300" imgH="16078200" progId="MS_ClipArt_Gallery.2">
                      <p:embed/>
                      <p:pic>
                        <p:nvPicPr>
                          <p:cNvPr id="0" name="Object 17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7679" name="Group 1753">
              <a:extLst>
                <a:ext uri="{FF2B5EF4-FFF2-40B4-BE49-F238E27FC236}">
                  <a16:creationId xmlns:a16="http://schemas.microsoft.com/office/drawing/2014/main" id="{BC3C852B-E21B-D543-A30F-3B405D5736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27798" name="Picture 1754" descr="31u_bnrz[1]">
                <a:extLst>
                  <a:ext uri="{FF2B5EF4-FFF2-40B4-BE49-F238E27FC236}">
                    <a16:creationId xmlns:a16="http://schemas.microsoft.com/office/drawing/2014/main" id="{F2E415B3-934F-2947-95CC-2832CBB49B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99" name="Freeform 1755">
                <a:extLst>
                  <a:ext uri="{FF2B5EF4-FFF2-40B4-BE49-F238E27FC236}">
                    <a16:creationId xmlns:a16="http://schemas.microsoft.com/office/drawing/2014/main" id="{6AB24540-5B80-9547-9F63-28F6C52BD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0" name="Freeform 1756">
                <a:extLst>
                  <a:ext uri="{FF2B5EF4-FFF2-40B4-BE49-F238E27FC236}">
                    <a16:creationId xmlns:a16="http://schemas.microsoft.com/office/drawing/2014/main" id="{5BC1C948-F438-5B49-AECE-B09C9684E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1" name="Freeform 1757">
                <a:extLst>
                  <a:ext uri="{FF2B5EF4-FFF2-40B4-BE49-F238E27FC236}">
                    <a16:creationId xmlns:a16="http://schemas.microsoft.com/office/drawing/2014/main" id="{886D9CE1-6A80-AA43-A17E-0FE11AD21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2" name="Freeform 1758">
                <a:extLst>
                  <a:ext uri="{FF2B5EF4-FFF2-40B4-BE49-F238E27FC236}">
                    <a16:creationId xmlns:a16="http://schemas.microsoft.com/office/drawing/2014/main" id="{3137B3C2-A3FD-8049-A0E6-63DCFEF8E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3" name="Freeform 1759">
                <a:extLst>
                  <a:ext uri="{FF2B5EF4-FFF2-40B4-BE49-F238E27FC236}">
                    <a16:creationId xmlns:a16="http://schemas.microsoft.com/office/drawing/2014/main" id="{62729E1C-0195-CE4B-8E0F-A8F67AFD9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4" name="Freeform 1760">
                <a:extLst>
                  <a:ext uri="{FF2B5EF4-FFF2-40B4-BE49-F238E27FC236}">
                    <a16:creationId xmlns:a16="http://schemas.microsoft.com/office/drawing/2014/main" id="{03B60DAE-B96C-2A45-822F-5A68969C0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5" name="Freeform 1761">
                <a:extLst>
                  <a:ext uri="{FF2B5EF4-FFF2-40B4-BE49-F238E27FC236}">
                    <a16:creationId xmlns:a16="http://schemas.microsoft.com/office/drawing/2014/main" id="{FC56A1D6-25E3-6F43-8806-D8AD145FA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0 h 187"/>
                  <a:gd name="T28" fmla="*/ 0 w 83"/>
                  <a:gd name="T29" fmla="*/ 0 h 187"/>
                  <a:gd name="T30" fmla="*/ 0 w 83"/>
                  <a:gd name="T31" fmla="*/ 0 h 187"/>
                  <a:gd name="T32" fmla="*/ 0 w 83"/>
                  <a:gd name="T33" fmla="*/ 0 h 187"/>
                  <a:gd name="T34" fmla="*/ 0 w 83"/>
                  <a:gd name="T35" fmla="*/ 0 h 187"/>
                  <a:gd name="T36" fmla="*/ 0 w 83"/>
                  <a:gd name="T37" fmla="*/ 0 h 187"/>
                  <a:gd name="T38" fmla="*/ 0 w 83"/>
                  <a:gd name="T39" fmla="*/ 0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6" name="Freeform 1762">
                <a:extLst>
                  <a:ext uri="{FF2B5EF4-FFF2-40B4-BE49-F238E27FC236}">
                    <a16:creationId xmlns:a16="http://schemas.microsoft.com/office/drawing/2014/main" id="{075F59DD-F09E-0B48-878B-324E49F37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0 h 94"/>
                  <a:gd name="T30" fmla="*/ 0 w 44"/>
                  <a:gd name="T31" fmla="*/ 0 h 94"/>
                  <a:gd name="T32" fmla="*/ 0 w 44"/>
                  <a:gd name="T33" fmla="*/ 0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7" name="Freeform 1763">
                <a:extLst>
                  <a:ext uri="{FF2B5EF4-FFF2-40B4-BE49-F238E27FC236}">
                    <a16:creationId xmlns:a16="http://schemas.microsoft.com/office/drawing/2014/main" id="{01BF8BE1-0D44-5448-BA5B-2F03D90EB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8" name="Freeform 1764">
                <a:extLst>
                  <a:ext uri="{FF2B5EF4-FFF2-40B4-BE49-F238E27FC236}">
                    <a16:creationId xmlns:a16="http://schemas.microsoft.com/office/drawing/2014/main" id="{F46CCBE4-75CB-544A-9D01-2ECE9935A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9" name="Freeform 1765">
                <a:extLst>
                  <a:ext uri="{FF2B5EF4-FFF2-40B4-BE49-F238E27FC236}">
                    <a16:creationId xmlns:a16="http://schemas.microsoft.com/office/drawing/2014/main" id="{EA419E34-0E21-5740-AE6A-729F0CB48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0" name="Freeform 1766">
                <a:extLst>
                  <a:ext uri="{FF2B5EF4-FFF2-40B4-BE49-F238E27FC236}">
                    <a16:creationId xmlns:a16="http://schemas.microsoft.com/office/drawing/2014/main" id="{ECCD6E5B-FF82-FC42-9944-7BF7016E4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1" name="Freeform 1767">
                <a:extLst>
                  <a:ext uri="{FF2B5EF4-FFF2-40B4-BE49-F238E27FC236}">
                    <a16:creationId xmlns:a16="http://schemas.microsoft.com/office/drawing/2014/main" id="{EAF79A47-0AF3-B446-987D-9A85DF573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2" name="Freeform 1768">
                <a:extLst>
                  <a:ext uri="{FF2B5EF4-FFF2-40B4-BE49-F238E27FC236}">
                    <a16:creationId xmlns:a16="http://schemas.microsoft.com/office/drawing/2014/main" id="{B8B95845-17D4-5041-BE9A-9B2DDD296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3" name="Freeform 1769">
                <a:extLst>
                  <a:ext uri="{FF2B5EF4-FFF2-40B4-BE49-F238E27FC236}">
                    <a16:creationId xmlns:a16="http://schemas.microsoft.com/office/drawing/2014/main" id="{A94F1FDE-DFB4-284C-9A48-EFAC4B403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4" name="Freeform 1770">
                <a:extLst>
                  <a:ext uri="{FF2B5EF4-FFF2-40B4-BE49-F238E27FC236}">
                    <a16:creationId xmlns:a16="http://schemas.microsoft.com/office/drawing/2014/main" id="{B0BC9BC3-8DEE-FC4D-9DA7-DA147450D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7680" name="Object 1771">
              <a:extLst>
                <a:ext uri="{FF2B5EF4-FFF2-40B4-BE49-F238E27FC236}">
                  <a16:creationId xmlns:a16="http://schemas.microsoft.com/office/drawing/2014/main" id="{A05999D8-70AB-4B40-99D1-B41B579C0E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2" imgW="17462500" imgH="14478000" progId="MS_ClipArt_Gallery.2">
                    <p:embed/>
                  </p:oleObj>
                </mc:Choice>
                <mc:Fallback>
                  <p:oleObj name="Clip" r:id="rId12" imgW="17462500" imgH="14478000" progId="MS_ClipArt_Gallery.2">
                    <p:embed/>
                    <p:pic>
                      <p:nvPicPr>
                        <p:cNvPr id="0" name="Object 17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81" name="Line 1772">
              <a:extLst>
                <a:ext uri="{FF2B5EF4-FFF2-40B4-BE49-F238E27FC236}">
                  <a16:creationId xmlns:a16="http://schemas.microsoft.com/office/drawing/2014/main" id="{761706C6-1FBB-6F49-9BDD-0E7AD6122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1773">
              <a:extLst>
                <a:ext uri="{FF2B5EF4-FFF2-40B4-BE49-F238E27FC236}">
                  <a16:creationId xmlns:a16="http://schemas.microsoft.com/office/drawing/2014/main" id="{5D626F09-32E5-9948-BC8F-39792DEC7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1774">
              <a:extLst>
                <a:ext uri="{FF2B5EF4-FFF2-40B4-BE49-F238E27FC236}">
                  <a16:creationId xmlns:a16="http://schemas.microsoft.com/office/drawing/2014/main" id="{A79A3B87-A1FD-0B49-9EB4-27378486B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1775">
              <a:extLst>
                <a:ext uri="{FF2B5EF4-FFF2-40B4-BE49-F238E27FC236}">
                  <a16:creationId xmlns:a16="http://schemas.microsoft.com/office/drawing/2014/main" id="{2B2C2BB7-B0AE-5544-BAB6-2C257A783A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85" name="Group 1776">
              <a:extLst>
                <a:ext uri="{FF2B5EF4-FFF2-40B4-BE49-F238E27FC236}">
                  <a16:creationId xmlns:a16="http://schemas.microsoft.com/office/drawing/2014/main" id="{DD8E8B3E-4665-304B-9D5B-9128F10BC2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27790" name="AutoShape 1777">
                <a:extLst>
                  <a:ext uri="{FF2B5EF4-FFF2-40B4-BE49-F238E27FC236}">
                    <a16:creationId xmlns:a16="http://schemas.microsoft.com/office/drawing/2014/main" id="{7B3AD27A-E8CD-234F-947F-E59421A37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791" name="Rectangle 1778">
                <a:extLst>
                  <a:ext uri="{FF2B5EF4-FFF2-40B4-BE49-F238E27FC236}">
                    <a16:creationId xmlns:a16="http://schemas.microsoft.com/office/drawing/2014/main" id="{FFF37A93-B65E-C148-B04F-7E5A8044F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792" name="Rectangle 1779">
                <a:extLst>
                  <a:ext uri="{FF2B5EF4-FFF2-40B4-BE49-F238E27FC236}">
                    <a16:creationId xmlns:a16="http://schemas.microsoft.com/office/drawing/2014/main" id="{9E46BDF6-28D6-AF44-99F0-BCFAEDB1D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793" name="AutoShape 1780">
                <a:extLst>
                  <a:ext uri="{FF2B5EF4-FFF2-40B4-BE49-F238E27FC236}">
                    <a16:creationId xmlns:a16="http://schemas.microsoft.com/office/drawing/2014/main" id="{F9F4D621-2C73-1645-802B-5CE301BD6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794" name="Line 1781">
                <a:extLst>
                  <a:ext uri="{FF2B5EF4-FFF2-40B4-BE49-F238E27FC236}">
                    <a16:creationId xmlns:a16="http://schemas.microsoft.com/office/drawing/2014/main" id="{E50DE35A-AB27-3E40-97D0-5EDBA862A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5" name="Line 1782">
                <a:extLst>
                  <a:ext uri="{FF2B5EF4-FFF2-40B4-BE49-F238E27FC236}">
                    <a16:creationId xmlns:a16="http://schemas.microsoft.com/office/drawing/2014/main" id="{DB953A3D-8819-AA46-B4EE-10B570E81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6" name="Rectangle 1783">
                <a:extLst>
                  <a:ext uri="{FF2B5EF4-FFF2-40B4-BE49-F238E27FC236}">
                    <a16:creationId xmlns:a16="http://schemas.microsoft.com/office/drawing/2014/main" id="{3E8C133C-FCAD-8E4D-A09E-5CF735B50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797" name="Rectangle 1784">
                <a:extLst>
                  <a:ext uri="{FF2B5EF4-FFF2-40B4-BE49-F238E27FC236}">
                    <a16:creationId xmlns:a16="http://schemas.microsoft.com/office/drawing/2014/main" id="{9F7607BC-5208-7940-86D2-D8B1FF0FA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27686" name="Line 1785">
              <a:extLst>
                <a:ext uri="{FF2B5EF4-FFF2-40B4-BE49-F238E27FC236}">
                  <a16:creationId xmlns:a16="http://schemas.microsoft.com/office/drawing/2014/main" id="{AA3A71FC-1D8C-2847-AD1C-F920279478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Line 1786">
              <a:extLst>
                <a:ext uri="{FF2B5EF4-FFF2-40B4-BE49-F238E27FC236}">
                  <a16:creationId xmlns:a16="http://schemas.microsoft.com/office/drawing/2014/main" id="{2AAFE624-14FB-714E-8918-6CA3BE4DB8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88" name="Group 1787">
              <a:extLst>
                <a:ext uri="{FF2B5EF4-FFF2-40B4-BE49-F238E27FC236}">
                  <a16:creationId xmlns:a16="http://schemas.microsoft.com/office/drawing/2014/main" id="{08F12A10-4C9B-ED4A-BD79-244B1A086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27777" name="Oval 1788">
                <a:extLst>
                  <a:ext uri="{FF2B5EF4-FFF2-40B4-BE49-F238E27FC236}">
                    <a16:creationId xmlns:a16="http://schemas.microsoft.com/office/drawing/2014/main" id="{24F0D56C-D636-714A-98EC-C44CACFC4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778" name="Line 1789">
                <a:extLst>
                  <a:ext uri="{FF2B5EF4-FFF2-40B4-BE49-F238E27FC236}">
                    <a16:creationId xmlns:a16="http://schemas.microsoft.com/office/drawing/2014/main" id="{CFF2F534-362D-E14D-9748-5A2B63D8F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9" name="Line 1790">
                <a:extLst>
                  <a:ext uri="{FF2B5EF4-FFF2-40B4-BE49-F238E27FC236}">
                    <a16:creationId xmlns:a16="http://schemas.microsoft.com/office/drawing/2014/main" id="{870112F7-1E94-0B41-A710-271CFFDE1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0" name="Rectangle 1791">
                <a:extLst>
                  <a:ext uri="{FF2B5EF4-FFF2-40B4-BE49-F238E27FC236}">
                    <a16:creationId xmlns:a16="http://schemas.microsoft.com/office/drawing/2014/main" id="{5321B81C-CCF3-8A4F-9452-89F4E8F6E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27781" name="Oval 1792">
                <a:extLst>
                  <a:ext uri="{FF2B5EF4-FFF2-40B4-BE49-F238E27FC236}">
                    <a16:creationId xmlns:a16="http://schemas.microsoft.com/office/drawing/2014/main" id="{E5C7B75F-6BED-434E-80C8-7C1703B59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27782" name="Group 1793">
                <a:extLst>
                  <a:ext uri="{FF2B5EF4-FFF2-40B4-BE49-F238E27FC236}">
                    <a16:creationId xmlns:a16="http://schemas.microsoft.com/office/drawing/2014/main" id="{6807B701-38B1-D141-9E1C-13FD679DB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7787" name="Line 1794">
                  <a:extLst>
                    <a:ext uri="{FF2B5EF4-FFF2-40B4-BE49-F238E27FC236}">
                      <a16:creationId xmlns:a16="http://schemas.microsoft.com/office/drawing/2014/main" id="{4DDBC253-7277-3144-BC1C-E9BA399C42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8" name="Line 1795">
                  <a:extLst>
                    <a:ext uri="{FF2B5EF4-FFF2-40B4-BE49-F238E27FC236}">
                      <a16:creationId xmlns:a16="http://schemas.microsoft.com/office/drawing/2014/main" id="{C69C25AF-8FD6-544E-9516-99E203FE77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9" name="Line 1796">
                  <a:extLst>
                    <a:ext uri="{FF2B5EF4-FFF2-40B4-BE49-F238E27FC236}">
                      <a16:creationId xmlns:a16="http://schemas.microsoft.com/office/drawing/2014/main" id="{C6B43B0E-B49C-AA4B-ABB1-113EDBA128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83" name="Group 1797">
                <a:extLst>
                  <a:ext uri="{FF2B5EF4-FFF2-40B4-BE49-F238E27FC236}">
                    <a16:creationId xmlns:a16="http://schemas.microsoft.com/office/drawing/2014/main" id="{1C38C7DC-D04D-8F4D-938D-3B664137D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7784" name="Line 1798">
                  <a:extLst>
                    <a:ext uri="{FF2B5EF4-FFF2-40B4-BE49-F238E27FC236}">
                      <a16:creationId xmlns:a16="http://schemas.microsoft.com/office/drawing/2014/main" id="{6BCC5A44-31BA-6A46-B9D8-4A46B23C3E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5" name="Line 1799">
                  <a:extLst>
                    <a:ext uri="{FF2B5EF4-FFF2-40B4-BE49-F238E27FC236}">
                      <a16:creationId xmlns:a16="http://schemas.microsoft.com/office/drawing/2014/main" id="{3E54A19A-A9FE-DB44-9C42-C073F301CF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6" name="Line 1800">
                  <a:extLst>
                    <a:ext uri="{FF2B5EF4-FFF2-40B4-BE49-F238E27FC236}">
                      <a16:creationId xmlns:a16="http://schemas.microsoft.com/office/drawing/2014/main" id="{247490F3-441F-DD42-A09C-4D2AA9185B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89" name="Group 1801">
              <a:extLst>
                <a:ext uri="{FF2B5EF4-FFF2-40B4-BE49-F238E27FC236}">
                  <a16:creationId xmlns:a16="http://schemas.microsoft.com/office/drawing/2014/main" id="{3C1F05F3-10A9-F44F-97F4-6B01278E4A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27764" name="Oval 1802">
                <a:extLst>
                  <a:ext uri="{FF2B5EF4-FFF2-40B4-BE49-F238E27FC236}">
                    <a16:creationId xmlns:a16="http://schemas.microsoft.com/office/drawing/2014/main" id="{0A00A375-0E84-5D4D-A6A3-7A5B174D1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765" name="Line 1803">
                <a:extLst>
                  <a:ext uri="{FF2B5EF4-FFF2-40B4-BE49-F238E27FC236}">
                    <a16:creationId xmlns:a16="http://schemas.microsoft.com/office/drawing/2014/main" id="{CB759B6C-A1F1-4744-B599-91521D629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6" name="Line 1804">
                <a:extLst>
                  <a:ext uri="{FF2B5EF4-FFF2-40B4-BE49-F238E27FC236}">
                    <a16:creationId xmlns:a16="http://schemas.microsoft.com/office/drawing/2014/main" id="{4A7BF497-15B0-D94C-A697-174F8D1BA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7" name="Rectangle 1805">
                <a:extLst>
                  <a:ext uri="{FF2B5EF4-FFF2-40B4-BE49-F238E27FC236}">
                    <a16:creationId xmlns:a16="http://schemas.microsoft.com/office/drawing/2014/main" id="{0D4493E7-F21D-6F47-BD2B-7D8FFCB5C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27768" name="Oval 1806">
                <a:extLst>
                  <a:ext uri="{FF2B5EF4-FFF2-40B4-BE49-F238E27FC236}">
                    <a16:creationId xmlns:a16="http://schemas.microsoft.com/office/drawing/2014/main" id="{90DF6ADA-3D1A-1543-8ECF-B3FF93D2D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27769" name="Group 1807">
                <a:extLst>
                  <a:ext uri="{FF2B5EF4-FFF2-40B4-BE49-F238E27FC236}">
                    <a16:creationId xmlns:a16="http://schemas.microsoft.com/office/drawing/2014/main" id="{81C4F514-157B-AF48-AA3C-4E66A36367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7774" name="Line 1808">
                  <a:extLst>
                    <a:ext uri="{FF2B5EF4-FFF2-40B4-BE49-F238E27FC236}">
                      <a16:creationId xmlns:a16="http://schemas.microsoft.com/office/drawing/2014/main" id="{446DDEE5-FDBC-5B4E-AB26-3F1C0690F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75" name="Line 1809">
                  <a:extLst>
                    <a:ext uri="{FF2B5EF4-FFF2-40B4-BE49-F238E27FC236}">
                      <a16:creationId xmlns:a16="http://schemas.microsoft.com/office/drawing/2014/main" id="{CF6AA820-8F18-934B-87B9-1307D64025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76" name="Line 1810">
                  <a:extLst>
                    <a:ext uri="{FF2B5EF4-FFF2-40B4-BE49-F238E27FC236}">
                      <a16:creationId xmlns:a16="http://schemas.microsoft.com/office/drawing/2014/main" id="{40599540-8AE1-F940-A26B-80BB60AC8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70" name="Group 1811">
                <a:extLst>
                  <a:ext uri="{FF2B5EF4-FFF2-40B4-BE49-F238E27FC236}">
                    <a16:creationId xmlns:a16="http://schemas.microsoft.com/office/drawing/2014/main" id="{210871A3-921C-734E-AAEF-1383084775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7771" name="Line 1812">
                  <a:extLst>
                    <a:ext uri="{FF2B5EF4-FFF2-40B4-BE49-F238E27FC236}">
                      <a16:creationId xmlns:a16="http://schemas.microsoft.com/office/drawing/2014/main" id="{6479FF73-599D-E64E-803D-B276FEF499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72" name="Line 1813">
                  <a:extLst>
                    <a:ext uri="{FF2B5EF4-FFF2-40B4-BE49-F238E27FC236}">
                      <a16:creationId xmlns:a16="http://schemas.microsoft.com/office/drawing/2014/main" id="{E863D518-2EAE-394C-B37B-DB5ED61CF6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73" name="Line 1814">
                  <a:extLst>
                    <a:ext uri="{FF2B5EF4-FFF2-40B4-BE49-F238E27FC236}">
                      <a16:creationId xmlns:a16="http://schemas.microsoft.com/office/drawing/2014/main" id="{B15B10B1-2A2B-5E44-BAB9-B0F6FF076D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90" name="Group 1815">
              <a:extLst>
                <a:ext uri="{FF2B5EF4-FFF2-40B4-BE49-F238E27FC236}">
                  <a16:creationId xmlns:a16="http://schemas.microsoft.com/office/drawing/2014/main" id="{D2BF955C-981F-8D44-B72A-ED85BE71D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27751" name="Oval 1816">
                <a:extLst>
                  <a:ext uri="{FF2B5EF4-FFF2-40B4-BE49-F238E27FC236}">
                    <a16:creationId xmlns:a16="http://schemas.microsoft.com/office/drawing/2014/main" id="{D0321EEB-C204-7F47-A1DF-2965F75DE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752" name="Line 1817">
                <a:extLst>
                  <a:ext uri="{FF2B5EF4-FFF2-40B4-BE49-F238E27FC236}">
                    <a16:creationId xmlns:a16="http://schemas.microsoft.com/office/drawing/2014/main" id="{9A695F5F-1C6B-D64B-8131-51076C5FF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3" name="Line 1818">
                <a:extLst>
                  <a:ext uri="{FF2B5EF4-FFF2-40B4-BE49-F238E27FC236}">
                    <a16:creationId xmlns:a16="http://schemas.microsoft.com/office/drawing/2014/main" id="{D2713C7C-F5B7-834D-8A7E-F8B8A8B18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4" name="Rectangle 1819">
                <a:extLst>
                  <a:ext uri="{FF2B5EF4-FFF2-40B4-BE49-F238E27FC236}">
                    <a16:creationId xmlns:a16="http://schemas.microsoft.com/office/drawing/2014/main" id="{F310585D-B7AC-2B40-8F60-CE0DF105F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/>
              </a:p>
            </p:txBody>
          </p:sp>
          <p:sp>
            <p:nvSpPr>
              <p:cNvPr id="27755" name="Oval 1820">
                <a:extLst>
                  <a:ext uri="{FF2B5EF4-FFF2-40B4-BE49-F238E27FC236}">
                    <a16:creationId xmlns:a16="http://schemas.microsoft.com/office/drawing/2014/main" id="{5AC62CA7-9DDD-FD40-8DBA-D0A1BD62D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27756" name="Group 1821">
                <a:extLst>
                  <a:ext uri="{FF2B5EF4-FFF2-40B4-BE49-F238E27FC236}">
                    <a16:creationId xmlns:a16="http://schemas.microsoft.com/office/drawing/2014/main" id="{D38C97DC-10C2-BE4D-AEFA-44BDB9D66A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7761" name="Line 1822">
                  <a:extLst>
                    <a:ext uri="{FF2B5EF4-FFF2-40B4-BE49-F238E27FC236}">
                      <a16:creationId xmlns:a16="http://schemas.microsoft.com/office/drawing/2014/main" id="{13A3D14D-BA9C-9F4C-8D37-741D20985D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62" name="Line 1823">
                  <a:extLst>
                    <a:ext uri="{FF2B5EF4-FFF2-40B4-BE49-F238E27FC236}">
                      <a16:creationId xmlns:a16="http://schemas.microsoft.com/office/drawing/2014/main" id="{4E6BF943-133B-FA43-8254-8456C6058F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63" name="Line 1824">
                  <a:extLst>
                    <a:ext uri="{FF2B5EF4-FFF2-40B4-BE49-F238E27FC236}">
                      <a16:creationId xmlns:a16="http://schemas.microsoft.com/office/drawing/2014/main" id="{E21EABB9-966A-3144-A3F9-7BDDD16519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57" name="Group 1825">
                <a:extLst>
                  <a:ext uri="{FF2B5EF4-FFF2-40B4-BE49-F238E27FC236}">
                    <a16:creationId xmlns:a16="http://schemas.microsoft.com/office/drawing/2014/main" id="{E2D3483E-7C72-FB40-A245-7ED34076F7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7758" name="Line 1826">
                  <a:extLst>
                    <a:ext uri="{FF2B5EF4-FFF2-40B4-BE49-F238E27FC236}">
                      <a16:creationId xmlns:a16="http://schemas.microsoft.com/office/drawing/2014/main" id="{90E48D9D-36C5-B441-B748-439ED8B1CE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9" name="Line 1827">
                  <a:extLst>
                    <a:ext uri="{FF2B5EF4-FFF2-40B4-BE49-F238E27FC236}">
                      <a16:creationId xmlns:a16="http://schemas.microsoft.com/office/drawing/2014/main" id="{7642C959-D0EB-524C-A64E-6BB1260F25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60" name="Line 1828">
                  <a:extLst>
                    <a:ext uri="{FF2B5EF4-FFF2-40B4-BE49-F238E27FC236}">
                      <a16:creationId xmlns:a16="http://schemas.microsoft.com/office/drawing/2014/main" id="{87F46DB6-7425-D04F-B1EA-272663C21D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691" name="Line 1829">
              <a:extLst>
                <a:ext uri="{FF2B5EF4-FFF2-40B4-BE49-F238E27FC236}">
                  <a16:creationId xmlns:a16="http://schemas.microsoft.com/office/drawing/2014/main" id="{1F8E3716-C744-AF4B-BFA2-A7ED1FC71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Line 1830">
              <a:extLst>
                <a:ext uri="{FF2B5EF4-FFF2-40B4-BE49-F238E27FC236}">
                  <a16:creationId xmlns:a16="http://schemas.microsoft.com/office/drawing/2014/main" id="{5B825B00-A681-F24F-A4D5-365611A397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Line 1831">
              <a:extLst>
                <a:ext uri="{FF2B5EF4-FFF2-40B4-BE49-F238E27FC236}">
                  <a16:creationId xmlns:a16="http://schemas.microsoft.com/office/drawing/2014/main" id="{CEBFC4C0-D149-1A45-B180-A69BBEA13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1832">
              <a:extLst>
                <a:ext uri="{FF2B5EF4-FFF2-40B4-BE49-F238E27FC236}">
                  <a16:creationId xmlns:a16="http://schemas.microsoft.com/office/drawing/2014/main" id="{12D88987-F478-A74B-B826-25565B774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1833">
              <a:extLst>
                <a:ext uri="{FF2B5EF4-FFF2-40B4-BE49-F238E27FC236}">
                  <a16:creationId xmlns:a16="http://schemas.microsoft.com/office/drawing/2014/main" id="{C5C114D4-2562-194A-A099-F4DA02192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1834">
              <a:extLst>
                <a:ext uri="{FF2B5EF4-FFF2-40B4-BE49-F238E27FC236}">
                  <a16:creationId xmlns:a16="http://schemas.microsoft.com/office/drawing/2014/main" id="{4D068F5B-C1F3-3E43-BEDA-9C4BB39E1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1835">
              <a:extLst>
                <a:ext uri="{FF2B5EF4-FFF2-40B4-BE49-F238E27FC236}">
                  <a16:creationId xmlns:a16="http://schemas.microsoft.com/office/drawing/2014/main" id="{AB3FDBD1-78EB-CD4C-800B-62924DA77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1836">
              <a:extLst>
                <a:ext uri="{FF2B5EF4-FFF2-40B4-BE49-F238E27FC236}">
                  <a16:creationId xmlns:a16="http://schemas.microsoft.com/office/drawing/2014/main" id="{F9A250E2-CDAE-3642-918A-C7CFFE68C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1837">
              <a:extLst>
                <a:ext uri="{FF2B5EF4-FFF2-40B4-BE49-F238E27FC236}">
                  <a16:creationId xmlns:a16="http://schemas.microsoft.com/office/drawing/2014/main" id="{FA2A030C-0610-854E-9C2F-B61423045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1838">
              <a:extLst>
                <a:ext uri="{FF2B5EF4-FFF2-40B4-BE49-F238E27FC236}">
                  <a16:creationId xmlns:a16="http://schemas.microsoft.com/office/drawing/2014/main" id="{546E1D66-440E-284B-B65B-107592893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701" name="Object 1839">
              <a:extLst>
                <a:ext uri="{FF2B5EF4-FFF2-40B4-BE49-F238E27FC236}">
                  <a16:creationId xmlns:a16="http://schemas.microsoft.com/office/drawing/2014/main" id="{5A9112F4-8BE3-034D-BB22-92759C6543E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4" imgW="17462500" imgH="14478000" progId="MS_ClipArt_Gallery.2">
                    <p:embed/>
                  </p:oleObj>
                </mc:Choice>
                <mc:Fallback>
                  <p:oleObj name="Clip" r:id="rId14" imgW="17462500" imgH="14478000" progId="MS_ClipArt_Gallery.2">
                    <p:embed/>
                    <p:pic>
                      <p:nvPicPr>
                        <p:cNvPr id="0" name="Object 18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702" name="Object 1840">
              <a:extLst>
                <a:ext uri="{FF2B5EF4-FFF2-40B4-BE49-F238E27FC236}">
                  <a16:creationId xmlns:a16="http://schemas.microsoft.com/office/drawing/2014/main" id="{823D3114-15F1-464A-8471-3A3A9A2359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7462500" imgH="14478000" progId="MS_ClipArt_Gallery.2">
                    <p:embed/>
                  </p:oleObj>
                </mc:Choice>
                <mc:Fallback>
                  <p:oleObj name="Clip" r:id="rId15" imgW="17462500" imgH="14478000" progId="MS_ClipArt_Gallery.2">
                    <p:embed/>
                    <p:pic>
                      <p:nvPicPr>
                        <p:cNvPr id="0" name="Object 18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703" name="Object 1841">
              <a:extLst>
                <a:ext uri="{FF2B5EF4-FFF2-40B4-BE49-F238E27FC236}">
                  <a16:creationId xmlns:a16="http://schemas.microsoft.com/office/drawing/2014/main" id="{9EC9BFDE-0184-1C40-8C8A-8BEA533264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6" imgW="17462500" imgH="14478000" progId="MS_ClipArt_Gallery.2">
                    <p:embed/>
                  </p:oleObj>
                </mc:Choice>
                <mc:Fallback>
                  <p:oleObj name="Clip" r:id="rId16" imgW="17462500" imgH="14478000" progId="MS_ClipArt_Gallery.2">
                    <p:embed/>
                    <p:pic>
                      <p:nvPicPr>
                        <p:cNvPr id="0" name="Object 18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704" name="Object 1842">
              <a:extLst>
                <a:ext uri="{FF2B5EF4-FFF2-40B4-BE49-F238E27FC236}">
                  <a16:creationId xmlns:a16="http://schemas.microsoft.com/office/drawing/2014/main" id="{FAEE663E-C549-3044-8043-CCFE8447A5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7" imgW="17462500" imgH="14478000" progId="MS_ClipArt_Gallery.2">
                    <p:embed/>
                  </p:oleObj>
                </mc:Choice>
                <mc:Fallback>
                  <p:oleObj name="Clip" r:id="rId17" imgW="17462500" imgH="14478000" progId="MS_ClipArt_Gallery.2">
                    <p:embed/>
                    <p:pic>
                      <p:nvPicPr>
                        <p:cNvPr id="0" name="Object 18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7705" name="Group 1843">
              <a:extLst>
                <a:ext uri="{FF2B5EF4-FFF2-40B4-BE49-F238E27FC236}">
                  <a16:creationId xmlns:a16="http://schemas.microsoft.com/office/drawing/2014/main" id="{7AD77B98-4D6D-524C-9ED2-6165BD21F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27749" name="Object 1844">
                <a:extLst>
                  <a:ext uri="{FF2B5EF4-FFF2-40B4-BE49-F238E27FC236}">
                    <a16:creationId xmlns:a16="http://schemas.microsoft.com/office/drawing/2014/main" id="{0C1D64FC-0204-864D-9DA2-9BE3000827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8" imgW="11137900" imgH="11315700" progId="MS_ClipArt_Gallery.2">
                      <p:embed/>
                    </p:oleObj>
                  </mc:Choice>
                  <mc:Fallback>
                    <p:oleObj name="Clip" r:id="rId18" imgW="11137900" imgH="11315700" progId="MS_ClipArt_Gallery.2">
                      <p:embed/>
                      <p:pic>
                        <p:nvPicPr>
                          <p:cNvPr id="0" name="Object 18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750" name="Object 1845">
                <a:extLst>
                  <a:ext uri="{FF2B5EF4-FFF2-40B4-BE49-F238E27FC236}">
                    <a16:creationId xmlns:a16="http://schemas.microsoft.com/office/drawing/2014/main" id="{43958CCB-A004-9D4C-AD45-2937A43FAD1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9" imgW="17005300" imgH="16078200" progId="MS_ClipArt_Gallery.2">
                      <p:embed/>
                    </p:oleObj>
                  </mc:Choice>
                  <mc:Fallback>
                    <p:oleObj name="Clip" r:id="rId19" imgW="17005300" imgH="16078200" progId="MS_ClipArt_Gallery.2">
                      <p:embed/>
                      <p:pic>
                        <p:nvPicPr>
                          <p:cNvPr id="0" name="Object 18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7706" name="Group 1846">
              <a:extLst>
                <a:ext uri="{FF2B5EF4-FFF2-40B4-BE49-F238E27FC236}">
                  <a16:creationId xmlns:a16="http://schemas.microsoft.com/office/drawing/2014/main" id="{AD5AC6DB-0B30-B644-A382-2517A2B024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27747" name="Object 1847">
                <a:extLst>
                  <a:ext uri="{FF2B5EF4-FFF2-40B4-BE49-F238E27FC236}">
                    <a16:creationId xmlns:a16="http://schemas.microsoft.com/office/drawing/2014/main" id="{EC5A3287-431E-BE4C-98A2-DF190B6F05E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0" imgW="11137900" imgH="11315700" progId="MS_ClipArt_Gallery.2">
                      <p:embed/>
                    </p:oleObj>
                  </mc:Choice>
                  <mc:Fallback>
                    <p:oleObj name="Clip" r:id="rId20" imgW="11137900" imgH="11315700" progId="MS_ClipArt_Gallery.2">
                      <p:embed/>
                      <p:pic>
                        <p:nvPicPr>
                          <p:cNvPr id="0" name="Object 18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748" name="Object 1848">
                <a:extLst>
                  <a:ext uri="{FF2B5EF4-FFF2-40B4-BE49-F238E27FC236}">
                    <a16:creationId xmlns:a16="http://schemas.microsoft.com/office/drawing/2014/main" id="{57B0595B-1FA1-AB46-81B3-B0AE486E8E4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1" imgW="17005300" imgH="16078200" progId="MS_ClipArt_Gallery.2">
                      <p:embed/>
                    </p:oleObj>
                  </mc:Choice>
                  <mc:Fallback>
                    <p:oleObj name="Clip" r:id="rId21" imgW="17005300" imgH="16078200" progId="MS_ClipArt_Gallery.2">
                      <p:embed/>
                      <p:pic>
                        <p:nvPicPr>
                          <p:cNvPr id="0" name="Object 18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7707" name="Group 1849">
              <a:extLst>
                <a:ext uri="{FF2B5EF4-FFF2-40B4-BE49-F238E27FC236}">
                  <a16:creationId xmlns:a16="http://schemas.microsoft.com/office/drawing/2014/main" id="{6492B556-897F-FA45-826B-6DE78EB1F3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27730" name="Picture 1850" descr="31u_bnrz[1]">
                <a:extLst>
                  <a:ext uri="{FF2B5EF4-FFF2-40B4-BE49-F238E27FC236}">
                    <a16:creationId xmlns:a16="http://schemas.microsoft.com/office/drawing/2014/main" id="{28A7760A-11B7-6F43-838B-322445074B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31" name="Freeform 1851">
                <a:extLst>
                  <a:ext uri="{FF2B5EF4-FFF2-40B4-BE49-F238E27FC236}">
                    <a16:creationId xmlns:a16="http://schemas.microsoft.com/office/drawing/2014/main" id="{E8189324-937E-F44D-8B05-C91400E3B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2" name="Freeform 1852">
                <a:extLst>
                  <a:ext uri="{FF2B5EF4-FFF2-40B4-BE49-F238E27FC236}">
                    <a16:creationId xmlns:a16="http://schemas.microsoft.com/office/drawing/2014/main" id="{8AC042F7-EDC2-F247-82B4-A07645F8B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3" name="Freeform 1853">
                <a:extLst>
                  <a:ext uri="{FF2B5EF4-FFF2-40B4-BE49-F238E27FC236}">
                    <a16:creationId xmlns:a16="http://schemas.microsoft.com/office/drawing/2014/main" id="{CBAEDECE-7631-B446-8FE2-6E20F2EE7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4" name="Freeform 1854">
                <a:extLst>
                  <a:ext uri="{FF2B5EF4-FFF2-40B4-BE49-F238E27FC236}">
                    <a16:creationId xmlns:a16="http://schemas.microsoft.com/office/drawing/2014/main" id="{67F43BBA-9858-3040-9D26-108E75683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5" name="Freeform 1855">
                <a:extLst>
                  <a:ext uri="{FF2B5EF4-FFF2-40B4-BE49-F238E27FC236}">
                    <a16:creationId xmlns:a16="http://schemas.microsoft.com/office/drawing/2014/main" id="{96595D0C-5F62-9448-B74C-6A47FEE3F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6" name="Freeform 1856">
                <a:extLst>
                  <a:ext uri="{FF2B5EF4-FFF2-40B4-BE49-F238E27FC236}">
                    <a16:creationId xmlns:a16="http://schemas.microsoft.com/office/drawing/2014/main" id="{C37B62BD-5956-A141-89B2-8EF26B7E5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7" name="Freeform 1857">
                <a:extLst>
                  <a:ext uri="{FF2B5EF4-FFF2-40B4-BE49-F238E27FC236}">
                    <a16:creationId xmlns:a16="http://schemas.microsoft.com/office/drawing/2014/main" id="{83A81C28-1A0A-4847-8D42-273543A69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0 h 187"/>
                  <a:gd name="T28" fmla="*/ 0 w 83"/>
                  <a:gd name="T29" fmla="*/ 0 h 187"/>
                  <a:gd name="T30" fmla="*/ 0 w 83"/>
                  <a:gd name="T31" fmla="*/ 0 h 187"/>
                  <a:gd name="T32" fmla="*/ 0 w 83"/>
                  <a:gd name="T33" fmla="*/ 0 h 187"/>
                  <a:gd name="T34" fmla="*/ 0 w 83"/>
                  <a:gd name="T35" fmla="*/ 0 h 187"/>
                  <a:gd name="T36" fmla="*/ 0 w 83"/>
                  <a:gd name="T37" fmla="*/ 0 h 187"/>
                  <a:gd name="T38" fmla="*/ 0 w 83"/>
                  <a:gd name="T39" fmla="*/ 0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8" name="Freeform 1858">
                <a:extLst>
                  <a:ext uri="{FF2B5EF4-FFF2-40B4-BE49-F238E27FC236}">
                    <a16:creationId xmlns:a16="http://schemas.microsoft.com/office/drawing/2014/main" id="{1023692A-E09D-414B-ACA0-4D0317663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0 h 94"/>
                  <a:gd name="T30" fmla="*/ 0 w 44"/>
                  <a:gd name="T31" fmla="*/ 0 h 94"/>
                  <a:gd name="T32" fmla="*/ 0 w 44"/>
                  <a:gd name="T33" fmla="*/ 0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9" name="Freeform 1859">
                <a:extLst>
                  <a:ext uri="{FF2B5EF4-FFF2-40B4-BE49-F238E27FC236}">
                    <a16:creationId xmlns:a16="http://schemas.microsoft.com/office/drawing/2014/main" id="{7D42D836-7125-EB49-B283-5A160E5F3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" name="Freeform 1860">
                <a:extLst>
                  <a:ext uri="{FF2B5EF4-FFF2-40B4-BE49-F238E27FC236}">
                    <a16:creationId xmlns:a16="http://schemas.microsoft.com/office/drawing/2014/main" id="{8C3220A1-B2E0-4044-B775-CB633A459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1" name="Freeform 1861">
                <a:extLst>
                  <a:ext uri="{FF2B5EF4-FFF2-40B4-BE49-F238E27FC236}">
                    <a16:creationId xmlns:a16="http://schemas.microsoft.com/office/drawing/2014/main" id="{BDEC6BB2-16A7-E64B-A968-B9DEA9F4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2" name="Freeform 1862">
                <a:extLst>
                  <a:ext uri="{FF2B5EF4-FFF2-40B4-BE49-F238E27FC236}">
                    <a16:creationId xmlns:a16="http://schemas.microsoft.com/office/drawing/2014/main" id="{0F81B15B-93B5-C54C-84FB-B7259F8DF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3" name="Freeform 1863">
                <a:extLst>
                  <a:ext uri="{FF2B5EF4-FFF2-40B4-BE49-F238E27FC236}">
                    <a16:creationId xmlns:a16="http://schemas.microsoft.com/office/drawing/2014/main" id="{8A0806D7-6313-954A-AFED-8D654FFE4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4" name="Freeform 1864">
                <a:extLst>
                  <a:ext uri="{FF2B5EF4-FFF2-40B4-BE49-F238E27FC236}">
                    <a16:creationId xmlns:a16="http://schemas.microsoft.com/office/drawing/2014/main" id="{1880FF95-4BBC-C64C-A48A-31A70915E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5" name="Freeform 1865">
                <a:extLst>
                  <a:ext uri="{FF2B5EF4-FFF2-40B4-BE49-F238E27FC236}">
                    <a16:creationId xmlns:a16="http://schemas.microsoft.com/office/drawing/2014/main" id="{17A38B80-8F6D-2841-BA0E-6B906AAE6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6" name="Freeform 1866">
                <a:extLst>
                  <a:ext uri="{FF2B5EF4-FFF2-40B4-BE49-F238E27FC236}">
                    <a16:creationId xmlns:a16="http://schemas.microsoft.com/office/drawing/2014/main" id="{FFD2D4E6-8C63-404C-B6D2-83F532086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08" name="Line 1867">
              <a:extLst>
                <a:ext uri="{FF2B5EF4-FFF2-40B4-BE49-F238E27FC236}">
                  <a16:creationId xmlns:a16="http://schemas.microsoft.com/office/drawing/2014/main" id="{AB1CE5F3-3701-C14B-8E18-E75DA8B1A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1868">
              <a:extLst>
                <a:ext uri="{FF2B5EF4-FFF2-40B4-BE49-F238E27FC236}">
                  <a16:creationId xmlns:a16="http://schemas.microsoft.com/office/drawing/2014/main" id="{297072B0-F846-B446-B1AA-DC4E4841F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10" name="Group 1869">
              <a:extLst>
                <a:ext uri="{FF2B5EF4-FFF2-40B4-BE49-F238E27FC236}">
                  <a16:creationId xmlns:a16="http://schemas.microsoft.com/office/drawing/2014/main" id="{2F1C86D7-D80B-6B4F-A076-89395073AE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27722" name="AutoShape 1870">
                <a:extLst>
                  <a:ext uri="{FF2B5EF4-FFF2-40B4-BE49-F238E27FC236}">
                    <a16:creationId xmlns:a16="http://schemas.microsoft.com/office/drawing/2014/main" id="{B6D0E17B-FEA2-0A4A-8723-9FA330642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723" name="Rectangle 1871">
                <a:extLst>
                  <a:ext uri="{FF2B5EF4-FFF2-40B4-BE49-F238E27FC236}">
                    <a16:creationId xmlns:a16="http://schemas.microsoft.com/office/drawing/2014/main" id="{681AA683-05F2-D648-BEE0-99942C458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724" name="Rectangle 1872">
                <a:extLst>
                  <a:ext uri="{FF2B5EF4-FFF2-40B4-BE49-F238E27FC236}">
                    <a16:creationId xmlns:a16="http://schemas.microsoft.com/office/drawing/2014/main" id="{D4543955-4027-6F40-842B-951C8F228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725" name="AutoShape 1873">
                <a:extLst>
                  <a:ext uri="{FF2B5EF4-FFF2-40B4-BE49-F238E27FC236}">
                    <a16:creationId xmlns:a16="http://schemas.microsoft.com/office/drawing/2014/main" id="{9544E627-31A0-4340-8851-57482664E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726" name="Line 1874">
                <a:extLst>
                  <a:ext uri="{FF2B5EF4-FFF2-40B4-BE49-F238E27FC236}">
                    <a16:creationId xmlns:a16="http://schemas.microsoft.com/office/drawing/2014/main" id="{84D36A2C-C3ED-AF4E-81C7-3DAE6EE2E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7" name="Line 1875">
                <a:extLst>
                  <a:ext uri="{FF2B5EF4-FFF2-40B4-BE49-F238E27FC236}">
                    <a16:creationId xmlns:a16="http://schemas.microsoft.com/office/drawing/2014/main" id="{126FE246-9AC6-764B-BB17-0382176F74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8" name="Rectangle 1876">
                <a:extLst>
                  <a:ext uri="{FF2B5EF4-FFF2-40B4-BE49-F238E27FC236}">
                    <a16:creationId xmlns:a16="http://schemas.microsoft.com/office/drawing/2014/main" id="{5AA61BE0-87EA-154B-BA86-A93345E80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729" name="Rectangle 1877">
                <a:extLst>
                  <a:ext uri="{FF2B5EF4-FFF2-40B4-BE49-F238E27FC236}">
                    <a16:creationId xmlns:a16="http://schemas.microsoft.com/office/drawing/2014/main" id="{D2CFF456-E2C5-C64A-9F80-533169EB9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27711" name="Line 1878">
              <a:extLst>
                <a:ext uri="{FF2B5EF4-FFF2-40B4-BE49-F238E27FC236}">
                  <a16:creationId xmlns:a16="http://schemas.microsoft.com/office/drawing/2014/main" id="{259025F6-6968-804B-9494-EB7B7352E5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Line 1879">
              <a:extLst>
                <a:ext uri="{FF2B5EF4-FFF2-40B4-BE49-F238E27FC236}">
                  <a16:creationId xmlns:a16="http://schemas.microsoft.com/office/drawing/2014/main" id="{AE849146-73F5-134D-A25B-778A2E2ED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1880">
              <a:extLst>
                <a:ext uri="{FF2B5EF4-FFF2-40B4-BE49-F238E27FC236}">
                  <a16:creationId xmlns:a16="http://schemas.microsoft.com/office/drawing/2014/main" id="{A3A41270-D0E2-264E-B2D7-431241B42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1881">
              <a:extLst>
                <a:ext uri="{FF2B5EF4-FFF2-40B4-BE49-F238E27FC236}">
                  <a16:creationId xmlns:a16="http://schemas.microsoft.com/office/drawing/2014/main" id="{17694525-D730-A945-9ABB-D0B5F1D98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1882">
              <a:extLst>
                <a:ext uri="{FF2B5EF4-FFF2-40B4-BE49-F238E27FC236}">
                  <a16:creationId xmlns:a16="http://schemas.microsoft.com/office/drawing/2014/main" id="{788923CE-E947-594E-BB72-06EDD93E8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1883">
              <a:extLst>
                <a:ext uri="{FF2B5EF4-FFF2-40B4-BE49-F238E27FC236}">
                  <a16:creationId xmlns:a16="http://schemas.microsoft.com/office/drawing/2014/main" id="{1DD47E42-6883-7044-BCCB-C2CF4E270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1884">
              <a:extLst>
                <a:ext uri="{FF2B5EF4-FFF2-40B4-BE49-F238E27FC236}">
                  <a16:creationId xmlns:a16="http://schemas.microsoft.com/office/drawing/2014/main" id="{EA36F8FB-41C2-084F-82D5-571B130AB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Line 1885">
              <a:extLst>
                <a:ext uri="{FF2B5EF4-FFF2-40B4-BE49-F238E27FC236}">
                  <a16:creationId xmlns:a16="http://schemas.microsoft.com/office/drawing/2014/main" id="{49CC9CD9-04DD-F649-AA0D-D9798B1F55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Line 1886">
              <a:extLst>
                <a:ext uri="{FF2B5EF4-FFF2-40B4-BE49-F238E27FC236}">
                  <a16:creationId xmlns:a16="http://schemas.microsoft.com/office/drawing/2014/main" id="{46C74847-AA27-3348-8844-FD7168DB5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Line 1887">
              <a:extLst>
                <a:ext uri="{FF2B5EF4-FFF2-40B4-BE49-F238E27FC236}">
                  <a16:creationId xmlns:a16="http://schemas.microsoft.com/office/drawing/2014/main" id="{8634C547-21B6-C448-A8CD-0578AEDDE6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Line 1888">
              <a:extLst>
                <a:ext uri="{FF2B5EF4-FFF2-40B4-BE49-F238E27FC236}">
                  <a16:creationId xmlns:a16="http://schemas.microsoft.com/office/drawing/2014/main" id="{F8D78488-3827-C847-B65F-24CA5E8CFE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3" name="Freeform 1889">
            <a:extLst>
              <a:ext uri="{FF2B5EF4-FFF2-40B4-BE49-F238E27FC236}">
                <a16:creationId xmlns:a16="http://schemas.microsoft.com/office/drawing/2014/main" id="{5082121B-1B5D-F44A-8CED-CA6D725879E2}"/>
              </a:ext>
            </a:extLst>
          </p:cNvPr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>
              <a:gd name="T0" fmla="*/ 0 w 1628"/>
              <a:gd name="T1" fmla="*/ 0 h 2037"/>
              <a:gd name="T2" fmla="*/ 2147483647 w 1628"/>
              <a:gd name="T3" fmla="*/ 2147483647 h 2037"/>
              <a:gd name="T4" fmla="*/ 2147483647 w 1628"/>
              <a:gd name="T5" fmla="*/ 2147483647 h 2037"/>
              <a:gd name="T6" fmla="*/ 2147483647 w 1628"/>
              <a:gd name="T7" fmla="*/ 2147483647 h 2037"/>
              <a:gd name="T8" fmla="*/ 2147483647 w 1628"/>
              <a:gd name="T9" fmla="*/ 2147483647 h 2037"/>
              <a:gd name="T10" fmla="*/ 2147483647 w 1628"/>
              <a:gd name="T11" fmla="*/ 2147483647 h 2037"/>
              <a:gd name="T12" fmla="*/ 2147483647 w 1628"/>
              <a:gd name="T13" fmla="*/ 2147483647 h 2037"/>
              <a:gd name="T14" fmla="*/ 2147483647 w 1628"/>
              <a:gd name="T15" fmla="*/ 2147483647 h 2037"/>
              <a:gd name="T16" fmla="*/ 2147483647 w 1628"/>
              <a:gd name="T17" fmla="*/ 2147483647 h 20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8"/>
              <a:gd name="T28" fmla="*/ 0 h 2037"/>
              <a:gd name="T29" fmla="*/ 1628 w 1628"/>
              <a:gd name="T30" fmla="*/ 2037 h 20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Freeform 1890">
            <a:extLst>
              <a:ext uri="{FF2B5EF4-FFF2-40B4-BE49-F238E27FC236}">
                <a16:creationId xmlns:a16="http://schemas.microsoft.com/office/drawing/2014/main" id="{E50FFB5D-CA37-884A-B0D1-B44CC0112FDC}"/>
              </a:ext>
            </a:extLst>
          </p:cNvPr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>
              <a:gd name="T0" fmla="*/ 0 w 1037"/>
              <a:gd name="T1" fmla="*/ 0 h 1244"/>
              <a:gd name="T2" fmla="*/ 2147483647 w 1037"/>
              <a:gd name="T3" fmla="*/ 2147483647 h 1244"/>
              <a:gd name="T4" fmla="*/ 2147483647 w 1037"/>
              <a:gd name="T5" fmla="*/ 2147483647 h 1244"/>
              <a:gd name="T6" fmla="*/ 2147483647 w 1037"/>
              <a:gd name="T7" fmla="*/ 2147483647 h 1244"/>
              <a:gd name="T8" fmla="*/ 2147483647 w 1037"/>
              <a:gd name="T9" fmla="*/ 2147483647 h 1244"/>
              <a:gd name="T10" fmla="*/ 2147483647 w 1037"/>
              <a:gd name="T11" fmla="*/ 2147483647 h 1244"/>
              <a:gd name="T12" fmla="*/ 2147483647 w 1037"/>
              <a:gd name="T13" fmla="*/ 2147483647 h 1244"/>
              <a:gd name="T14" fmla="*/ 2147483647 w 1037"/>
              <a:gd name="T15" fmla="*/ 2147483647 h 1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7"/>
              <a:gd name="T25" fmla="*/ 0 h 1244"/>
              <a:gd name="T26" fmla="*/ 1037 w 1037"/>
              <a:gd name="T27" fmla="*/ 1244 h 1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" name="Date Placeholder 323">
            <a:extLst>
              <a:ext uri="{FF2B5EF4-FFF2-40B4-BE49-F238E27FC236}">
                <a16:creationId xmlns:a16="http://schemas.microsoft.com/office/drawing/2014/main" id="{4AAD0694-B516-2140-8827-D615909058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356161-0475-EC46-BD8A-1D54908EAE99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>
            <a:extLst>
              <a:ext uri="{FF2B5EF4-FFF2-40B4-BE49-F238E27FC236}">
                <a16:creationId xmlns:a16="http://schemas.microsoft.com/office/drawing/2014/main" id="{EBAE35FB-69CB-D946-AF52-7683B9690E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sz="380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Network Core: Circuit Switching</a:t>
            </a:r>
            <a:endParaRPr lang="en-US" sz="460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BFF78AF-9B86-FF49-A877-60F251DC2ED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resources (e.g., bandwidth) divided into </a:t>
            </a:r>
            <a:r>
              <a:rPr lang="ja-JP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“</a:t>
            </a:r>
            <a:r>
              <a:rPr lang="en-US" altLang="ja-JP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pieces</a:t>
            </a:r>
            <a:r>
              <a:rPr lang="ja-JP" altLang="en-US" sz="26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”</a:t>
            </a:r>
            <a:endParaRPr lang="en-US" altLang="ja-JP" sz="22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pieces allocated to calls</a:t>
            </a:r>
          </a:p>
          <a:p>
            <a:pPr eaLnBrk="1" hangingPunct="1"/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resource piece </a:t>
            </a:r>
            <a:r>
              <a:rPr lang="en-US" altLang="en-US" sz="22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idle</a:t>
            </a:r>
            <a:r>
              <a:rPr lang="en-US" altLang="en-US" sz="2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if not used by owning call </a:t>
            </a:r>
            <a:r>
              <a:rPr lang="en-US" altLang="en-US" sz="2200" i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(no sharing)</a:t>
            </a:r>
            <a:endParaRPr lang="en-US" altLang="en-US" sz="220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29700" name="Rectangle 7">
            <a:extLst>
              <a:ext uri="{FF2B5EF4-FFF2-40B4-BE49-F238E27FC236}">
                <a16:creationId xmlns:a16="http://schemas.microsoft.com/office/drawing/2014/main" id="{585B4F9B-D446-1846-BA3E-B698179A2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1485900"/>
            <a:ext cx="403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altLang="en-US" sz="2800"/>
              <a:t>Dividing link bandwidth into </a:t>
            </a:r>
            <a:r>
              <a:rPr lang="ja-JP" altLang="en-US" sz="2800"/>
              <a:t>“</a:t>
            </a:r>
            <a:r>
              <a:rPr lang="en-US" altLang="ja-JP" sz="2800"/>
              <a:t>pieces</a:t>
            </a:r>
            <a:r>
              <a:rPr lang="ja-JP" altLang="en-US" sz="2800"/>
              <a:t>”</a:t>
            </a:r>
            <a:endParaRPr lang="en-US" altLang="ja-JP" sz="2800"/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/>
              <a:t>frequency division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/>
              <a:t>time division</a:t>
            </a:r>
            <a:endParaRPr lang="en-US" altLang="en-US" sz="280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1706B-8CC6-7246-9E6F-2FE31B46CF2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0B3D9C-C0E1-B146-B977-AA055CBC94F7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>
            <a:extLst>
              <a:ext uri="{FF2B5EF4-FFF2-40B4-BE49-F238E27FC236}">
                <a16:creationId xmlns:a16="http://schemas.microsoft.com/office/drawing/2014/main" id="{89BFF07C-54EA-FA49-823A-9A0D171E3F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9738" y="227013"/>
            <a:ext cx="8462962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Circuit Switching: FDM and TDM</a:t>
            </a:r>
            <a:endParaRPr lang="fr-FR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F33C541-A152-7049-9D71-3241E37CA484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31842" name="Text Box 4">
              <a:extLst>
                <a:ext uri="{FF2B5EF4-FFF2-40B4-BE49-F238E27FC236}">
                  <a16:creationId xmlns:a16="http://schemas.microsoft.com/office/drawing/2014/main" id="{A5E4CDBC-58A0-9C44-8A50-A6124C82F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FDM</a:t>
              </a:r>
              <a:endParaRPr lang="fr-FR" altLang="en-US" sz="1800"/>
            </a:p>
          </p:txBody>
        </p:sp>
        <p:grpSp>
          <p:nvGrpSpPr>
            <p:cNvPr id="31843" name="Group 5">
              <a:extLst>
                <a:ext uri="{FF2B5EF4-FFF2-40B4-BE49-F238E27FC236}">
                  <a16:creationId xmlns:a16="http://schemas.microsoft.com/office/drawing/2014/main" id="{0E5EA168-199E-624E-A7CA-BCAF68FCE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31844" name="Line 6">
                <a:extLst>
                  <a:ext uri="{FF2B5EF4-FFF2-40B4-BE49-F238E27FC236}">
                    <a16:creationId xmlns:a16="http://schemas.microsoft.com/office/drawing/2014/main" id="{30B9464A-ADDD-F847-B1D9-FBE9EBD02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5" name="Text Box 7">
                <a:extLst>
                  <a:ext uri="{FF2B5EF4-FFF2-40B4-BE49-F238E27FC236}">
                    <a16:creationId xmlns:a16="http://schemas.microsoft.com/office/drawing/2014/main" id="{20535AB5-C0CC-5B44-9609-8CFFCD525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/>
                  <a:t>frequency</a:t>
                </a:r>
                <a:endParaRPr lang="fr-FR" altLang="en-US" sz="1800"/>
              </a:p>
            </p:txBody>
          </p:sp>
          <p:sp>
            <p:nvSpPr>
              <p:cNvPr id="31846" name="Line 8">
                <a:extLst>
                  <a:ext uri="{FF2B5EF4-FFF2-40B4-BE49-F238E27FC236}">
                    <a16:creationId xmlns:a16="http://schemas.microsoft.com/office/drawing/2014/main" id="{485DF497-2A67-AF49-A675-587DB6910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7" name="Text Box 9">
                <a:extLst>
                  <a:ext uri="{FF2B5EF4-FFF2-40B4-BE49-F238E27FC236}">
                    <a16:creationId xmlns:a16="http://schemas.microsoft.com/office/drawing/2014/main" id="{A7A6C5D2-F4FD-F042-AE7C-C2DB309939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/>
                  <a:t>time</a:t>
                </a:r>
                <a:endParaRPr lang="fr-FR" altLang="en-US" sz="1800"/>
              </a:p>
            </p:txBody>
          </p:sp>
          <p:sp>
            <p:nvSpPr>
              <p:cNvPr id="31848" name="Rectangle 10">
                <a:extLst>
                  <a:ext uri="{FF2B5EF4-FFF2-40B4-BE49-F238E27FC236}">
                    <a16:creationId xmlns:a16="http://schemas.microsoft.com/office/drawing/2014/main" id="{235CDD83-0B6E-3C4F-B772-D8267999C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55307" name="Rectangle 11">
            <a:extLst>
              <a:ext uri="{FF2B5EF4-FFF2-40B4-BE49-F238E27FC236}">
                <a16:creationId xmlns:a16="http://schemas.microsoft.com/office/drawing/2014/main" id="{EFE2E292-5A54-794B-9E1D-5FD8B52E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5308" name="Rectangle 12">
            <a:extLst>
              <a:ext uri="{FF2B5EF4-FFF2-40B4-BE49-F238E27FC236}">
                <a16:creationId xmlns:a16="http://schemas.microsoft.com/office/drawing/2014/main" id="{6E6EE69E-50BA-9843-8A81-DE0001DA7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5309" name="Rectangle 13">
            <a:extLst>
              <a:ext uri="{FF2B5EF4-FFF2-40B4-BE49-F238E27FC236}">
                <a16:creationId xmlns:a16="http://schemas.microsoft.com/office/drawing/2014/main" id="{5BF77FB3-3A0D-794C-91B2-E7283A416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5310" name="Rectangle 14">
            <a:extLst>
              <a:ext uri="{FF2B5EF4-FFF2-40B4-BE49-F238E27FC236}">
                <a16:creationId xmlns:a16="http://schemas.microsoft.com/office/drawing/2014/main" id="{BECD08E7-B599-704C-A4EC-AB3586446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9CC5050C-6C14-5348-8925-96565B2462B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31836" name="Text Box 16">
              <a:extLst>
                <a:ext uri="{FF2B5EF4-FFF2-40B4-BE49-F238E27FC236}">
                  <a16:creationId xmlns:a16="http://schemas.microsoft.com/office/drawing/2014/main" id="{CA81D13E-D760-0A4B-9A55-6BD7D29D8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TDM</a:t>
              </a:r>
              <a:endParaRPr lang="fr-FR" altLang="en-US" sz="1800"/>
            </a:p>
          </p:txBody>
        </p:sp>
        <p:sp>
          <p:nvSpPr>
            <p:cNvPr id="31837" name="Line 17">
              <a:extLst>
                <a:ext uri="{FF2B5EF4-FFF2-40B4-BE49-F238E27FC236}">
                  <a16:creationId xmlns:a16="http://schemas.microsoft.com/office/drawing/2014/main" id="{DBD83B66-B06E-914D-9469-55CDEE2BDF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Text Box 18">
              <a:extLst>
                <a:ext uri="{FF2B5EF4-FFF2-40B4-BE49-F238E27FC236}">
                  <a16:creationId xmlns:a16="http://schemas.microsoft.com/office/drawing/2014/main" id="{735C082A-19E0-6A43-B458-8ED4A7C7B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frequency</a:t>
              </a:r>
              <a:endParaRPr lang="fr-FR" altLang="en-US" sz="1800"/>
            </a:p>
          </p:txBody>
        </p:sp>
        <p:sp>
          <p:nvSpPr>
            <p:cNvPr id="31839" name="Line 19">
              <a:extLst>
                <a:ext uri="{FF2B5EF4-FFF2-40B4-BE49-F238E27FC236}">
                  <a16:creationId xmlns:a16="http://schemas.microsoft.com/office/drawing/2014/main" id="{5014EB01-414D-5F47-B15B-5F011E042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Text Box 20">
              <a:extLst>
                <a:ext uri="{FF2B5EF4-FFF2-40B4-BE49-F238E27FC236}">
                  <a16:creationId xmlns:a16="http://schemas.microsoft.com/office/drawing/2014/main" id="{BB66B6E1-8857-1447-96BA-CF3889761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time</a:t>
              </a:r>
              <a:endParaRPr lang="fr-FR" altLang="en-US" sz="1800"/>
            </a:p>
          </p:txBody>
        </p:sp>
        <p:sp>
          <p:nvSpPr>
            <p:cNvPr id="31841" name="Rectangle 21">
              <a:extLst>
                <a:ext uri="{FF2B5EF4-FFF2-40B4-BE49-F238E27FC236}">
                  <a16:creationId xmlns:a16="http://schemas.microsoft.com/office/drawing/2014/main" id="{01420172-274D-0640-922E-DAE420123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9E689683-D803-6741-9666-78D5302259FE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31831" name="Rectangle 23">
              <a:extLst>
                <a:ext uri="{FF2B5EF4-FFF2-40B4-BE49-F238E27FC236}">
                  <a16:creationId xmlns:a16="http://schemas.microsoft.com/office/drawing/2014/main" id="{A99FC246-4A74-4F47-9F91-5AF0CBB20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32" name="Rectangle 24">
              <a:extLst>
                <a:ext uri="{FF2B5EF4-FFF2-40B4-BE49-F238E27FC236}">
                  <a16:creationId xmlns:a16="http://schemas.microsoft.com/office/drawing/2014/main" id="{310B9EF0-C07A-4743-86B4-39BD885CA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33" name="Rectangle 25">
              <a:extLst>
                <a:ext uri="{FF2B5EF4-FFF2-40B4-BE49-F238E27FC236}">
                  <a16:creationId xmlns:a16="http://schemas.microsoft.com/office/drawing/2014/main" id="{4F87474D-F479-9D45-82E0-DB7E0D9CC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34" name="Rectangle 26">
              <a:extLst>
                <a:ext uri="{FF2B5EF4-FFF2-40B4-BE49-F238E27FC236}">
                  <a16:creationId xmlns:a16="http://schemas.microsoft.com/office/drawing/2014/main" id="{04068AF4-5314-CA4D-870C-6945E2520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35" name="Rectangle 27">
              <a:extLst>
                <a:ext uri="{FF2B5EF4-FFF2-40B4-BE49-F238E27FC236}">
                  <a16:creationId xmlns:a16="http://schemas.microsoft.com/office/drawing/2014/main" id="{7D1A6747-15DA-1F4B-B1B8-9EC710EB8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6" name="Group 28">
            <a:extLst>
              <a:ext uri="{FF2B5EF4-FFF2-40B4-BE49-F238E27FC236}">
                <a16:creationId xmlns:a16="http://schemas.microsoft.com/office/drawing/2014/main" id="{1BB7ED74-782D-9A42-AD28-2E63464AD593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31826" name="Rectangle 29">
              <a:extLst>
                <a:ext uri="{FF2B5EF4-FFF2-40B4-BE49-F238E27FC236}">
                  <a16:creationId xmlns:a16="http://schemas.microsoft.com/office/drawing/2014/main" id="{D2EFC91A-AA49-A448-B41F-CEFEB8269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27" name="Rectangle 30">
              <a:extLst>
                <a:ext uri="{FF2B5EF4-FFF2-40B4-BE49-F238E27FC236}">
                  <a16:creationId xmlns:a16="http://schemas.microsoft.com/office/drawing/2014/main" id="{96003B2E-071E-C14F-BBA5-094807CB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28" name="Rectangle 31">
              <a:extLst>
                <a:ext uri="{FF2B5EF4-FFF2-40B4-BE49-F238E27FC236}">
                  <a16:creationId xmlns:a16="http://schemas.microsoft.com/office/drawing/2014/main" id="{C9ED51DF-C97E-6642-BA44-950563159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29" name="Rectangle 32">
              <a:extLst>
                <a:ext uri="{FF2B5EF4-FFF2-40B4-BE49-F238E27FC236}">
                  <a16:creationId xmlns:a16="http://schemas.microsoft.com/office/drawing/2014/main" id="{A2AF5048-1913-9049-BDF3-C4257C1A8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30" name="Rectangle 33">
              <a:extLst>
                <a:ext uri="{FF2B5EF4-FFF2-40B4-BE49-F238E27FC236}">
                  <a16:creationId xmlns:a16="http://schemas.microsoft.com/office/drawing/2014/main" id="{54E68FAE-0ED1-9045-88DF-D008C0357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3FD79BB9-B158-3848-A18C-599AB0F426C2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31821" name="Rectangle 35">
              <a:extLst>
                <a:ext uri="{FF2B5EF4-FFF2-40B4-BE49-F238E27FC236}">
                  <a16:creationId xmlns:a16="http://schemas.microsoft.com/office/drawing/2014/main" id="{04883951-3812-724E-BC8A-F0763765E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22" name="Rectangle 36">
              <a:extLst>
                <a:ext uri="{FF2B5EF4-FFF2-40B4-BE49-F238E27FC236}">
                  <a16:creationId xmlns:a16="http://schemas.microsoft.com/office/drawing/2014/main" id="{911D15EB-5740-9F46-8CC3-5A1D2CF96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23" name="Rectangle 37">
              <a:extLst>
                <a:ext uri="{FF2B5EF4-FFF2-40B4-BE49-F238E27FC236}">
                  <a16:creationId xmlns:a16="http://schemas.microsoft.com/office/drawing/2014/main" id="{9AF0245A-FB88-8146-993E-4EA52E7A4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24" name="Rectangle 38">
              <a:extLst>
                <a:ext uri="{FF2B5EF4-FFF2-40B4-BE49-F238E27FC236}">
                  <a16:creationId xmlns:a16="http://schemas.microsoft.com/office/drawing/2014/main" id="{8DB6A835-31CD-9F47-9021-3A282058A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25" name="Rectangle 39">
              <a:extLst>
                <a:ext uri="{FF2B5EF4-FFF2-40B4-BE49-F238E27FC236}">
                  <a16:creationId xmlns:a16="http://schemas.microsoft.com/office/drawing/2014/main" id="{A896415B-E30A-4F45-B8FD-4870447AA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8" name="Group 40">
            <a:extLst>
              <a:ext uri="{FF2B5EF4-FFF2-40B4-BE49-F238E27FC236}">
                <a16:creationId xmlns:a16="http://schemas.microsoft.com/office/drawing/2014/main" id="{CDF1A722-AA43-3B40-8A49-5A838AEA2DF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31816" name="Rectangle 41">
              <a:extLst>
                <a:ext uri="{FF2B5EF4-FFF2-40B4-BE49-F238E27FC236}">
                  <a16:creationId xmlns:a16="http://schemas.microsoft.com/office/drawing/2014/main" id="{B73DD380-FFC8-DB45-A021-9D5C468C1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17" name="Rectangle 42">
              <a:extLst>
                <a:ext uri="{FF2B5EF4-FFF2-40B4-BE49-F238E27FC236}">
                  <a16:creationId xmlns:a16="http://schemas.microsoft.com/office/drawing/2014/main" id="{D7362578-14BD-2841-BC05-69E701E4F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18" name="Rectangle 43">
              <a:extLst>
                <a:ext uri="{FF2B5EF4-FFF2-40B4-BE49-F238E27FC236}">
                  <a16:creationId xmlns:a16="http://schemas.microsoft.com/office/drawing/2014/main" id="{B14426AD-2527-B149-90A5-A646E05B6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19" name="Rectangle 44">
              <a:extLst>
                <a:ext uri="{FF2B5EF4-FFF2-40B4-BE49-F238E27FC236}">
                  <a16:creationId xmlns:a16="http://schemas.microsoft.com/office/drawing/2014/main" id="{F48ED463-C8F5-4448-BF08-B152127CA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1820" name="Rectangle 45">
              <a:extLst>
                <a:ext uri="{FF2B5EF4-FFF2-40B4-BE49-F238E27FC236}">
                  <a16:creationId xmlns:a16="http://schemas.microsoft.com/office/drawing/2014/main" id="{8C7BC2F6-5BE7-5449-81B5-FEE125967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9" name="Group 46">
            <a:extLst>
              <a:ext uri="{FF2B5EF4-FFF2-40B4-BE49-F238E27FC236}">
                <a16:creationId xmlns:a16="http://schemas.microsoft.com/office/drawing/2014/main" id="{8C5F2162-6E5A-5343-A561-B56CB5C305F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31813" name="Line 47">
              <a:extLst>
                <a:ext uri="{FF2B5EF4-FFF2-40B4-BE49-F238E27FC236}">
                  <a16:creationId xmlns:a16="http://schemas.microsoft.com/office/drawing/2014/main" id="{CADA6811-7CDF-2348-B224-8658DCA0B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Line 48">
              <a:extLst>
                <a:ext uri="{FF2B5EF4-FFF2-40B4-BE49-F238E27FC236}">
                  <a16:creationId xmlns:a16="http://schemas.microsoft.com/office/drawing/2014/main" id="{78FECDF7-27F1-2F48-A552-2B2B3C63C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Line 49">
              <a:extLst>
                <a:ext uri="{FF2B5EF4-FFF2-40B4-BE49-F238E27FC236}">
                  <a16:creationId xmlns:a16="http://schemas.microsoft.com/office/drawing/2014/main" id="{964EC1EE-6060-0A40-9359-426F7F039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>
            <a:extLst>
              <a:ext uri="{FF2B5EF4-FFF2-40B4-BE49-F238E27FC236}">
                <a16:creationId xmlns:a16="http://schemas.microsoft.com/office/drawing/2014/main" id="{BDBCAC3A-3BED-FF41-A724-0FC2710A4A43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31794" name="Line 51">
              <a:extLst>
                <a:ext uri="{FF2B5EF4-FFF2-40B4-BE49-F238E27FC236}">
                  <a16:creationId xmlns:a16="http://schemas.microsoft.com/office/drawing/2014/main" id="{06C5E644-6C7C-6840-B2C0-D552281A3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52">
              <a:extLst>
                <a:ext uri="{FF2B5EF4-FFF2-40B4-BE49-F238E27FC236}">
                  <a16:creationId xmlns:a16="http://schemas.microsoft.com/office/drawing/2014/main" id="{44118161-1476-B24A-98F4-821C5616E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Line 53">
              <a:extLst>
                <a:ext uri="{FF2B5EF4-FFF2-40B4-BE49-F238E27FC236}">
                  <a16:creationId xmlns:a16="http://schemas.microsoft.com/office/drawing/2014/main" id="{0A3919C3-3E59-594A-A65B-0E6B08B6A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Line 54">
              <a:extLst>
                <a:ext uri="{FF2B5EF4-FFF2-40B4-BE49-F238E27FC236}">
                  <a16:creationId xmlns:a16="http://schemas.microsoft.com/office/drawing/2014/main" id="{B823A87D-17B3-DB42-A5C3-0F5EE039D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Line 55">
              <a:extLst>
                <a:ext uri="{FF2B5EF4-FFF2-40B4-BE49-F238E27FC236}">
                  <a16:creationId xmlns:a16="http://schemas.microsoft.com/office/drawing/2014/main" id="{3AF1BB0D-6503-594E-8B17-79FCD46E20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Line 56">
              <a:extLst>
                <a:ext uri="{FF2B5EF4-FFF2-40B4-BE49-F238E27FC236}">
                  <a16:creationId xmlns:a16="http://schemas.microsoft.com/office/drawing/2014/main" id="{2AD5705D-AD7C-2042-8BD3-F232CCABE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Line 57">
              <a:extLst>
                <a:ext uri="{FF2B5EF4-FFF2-40B4-BE49-F238E27FC236}">
                  <a16:creationId xmlns:a16="http://schemas.microsoft.com/office/drawing/2014/main" id="{034C78A2-E371-BF44-A009-77F642BD7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Line 58">
              <a:extLst>
                <a:ext uri="{FF2B5EF4-FFF2-40B4-BE49-F238E27FC236}">
                  <a16:creationId xmlns:a16="http://schemas.microsoft.com/office/drawing/2014/main" id="{61A38F27-A1D6-EE49-9A59-D448B3430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Line 59">
              <a:extLst>
                <a:ext uri="{FF2B5EF4-FFF2-40B4-BE49-F238E27FC236}">
                  <a16:creationId xmlns:a16="http://schemas.microsoft.com/office/drawing/2014/main" id="{641636F2-B391-274A-A6FD-B96CEFF80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Line 60">
              <a:extLst>
                <a:ext uri="{FF2B5EF4-FFF2-40B4-BE49-F238E27FC236}">
                  <a16:creationId xmlns:a16="http://schemas.microsoft.com/office/drawing/2014/main" id="{7DCDA149-6661-5543-9B0E-464F95C11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Line 61">
              <a:extLst>
                <a:ext uri="{FF2B5EF4-FFF2-40B4-BE49-F238E27FC236}">
                  <a16:creationId xmlns:a16="http://schemas.microsoft.com/office/drawing/2014/main" id="{E35B21DC-C86B-EE40-AA92-5C0E0582E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Line 62">
              <a:extLst>
                <a:ext uri="{FF2B5EF4-FFF2-40B4-BE49-F238E27FC236}">
                  <a16:creationId xmlns:a16="http://schemas.microsoft.com/office/drawing/2014/main" id="{4167B8DC-458C-0C41-9081-40D48B3F1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Line 63">
              <a:extLst>
                <a:ext uri="{FF2B5EF4-FFF2-40B4-BE49-F238E27FC236}">
                  <a16:creationId xmlns:a16="http://schemas.microsoft.com/office/drawing/2014/main" id="{92172502-1017-AC41-BBBE-F66CB36DD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Line 64">
              <a:extLst>
                <a:ext uri="{FF2B5EF4-FFF2-40B4-BE49-F238E27FC236}">
                  <a16:creationId xmlns:a16="http://schemas.microsoft.com/office/drawing/2014/main" id="{9064C2A2-2535-614F-B11D-065502932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Line 65">
              <a:extLst>
                <a:ext uri="{FF2B5EF4-FFF2-40B4-BE49-F238E27FC236}">
                  <a16:creationId xmlns:a16="http://schemas.microsoft.com/office/drawing/2014/main" id="{D6C356D5-C110-DC48-8B2A-EBF4E46F4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Line 66">
              <a:extLst>
                <a:ext uri="{FF2B5EF4-FFF2-40B4-BE49-F238E27FC236}">
                  <a16:creationId xmlns:a16="http://schemas.microsoft.com/office/drawing/2014/main" id="{CB79FE78-32A3-6244-A6AB-A7520AB1E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Line 67">
              <a:extLst>
                <a:ext uri="{FF2B5EF4-FFF2-40B4-BE49-F238E27FC236}">
                  <a16:creationId xmlns:a16="http://schemas.microsoft.com/office/drawing/2014/main" id="{DB74C197-8E26-A244-8FBD-2BAF01D14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Line 68">
              <a:extLst>
                <a:ext uri="{FF2B5EF4-FFF2-40B4-BE49-F238E27FC236}">
                  <a16:creationId xmlns:a16="http://schemas.microsoft.com/office/drawing/2014/main" id="{222E9352-144A-CC40-9D60-733090F2A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Line 69">
              <a:extLst>
                <a:ext uri="{FF2B5EF4-FFF2-40B4-BE49-F238E27FC236}">
                  <a16:creationId xmlns:a16="http://schemas.microsoft.com/office/drawing/2014/main" id="{A6E4DC43-C6E5-D740-BFBB-93A0459A4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>
            <a:extLst>
              <a:ext uri="{FF2B5EF4-FFF2-40B4-BE49-F238E27FC236}">
                <a16:creationId xmlns:a16="http://schemas.microsoft.com/office/drawing/2014/main" id="{99B402E8-2E77-7F4D-AD07-D205BA459AFC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31790" name="Line 71">
              <a:extLst>
                <a:ext uri="{FF2B5EF4-FFF2-40B4-BE49-F238E27FC236}">
                  <a16:creationId xmlns:a16="http://schemas.microsoft.com/office/drawing/2014/main" id="{2A7512A8-E97C-BB49-9538-CD807C5E6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Line 72">
              <a:extLst>
                <a:ext uri="{FF2B5EF4-FFF2-40B4-BE49-F238E27FC236}">
                  <a16:creationId xmlns:a16="http://schemas.microsoft.com/office/drawing/2014/main" id="{7159DC6E-82F7-184B-81AD-A0922F975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Line 73">
              <a:extLst>
                <a:ext uri="{FF2B5EF4-FFF2-40B4-BE49-F238E27FC236}">
                  <a16:creationId xmlns:a16="http://schemas.microsoft.com/office/drawing/2014/main" id="{4A0258CE-2E07-C041-B05A-082E5B2C4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Line 74">
              <a:extLst>
                <a:ext uri="{FF2B5EF4-FFF2-40B4-BE49-F238E27FC236}">
                  <a16:creationId xmlns:a16="http://schemas.microsoft.com/office/drawing/2014/main" id="{4C918D7B-65F9-744B-A20D-A84564B10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>
            <a:extLst>
              <a:ext uri="{FF2B5EF4-FFF2-40B4-BE49-F238E27FC236}">
                <a16:creationId xmlns:a16="http://schemas.microsoft.com/office/drawing/2014/main" id="{89D69AE6-C814-434A-98DC-C327BC2090E3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31770" name="Line 76">
              <a:extLst>
                <a:ext uri="{FF2B5EF4-FFF2-40B4-BE49-F238E27FC236}">
                  <a16:creationId xmlns:a16="http://schemas.microsoft.com/office/drawing/2014/main" id="{CA4CA6E3-88EF-A04B-B2BD-E66F3A83F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77">
              <a:extLst>
                <a:ext uri="{FF2B5EF4-FFF2-40B4-BE49-F238E27FC236}">
                  <a16:creationId xmlns:a16="http://schemas.microsoft.com/office/drawing/2014/main" id="{59F8DA3C-5639-A94D-A79D-F467B8ABB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78">
              <a:extLst>
                <a:ext uri="{FF2B5EF4-FFF2-40B4-BE49-F238E27FC236}">
                  <a16:creationId xmlns:a16="http://schemas.microsoft.com/office/drawing/2014/main" id="{589954CF-0E5B-BF4F-B8C1-A2B1C6FBC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79">
              <a:extLst>
                <a:ext uri="{FF2B5EF4-FFF2-40B4-BE49-F238E27FC236}">
                  <a16:creationId xmlns:a16="http://schemas.microsoft.com/office/drawing/2014/main" id="{229CA3ED-6244-5143-A6D4-B414FB7B2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80">
              <a:extLst>
                <a:ext uri="{FF2B5EF4-FFF2-40B4-BE49-F238E27FC236}">
                  <a16:creationId xmlns:a16="http://schemas.microsoft.com/office/drawing/2014/main" id="{F2F53A9D-9B4B-1647-8DE1-E5B71A5DE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81">
              <a:extLst>
                <a:ext uri="{FF2B5EF4-FFF2-40B4-BE49-F238E27FC236}">
                  <a16:creationId xmlns:a16="http://schemas.microsoft.com/office/drawing/2014/main" id="{BC951625-1F47-EA49-9F43-68FC1EB33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82">
              <a:extLst>
                <a:ext uri="{FF2B5EF4-FFF2-40B4-BE49-F238E27FC236}">
                  <a16:creationId xmlns:a16="http://schemas.microsoft.com/office/drawing/2014/main" id="{916A72F6-CDF5-DB49-A158-DB49EC09D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83">
              <a:extLst>
                <a:ext uri="{FF2B5EF4-FFF2-40B4-BE49-F238E27FC236}">
                  <a16:creationId xmlns:a16="http://schemas.microsoft.com/office/drawing/2014/main" id="{17C87BA2-F2B3-D44B-94E9-1735CD4D1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84">
              <a:extLst>
                <a:ext uri="{FF2B5EF4-FFF2-40B4-BE49-F238E27FC236}">
                  <a16:creationId xmlns:a16="http://schemas.microsoft.com/office/drawing/2014/main" id="{F7C33BB3-2E68-6C4E-9C83-334B95377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Line 85">
              <a:extLst>
                <a:ext uri="{FF2B5EF4-FFF2-40B4-BE49-F238E27FC236}">
                  <a16:creationId xmlns:a16="http://schemas.microsoft.com/office/drawing/2014/main" id="{307E66A1-A735-BF43-A5AF-863D9D3AC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Line 86">
              <a:extLst>
                <a:ext uri="{FF2B5EF4-FFF2-40B4-BE49-F238E27FC236}">
                  <a16:creationId xmlns:a16="http://schemas.microsoft.com/office/drawing/2014/main" id="{8FBE405C-3B83-844A-ADBA-ECA8C95B4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Line 87">
              <a:extLst>
                <a:ext uri="{FF2B5EF4-FFF2-40B4-BE49-F238E27FC236}">
                  <a16:creationId xmlns:a16="http://schemas.microsoft.com/office/drawing/2014/main" id="{133503C9-FF52-6441-95DF-E8724CB68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Line 88">
              <a:extLst>
                <a:ext uri="{FF2B5EF4-FFF2-40B4-BE49-F238E27FC236}">
                  <a16:creationId xmlns:a16="http://schemas.microsoft.com/office/drawing/2014/main" id="{BA1B5635-B413-BF44-95DA-7089F8826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Line 89">
              <a:extLst>
                <a:ext uri="{FF2B5EF4-FFF2-40B4-BE49-F238E27FC236}">
                  <a16:creationId xmlns:a16="http://schemas.microsoft.com/office/drawing/2014/main" id="{BE4D24A9-F063-F64D-ABCA-7B5569946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Line 90">
              <a:extLst>
                <a:ext uri="{FF2B5EF4-FFF2-40B4-BE49-F238E27FC236}">
                  <a16:creationId xmlns:a16="http://schemas.microsoft.com/office/drawing/2014/main" id="{2A7CC933-CECA-C74A-9904-1D6B7B363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91">
              <a:extLst>
                <a:ext uri="{FF2B5EF4-FFF2-40B4-BE49-F238E27FC236}">
                  <a16:creationId xmlns:a16="http://schemas.microsoft.com/office/drawing/2014/main" id="{F8CDA410-4916-574F-AD58-9FC79AF7B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92">
              <a:extLst>
                <a:ext uri="{FF2B5EF4-FFF2-40B4-BE49-F238E27FC236}">
                  <a16:creationId xmlns:a16="http://schemas.microsoft.com/office/drawing/2014/main" id="{77F03078-3FAB-4A40-811E-F0E7D9CD5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Line 93">
              <a:extLst>
                <a:ext uri="{FF2B5EF4-FFF2-40B4-BE49-F238E27FC236}">
                  <a16:creationId xmlns:a16="http://schemas.microsoft.com/office/drawing/2014/main" id="{52ED0D1F-FCBC-534A-B916-62346C098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Line 94">
              <a:extLst>
                <a:ext uri="{FF2B5EF4-FFF2-40B4-BE49-F238E27FC236}">
                  <a16:creationId xmlns:a16="http://schemas.microsoft.com/office/drawing/2014/main" id="{50342F88-BFF9-6C42-BEFD-778B61C70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Line 95">
              <a:extLst>
                <a:ext uri="{FF2B5EF4-FFF2-40B4-BE49-F238E27FC236}">
                  <a16:creationId xmlns:a16="http://schemas.microsoft.com/office/drawing/2014/main" id="{420E0688-1505-784C-863A-F1C3EEC27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9">
            <a:extLst>
              <a:ext uri="{FF2B5EF4-FFF2-40B4-BE49-F238E27FC236}">
                <a16:creationId xmlns:a16="http://schemas.microsoft.com/office/drawing/2014/main" id="{B6FBCD47-C091-604E-83EF-0CE4325C9A6D}"/>
              </a:ext>
            </a:extLst>
          </p:cNvPr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31763" name="Group 100">
              <a:extLst>
                <a:ext uri="{FF2B5EF4-FFF2-40B4-BE49-F238E27FC236}">
                  <a16:creationId xmlns:a16="http://schemas.microsoft.com/office/drawing/2014/main" id="{57690F6F-F2E1-E14E-AD38-6362C58A04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31765" name="Text Box 101">
                <a:extLst>
                  <a:ext uri="{FF2B5EF4-FFF2-40B4-BE49-F238E27FC236}">
                    <a16:creationId xmlns:a16="http://schemas.microsoft.com/office/drawing/2014/main" id="{02FD71B0-22DB-EB48-956F-F8B4286008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/>
                  <a:t>4 users</a:t>
                </a:r>
                <a:endParaRPr lang="fr-FR" altLang="en-US" sz="1800"/>
              </a:p>
            </p:txBody>
          </p:sp>
          <p:sp>
            <p:nvSpPr>
              <p:cNvPr id="31766" name="Rectangle 102">
                <a:extLst>
                  <a:ext uri="{FF2B5EF4-FFF2-40B4-BE49-F238E27FC236}">
                    <a16:creationId xmlns:a16="http://schemas.microsoft.com/office/drawing/2014/main" id="{E8D3F99B-6982-404F-8D54-113218BF1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7" name="Rectangle 103">
                <a:extLst>
                  <a:ext uri="{FF2B5EF4-FFF2-40B4-BE49-F238E27FC236}">
                    <a16:creationId xmlns:a16="http://schemas.microsoft.com/office/drawing/2014/main" id="{DD369E26-D421-8E43-9E62-A807F68E5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8" name="Rectangle 104">
                <a:extLst>
                  <a:ext uri="{FF2B5EF4-FFF2-40B4-BE49-F238E27FC236}">
                    <a16:creationId xmlns:a16="http://schemas.microsoft.com/office/drawing/2014/main" id="{59C11BC6-8662-394A-B877-9B65950F3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9" name="Rectangle 105">
                <a:extLst>
                  <a:ext uri="{FF2B5EF4-FFF2-40B4-BE49-F238E27FC236}">
                    <a16:creationId xmlns:a16="http://schemas.microsoft.com/office/drawing/2014/main" id="{D98F4595-9490-2147-9A43-7DDB3989A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31764" name="Text Box 106">
              <a:extLst>
                <a:ext uri="{FF2B5EF4-FFF2-40B4-BE49-F238E27FC236}">
                  <a16:creationId xmlns:a16="http://schemas.microsoft.com/office/drawing/2014/main" id="{257C370D-9B38-F64B-995F-FC1D59F13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Example:</a:t>
              </a:r>
              <a:endParaRPr lang="fr-FR" altLang="en-US" sz="1800"/>
            </a:p>
          </p:txBody>
        </p:sp>
      </p:grpSp>
      <p:sp>
        <p:nvSpPr>
          <p:cNvPr id="106" name="Date Placeholder 105">
            <a:extLst>
              <a:ext uri="{FF2B5EF4-FFF2-40B4-BE49-F238E27FC236}">
                <a16:creationId xmlns:a16="http://schemas.microsoft.com/office/drawing/2014/main" id="{2F696792-930D-6C49-880E-8811DF0726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326549-38D6-0940-94FC-01FD7DB86FF8}" type="datetime1">
              <a:rPr lang="en-US" altLang="en-US" sz="1200" smtClean="0">
                <a:solidFill>
                  <a:srgbClr val="E2D5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5/10/23</a:t>
            </a:fld>
            <a:endParaRPr lang="en-US" altLang="en-US" sz="1200">
              <a:solidFill>
                <a:srgbClr val="E2D53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6671</TotalTime>
  <Words>2217</Words>
  <Application>Microsoft Macintosh PowerPoint</Application>
  <PresentationFormat>On-screen Show (4:3)</PresentationFormat>
  <Paragraphs>461</Paragraphs>
  <Slides>33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Comic Sans MS</vt:lpstr>
      <vt:lpstr>Garamond</vt:lpstr>
      <vt:lpstr>Tahoma</vt:lpstr>
      <vt:lpstr>Times New Roman</vt:lpstr>
      <vt:lpstr>Wingdings</vt:lpstr>
      <vt:lpstr>Edge</vt:lpstr>
      <vt:lpstr>Clip</vt:lpstr>
      <vt:lpstr>Equation</vt:lpstr>
      <vt:lpstr>CIS454/554 Data Comm. Networks</vt:lpstr>
      <vt:lpstr>Outline</vt:lpstr>
      <vt:lpstr>A Closer Look at Internet Structure:</vt:lpstr>
      <vt:lpstr>The Network Edge:</vt:lpstr>
      <vt:lpstr>Access Networks</vt:lpstr>
      <vt:lpstr>The Network Core</vt:lpstr>
      <vt:lpstr>Network Core: Circuit Switching</vt:lpstr>
      <vt:lpstr>Network Core: Circuit Switching</vt:lpstr>
      <vt:lpstr>Circuit Switching: FDM and TDM</vt:lpstr>
      <vt:lpstr>Numerical Example</vt:lpstr>
      <vt:lpstr>Network Core: Packet Switching</vt:lpstr>
      <vt:lpstr>Packet Switching: Statistical Multiplexing</vt:lpstr>
      <vt:lpstr>Packet-Switching: Store-and-Forward</vt:lpstr>
      <vt:lpstr>Packet Switching versus Circuit Switching</vt:lpstr>
      <vt:lpstr>Packet Switching versus Circuit Switching</vt:lpstr>
      <vt:lpstr>Internet Structure: Network of Networks</vt:lpstr>
      <vt:lpstr>Tier-1 ISP: e.g., Sprint</vt:lpstr>
      <vt:lpstr>Internet Structure: Network of Networks</vt:lpstr>
      <vt:lpstr>Internet Structure: Network of Networks</vt:lpstr>
      <vt:lpstr>Internet Structure: Network of Networks</vt:lpstr>
      <vt:lpstr>How Do Loss and Delay Occur?</vt:lpstr>
      <vt:lpstr>Four Sources of Packet Delay</vt:lpstr>
      <vt:lpstr>Delay in Packet-Switched Networks</vt:lpstr>
      <vt:lpstr>Caravan Analogy</vt:lpstr>
      <vt:lpstr>Caravan Analogy</vt:lpstr>
      <vt:lpstr>Nodal Delay</vt:lpstr>
      <vt:lpstr>Queueing Delay</vt:lpstr>
      <vt:lpstr>“Real” Internet delays and routes</vt:lpstr>
      <vt:lpstr>Packet Loss</vt:lpstr>
      <vt:lpstr>Throughput</vt:lpstr>
      <vt:lpstr>Throughput (more)</vt:lpstr>
      <vt:lpstr>Throughput: Internet Scenario</vt:lpstr>
      <vt:lpstr>Homework#1.1</vt:lpstr>
    </vt:vector>
  </TitlesOfParts>
  <Company>Cleveland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EEC484/584</dc:title>
  <dc:creator>Wenbing Zhao</dc:creator>
  <cp:lastModifiedBy>Wenbing Zhao</cp:lastModifiedBy>
  <cp:revision>908</cp:revision>
  <cp:lastPrinted>1601-01-01T00:00:00Z</cp:lastPrinted>
  <dcterms:created xsi:type="dcterms:W3CDTF">2000-05-10T09:19:33Z</dcterms:created>
  <dcterms:modified xsi:type="dcterms:W3CDTF">2023-05-11T01:20:00Z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maraz@csd.uoc.gr</vt:lpwstr>
  </property>
  <property fmtid="{D5CDD505-2E9C-101B-9397-08002B2CF9AE}" pid="8" name="HomePage">
    <vt:lpwstr>http://www.csd.uoc.gr/~maraz</vt:lpwstr>
  </property>
  <property fmtid="{D5CDD505-2E9C-101B-9397-08002B2CF9AE}" pid="9" name="Other">
    <vt:lpwstr>Manolis Marazakis_x000d_
Department of Computer Science, University of Crete, Heraklion, Greece._x000d_
_x000d_
CS556: Distributed Systems_x000d_
Fall Semester 2001_x000d_
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E:\UserSpace\maraz\misc\edu\scratch</vt:lpwstr>
  </property>
</Properties>
</file>