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842" r:id="rId1"/>
  </p:sldMasterIdLst>
  <p:notesMasterIdLst>
    <p:notesMasterId r:id="rId36"/>
  </p:notesMasterIdLst>
  <p:handoutMasterIdLst>
    <p:handoutMasterId r:id="rId37"/>
  </p:handoutMasterIdLst>
  <p:sldIdLst>
    <p:sldId id="256" r:id="rId2"/>
    <p:sldId id="381" r:id="rId3"/>
    <p:sldId id="392" r:id="rId4"/>
    <p:sldId id="393" r:id="rId5"/>
    <p:sldId id="433" r:id="rId6"/>
    <p:sldId id="434" r:id="rId7"/>
    <p:sldId id="394" r:id="rId8"/>
    <p:sldId id="396" r:id="rId9"/>
    <p:sldId id="397" r:id="rId10"/>
    <p:sldId id="398" r:id="rId11"/>
    <p:sldId id="399" r:id="rId12"/>
    <p:sldId id="400" r:id="rId13"/>
    <p:sldId id="401" r:id="rId14"/>
    <p:sldId id="402" r:id="rId15"/>
    <p:sldId id="403" r:id="rId16"/>
    <p:sldId id="404" r:id="rId17"/>
    <p:sldId id="405" r:id="rId18"/>
    <p:sldId id="406" r:id="rId19"/>
    <p:sldId id="407" r:id="rId20"/>
    <p:sldId id="408" r:id="rId21"/>
    <p:sldId id="410" r:id="rId22"/>
    <p:sldId id="411" r:id="rId23"/>
    <p:sldId id="412" r:id="rId24"/>
    <p:sldId id="426" r:id="rId25"/>
    <p:sldId id="427" r:id="rId26"/>
    <p:sldId id="432" r:id="rId27"/>
    <p:sldId id="428" r:id="rId28"/>
    <p:sldId id="429" r:id="rId29"/>
    <p:sldId id="430" r:id="rId30"/>
    <p:sldId id="431" r:id="rId31"/>
    <p:sldId id="435" r:id="rId32"/>
    <p:sldId id="436" r:id="rId33"/>
    <p:sldId id="437" r:id="rId34"/>
    <p:sldId id="504" r:id="rId35"/>
  </p:sldIdLst>
  <p:sldSz cx="9144000" cy="6858000" type="screen4x3"/>
  <p:notesSz cx="9309100" cy="70231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13">
          <p15:clr>
            <a:srgbClr val="A4A3A4"/>
          </p15:clr>
        </p15:guide>
        <p15:guide id="2" pos="293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85"/>
    <p:restoredTop sz="94694"/>
  </p:normalViewPr>
  <p:slideViewPr>
    <p:cSldViewPr snapToGrid="0">
      <p:cViewPr varScale="1">
        <p:scale>
          <a:sx n="121" d="100"/>
          <a:sy n="121" d="100"/>
        </p:scale>
        <p:origin x="1672"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64" d="100"/>
          <a:sy n="64" d="100"/>
        </p:scale>
        <p:origin x="-2466" y="-96"/>
      </p:cViewPr>
      <p:guideLst>
        <p:guide orient="horz" pos="2213"/>
        <p:guide pos="293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42" name="Rectangle 2">
            <a:extLst>
              <a:ext uri="{FF2B5EF4-FFF2-40B4-BE49-F238E27FC236}">
                <a16:creationId xmlns:a16="http://schemas.microsoft.com/office/drawing/2014/main" id="{343DB70E-FF30-2641-9233-92F1163CE3AC}"/>
              </a:ext>
            </a:extLst>
          </p:cNvPr>
          <p:cNvSpPr>
            <a:spLocks noGrp="1" noChangeArrowheads="1"/>
          </p:cNvSpPr>
          <p:nvPr>
            <p:ph type="hdr" sz="quarter"/>
          </p:nvPr>
        </p:nvSpPr>
        <p:spPr bwMode="auto">
          <a:xfrm>
            <a:off x="0" y="0"/>
            <a:ext cx="4035425" cy="350838"/>
          </a:xfrm>
          <a:prstGeom prst="rect">
            <a:avLst/>
          </a:prstGeom>
          <a:noFill/>
          <a:ln w="9525">
            <a:noFill/>
            <a:miter lim="800000"/>
            <a:headEnd/>
            <a:tailEnd/>
          </a:ln>
        </p:spPr>
        <p:txBody>
          <a:bodyPr vert="horz" wrap="square" lIns="92201" tIns="46101" rIns="92201" bIns="46101" numCol="1" anchor="t" anchorCtr="0" compatLnSpc="1">
            <a:prstTxWarp prst="textNoShape">
              <a:avLst/>
            </a:prstTxWarp>
          </a:bodyPr>
          <a:lstStyle>
            <a:lvl1pPr defTabSz="922338">
              <a:defRPr sz="1200">
                <a:latin typeface="Comic Sans MS" pitchFamily="1" charset="0"/>
                <a:ea typeface="宋体" pitchFamily="1" charset="-122"/>
                <a:cs typeface="宋体" pitchFamily="1" charset="-122"/>
              </a:defRPr>
            </a:lvl1pPr>
          </a:lstStyle>
          <a:p>
            <a:pPr>
              <a:defRPr/>
            </a:pPr>
            <a:endParaRPr lang="en-US" altLang="zh-CN"/>
          </a:p>
        </p:txBody>
      </p:sp>
      <p:sp>
        <p:nvSpPr>
          <p:cNvPr id="215043" name="Rectangle 3">
            <a:extLst>
              <a:ext uri="{FF2B5EF4-FFF2-40B4-BE49-F238E27FC236}">
                <a16:creationId xmlns:a16="http://schemas.microsoft.com/office/drawing/2014/main" id="{9DF73BFB-4C03-DB4B-8FAF-C2DEDD6F19D2}"/>
              </a:ext>
            </a:extLst>
          </p:cNvPr>
          <p:cNvSpPr>
            <a:spLocks noGrp="1" noChangeArrowheads="1"/>
          </p:cNvSpPr>
          <p:nvPr>
            <p:ph type="dt" sz="quarter" idx="1"/>
          </p:nvPr>
        </p:nvSpPr>
        <p:spPr bwMode="auto">
          <a:xfrm>
            <a:off x="5273675" y="0"/>
            <a:ext cx="4035425" cy="350838"/>
          </a:xfrm>
          <a:prstGeom prst="rect">
            <a:avLst/>
          </a:prstGeom>
          <a:noFill/>
          <a:ln w="9525">
            <a:noFill/>
            <a:miter lim="800000"/>
            <a:headEnd/>
            <a:tailEnd/>
          </a:ln>
        </p:spPr>
        <p:txBody>
          <a:bodyPr vert="horz" wrap="square" lIns="92201" tIns="46101" rIns="92201" bIns="46101" numCol="1" anchor="t" anchorCtr="0" compatLnSpc="1">
            <a:prstTxWarp prst="textNoShape">
              <a:avLst/>
            </a:prstTxWarp>
          </a:bodyPr>
          <a:lstStyle>
            <a:lvl1pPr algn="r" defTabSz="922338">
              <a:defRPr sz="1200">
                <a:latin typeface="Comic Sans MS" pitchFamily="1" charset="0"/>
                <a:ea typeface="宋体" pitchFamily="1" charset="-122"/>
                <a:cs typeface="宋体" pitchFamily="1" charset="-122"/>
              </a:defRPr>
            </a:lvl1pPr>
          </a:lstStyle>
          <a:p>
            <a:pPr>
              <a:defRPr/>
            </a:pPr>
            <a:endParaRPr lang="en-US" altLang="zh-CN"/>
          </a:p>
        </p:txBody>
      </p:sp>
      <p:sp>
        <p:nvSpPr>
          <p:cNvPr id="215044" name="Rectangle 4">
            <a:extLst>
              <a:ext uri="{FF2B5EF4-FFF2-40B4-BE49-F238E27FC236}">
                <a16:creationId xmlns:a16="http://schemas.microsoft.com/office/drawing/2014/main" id="{4DBEA7C6-AAA9-E94C-86E3-20F186AA411F}"/>
              </a:ext>
            </a:extLst>
          </p:cNvPr>
          <p:cNvSpPr>
            <a:spLocks noGrp="1" noChangeArrowheads="1"/>
          </p:cNvSpPr>
          <p:nvPr>
            <p:ph type="ftr" sz="quarter" idx="2"/>
          </p:nvPr>
        </p:nvSpPr>
        <p:spPr bwMode="auto">
          <a:xfrm>
            <a:off x="0" y="6672263"/>
            <a:ext cx="4035425" cy="350837"/>
          </a:xfrm>
          <a:prstGeom prst="rect">
            <a:avLst/>
          </a:prstGeom>
          <a:noFill/>
          <a:ln w="9525">
            <a:noFill/>
            <a:miter lim="800000"/>
            <a:headEnd/>
            <a:tailEnd/>
          </a:ln>
        </p:spPr>
        <p:txBody>
          <a:bodyPr vert="horz" wrap="square" lIns="92201" tIns="46101" rIns="92201" bIns="46101" numCol="1" anchor="b" anchorCtr="0" compatLnSpc="1">
            <a:prstTxWarp prst="textNoShape">
              <a:avLst/>
            </a:prstTxWarp>
          </a:bodyPr>
          <a:lstStyle>
            <a:lvl1pPr defTabSz="922338">
              <a:defRPr sz="1200">
                <a:latin typeface="Comic Sans MS" pitchFamily="1" charset="0"/>
                <a:ea typeface="宋体" pitchFamily="1" charset="-122"/>
                <a:cs typeface="宋体" pitchFamily="1" charset="-122"/>
              </a:defRPr>
            </a:lvl1pPr>
          </a:lstStyle>
          <a:p>
            <a:pPr>
              <a:defRPr/>
            </a:pPr>
            <a:endParaRPr lang="en-US" altLang="zh-CN"/>
          </a:p>
        </p:txBody>
      </p:sp>
      <p:sp>
        <p:nvSpPr>
          <p:cNvPr id="215045" name="Rectangle 5">
            <a:extLst>
              <a:ext uri="{FF2B5EF4-FFF2-40B4-BE49-F238E27FC236}">
                <a16:creationId xmlns:a16="http://schemas.microsoft.com/office/drawing/2014/main" id="{C9407ECD-03B4-7C43-B8EB-6CC24A47D13D}"/>
              </a:ext>
            </a:extLst>
          </p:cNvPr>
          <p:cNvSpPr>
            <a:spLocks noGrp="1" noChangeArrowheads="1"/>
          </p:cNvSpPr>
          <p:nvPr>
            <p:ph type="sldNum" sz="quarter" idx="3"/>
          </p:nvPr>
        </p:nvSpPr>
        <p:spPr bwMode="auto">
          <a:xfrm>
            <a:off x="5273675" y="6672263"/>
            <a:ext cx="4035425" cy="350837"/>
          </a:xfrm>
          <a:prstGeom prst="rect">
            <a:avLst/>
          </a:prstGeom>
          <a:noFill/>
          <a:ln w="9525">
            <a:noFill/>
            <a:miter lim="800000"/>
            <a:headEnd/>
            <a:tailEnd/>
          </a:ln>
        </p:spPr>
        <p:txBody>
          <a:bodyPr vert="horz" wrap="square" lIns="92201" tIns="46101" rIns="92201" bIns="46101" numCol="1" anchor="b" anchorCtr="0" compatLnSpc="1">
            <a:prstTxWarp prst="textNoShape">
              <a:avLst/>
            </a:prstTxWarp>
          </a:bodyPr>
          <a:lstStyle>
            <a:lvl1pPr algn="r" defTabSz="922338">
              <a:defRPr sz="1200">
                <a:latin typeface="Comic Sans MS" panose="030F0902030302020204" pitchFamily="66" charset="0"/>
                <a:ea typeface="宋体" panose="02010600030101010101" pitchFamily="2" charset="-122"/>
              </a:defRPr>
            </a:lvl1pPr>
          </a:lstStyle>
          <a:p>
            <a:fld id="{0EE19497-2681-354C-A84B-0D66375884DD}" type="slidenum">
              <a:rPr lang="zh-CN" altLang="en-US"/>
              <a:pPr/>
              <a:t>‹#›</a:t>
            </a:fld>
            <a:endParaRPr lang="en-US" altLang="zh-CN"/>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6A7843C7-0042-3C40-BEEC-4210C05B4877}"/>
              </a:ext>
            </a:extLst>
          </p:cNvPr>
          <p:cNvSpPr>
            <a:spLocks noGrp="1" noChangeArrowheads="1"/>
          </p:cNvSpPr>
          <p:nvPr>
            <p:ph type="hdr" sz="quarter"/>
          </p:nvPr>
        </p:nvSpPr>
        <p:spPr bwMode="auto">
          <a:xfrm>
            <a:off x="0" y="0"/>
            <a:ext cx="4035425" cy="350838"/>
          </a:xfrm>
          <a:prstGeom prst="rect">
            <a:avLst/>
          </a:prstGeom>
          <a:noFill/>
          <a:ln w="38100">
            <a:noFill/>
            <a:miter lim="800000"/>
            <a:headEnd/>
            <a:tailEnd/>
          </a:ln>
        </p:spPr>
        <p:txBody>
          <a:bodyPr vert="horz" wrap="none" lIns="92201" tIns="46101" rIns="92201" bIns="46101" numCol="1" anchor="t" anchorCtr="0" compatLnSpc="1">
            <a:prstTxWarp prst="textNoShape">
              <a:avLst/>
            </a:prstTxWarp>
          </a:bodyPr>
          <a:lstStyle>
            <a:lvl1pPr defTabSz="922338">
              <a:defRPr sz="1200">
                <a:latin typeface="Tahoma" pitchFamily="1" charset="0"/>
                <a:ea typeface="宋体" pitchFamily="1" charset="-122"/>
                <a:cs typeface="宋体" pitchFamily="1" charset="-122"/>
              </a:defRPr>
            </a:lvl1pPr>
          </a:lstStyle>
          <a:p>
            <a:pPr>
              <a:defRPr/>
            </a:pPr>
            <a:endParaRPr lang="en-US" altLang="zh-CN"/>
          </a:p>
        </p:txBody>
      </p:sp>
      <p:sp>
        <p:nvSpPr>
          <p:cNvPr id="63491" name="Rectangle 3">
            <a:extLst>
              <a:ext uri="{FF2B5EF4-FFF2-40B4-BE49-F238E27FC236}">
                <a16:creationId xmlns:a16="http://schemas.microsoft.com/office/drawing/2014/main" id="{02D760CA-DB7E-6244-8CC5-2ED36EC0AE6D}"/>
              </a:ext>
            </a:extLst>
          </p:cNvPr>
          <p:cNvSpPr>
            <a:spLocks noGrp="1" noChangeArrowheads="1"/>
          </p:cNvSpPr>
          <p:nvPr>
            <p:ph type="dt" idx="1"/>
          </p:nvPr>
        </p:nvSpPr>
        <p:spPr bwMode="auto">
          <a:xfrm>
            <a:off x="5273675" y="0"/>
            <a:ext cx="4035425" cy="350838"/>
          </a:xfrm>
          <a:prstGeom prst="rect">
            <a:avLst/>
          </a:prstGeom>
          <a:noFill/>
          <a:ln w="38100">
            <a:noFill/>
            <a:miter lim="800000"/>
            <a:headEnd/>
            <a:tailEnd/>
          </a:ln>
        </p:spPr>
        <p:txBody>
          <a:bodyPr vert="horz" wrap="none" lIns="92201" tIns="46101" rIns="92201" bIns="46101" numCol="1" anchor="t" anchorCtr="0" compatLnSpc="1">
            <a:prstTxWarp prst="textNoShape">
              <a:avLst/>
            </a:prstTxWarp>
          </a:bodyPr>
          <a:lstStyle>
            <a:lvl1pPr algn="r" defTabSz="922338">
              <a:defRPr sz="1200">
                <a:latin typeface="Tahoma" pitchFamily="1" charset="0"/>
                <a:ea typeface="宋体" pitchFamily="1" charset="-122"/>
                <a:cs typeface="宋体" pitchFamily="1" charset="-122"/>
              </a:defRPr>
            </a:lvl1pPr>
          </a:lstStyle>
          <a:p>
            <a:pPr>
              <a:defRPr/>
            </a:pPr>
            <a:endParaRPr lang="en-US" altLang="zh-CN"/>
          </a:p>
        </p:txBody>
      </p:sp>
      <p:sp>
        <p:nvSpPr>
          <p:cNvPr id="14340" name="Rectangle 4">
            <a:extLst>
              <a:ext uri="{FF2B5EF4-FFF2-40B4-BE49-F238E27FC236}">
                <a16:creationId xmlns:a16="http://schemas.microsoft.com/office/drawing/2014/main" id="{158E4E44-B154-F94B-8057-28CDE185B1DC}"/>
              </a:ext>
            </a:extLst>
          </p:cNvPr>
          <p:cNvSpPr>
            <a:spLocks noGrp="1" noRot="1" noChangeAspect="1" noChangeArrowheads="1" noTextEdit="1"/>
          </p:cNvSpPr>
          <p:nvPr>
            <p:ph type="sldImg" idx="2"/>
          </p:nvPr>
        </p:nvSpPr>
        <p:spPr bwMode="auto">
          <a:xfrm>
            <a:off x="2900363" y="527050"/>
            <a:ext cx="3509962" cy="26320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3" name="Rectangle 5">
            <a:extLst>
              <a:ext uri="{FF2B5EF4-FFF2-40B4-BE49-F238E27FC236}">
                <a16:creationId xmlns:a16="http://schemas.microsoft.com/office/drawing/2014/main" id="{2B5700A0-38F7-B44F-A8FD-6C7B6C7DF162}"/>
              </a:ext>
            </a:extLst>
          </p:cNvPr>
          <p:cNvSpPr>
            <a:spLocks noGrp="1" noChangeArrowheads="1"/>
          </p:cNvSpPr>
          <p:nvPr>
            <p:ph type="body" sz="quarter" idx="3"/>
          </p:nvPr>
        </p:nvSpPr>
        <p:spPr bwMode="auto">
          <a:xfrm>
            <a:off x="1243013" y="3335338"/>
            <a:ext cx="6823075" cy="3160712"/>
          </a:xfrm>
          <a:prstGeom prst="rect">
            <a:avLst/>
          </a:prstGeom>
          <a:noFill/>
          <a:ln w="38100">
            <a:noFill/>
            <a:miter lim="800000"/>
            <a:headEnd/>
            <a:tailEnd/>
          </a:ln>
        </p:spPr>
        <p:txBody>
          <a:bodyPr vert="horz" wrap="none" lIns="92201" tIns="46101" rIns="92201" bIns="46101"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
        <p:nvSpPr>
          <p:cNvPr id="63494" name="Rectangle 6">
            <a:extLst>
              <a:ext uri="{FF2B5EF4-FFF2-40B4-BE49-F238E27FC236}">
                <a16:creationId xmlns:a16="http://schemas.microsoft.com/office/drawing/2014/main" id="{78945150-1463-2044-B4DF-E3F37BF7F382}"/>
              </a:ext>
            </a:extLst>
          </p:cNvPr>
          <p:cNvSpPr>
            <a:spLocks noGrp="1" noChangeArrowheads="1"/>
          </p:cNvSpPr>
          <p:nvPr>
            <p:ph type="ftr" sz="quarter" idx="4"/>
          </p:nvPr>
        </p:nvSpPr>
        <p:spPr bwMode="auto">
          <a:xfrm>
            <a:off x="0" y="6672263"/>
            <a:ext cx="4035425" cy="350837"/>
          </a:xfrm>
          <a:prstGeom prst="rect">
            <a:avLst/>
          </a:prstGeom>
          <a:noFill/>
          <a:ln w="38100">
            <a:noFill/>
            <a:miter lim="800000"/>
            <a:headEnd/>
            <a:tailEnd/>
          </a:ln>
        </p:spPr>
        <p:txBody>
          <a:bodyPr vert="horz" wrap="none" lIns="92201" tIns="46101" rIns="92201" bIns="46101" numCol="1" anchor="b" anchorCtr="0" compatLnSpc="1">
            <a:prstTxWarp prst="textNoShape">
              <a:avLst/>
            </a:prstTxWarp>
          </a:bodyPr>
          <a:lstStyle>
            <a:lvl1pPr defTabSz="922338">
              <a:defRPr sz="1200">
                <a:latin typeface="Tahoma" pitchFamily="1" charset="0"/>
                <a:ea typeface="宋体" pitchFamily="1" charset="-122"/>
                <a:cs typeface="宋体" pitchFamily="1" charset="-122"/>
              </a:defRPr>
            </a:lvl1pPr>
          </a:lstStyle>
          <a:p>
            <a:pPr>
              <a:defRPr/>
            </a:pPr>
            <a:endParaRPr lang="en-US" altLang="zh-CN"/>
          </a:p>
        </p:txBody>
      </p:sp>
      <p:sp>
        <p:nvSpPr>
          <p:cNvPr id="63495" name="Rectangle 7">
            <a:extLst>
              <a:ext uri="{FF2B5EF4-FFF2-40B4-BE49-F238E27FC236}">
                <a16:creationId xmlns:a16="http://schemas.microsoft.com/office/drawing/2014/main" id="{2B540E39-D716-844E-9E3B-2293EB5EBE35}"/>
              </a:ext>
            </a:extLst>
          </p:cNvPr>
          <p:cNvSpPr>
            <a:spLocks noGrp="1" noChangeArrowheads="1"/>
          </p:cNvSpPr>
          <p:nvPr>
            <p:ph type="sldNum" sz="quarter" idx="5"/>
          </p:nvPr>
        </p:nvSpPr>
        <p:spPr bwMode="auto">
          <a:xfrm>
            <a:off x="5273675" y="6672263"/>
            <a:ext cx="4035425" cy="350837"/>
          </a:xfrm>
          <a:prstGeom prst="rect">
            <a:avLst/>
          </a:prstGeom>
          <a:noFill/>
          <a:ln w="38100">
            <a:noFill/>
            <a:miter lim="800000"/>
            <a:headEnd/>
            <a:tailEnd/>
          </a:ln>
        </p:spPr>
        <p:txBody>
          <a:bodyPr vert="horz" wrap="none" lIns="92201" tIns="46101" rIns="92201" bIns="46101" numCol="1" anchor="b" anchorCtr="0" compatLnSpc="1">
            <a:prstTxWarp prst="textNoShape">
              <a:avLst/>
            </a:prstTxWarp>
          </a:bodyPr>
          <a:lstStyle>
            <a:lvl1pPr algn="r" defTabSz="922338">
              <a:defRPr sz="1200">
                <a:latin typeface="Tahoma" panose="020B0604030504040204" pitchFamily="34" charset="0"/>
                <a:ea typeface="宋体" panose="02010600030101010101" pitchFamily="2" charset="-122"/>
              </a:defRPr>
            </a:lvl1pPr>
          </a:lstStyle>
          <a:p>
            <a:fld id="{D520020B-F10E-0242-BC41-211CE61502D0}" type="slidenum">
              <a:rPr lang="zh-CN" altLang="en-US"/>
              <a:pPr/>
              <a:t>‹#›</a:t>
            </a:fld>
            <a:endParaRPr lang="en-US" altLang="zh-CN"/>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Arial" pitchFamily="1" charset="0"/>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Arial" pitchFamily="1" charset="0"/>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Arial" pitchFamily="1" charset="0"/>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Arial" pitchFamily="1" charset="0"/>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Arial" pitchFamily="1"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a:extLst>
              <a:ext uri="{FF2B5EF4-FFF2-40B4-BE49-F238E27FC236}">
                <a16:creationId xmlns:a16="http://schemas.microsoft.com/office/drawing/2014/main" id="{2A62A718-A075-094A-B7C7-4E58AA5911BF}"/>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8F8C860-71D2-7C46-9C83-028168F96E89}" type="slidenum">
              <a:rPr lang="zh-CN" altLang="en-US" sz="1200">
                <a:latin typeface="Tahoma" panose="020B0604030504040204" pitchFamily="34" charset="0"/>
                <a:ea typeface="宋体" panose="02010600030101010101" pitchFamily="2" charset="-122"/>
              </a:rPr>
              <a:pPr eaLnBrk="1" hangingPunct="1"/>
              <a:t>1</a:t>
            </a:fld>
            <a:endParaRPr lang="en-US" altLang="zh-CN" sz="1200">
              <a:latin typeface="Tahoma" panose="020B0604030504040204" pitchFamily="34" charset="0"/>
              <a:ea typeface="宋体" panose="02010600030101010101" pitchFamily="2" charset="-122"/>
            </a:endParaRPr>
          </a:p>
        </p:txBody>
      </p:sp>
      <p:sp>
        <p:nvSpPr>
          <p:cNvPr id="16386" name="Rectangle 2">
            <a:extLst>
              <a:ext uri="{FF2B5EF4-FFF2-40B4-BE49-F238E27FC236}">
                <a16:creationId xmlns:a16="http://schemas.microsoft.com/office/drawing/2014/main" id="{12D88DCB-4EE1-784C-A078-C93AE872213F}"/>
              </a:ext>
            </a:extLst>
          </p:cNvPr>
          <p:cNvSpPr>
            <a:spLocks noGrp="1" noRot="1" noChangeAspect="1" noChangeArrowheads="1" noTextEdit="1"/>
          </p:cNvSpPr>
          <p:nvPr>
            <p:ph type="sldImg"/>
          </p:nvPr>
        </p:nvSpPr>
        <p:spPr>
          <a:ln/>
        </p:spPr>
      </p:sp>
      <p:sp>
        <p:nvSpPr>
          <p:cNvPr id="16387" name="Rectangle 3">
            <a:extLst>
              <a:ext uri="{FF2B5EF4-FFF2-40B4-BE49-F238E27FC236}">
                <a16:creationId xmlns:a16="http://schemas.microsoft.com/office/drawing/2014/main" id="{1E430D8C-6E0A-C34F-B86A-03AE731EA12E}"/>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endParaRPr lang="en-GB" altLang="en-US">
              <a:ea typeface="ＭＳ Ｐゴシック" panose="020B0600070205080204"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0C0C7884-4D56-2248-A606-E42B45EB1810}"/>
              </a:ext>
            </a:extLst>
          </p:cNvPr>
          <p:cNvSpPr>
            <a:spLocks noGrp="1" noRot="1" noChangeAspect="1" noChangeArrowheads="1" noTextEdit="1"/>
          </p:cNvSpPr>
          <p:nvPr>
            <p:ph type="sldImg"/>
          </p:nvPr>
        </p:nvSpPr>
        <p:spPr>
          <a:ln/>
        </p:spPr>
      </p:sp>
      <p:sp>
        <p:nvSpPr>
          <p:cNvPr id="47106" name="Rectangle 3">
            <a:extLst>
              <a:ext uri="{FF2B5EF4-FFF2-40B4-BE49-F238E27FC236}">
                <a16:creationId xmlns:a16="http://schemas.microsoft.com/office/drawing/2014/main" id="{985569F6-BD10-5E4B-AF3A-FD58CA4ECFC5}"/>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The Date general-header field represents the date and time at which the message was originated </a:t>
            </a:r>
          </a:p>
          <a:p>
            <a:pPr eaLnBrk="1" hangingPunct="1"/>
            <a:endParaRPr lang="en-US" altLang="en-US">
              <a:ea typeface="ＭＳ Ｐゴシック" panose="020B0600070205080204" pitchFamily="34" charset="-128"/>
            </a:endParaRPr>
          </a:p>
          <a:p>
            <a:pPr eaLnBrk="1" hangingPunct="1"/>
            <a:r>
              <a:rPr lang="en-US" altLang="en-US">
                <a:ea typeface="ＭＳ Ｐゴシック" panose="020B0600070205080204" pitchFamily="34" charset="-128"/>
              </a:rPr>
              <a:t>The Last-Modified entity-header field indicates the date and time at which the origin server believes the variant was last modified.</a:t>
            </a:r>
          </a:p>
          <a:p>
            <a:pPr eaLnBrk="1" hangingPunct="1"/>
            <a:r>
              <a:rPr lang="en-US" altLang="en-US">
                <a:ea typeface="ＭＳ Ｐゴシック" panose="020B0600070205080204" pitchFamily="34" charset="-128"/>
              </a:rPr>
              <a:t>Last-Modified = "Last-Modified" ":" HTTP-date An example of its use is</a:t>
            </a:r>
          </a:p>
          <a:p>
            <a:pPr eaLnBrk="1" hangingPunct="1"/>
            <a:r>
              <a:rPr lang="en-US" altLang="en-US">
                <a:ea typeface="ＭＳ Ｐゴシック" panose="020B0600070205080204" pitchFamily="34" charset="-128"/>
              </a:rPr>
              <a:t>Last-Modified: Tue, 15 Nov 1994 12:45:26 GMT The exact meaning of this header field depends on the implementation of the origin server and the nature of the original resource. For files, it may be just the file system last-modified time. For entities with dynamically included parts, it may be the most recent of the set of last-modify times for its component parts. For database gateways, it may be the last-update time stamp of the record. For virtual objects, it may be the last time the internal state changed.</a:t>
            </a:r>
          </a:p>
          <a:p>
            <a:pPr eaLnBrk="1" hangingPunct="1"/>
            <a:r>
              <a:rPr lang="en-US" altLang="en-US">
                <a:ea typeface="ＭＳ Ｐゴシック" panose="020B0600070205080204" pitchFamily="34" charset="-128"/>
              </a:rPr>
              <a:t>An origin server MUST NOT send a Last-Modified date which is later than the server's time of message origination. In such cases, where the resource's last modification would indicate some time in the future, the server MUST replace that date with the message origination date.</a:t>
            </a:r>
          </a:p>
          <a:p>
            <a:pPr eaLnBrk="1" hangingPunct="1"/>
            <a:r>
              <a:rPr lang="en-US" altLang="en-US">
                <a:ea typeface="ＭＳ Ｐゴシック" panose="020B0600070205080204" pitchFamily="34" charset="-128"/>
              </a:rPr>
              <a:t>An origin server SHOULD obtain the Last-Modified value of the entity as close as possible to the time that it generates the Date value of its response. This allows a recipient to make an accurate assessment of the entity's modification time, especially if the entity changes near the time that the response is generated.</a:t>
            </a:r>
          </a:p>
          <a:p>
            <a:pPr eaLnBrk="1" hangingPunct="1"/>
            <a:r>
              <a:rPr lang="en-US" altLang="en-US">
                <a:ea typeface="ＭＳ Ｐゴシック" panose="020B0600070205080204" pitchFamily="34" charset="-128"/>
              </a:rPr>
              <a:t>HTTP/1.1 servers SHOULD send Last-Modified whenever feasible.</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a:extLst>
              <a:ext uri="{FF2B5EF4-FFF2-40B4-BE49-F238E27FC236}">
                <a16:creationId xmlns:a16="http://schemas.microsoft.com/office/drawing/2014/main" id="{A1230047-2EAF-F040-823F-9E3AF0027C5B}"/>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3784DD4-9765-7F48-B1ED-C9BCF176B4B1}" type="slidenum">
              <a:rPr lang="zh-CN" altLang="en-US" sz="1200">
                <a:latin typeface="Tahoma" panose="020B0604030504040204" pitchFamily="34" charset="0"/>
                <a:ea typeface="宋体" panose="02010600030101010101" pitchFamily="2" charset="-122"/>
              </a:rPr>
              <a:pPr eaLnBrk="1" hangingPunct="1"/>
              <a:t>23</a:t>
            </a:fld>
            <a:endParaRPr lang="en-US" altLang="zh-CN" sz="1200">
              <a:latin typeface="Tahoma" panose="020B0604030504040204" pitchFamily="34" charset="0"/>
              <a:ea typeface="宋体" panose="02010600030101010101" pitchFamily="2" charset="-122"/>
            </a:endParaRPr>
          </a:p>
        </p:txBody>
      </p:sp>
      <p:sp>
        <p:nvSpPr>
          <p:cNvPr id="49154" name="Rectangle 2">
            <a:extLst>
              <a:ext uri="{FF2B5EF4-FFF2-40B4-BE49-F238E27FC236}">
                <a16:creationId xmlns:a16="http://schemas.microsoft.com/office/drawing/2014/main" id="{737FFB0A-0309-3243-9232-7A9BA62E8111}"/>
              </a:ext>
            </a:extLst>
          </p:cNvPr>
          <p:cNvSpPr>
            <a:spLocks noGrp="1" noRot="1" noChangeAspect="1" noChangeArrowheads="1" noTextEdit="1"/>
          </p:cNvSpPr>
          <p:nvPr>
            <p:ph type="sldImg"/>
          </p:nvPr>
        </p:nvSpPr>
        <p:spPr>
          <a:ln/>
        </p:spPr>
      </p:sp>
      <p:sp>
        <p:nvSpPr>
          <p:cNvPr id="49155" name="Rectangle 3">
            <a:extLst>
              <a:ext uri="{FF2B5EF4-FFF2-40B4-BE49-F238E27FC236}">
                <a16:creationId xmlns:a16="http://schemas.microsoft.com/office/drawing/2014/main" id="{18493890-7345-9348-BEE1-8033F9C7E7D3}"/>
              </a:ext>
            </a:extLst>
          </p:cNvPr>
          <p:cNvSpPr>
            <a:spLocks noGrp="1" noChangeArrowheads="1"/>
          </p:cNvSpPr>
          <p:nvPr>
            <p:ph type="body" idx="1"/>
          </p:nvPr>
        </p:nvSpPr>
        <p:spPr>
          <a:xfrm>
            <a:off x="1243013" y="3333750"/>
            <a:ext cx="6823075" cy="31623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A few sample codes:</a:t>
            </a: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7">
            <a:extLst>
              <a:ext uri="{FF2B5EF4-FFF2-40B4-BE49-F238E27FC236}">
                <a16:creationId xmlns:a16="http://schemas.microsoft.com/office/drawing/2014/main" id="{AAE1F6F0-021B-154E-9277-1554506F624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13FAB61-0CAA-6E49-BF4D-BBB48406C49E}" type="slidenum">
              <a:rPr lang="zh-CN" altLang="en-US" sz="1200">
                <a:latin typeface="Tahoma" panose="020B0604030504040204" pitchFamily="34" charset="0"/>
                <a:ea typeface="宋体" panose="02010600030101010101" pitchFamily="2" charset="-122"/>
              </a:rPr>
              <a:pPr eaLnBrk="1" hangingPunct="1"/>
              <a:t>24</a:t>
            </a:fld>
            <a:endParaRPr lang="en-US" altLang="zh-CN" sz="1200">
              <a:latin typeface="Tahoma" panose="020B0604030504040204" pitchFamily="34" charset="0"/>
              <a:ea typeface="宋体" panose="02010600030101010101" pitchFamily="2" charset="-122"/>
            </a:endParaRPr>
          </a:p>
        </p:txBody>
      </p:sp>
      <p:sp>
        <p:nvSpPr>
          <p:cNvPr id="51202" name="Rectangle 2">
            <a:extLst>
              <a:ext uri="{FF2B5EF4-FFF2-40B4-BE49-F238E27FC236}">
                <a16:creationId xmlns:a16="http://schemas.microsoft.com/office/drawing/2014/main" id="{37812E9D-4563-4C47-9B29-196176DD540F}"/>
              </a:ext>
            </a:extLst>
          </p:cNvPr>
          <p:cNvSpPr>
            <a:spLocks noGrp="1" noRot="1" noChangeAspect="1" noChangeArrowheads="1" noTextEdit="1"/>
          </p:cNvSpPr>
          <p:nvPr>
            <p:ph type="sldImg"/>
          </p:nvPr>
        </p:nvSpPr>
        <p:spPr>
          <a:ln/>
        </p:spPr>
      </p:sp>
      <p:sp>
        <p:nvSpPr>
          <p:cNvPr id="51203" name="Rectangle 3">
            <a:extLst>
              <a:ext uri="{FF2B5EF4-FFF2-40B4-BE49-F238E27FC236}">
                <a16:creationId xmlns:a16="http://schemas.microsoft.com/office/drawing/2014/main" id="{E98E56E2-1404-5E4C-AC78-2E0019978601}"/>
              </a:ext>
            </a:extLst>
          </p:cNvPr>
          <p:cNvSpPr>
            <a:spLocks noGrp="1" noChangeArrowheads="1"/>
          </p:cNvSpPr>
          <p:nvPr>
            <p:ph type="body" idx="1"/>
          </p:nvPr>
        </p:nvSpPr>
        <p:spPr>
          <a:xfrm>
            <a:off x="1243013" y="3333750"/>
            <a:ext cx="6823075" cy="31623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Proxy server: caching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7">
            <a:extLst>
              <a:ext uri="{FF2B5EF4-FFF2-40B4-BE49-F238E27FC236}">
                <a16:creationId xmlns:a16="http://schemas.microsoft.com/office/drawing/2014/main" id="{DA08E946-487D-9243-960C-67B696186B4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D408A0A-E54F-6E45-B95F-8BBD1DDAE77B}" type="slidenum">
              <a:rPr lang="zh-CN" altLang="en-US" sz="1200">
                <a:latin typeface="Tahoma" panose="020B0604030504040204" pitchFamily="34" charset="0"/>
                <a:ea typeface="宋体" panose="02010600030101010101" pitchFamily="2" charset="-122"/>
              </a:rPr>
              <a:pPr eaLnBrk="1" hangingPunct="1"/>
              <a:t>27</a:t>
            </a:fld>
            <a:endParaRPr lang="en-US" altLang="zh-CN" sz="1200">
              <a:latin typeface="Tahoma" panose="020B0604030504040204" pitchFamily="34" charset="0"/>
              <a:ea typeface="宋体" panose="02010600030101010101" pitchFamily="2" charset="-122"/>
            </a:endParaRPr>
          </a:p>
        </p:txBody>
      </p:sp>
      <p:sp>
        <p:nvSpPr>
          <p:cNvPr id="55298" name="Rectangle 2">
            <a:extLst>
              <a:ext uri="{FF2B5EF4-FFF2-40B4-BE49-F238E27FC236}">
                <a16:creationId xmlns:a16="http://schemas.microsoft.com/office/drawing/2014/main" id="{073DF7E6-5D7C-9F4F-BD46-D7126DB424CA}"/>
              </a:ext>
            </a:extLst>
          </p:cNvPr>
          <p:cNvSpPr>
            <a:spLocks noGrp="1" noRot="1" noChangeAspect="1" noChangeArrowheads="1" noTextEdit="1"/>
          </p:cNvSpPr>
          <p:nvPr>
            <p:ph type="sldImg"/>
          </p:nvPr>
        </p:nvSpPr>
        <p:spPr>
          <a:ln/>
        </p:spPr>
      </p:sp>
      <p:sp>
        <p:nvSpPr>
          <p:cNvPr id="55299" name="Rectangle 3">
            <a:extLst>
              <a:ext uri="{FF2B5EF4-FFF2-40B4-BE49-F238E27FC236}">
                <a16:creationId xmlns:a16="http://schemas.microsoft.com/office/drawing/2014/main" id="{5C557372-DBC3-6F43-8F92-BFF3564310C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Traffic per second: 15 * 100Kb = 1.5 Mbps = access link bandwidth</a:t>
            </a:r>
          </a:p>
          <a:p>
            <a:pPr eaLnBrk="1" hangingPunct="1"/>
            <a:r>
              <a:rPr lang="en-US" altLang="en-US">
                <a:ea typeface="ＭＳ Ｐゴシック" panose="020B0600070205080204" pitchFamily="34" charset="-128"/>
              </a:rPr>
              <a:t>1.5/10 =&gt; 15% utilization on LAN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7">
            <a:extLst>
              <a:ext uri="{FF2B5EF4-FFF2-40B4-BE49-F238E27FC236}">
                <a16:creationId xmlns:a16="http://schemas.microsoft.com/office/drawing/2014/main" id="{F747AAE9-E959-4545-B6DF-C50ED96A3B1C}"/>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3A3682-99BE-254E-94EC-D078422F53A2}" type="slidenum">
              <a:rPr lang="zh-CN" altLang="en-US" sz="1200">
                <a:latin typeface="Tahoma" panose="020B0604030504040204" pitchFamily="34" charset="0"/>
                <a:ea typeface="宋体" panose="02010600030101010101" pitchFamily="2" charset="-122"/>
              </a:rPr>
              <a:pPr eaLnBrk="1" hangingPunct="1"/>
              <a:t>28</a:t>
            </a:fld>
            <a:endParaRPr lang="en-US" altLang="zh-CN" sz="1200">
              <a:latin typeface="Tahoma" panose="020B0604030504040204" pitchFamily="34" charset="0"/>
              <a:ea typeface="宋体" panose="02010600030101010101" pitchFamily="2" charset="-122"/>
            </a:endParaRPr>
          </a:p>
        </p:txBody>
      </p:sp>
      <p:sp>
        <p:nvSpPr>
          <p:cNvPr id="57346" name="Rectangle 2">
            <a:extLst>
              <a:ext uri="{FF2B5EF4-FFF2-40B4-BE49-F238E27FC236}">
                <a16:creationId xmlns:a16="http://schemas.microsoft.com/office/drawing/2014/main" id="{18AF7FA8-B44C-4444-94D0-2C6DDD6DC19E}"/>
              </a:ext>
            </a:extLst>
          </p:cNvPr>
          <p:cNvSpPr>
            <a:spLocks noGrp="1" noRot="1" noChangeAspect="1" noChangeArrowheads="1" noTextEdit="1"/>
          </p:cNvSpPr>
          <p:nvPr>
            <p:ph type="sldImg"/>
          </p:nvPr>
        </p:nvSpPr>
        <p:spPr>
          <a:ln/>
        </p:spPr>
      </p:sp>
      <p:sp>
        <p:nvSpPr>
          <p:cNvPr id="57347" name="Rectangle 3">
            <a:extLst>
              <a:ext uri="{FF2B5EF4-FFF2-40B4-BE49-F238E27FC236}">
                <a16:creationId xmlns:a16="http://schemas.microsoft.com/office/drawing/2014/main" id="{294D757F-050F-D54B-B35F-9922FCB18A88}"/>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Access delay: waiting in a queue at the edge router. When the load is reaching 100% of the capacity, a very large is going to be built up. The waiting time can be very long. Can be calculated based on queueing model</a:t>
            </a:r>
          </a:p>
          <a:p>
            <a:pPr eaLnBrk="1" hangingPunct="1"/>
            <a:r>
              <a:rPr lang="en-US" altLang="en-US">
                <a:ea typeface="ＭＳ Ｐゴシック" panose="020B0600070205080204" pitchFamily="34" charset="-128"/>
              </a:rPr>
              <a:t>Advertise for EEC685</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a:extLst>
              <a:ext uri="{FF2B5EF4-FFF2-40B4-BE49-F238E27FC236}">
                <a16:creationId xmlns:a16="http://schemas.microsoft.com/office/drawing/2014/main" id="{ED1D3E34-193E-F842-8FD4-259F6020978F}"/>
              </a:ext>
            </a:extLst>
          </p:cNvPr>
          <p:cNvSpPr>
            <a:spLocks noGrp="1" noRot="1" noChangeAspect="1" noTextEdit="1"/>
          </p:cNvSpPr>
          <p:nvPr>
            <p:ph type="sldImg"/>
          </p:nvPr>
        </p:nvSpPr>
        <p:spPr>
          <a:ln/>
        </p:spPr>
      </p:sp>
      <p:sp>
        <p:nvSpPr>
          <p:cNvPr id="60418" name="Notes Placeholder 2">
            <a:extLst>
              <a:ext uri="{FF2B5EF4-FFF2-40B4-BE49-F238E27FC236}">
                <a16:creationId xmlns:a16="http://schemas.microsoft.com/office/drawing/2014/main" id="{F32AB7F6-A8D9-1C42-8B6D-2880539683F0}"/>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
        <p:nvSpPr>
          <p:cNvPr id="60419" name="Slide Number Placeholder 3">
            <a:extLst>
              <a:ext uri="{FF2B5EF4-FFF2-40B4-BE49-F238E27FC236}">
                <a16:creationId xmlns:a16="http://schemas.microsoft.com/office/drawing/2014/main" id="{3CFB3BFA-CFE1-CE41-8CD4-F6F122738D4D}"/>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1EBC00B-0D53-4A48-BC82-99BBD734F3A3}" type="slidenum">
              <a:rPr lang="zh-CN" altLang="en-US" sz="1200">
                <a:latin typeface="Tahoma" panose="020B0604030504040204" pitchFamily="34" charset="0"/>
                <a:ea typeface="宋体" panose="02010600030101010101" pitchFamily="2" charset="-122"/>
              </a:rPr>
              <a:pPr eaLnBrk="1" hangingPunct="1"/>
              <a:t>30</a:t>
            </a:fld>
            <a:endParaRPr lang="en-US" altLang="zh-CN" sz="1200">
              <a:latin typeface="Tahoma" panose="020B0604030504040204" pitchFamily="34" charset="0"/>
              <a:ea typeface="宋体" panose="0201060003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2EA6685D-B582-A549-90F0-554E437FF285}"/>
              </a:ext>
            </a:extLst>
          </p:cNvPr>
          <p:cNvSpPr>
            <a:spLocks noGrp="1" noRot="1" noChangeAspect="1" noTextEdit="1"/>
          </p:cNvSpPr>
          <p:nvPr>
            <p:ph type="sldImg"/>
          </p:nvPr>
        </p:nvSpPr>
        <p:spPr>
          <a:ln/>
        </p:spPr>
      </p:sp>
      <p:sp>
        <p:nvSpPr>
          <p:cNvPr id="62466" name="Notes Placeholder 2">
            <a:extLst>
              <a:ext uri="{FF2B5EF4-FFF2-40B4-BE49-F238E27FC236}">
                <a16:creationId xmlns:a16="http://schemas.microsoft.com/office/drawing/2014/main" id="{EE549C90-785E-ED49-9EAE-4106F14E0FCB}"/>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a:ea typeface="ＭＳ Ｐゴシック" panose="020B0600070205080204" pitchFamily="34" charset="-128"/>
              </a:rPr>
              <a:t>Solution: </a:t>
            </a:r>
          </a:p>
          <a:p>
            <a:pPr lvl="1" eaLnBrk="1" hangingPunct="1"/>
            <a:r>
              <a:rPr lang="en-US" altLang="en-US" sz="2000">
                <a:ea typeface="ＭＳ Ｐゴシック" panose="020B0600070205080204" pitchFamily="34" charset="-128"/>
              </a:rPr>
              <a:t>The URL is probably </a:t>
            </a:r>
            <a:r>
              <a:rPr lang="en-US" altLang="en-US" sz="2000" u="sng">
                <a:ea typeface="ＭＳ Ｐゴシック" panose="020B0600070205080204" pitchFamily="34" charset="-128"/>
              </a:rPr>
              <a:t>ftp://www.cs.stanford.edu/ftp/pub/freebies/newprog.c</a:t>
            </a:r>
            <a:endParaRPr lang="en-US" altLang="en-US">
              <a:ea typeface="ＭＳ Ｐゴシック" panose="020B0600070205080204" pitchFamily="34" charset="-128"/>
            </a:endParaRPr>
          </a:p>
        </p:txBody>
      </p:sp>
      <p:sp>
        <p:nvSpPr>
          <p:cNvPr id="62467" name="Slide Number Placeholder 3">
            <a:extLst>
              <a:ext uri="{FF2B5EF4-FFF2-40B4-BE49-F238E27FC236}">
                <a16:creationId xmlns:a16="http://schemas.microsoft.com/office/drawing/2014/main" id="{B4CC0D60-32D4-154B-AEDE-3D280B1BAC5B}"/>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82F479B-9BE5-5742-B077-B5D4FA6FBF84}" type="slidenum">
              <a:rPr lang="zh-CN" altLang="en-US" sz="1200">
                <a:latin typeface="Tahoma" panose="020B0604030504040204" pitchFamily="34" charset="0"/>
                <a:ea typeface="宋体" panose="02010600030101010101" pitchFamily="2" charset="-122"/>
              </a:rPr>
              <a:pPr eaLnBrk="1" hangingPunct="1"/>
              <a:t>31</a:t>
            </a:fld>
            <a:endParaRPr lang="en-US" altLang="zh-CN" sz="1200">
              <a:latin typeface="Tahoma" panose="020B0604030504040204" pitchFamily="34" charset="0"/>
              <a:ea typeface="宋体" panose="0201060003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BFB2EA07-A524-FC4B-905F-0AB8896CD3A7}"/>
              </a:ext>
            </a:extLst>
          </p:cNvPr>
          <p:cNvSpPr>
            <a:spLocks noGrp="1" noRot="1" noChangeAspect="1" noTextEdit="1"/>
          </p:cNvSpPr>
          <p:nvPr>
            <p:ph type="sldImg"/>
          </p:nvPr>
        </p:nvSpPr>
        <p:spPr>
          <a:ln/>
        </p:spPr>
      </p:sp>
      <p:sp>
        <p:nvSpPr>
          <p:cNvPr id="64514" name="Notes Placeholder 2">
            <a:extLst>
              <a:ext uri="{FF2B5EF4-FFF2-40B4-BE49-F238E27FC236}">
                <a16:creationId xmlns:a16="http://schemas.microsoft.com/office/drawing/2014/main" id="{77E36844-6575-6E42-A258-486DACB9490A}"/>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z="2400">
                <a:ea typeface="ＭＳ Ｐゴシック" panose="020B0600070205080204" pitchFamily="34" charset="-128"/>
              </a:rPr>
              <a:t>Solution: It is more effective for JPEG images</a:t>
            </a:r>
          </a:p>
          <a:p>
            <a:pPr lvl="1" eaLnBrk="1" hangingPunct="1"/>
            <a:r>
              <a:rPr lang="en-US" altLang="en-US" sz="2000">
                <a:ea typeface="ＭＳ Ｐゴシック" panose="020B0600070205080204" pitchFamily="34" charset="-128"/>
              </a:rPr>
              <a:t>Better hit rate: Most likely HTML pages change more often than JPEG files. So, caching images are more effective</a:t>
            </a:r>
          </a:p>
          <a:p>
            <a:pPr lvl="1" eaLnBrk="1" hangingPunct="1"/>
            <a:r>
              <a:rPr lang="en-US" altLang="en-US" sz="2000">
                <a:ea typeface="ＭＳ Ｐゴシック" panose="020B0600070205080204" pitchFamily="34" charset="-128"/>
              </a:rPr>
              <a:t>Pay off: Can we reduce response time by caching?</a:t>
            </a:r>
          </a:p>
          <a:p>
            <a:pPr lvl="2" eaLnBrk="1" hangingPunct="1"/>
            <a:r>
              <a:rPr lang="en-US" altLang="en-US" sz="1800">
                <a:ea typeface="ＭＳ Ｐゴシック" panose="020B0600070205080204" pitchFamily="34" charset="-128"/>
              </a:rPr>
              <a:t>There is not much difference in response time between getting a 304 message and getting 500 lines of HTML. </a:t>
            </a:r>
          </a:p>
          <a:p>
            <a:pPr lvl="2" eaLnBrk="1" hangingPunct="1"/>
            <a:r>
              <a:rPr lang="en-US" altLang="en-US" sz="1800">
                <a:ea typeface="ＭＳ Ｐゴシック" panose="020B0600070205080204" pitchFamily="34" charset="-128"/>
              </a:rPr>
              <a:t>Image files are large, so not having to send one is a big win.</a:t>
            </a:r>
          </a:p>
          <a:p>
            <a:pPr eaLnBrk="1" hangingPunct="1"/>
            <a:endParaRPr lang="en-US" altLang="en-US">
              <a:ea typeface="ＭＳ Ｐゴシック" panose="020B0600070205080204" pitchFamily="34" charset="-128"/>
            </a:endParaRPr>
          </a:p>
        </p:txBody>
      </p:sp>
      <p:sp>
        <p:nvSpPr>
          <p:cNvPr id="64515" name="Slide Number Placeholder 3">
            <a:extLst>
              <a:ext uri="{FF2B5EF4-FFF2-40B4-BE49-F238E27FC236}">
                <a16:creationId xmlns:a16="http://schemas.microsoft.com/office/drawing/2014/main" id="{ABBB1BAC-F706-C543-BB15-DBAB4B7C8236}"/>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9551C54-1733-A247-8D3E-C15AA7CAFDBD}" type="slidenum">
              <a:rPr lang="zh-CN" altLang="en-US" sz="1200">
                <a:latin typeface="Tahoma" panose="020B0604030504040204" pitchFamily="34" charset="0"/>
                <a:ea typeface="宋体" panose="02010600030101010101" pitchFamily="2" charset="-122"/>
              </a:rPr>
              <a:pPr eaLnBrk="1" hangingPunct="1"/>
              <a:t>32</a:t>
            </a:fld>
            <a:endParaRPr lang="en-US" altLang="zh-CN" sz="1200">
              <a:latin typeface="Tahoma" panose="020B0604030504040204" pitchFamily="34" charset="0"/>
              <a:ea typeface="宋体" panose="0201060003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a:extLst>
              <a:ext uri="{FF2B5EF4-FFF2-40B4-BE49-F238E27FC236}">
                <a16:creationId xmlns:a16="http://schemas.microsoft.com/office/drawing/2014/main" id="{E40F5FDE-B857-6346-A71D-C04C1669474A}"/>
              </a:ext>
            </a:extLst>
          </p:cNvPr>
          <p:cNvSpPr>
            <a:spLocks noGrp="1" noRot="1" noChangeAspect="1" noTextEdit="1"/>
          </p:cNvSpPr>
          <p:nvPr>
            <p:ph type="sldImg"/>
          </p:nvPr>
        </p:nvSpPr>
        <p:spPr>
          <a:ln/>
        </p:spPr>
      </p:sp>
      <p:sp>
        <p:nvSpPr>
          <p:cNvPr id="66562" name="Notes Placeholder 2">
            <a:extLst>
              <a:ext uri="{FF2B5EF4-FFF2-40B4-BE49-F238E27FC236}">
                <a16:creationId xmlns:a16="http://schemas.microsoft.com/office/drawing/2014/main" id="{93175773-DA82-564D-AC9E-F660011995F9}"/>
              </a:ext>
            </a:extLst>
          </p:cNvPr>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
        <p:nvSpPr>
          <p:cNvPr id="66563" name="Slide Number Placeholder 3">
            <a:extLst>
              <a:ext uri="{FF2B5EF4-FFF2-40B4-BE49-F238E27FC236}">
                <a16:creationId xmlns:a16="http://schemas.microsoft.com/office/drawing/2014/main" id="{708FAEF5-9571-8041-992A-B15172AF91A7}"/>
              </a:ext>
            </a:extLst>
          </p:cNvPr>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C2BB57B-6642-7C40-B069-E6597091DB2C}" type="slidenum">
              <a:rPr lang="zh-CN" altLang="en-US" sz="1200">
                <a:latin typeface="Tahoma" panose="020B0604030504040204" pitchFamily="34" charset="0"/>
                <a:ea typeface="宋体" panose="02010600030101010101" pitchFamily="2" charset="-122"/>
              </a:rPr>
              <a:pPr eaLnBrk="1" hangingPunct="1"/>
              <a:t>33</a:t>
            </a:fld>
            <a:endParaRPr lang="en-US" altLang="zh-CN" sz="1200">
              <a:latin typeface="Tahoma" panose="020B060403050404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EDE0BFDA-DF59-9849-BE72-7A612643A0E7}"/>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077B2D9-4732-8640-97A1-940FCBF19E26}" type="slidenum">
              <a:rPr lang="zh-CN" altLang="en-US" sz="1200">
                <a:latin typeface="Tahoma" panose="020B0604030504040204" pitchFamily="34" charset="0"/>
                <a:ea typeface="宋体" panose="02010600030101010101" pitchFamily="2" charset="-122"/>
              </a:rPr>
              <a:pPr eaLnBrk="1" hangingPunct="1"/>
              <a:t>3</a:t>
            </a:fld>
            <a:endParaRPr lang="en-US" altLang="zh-CN" sz="1200">
              <a:latin typeface="Tahoma" panose="020B0604030504040204" pitchFamily="34" charset="0"/>
              <a:ea typeface="宋体" panose="02010600030101010101" pitchFamily="2" charset="-122"/>
            </a:endParaRPr>
          </a:p>
        </p:txBody>
      </p:sp>
      <p:sp>
        <p:nvSpPr>
          <p:cNvPr id="19458" name="Rectangle 2">
            <a:extLst>
              <a:ext uri="{FF2B5EF4-FFF2-40B4-BE49-F238E27FC236}">
                <a16:creationId xmlns:a16="http://schemas.microsoft.com/office/drawing/2014/main" id="{8BCBB881-F54F-3E4E-9180-263FF108E286}"/>
              </a:ext>
            </a:extLst>
          </p:cNvPr>
          <p:cNvSpPr>
            <a:spLocks noGrp="1" noRot="1" noChangeAspect="1" noChangeArrowheads="1" noTextEdit="1"/>
          </p:cNvSpPr>
          <p:nvPr>
            <p:ph type="sldImg"/>
          </p:nvPr>
        </p:nvSpPr>
        <p:spPr>
          <a:ln/>
        </p:spPr>
      </p:sp>
      <p:sp>
        <p:nvSpPr>
          <p:cNvPr id="19459" name="Rectangle 3">
            <a:extLst>
              <a:ext uri="{FF2B5EF4-FFF2-40B4-BE49-F238E27FC236}">
                <a16:creationId xmlns:a16="http://schemas.microsoft.com/office/drawing/2014/main" id="{5529BD19-81A5-7845-A711-039BE2DFF699}"/>
              </a:ext>
            </a:extLst>
          </p:cNvPr>
          <p:cNvSpPr>
            <a:spLocks noGrp="1" noChangeArrowheads="1"/>
          </p:cNvSpPr>
          <p:nvPr>
            <p:ph type="body" idx="1"/>
          </p:nvPr>
        </p:nvSpPr>
        <p:spPr>
          <a:xfrm>
            <a:off x="1241425" y="3335338"/>
            <a:ext cx="6826250"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a:extLst>
              <a:ext uri="{FF2B5EF4-FFF2-40B4-BE49-F238E27FC236}">
                <a16:creationId xmlns:a16="http://schemas.microsoft.com/office/drawing/2014/main" id="{5ED66FE8-FA72-9B49-A649-D05BC176646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52DB99F8-0641-B844-A38D-1D7453B4FB4F}" type="slidenum">
              <a:rPr lang="zh-CN" altLang="en-US" sz="1200">
                <a:latin typeface="Tahoma" panose="020B0604030504040204" pitchFamily="34" charset="0"/>
                <a:ea typeface="宋体" panose="02010600030101010101" pitchFamily="2" charset="-122"/>
              </a:rPr>
              <a:pPr eaLnBrk="1" hangingPunct="1"/>
              <a:t>5</a:t>
            </a:fld>
            <a:endParaRPr lang="en-US" altLang="zh-CN" sz="1200">
              <a:latin typeface="Tahoma" panose="020B0604030504040204" pitchFamily="34" charset="0"/>
              <a:ea typeface="宋体" panose="02010600030101010101" pitchFamily="2" charset="-122"/>
            </a:endParaRPr>
          </a:p>
        </p:txBody>
      </p:sp>
      <p:sp>
        <p:nvSpPr>
          <p:cNvPr id="22530" name="Rectangle 2">
            <a:extLst>
              <a:ext uri="{FF2B5EF4-FFF2-40B4-BE49-F238E27FC236}">
                <a16:creationId xmlns:a16="http://schemas.microsoft.com/office/drawing/2014/main" id="{517E0B58-724B-CA4F-B454-E079BA7737C5}"/>
              </a:ext>
            </a:extLst>
          </p:cNvPr>
          <p:cNvSpPr>
            <a:spLocks noGrp="1" noRot="1" noChangeAspect="1" noChangeArrowheads="1" noTextEdit="1"/>
          </p:cNvSpPr>
          <p:nvPr>
            <p:ph type="sldImg"/>
          </p:nvPr>
        </p:nvSpPr>
        <p:spPr>
          <a:ln/>
        </p:spPr>
      </p:sp>
      <p:sp>
        <p:nvSpPr>
          <p:cNvPr id="22531" name="Rectangle 3">
            <a:extLst>
              <a:ext uri="{FF2B5EF4-FFF2-40B4-BE49-F238E27FC236}">
                <a16:creationId xmlns:a16="http://schemas.microsoft.com/office/drawing/2014/main" id="{14036045-790A-FA41-82C0-25E4D35A3EEF}"/>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7">
            <a:extLst>
              <a:ext uri="{FF2B5EF4-FFF2-40B4-BE49-F238E27FC236}">
                <a16:creationId xmlns:a16="http://schemas.microsoft.com/office/drawing/2014/main" id="{2F40DE16-A984-2F4A-968B-74300A6BD9A0}"/>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1796DB5-F4A8-3F45-B5E4-D505521B4B6A}" type="slidenum">
              <a:rPr lang="zh-CN" altLang="en-US" sz="1200">
                <a:latin typeface="Tahoma" panose="020B0604030504040204" pitchFamily="34" charset="0"/>
                <a:ea typeface="宋体" panose="02010600030101010101" pitchFamily="2" charset="-122"/>
              </a:rPr>
              <a:pPr eaLnBrk="1" hangingPunct="1"/>
              <a:t>6</a:t>
            </a:fld>
            <a:endParaRPr lang="en-US" altLang="zh-CN" sz="1200">
              <a:latin typeface="Tahoma" panose="020B0604030504040204" pitchFamily="34" charset="0"/>
              <a:ea typeface="宋体" panose="02010600030101010101" pitchFamily="2" charset="-122"/>
            </a:endParaRPr>
          </a:p>
        </p:txBody>
      </p:sp>
      <p:sp>
        <p:nvSpPr>
          <p:cNvPr id="24578" name="Rectangle 2">
            <a:extLst>
              <a:ext uri="{FF2B5EF4-FFF2-40B4-BE49-F238E27FC236}">
                <a16:creationId xmlns:a16="http://schemas.microsoft.com/office/drawing/2014/main" id="{C8B4C9F5-62B1-BD46-AE60-EA1BE5ED7BEA}"/>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F5D49455-B029-D24C-A89B-3A559F961241}"/>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endParaRPr lang="en-US" altLang="en-US">
              <a:ea typeface="ＭＳ Ｐゴシック" panose="020B0600070205080204"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a:extLst>
              <a:ext uri="{FF2B5EF4-FFF2-40B4-BE49-F238E27FC236}">
                <a16:creationId xmlns:a16="http://schemas.microsoft.com/office/drawing/2014/main" id="{83C21206-E8A4-3344-9278-5DDC694FDF9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EE61179-44BC-2A47-BD31-460140086F59}" type="slidenum">
              <a:rPr lang="zh-CN" altLang="en-US" sz="1200">
                <a:latin typeface="Tahoma" panose="020B0604030504040204" pitchFamily="34" charset="0"/>
                <a:ea typeface="宋体" panose="02010600030101010101" pitchFamily="2" charset="-122"/>
              </a:rPr>
              <a:pPr eaLnBrk="1" hangingPunct="1"/>
              <a:t>7</a:t>
            </a:fld>
            <a:endParaRPr lang="en-US" altLang="zh-CN" sz="1200">
              <a:latin typeface="Tahoma" panose="020B0604030504040204" pitchFamily="34" charset="0"/>
              <a:ea typeface="宋体" panose="02010600030101010101" pitchFamily="2" charset="-122"/>
            </a:endParaRPr>
          </a:p>
        </p:txBody>
      </p:sp>
      <p:sp>
        <p:nvSpPr>
          <p:cNvPr id="26626" name="Rectangle 2">
            <a:extLst>
              <a:ext uri="{FF2B5EF4-FFF2-40B4-BE49-F238E27FC236}">
                <a16:creationId xmlns:a16="http://schemas.microsoft.com/office/drawing/2014/main" id="{6A6E292C-5561-5948-86BD-C9C1641A77E9}"/>
              </a:ext>
            </a:extLst>
          </p:cNvPr>
          <p:cNvSpPr>
            <a:spLocks noGrp="1" noRot="1" noChangeAspect="1" noChangeArrowheads="1" noTextEdit="1"/>
          </p:cNvSpPr>
          <p:nvPr>
            <p:ph type="sldImg"/>
          </p:nvPr>
        </p:nvSpPr>
        <p:spPr>
          <a:ln/>
        </p:spPr>
      </p:sp>
      <p:sp>
        <p:nvSpPr>
          <p:cNvPr id="26627" name="Rectangle 3">
            <a:extLst>
              <a:ext uri="{FF2B5EF4-FFF2-40B4-BE49-F238E27FC236}">
                <a16:creationId xmlns:a16="http://schemas.microsoft.com/office/drawing/2014/main" id="{E28759CF-CC8F-294C-B3FC-BCAF2176872D}"/>
              </a:ext>
            </a:extLst>
          </p:cNvPr>
          <p:cNvSpPr>
            <a:spLocks noGrp="1" noChangeArrowheads="1"/>
          </p:cNvSpPr>
          <p:nvPr>
            <p:ph type="body" idx="1"/>
          </p:nvPr>
        </p:nvSpPr>
        <p:spPr>
          <a:xfrm>
            <a:off x="1241425" y="3335338"/>
            <a:ext cx="6826250" cy="3160712"/>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endParaRPr lang="en-US" altLang="en-US">
              <a:ea typeface="ＭＳ Ｐゴシック" panose="020B0600070205080204"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a:extLst>
              <a:ext uri="{FF2B5EF4-FFF2-40B4-BE49-F238E27FC236}">
                <a16:creationId xmlns:a16="http://schemas.microsoft.com/office/drawing/2014/main" id="{2EB219AF-BA4E-BB44-81B8-0B41E963AAB4}"/>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B9714C9-0DBB-6447-9C37-56BB313576D6}" type="slidenum">
              <a:rPr lang="zh-CN" altLang="en-US" sz="1200">
                <a:latin typeface="Tahoma" panose="020B0604030504040204" pitchFamily="34" charset="0"/>
                <a:ea typeface="宋体" panose="02010600030101010101" pitchFamily="2" charset="-122"/>
              </a:rPr>
              <a:pPr eaLnBrk="1" hangingPunct="1"/>
              <a:t>8</a:t>
            </a:fld>
            <a:endParaRPr lang="en-US" altLang="zh-CN" sz="1200">
              <a:latin typeface="Tahoma" panose="020B0604030504040204" pitchFamily="34" charset="0"/>
              <a:ea typeface="宋体" panose="02010600030101010101" pitchFamily="2" charset="-122"/>
            </a:endParaRPr>
          </a:p>
        </p:txBody>
      </p:sp>
      <p:sp>
        <p:nvSpPr>
          <p:cNvPr id="28674" name="Rectangle 2">
            <a:extLst>
              <a:ext uri="{FF2B5EF4-FFF2-40B4-BE49-F238E27FC236}">
                <a16:creationId xmlns:a16="http://schemas.microsoft.com/office/drawing/2014/main" id="{6763D9C3-AB50-5F41-AE54-59E68F331054}"/>
              </a:ext>
            </a:extLst>
          </p:cNvPr>
          <p:cNvSpPr>
            <a:spLocks noGrp="1" noRot="1" noChangeAspect="1" noChangeArrowheads="1" noTextEdit="1"/>
          </p:cNvSpPr>
          <p:nvPr>
            <p:ph type="sldImg"/>
          </p:nvPr>
        </p:nvSpPr>
        <p:spPr>
          <a:ln/>
        </p:spPr>
      </p:sp>
      <p:sp>
        <p:nvSpPr>
          <p:cNvPr id="28675" name="Rectangle 3">
            <a:extLst>
              <a:ext uri="{FF2B5EF4-FFF2-40B4-BE49-F238E27FC236}">
                <a16:creationId xmlns:a16="http://schemas.microsoft.com/office/drawing/2014/main" id="{1DB99552-FCDE-1F4B-85FB-E3B396D48901}"/>
              </a:ext>
            </a:extLst>
          </p:cNvPr>
          <p:cNvSpPr>
            <a:spLocks noGrp="1" noChangeArrowheads="1"/>
          </p:cNvSpPr>
          <p:nvPr>
            <p:ph type="body" idx="1"/>
          </p:nvPr>
        </p:nvSpPr>
        <p:spPr>
          <a:xfrm>
            <a:off x="1243013" y="3333750"/>
            <a:ext cx="6823075" cy="31623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lvl="1" eaLnBrk="1" hangingPunct="1"/>
            <a:r>
              <a:rPr lang="en-US" altLang="en-US" i="1">
                <a:solidFill>
                  <a:schemeClr val="accent2"/>
                </a:solidFill>
                <a:ea typeface="ＭＳ Ｐゴシック" panose="020B0600070205080204" pitchFamily="34" charset="-128"/>
              </a:rPr>
              <a:t>client:</a:t>
            </a:r>
            <a:r>
              <a:rPr lang="en-US" altLang="en-US">
                <a:ea typeface="ＭＳ Ｐゴシック" panose="020B0600070205080204" pitchFamily="34" charset="-128"/>
              </a:rPr>
              <a:t> browser that requests, receives, </a:t>
            </a:r>
            <a:r>
              <a:rPr lang="ja-JP" altLang="en-US">
                <a:ea typeface="ＭＳ Ｐゴシック" panose="020B0600070205080204" pitchFamily="34" charset="-128"/>
              </a:rPr>
              <a:t>“</a:t>
            </a:r>
            <a:r>
              <a:rPr lang="en-US" altLang="ja-JP">
                <a:ea typeface="ＭＳ Ｐゴシック" panose="020B0600070205080204" pitchFamily="34" charset="-128"/>
              </a:rPr>
              <a:t>displays</a:t>
            </a:r>
            <a:r>
              <a:rPr lang="ja-JP" altLang="en-US">
                <a:ea typeface="ＭＳ Ｐゴシック" panose="020B0600070205080204" pitchFamily="34" charset="-128"/>
              </a:rPr>
              <a:t>”</a:t>
            </a:r>
            <a:r>
              <a:rPr lang="en-US" altLang="ja-JP">
                <a:ea typeface="ＭＳ Ｐゴシック" panose="020B0600070205080204" pitchFamily="34" charset="-128"/>
              </a:rPr>
              <a:t> Web objects</a:t>
            </a:r>
          </a:p>
          <a:p>
            <a:pPr lvl="1" eaLnBrk="1" hangingPunct="1"/>
            <a:r>
              <a:rPr lang="en-US" altLang="en-US" i="1">
                <a:solidFill>
                  <a:schemeClr val="accent2"/>
                </a:solidFill>
                <a:ea typeface="ＭＳ Ｐゴシック" panose="020B0600070205080204" pitchFamily="34" charset="-128"/>
              </a:rPr>
              <a:t>server:</a:t>
            </a:r>
            <a:r>
              <a:rPr lang="en-US" altLang="en-US">
                <a:ea typeface="ＭＳ Ｐゴシック" panose="020B0600070205080204" pitchFamily="34" charset="-128"/>
              </a:rPr>
              <a:t> Web server sends objects in response to requests</a:t>
            </a:r>
          </a:p>
          <a:p>
            <a:pPr lvl="1" eaLnBrk="1" hangingPunct="1"/>
            <a:endParaRPr lang="en-US" altLang="en-US">
              <a:ea typeface="ＭＳ Ｐゴシック" panose="020B0600070205080204" pitchFamily="34" charset="-128"/>
            </a:endParaRPr>
          </a:p>
          <a:p>
            <a:pPr eaLnBrk="1" hangingPunct="1"/>
            <a:endParaRPr lang="en-US" altLang="en-US">
              <a:ea typeface="ＭＳ Ｐゴシック" panose="020B0600070205080204"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a:extLst>
              <a:ext uri="{FF2B5EF4-FFF2-40B4-BE49-F238E27FC236}">
                <a16:creationId xmlns:a16="http://schemas.microsoft.com/office/drawing/2014/main" id="{BB4B06BA-BF7E-5447-BF14-1CFF1C2E7D55}"/>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D0181DD-E67F-6143-84BE-BD541483B6CA}" type="slidenum">
              <a:rPr lang="zh-CN" altLang="en-US" sz="1200">
                <a:latin typeface="Tahoma" panose="020B0604030504040204" pitchFamily="34" charset="0"/>
                <a:ea typeface="宋体" panose="02010600030101010101" pitchFamily="2" charset="-122"/>
              </a:rPr>
              <a:pPr eaLnBrk="1" hangingPunct="1"/>
              <a:t>18</a:t>
            </a:fld>
            <a:endParaRPr lang="en-US" altLang="zh-CN" sz="1200">
              <a:latin typeface="Tahoma" panose="020B0604030504040204" pitchFamily="34" charset="0"/>
              <a:ea typeface="宋体" panose="02010600030101010101" pitchFamily="2" charset="-122"/>
            </a:endParaRPr>
          </a:p>
        </p:txBody>
      </p:sp>
      <p:sp>
        <p:nvSpPr>
          <p:cNvPr id="39938" name="Rectangle 2">
            <a:extLst>
              <a:ext uri="{FF2B5EF4-FFF2-40B4-BE49-F238E27FC236}">
                <a16:creationId xmlns:a16="http://schemas.microsoft.com/office/drawing/2014/main" id="{36807A38-F80D-3843-A7BB-9F6F0EBB9D9A}"/>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739D51F4-425E-A746-B1AE-B1A8357E516C}"/>
              </a:ext>
            </a:extLst>
          </p:cNvPr>
          <p:cNvSpPr>
            <a:spLocks noGrp="1" noChangeArrowheads="1"/>
          </p:cNvSpPr>
          <p:nvPr>
            <p:ph type="body" idx="1"/>
          </p:nvPr>
        </p:nvSpPr>
        <p:spPr>
          <a:xfrm>
            <a:off x="1243013" y="3333750"/>
            <a:ext cx="6823075" cy="31623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Question: one-RTT for all referenced objects in persistent with pipelining, what about nonpersistent HTTP?</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F0F01E11-07EA-D749-A93F-54DFE1782BC8}"/>
              </a:ext>
            </a:extLst>
          </p:cNvPr>
          <p:cNvSpPr>
            <a:spLocks noGrp="1" noRot="1" noChangeAspect="1" noChangeArrowheads="1" noTextEdit="1"/>
          </p:cNvSpPr>
          <p:nvPr>
            <p:ph type="sldImg"/>
          </p:nvPr>
        </p:nvSpPr>
        <p:spPr>
          <a:ln/>
        </p:spPr>
      </p:sp>
      <p:sp>
        <p:nvSpPr>
          <p:cNvPr id="41986" name="Rectangle 3">
            <a:extLst>
              <a:ext uri="{FF2B5EF4-FFF2-40B4-BE49-F238E27FC236}">
                <a16:creationId xmlns:a16="http://schemas.microsoft.com/office/drawing/2014/main" id="{ACF00198-063E-6C46-AF1E-8EECA55E87E0}"/>
              </a:ext>
            </a:extLst>
          </p:cNvPr>
          <p:cNvSpPr>
            <a:spLocks noGrp="1" noChangeArrowheads="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From http://www.w3.org/Protocols/rfc2616/rfc2616-sec14.html</a:t>
            </a:r>
          </a:p>
          <a:p>
            <a:pPr eaLnBrk="1" hangingPunct="1"/>
            <a:r>
              <a:rPr lang="en-US" altLang="en-US">
                <a:ea typeface="ＭＳ Ｐゴシック" panose="020B0600070205080204" pitchFamily="34" charset="-128"/>
              </a:rPr>
              <a:t>HTTP/1.1 defines the "close" connection option for the sender to signal that the connection will be closed after completion of the response. For example, </a:t>
            </a:r>
          </a:p>
          <a:p>
            <a:pPr eaLnBrk="1" hangingPunct="1"/>
            <a:r>
              <a:rPr lang="en-US" altLang="en-US">
                <a:ea typeface="ＭＳ Ｐゴシック" panose="020B0600070205080204" pitchFamily="34" charset="-128"/>
              </a:rPr>
              <a:t>Connection: close in either the request or the response header fields indicates that the connection SHOULD NOT be considered `persistent' (section 8.1) after the current request/response is complete. </a:t>
            </a:r>
          </a:p>
          <a:p>
            <a:pPr eaLnBrk="1" hangingPunct="1"/>
            <a:endParaRPr lang="en-US" altLang="en-US">
              <a:ea typeface="ＭＳ Ｐゴシック" panose="020B0600070205080204" pitchFamily="34" charset="-128"/>
            </a:endParaRPr>
          </a:p>
          <a:p>
            <a:pPr eaLnBrk="1" hangingPunct="1"/>
            <a:r>
              <a:rPr lang="ja-JP" altLang="en-US">
                <a:ea typeface="ＭＳ Ｐゴシック" panose="020B0600070205080204" pitchFamily="34" charset="-128"/>
              </a:rPr>
              <a:t>“</a:t>
            </a:r>
            <a:r>
              <a:rPr lang="en-US" altLang="ja-JP">
                <a:ea typeface="ＭＳ Ｐゴシック" panose="020B0600070205080204" pitchFamily="34" charset="-128"/>
              </a:rPr>
              <a:t>keep alive</a:t>
            </a:r>
            <a:r>
              <a:rPr lang="ja-JP" altLang="en-US">
                <a:ea typeface="ＭＳ Ｐゴシック" panose="020B0600070205080204" pitchFamily="34" charset="-128"/>
              </a:rPr>
              <a:t>”</a:t>
            </a:r>
            <a:r>
              <a:rPr lang="en-US" altLang="ja-JP">
                <a:ea typeface="ＭＳ Ｐゴシック" panose="020B0600070205080204" pitchFamily="34" charset="-128"/>
              </a:rPr>
              <a:t> =&gt; persistent connection</a:t>
            </a:r>
            <a:endParaRPr lang="en-US" altLang="en-US">
              <a:ea typeface="ＭＳ Ｐゴシック" panose="020B0600070205080204"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7">
            <a:extLst>
              <a:ext uri="{FF2B5EF4-FFF2-40B4-BE49-F238E27FC236}">
                <a16:creationId xmlns:a16="http://schemas.microsoft.com/office/drawing/2014/main" id="{D62010BD-2063-2D48-B5BC-34413F30162A}"/>
              </a:ext>
            </a:extLst>
          </p:cNvPr>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lvl1pPr defTabSz="922338"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defTabSz="922338"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defTabSz="922338"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defTabSz="922338"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defTabSz="922338"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922338"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5B75F45-6054-5A49-91B8-BB809E395615}" type="slidenum">
              <a:rPr lang="zh-CN" altLang="en-US" sz="1200">
                <a:latin typeface="Tahoma" panose="020B0604030504040204" pitchFamily="34" charset="0"/>
                <a:ea typeface="宋体" panose="02010600030101010101" pitchFamily="2" charset="-122"/>
              </a:rPr>
              <a:pPr eaLnBrk="1" hangingPunct="1"/>
              <a:t>20</a:t>
            </a:fld>
            <a:endParaRPr lang="en-US" altLang="zh-CN" sz="1200">
              <a:latin typeface="Tahoma" panose="020B0604030504040204" pitchFamily="34" charset="0"/>
              <a:ea typeface="宋体" panose="02010600030101010101" pitchFamily="2" charset="-122"/>
            </a:endParaRPr>
          </a:p>
        </p:txBody>
      </p:sp>
      <p:sp>
        <p:nvSpPr>
          <p:cNvPr id="44034" name="Rectangle 2">
            <a:extLst>
              <a:ext uri="{FF2B5EF4-FFF2-40B4-BE49-F238E27FC236}">
                <a16:creationId xmlns:a16="http://schemas.microsoft.com/office/drawing/2014/main" id="{9D7B911C-3C76-744D-932C-E5B26BACF5AD}"/>
              </a:ext>
            </a:extLst>
          </p:cNvPr>
          <p:cNvSpPr>
            <a:spLocks noGrp="1" noRot="1" noChangeAspect="1" noChangeArrowheads="1" noTextEdit="1"/>
          </p:cNvSpPr>
          <p:nvPr>
            <p:ph type="sldImg"/>
          </p:nvPr>
        </p:nvSpPr>
        <p:spPr>
          <a:ln/>
        </p:spPr>
      </p:sp>
      <p:sp>
        <p:nvSpPr>
          <p:cNvPr id="44035" name="Rectangle 3">
            <a:extLst>
              <a:ext uri="{FF2B5EF4-FFF2-40B4-BE49-F238E27FC236}">
                <a16:creationId xmlns:a16="http://schemas.microsoft.com/office/drawing/2014/main" id="{61D93F1A-964A-2440-B185-FE5B1A730EFF}"/>
              </a:ext>
            </a:extLst>
          </p:cNvPr>
          <p:cNvSpPr>
            <a:spLocks noGrp="1" noChangeArrowheads="1"/>
          </p:cNvSpPr>
          <p:nvPr>
            <p:ph type="body" idx="1"/>
          </p:nvPr>
        </p:nvSpPr>
        <p:spPr>
          <a:xfrm>
            <a:off x="1243013" y="3333750"/>
            <a:ext cx="6823075" cy="3162300"/>
          </a:xfrm>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lstStyle/>
          <a:p>
            <a:pPr eaLnBrk="1" hangingPunct="1"/>
            <a:r>
              <a:rPr lang="en-US" altLang="en-US">
                <a:ea typeface="ＭＳ Ｐゴシック" panose="020B0600070205080204" pitchFamily="34" charset="-128"/>
              </a:rPr>
              <a:t>Sp: space</a:t>
            </a:r>
          </a:p>
          <a:p>
            <a:pPr eaLnBrk="1" hangingPunct="1"/>
            <a:r>
              <a:rPr lang="en-US" altLang="en-US">
                <a:ea typeface="ＭＳ Ｐゴシック" panose="020B0600070205080204" pitchFamily="34" charset="-128"/>
              </a:rPr>
              <a:t>Cr: carriage return</a:t>
            </a:r>
          </a:p>
          <a:p>
            <a:pPr eaLnBrk="1" hangingPunct="1"/>
            <a:r>
              <a:rPr lang="en-US" altLang="en-US">
                <a:ea typeface="ＭＳ Ｐゴシック" panose="020B0600070205080204" pitchFamily="34" charset="-128"/>
              </a:rPr>
              <a:t>Lf: line feed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a:extLst>
              <a:ext uri="{FF2B5EF4-FFF2-40B4-BE49-F238E27FC236}">
                <a16:creationId xmlns:a16="http://schemas.microsoft.com/office/drawing/2014/main" id="{DF62CF52-1B8C-0447-A544-321B6A517E52}"/>
              </a:ext>
            </a:extLst>
          </p:cNvPr>
          <p:cNvSpPr>
            <a:spLocks noChangeArrowheads="1"/>
          </p:cNvSpPr>
          <p:nvPr/>
        </p:nvSpPr>
        <p:spPr bwMode="auto">
          <a:xfrm>
            <a:off x="609600" y="1219200"/>
            <a:ext cx="79248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 name="Line 8">
            <a:extLst>
              <a:ext uri="{FF2B5EF4-FFF2-40B4-BE49-F238E27FC236}">
                <a16:creationId xmlns:a16="http://schemas.microsoft.com/office/drawing/2014/main" id="{C1667B9E-3E8C-2A4A-AA92-6DEAE079D16F}"/>
              </a:ext>
            </a:extLst>
          </p:cNvPr>
          <p:cNvSpPr>
            <a:spLocks noChangeShapeType="1"/>
          </p:cNvSpPr>
          <p:nvPr/>
        </p:nvSpPr>
        <p:spPr bwMode="auto">
          <a:xfrm>
            <a:off x="1981200" y="3962400"/>
            <a:ext cx="651192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4754" name="Rectangle 2"/>
          <p:cNvSpPr>
            <a:spLocks noGrp="1" noChangeArrowheads="1"/>
          </p:cNvSpPr>
          <p:nvPr>
            <p:ph type="ctrTitle"/>
          </p:nvPr>
        </p:nvSpPr>
        <p:spPr>
          <a:xfrm>
            <a:off x="914400" y="1524000"/>
            <a:ext cx="7623175" cy="1752600"/>
          </a:xfrm>
        </p:spPr>
        <p:txBody>
          <a:bodyPr/>
          <a:lstStyle>
            <a:lvl1pPr>
              <a:defRPr sz="5000"/>
            </a:lvl1pPr>
          </a:lstStyle>
          <a:p>
            <a:r>
              <a:rPr lang="en-US"/>
              <a:t>Click to edit Master title style</a:t>
            </a:r>
          </a:p>
        </p:txBody>
      </p:sp>
      <p:sp>
        <p:nvSpPr>
          <p:cNvPr id="74755" name="Rectangle 3"/>
          <p:cNvSpPr>
            <a:spLocks noGrp="1" noChangeArrowheads="1"/>
          </p:cNvSpPr>
          <p:nvPr>
            <p:ph type="subTitle" idx="1"/>
          </p:nvPr>
        </p:nvSpPr>
        <p:spPr>
          <a:xfrm>
            <a:off x="1981200" y="3962400"/>
            <a:ext cx="6553200" cy="1752600"/>
          </a:xfrm>
        </p:spPr>
        <p:txBody>
          <a:bodyPr/>
          <a:lstStyle>
            <a:lvl1pPr marL="0" indent="0">
              <a:buFont typeface="Wingdings" pitchFamily="1" charset="2"/>
              <a:buNone/>
              <a:defRPr sz="2800"/>
            </a:lvl1pPr>
          </a:lstStyle>
          <a:p>
            <a:r>
              <a:rPr lang="en-US"/>
              <a:t>Click to edit Master subtitle style</a:t>
            </a:r>
          </a:p>
        </p:txBody>
      </p:sp>
      <p:sp>
        <p:nvSpPr>
          <p:cNvPr id="6" name="Rectangle 4">
            <a:extLst>
              <a:ext uri="{FF2B5EF4-FFF2-40B4-BE49-F238E27FC236}">
                <a16:creationId xmlns:a16="http://schemas.microsoft.com/office/drawing/2014/main" id="{93CE54CF-21D0-5C45-9233-1B39161FC917}"/>
              </a:ext>
            </a:extLst>
          </p:cNvPr>
          <p:cNvSpPr>
            <a:spLocks noGrp="1" noChangeArrowheads="1"/>
          </p:cNvSpPr>
          <p:nvPr>
            <p:ph type="dt" sz="half" idx="10"/>
          </p:nvPr>
        </p:nvSpPr>
        <p:spPr/>
        <p:txBody>
          <a:bodyPr/>
          <a:lstStyle>
            <a:lvl1pPr>
              <a:defRPr/>
            </a:lvl1pPr>
          </a:lstStyle>
          <a:p>
            <a:fld id="{BA7E4A66-4AD6-C042-9F04-B1F36A85EF0C}" type="datetime1">
              <a:rPr lang="en-US" altLang="en-US" smtClean="0"/>
              <a:t>5/10/23</a:t>
            </a:fld>
            <a:endParaRPr lang="en-US" altLang="en-US"/>
          </a:p>
        </p:txBody>
      </p:sp>
      <p:sp>
        <p:nvSpPr>
          <p:cNvPr id="7" name="Rectangle 5">
            <a:extLst>
              <a:ext uri="{FF2B5EF4-FFF2-40B4-BE49-F238E27FC236}">
                <a16:creationId xmlns:a16="http://schemas.microsoft.com/office/drawing/2014/main" id="{55F5B727-56DB-894D-B522-5053B84AA2FC}"/>
              </a:ext>
            </a:extLst>
          </p:cNvPr>
          <p:cNvSpPr>
            <a:spLocks noGrp="1" noChangeArrowheads="1"/>
          </p:cNvSpPr>
          <p:nvPr>
            <p:ph type="ftr" sz="quarter" idx="11"/>
          </p:nvPr>
        </p:nvSpPr>
        <p:spPr>
          <a:xfrm>
            <a:off x="3124200" y="6243638"/>
            <a:ext cx="2895600" cy="457200"/>
          </a:xfrm>
        </p:spPr>
        <p:txBody>
          <a:bodyPr/>
          <a:lstStyle>
            <a:lvl1pPr>
              <a:defRPr/>
            </a:lvl1pPr>
          </a:lstStyle>
          <a:p>
            <a:pPr>
              <a:defRPr/>
            </a:pPr>
            <a:r>
              <a:rPr lang="en-US"/>
              <a:t>EEC-484/584: Computer Networks</a:t>
            </a:r>
          </a:p>
        </p:txBody>
      </p:sp>
      <p:sp>
        <p:nvSpPr>
          <p:cNvPr id="8" name="Rectangle 6">
            <a:extLst>
              <a:ext uri="{FF2B5EF4-FFF2-40B4-BE49-F238E27FC236}">
                <a16:creationId xmlns:a16="http://schemas.microsoft.com/office/drawing/2014/main" id="{C1C4B4F0-BA13-7142-91C6-4A4E44064E73}"/>
              </a:ext>
            </a:extLst>
          </p:cNvPr>
          <p:cNvSpPr>
            <a:spLocks noGrp="1" noChangeArrowheads="1"/>
          </p:cNvSpPr>
          <p:nvPr>
            <p:ph type="sldNum" sz="quarter" idx="12"/>
          </p:nvPr>
        </p:nvSpPr>
        <p:spPr/>
        <p:txBody>
          <a:bodyPr/>
          <a:lstStyle>
            <a:lvl1pPr>
              <a:defRPr/>
            </a:lvl1pPr>
          </a:lstStyle>
          <a:p>
            <a:fld id="{89E4DDC7-AC56-464C-8728-5A590373C664}" type="slidenum">
              <a:rPr lang="en-US" altLang="en-US"/>
              <a:pPr/>
              <a:t>‹#›</a:t>
            </a:fld>
            <a:endParaRPr lang="en-US" altLang="en-US"/>
          </a:p>
        </p:txBody>
      </p:sp>
    </p:spTree>
    <p:extLst>
      <p:ext uri="{BB962C8B-B14F-4D97-AF65-F5344CB8AC3E}">
        <p14:creationId xmlns:p14="http://schemas.microsoft.com/office/powerpoint/2010/main" val="164593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EAF2FCB-3A10-F143-9960-5EE07ADC8E4E}"/>
              </a:ext>
            </a:extLst>
          </p:cNvPr>
          <p:cNvSpPr>
            <a:spLocks noGrp="1" noChangeArrowheads="1"/>
          </p:cNvSpPr>
          <p:nvPr>
            <p:ph type="dt" sz="half" idx="10"/>
          </p:nvPr>
        </p:nvSpPr>
        <p:spPr>
          <a:ln/>
        </p:spPr>
        <p:txBody>
          <a:bodyPr/>
          <a:lstStyle>
            <a:lvl1pPr>
              <a:defRPr/>
            </a:lvl1pPr>
          </a:lstStyle>
          <a:p>
            <a:fld id="{F372E116-B0CB-4944-A6AB-64B1CB2DE125}" type="datetime1">
              <a:rPr lang="en-US" altLang="en-US" smtClean="0"/>
              <a:t>5/10/23</a:t>
            </a:fld>
            <a:endParaRPr lang="en-US" altLang="en-US"/>
          </a:p>
        </p:txBody>
      </p:sp>
      <p:sp>
        <p:nvSpPr>
          <p:cNvPr id="5" name="Rectangle 5">
            <a:extLst>
              <a:ext uri="{FF2B5EF4-FFF2-40B4-BE49-F238E27FC236}">
                <a16:creationId xmlns:a16="http://schemas.microsoft.com/office/drawing/2014/main" id="{F2528948-8BAD-0347-807D-35D62622D853}"/>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6" name="Rectangle 6">
            <a:extLst>
              <a:ext uri="{FF2B5EF4-FFF2-40B4-BE49-F238E27FC236}">
                <a16:creationId xmlns:a16="http://schemas.microsoft.com/office/drawing/2014/main" id="{7A92DFC7-B1BB-2046-A39F-989691649321}"/>
              </a:ext>
            </a:extLst>
          </p:cNvPr>
          <p:cNvSpPr>
            <a:spLocks noGrp="1" noChangeArrowheads="1"/>
          </p:cNvSpPr>
          <p:nvPr>
            <p:ph type="sldNum" sz="quarter" idx="12"/>
          </p:nvPr>
        </p:nvSpPr>
        <p:spPr>
          <a:ln/>
        </p:spPr>
        <p:txBody>
          <a:bodyPr/>
          <a:lstStyle>
            <a:lvl1pPr>
              <a:defRPr/>
            </a:lvl1pPr>
          </a:lstStyle>
          <a:p>
            <a:fld id="{8A3E19E4-A6C1-BF49-9C70-3CF75D32FB9B}" type="slidenum">
              <a:rPr lang="en-US" altLang="en-US"/>
              <a:pPr/>
              <a:t>‹#›</a:t>
            </a:fld>
            <a:endParaRPr lang="en-US" altLang="en-US"/>
          </a:p>
        </p:txBody>
      </p:sp>
    </p:spTree>
    <p:extLst>
      <p:ext uri="{BB962C8B-B14F-4D97-AF65-F5344CB8AC3E}">
        <p14:creationId xmlns:p14="http://schemas.microsoft.com/office/powerpoint/2010/main" val="107885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74570EC-1BFE-0549-A301-2E599A70C518}"/>
              </a:ext>
            </a:extLst>
          </p:cNvPr>
          <p:cNvSpPr>
            <a:spLocks noGrp="1" noChangeArrowheads="1"/>
          </p:cNvSpPr>
          <p:nvPr>
            <p:ph type="dt" sz="half" idx="10"/>
          </p:nvPr>
        </p:nvSpPr>
        <p:spPr>
          <a:ln/>
        </p:spPr>
        <p:txBody>
          <a:bodyPr/>
          <a:lstStyle>
            <a:lvl1pPr>
              <a:defRPr/>
            </a:lvl1pPr>
          </a:lstStyle>
          <a:p>
            <a:fld id="{B7E5182F-9111-2D4A-BB00-AFD57C3C5220}" type="datetime1">
              <a:rPr lang="en-US" altLang="en-US" smtClean="0"/>
              <a:t>5/10/23</a:t>
            </a:fld>
            <a:endParaRPr lang="en-US" altLang="en-US"/>
          </a:p>
        </p:txBody>
      </p:sp>
      <p:sp>
        <p:nvSpPr>
          <p:cNvPr id="5" name="Rectangle 5">
            <a:extLst>
              <a:ext uri="{FF2B5EF4-FFF2-40B4-BE49-F238E27FC236}">
                <a16:creationId xmlns:a16="http://schemas.microsoft.com/office/drawing/2014/main" id="{8047266C-5964-E14A-B5CA-BD2940A460D0}"/>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6" name="Rectangle 6">
            <a:extLst>
              <a:ext uri="{FF2B5EF4-FFF2-40B4-BE49-F238E27FC236}">
                <a16:creationId xmlns:a16="http://schemas.microsoft.com/office/drawing/2014/main" id="{A075929C-3A8D-3045-9153-B9D06108D99B}"/>
              </a:ext>
            </a:extLst>
          </p:cNvPr>
          <p:cNvSpPr>
            <a:spLocks noGrp="1" noChangeArrowheads="1"/>
          </p:cNvSpPr>
          <p:nvPr>
            <p:ph type="sldNum" sz="quarter" idx="12"/>
          </p:nvPr>
        </p:nvSpPr>
        <p:spPr>
          <a:ln/>
        </p:spPr>
        <p:txBody>
          <a:bodyPr/>
          <a:lstStyle>
            <a:lvl1pPr>
              <a:defRPr/>
            </a:lvl1pPr>
          </a:lstStyle>
          <a:p>
            <a:fld id="{AF888D4B-738C-AE49-9539-289C9C6AFD0B}" type="slidenum">
              <a:rPr lang="en-US" altLang="en-US"/>
              <a:pPr/>
              <a:t>‹#›</a:t>
            </a:fld>
            <a:endParaRPr lang="en-US" altLang="en-US"/>
          </a:p>
        </p:txBody>
      </p:sp>
    </p:spTree>
    <p:extLst>
      <p:ext uri="{BB962C8B-B14F-4D97-AF65-F5344CB8AC3E}">
        <p14:creationId xmlns:p14="http://schemas.microsoft.com/office/powerpoint/2010/main" val="24063204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22294AC-5D84-B446-BADF-A95D91C93882}"/>
              </a:ext>
            </a:extLst>
          </p:cNvPr>
          <p:cNvSpPr>
            <a:spLocks noGrp="1" noChangeArrowheads="1"/>
          </p:cNvSpPr>
          <p:nvPr>
            <p:ph type="dt" sz="half" idx="10"/>
          </p:nvPr>
        </p:nvSpPr>
        <p:spPr>
          <a:ln/>
        </p:spPr>
        <p:txBody>
          <a:bodyPr/>
          <a:lstStyle>
            <a:lvl1pPr>
              <a:defRPr/>
            </a:lvl1pPr>
          </a:lstStyle>
          <a:p>
            <a:fld id="{F672D6F7-3102-6647-85D2-C93137A86DD9}" type="datetime1">
              <a:rPr lang="en-US" altLang="en-US" smtClean="0"/>
              <a:t>5/10/23</a:t>
            </a:fld>
            <a:endParaRPr lang="en-US" altLang="en-US"/>
          </a:p>
        </p:txBody>
      </p:sp>
      <p:sp>
        <p:nvSpPr>
          <p:cNvPr id="5" name="Rectangle 5">
            <a:extLst>
              <a:ext uri="{FF2B5EF4-FFF2-40B4-BE49-F238E27FC236}">
                <a16:creationId xmlns:a16="http://schemas.microsoft.com/office/drawing/2014/main" id="{F05BC2E9-3AC9-F54C-9523-991D3E269A98}"/>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6" name="Rectangle 6">
            <a:extLst>
              <a:ext uri="{FF2B5EF4-FFF2-40B4-BE49-F238E27FC236}">
                <a16:creationId xmlns:a16="http://schemas.microsoft.com/office/drawing/2014/main" id="{D33FEB90-E949-2943-B657-F3F8F1AD67FB}"/>
              </a:ext>
            </a:extLst>
          </p:cNvPr>
          <p:cNvSpPr>
            <a:spLocks noGrp="1" noChangeArrowheads="1"/>
          </p:cNvSpPr>
          <p:nvPr>
            <p:ph type="sldNum" sz="quarter" idx="12"/>
          </p:nvPr>
        </p:nvSpPr>
        <p:spPr>
          <a:ln/>
        </p:spPr>
        <p:txBody>
          <a:bodyPr/>
          <a:lstStyle>
            <a:lvl1pPr>
              <a:defRPr/>
            </a:lvl1pPr>
          </a:lstStyle>
          <a:p>
            <a:fld id="{BD5DB16E-E17D-A847-8919-2324DFA5F3F8}" type="slidenum">
              <a:rPr lang="en-US" altLang="en-US"/>
              <a:pPr/>
              <a:t>‹#›</a:t>
            </a:fld>
            <a:endParaRPr lang="en-US" altLang="en-US"/>
          </a:p>
        </p:txBody>
      </p:sp>
    </p:spTree>
    <p:extLst>
      <p:ext uri="{BB962C8B-B14F-4D97-AF65-F5344CB8AC3E}">
        <p14:creationId xmlns:p14="http://schemas.microsoft.com/office/powerpoint/2010/main" val="31911240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8D981C2F-8E4F-424E-8B35-7E5EB8EBF202}"/>
              </a:ext>
            </a:extLst>
          </p:cNvPr>
          <p:cNvSpPr>
            <a:spLocks noGrp="1" noChangeArrowheads="1"/>
          </p:cNvSpPr>
          <p:nvPr>
            <p:ph type="dt" sz="half" idx="10"/>
          </p:nvPr>
        </p:nvSpPr>
        <p:spPr>
          <a:ln/>
        </p:spPr>
        <p:txBody>
          <a:bodyPr/>
          <a:lstStyle>
            <a:lvl1pPr>
              <a:defRPr/>
            </a:lvl1pPr>
          </a:lstStyle>
          <a:p>
            <a:fld id="{C4CE795F-ADDF-1541-B248-671DDB33E298}" type="datetime1">
              <a:rPr lang="en-US" altLang="en-US" smtClean="0"/>
              <a:t>5/10/23</a:t>
            </a:fld>
            <a:endParaRPr lang="en-US" altLang="en-US"/>
          </a:p>
        </p:txBody>
      </p:sp>
      <p:sp>
        <p:nvSpPr>
          <p:cNvPr id="5" name="Rectangle 5">
            <a:extLst>
              <a:ext uri="{FF2B5EF4-FFF2-40B4-BE49-F238E27FC236}">
                <a16:creationId xmlns:a16="http://schemas.microsoft.com/office/drawing/2014/main" id="{9ED5921E-3EEB-F845-9618-7E50EE61FFFE}"/>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6" name="Rectangle 6">
            <a:extLst>
              <a:ext uri="{FF2B5EF4-FFF2-40B4-BE49-F238E27FC236}">
                <a16:creationId xmlns:a16="http://schemas.microsoft.com/office/drawing/2014/main" id="{19C46C3F-65AE-6240-8FF7-B91597FB106D}"/>
              </a:ext>
            </a:extLst>
          </p:cNvPr>
          <p:cNvSpPr>
            <a:spLocks noGrp="1" noChangeArrowheads="1"/>
          </p:cNvSpPr>
          <p:nvPr>
            <p:ph type="sldNum" sz="quarter" idx="12"/>
          </p:nvPr>
        </p:nvSpPr>
        <p:spPr>
          <a:ln/>
        </p:spPr>
        <p:txBody>
          <a:bodyPr/>
          <a:lstStyle>
            <a:lvl1pPr>
              <a:defRPr/>
            </a:lvl1pPr>
          </a:lstStyle>
          <a:p>
            <a:fld id="{5B2B4B35-4A9B-9042-B840-97A444A79297}" type="slidenum">
              <a:rPr lang="en-US" altLang="en-US"/>
              <a:pPr/>
              <a:t>‹#›</a:t>
            </a:fld>
            <a:endParaRPr lang="en-US" altLang="en-US"/>
          </a:p>
        </p:txBody>
      </p:sp>
    </p:spTree>
    <p:extLst>
      <p:ext uri="{BB962C8B-B14F-4D97-AF65-F5344CB8AC3E}">
        <p14:creationId xmlns:p14="http://schemas.microsoft.com/office/powerpoint/2010/main" val="3843712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4F0B5E8-82C7-2B43-8A1F-7110C8103909}"/>
              </a:ext>
            </a:extLst>
          </p:cNvPr>
          <p:cNvSpPr>
            <a:spLocks noGrp="1" noChangeArrowheads="1"/>
          </p:cNvSpPr>
          <p:nvPr>
            <p:ph type="dt" sz="half" idx="10"/>
          </p:nvPr>
        </p:nvSpPr>
        <p:spPr>
          <a:ln/>
        </p:spPr>
        <p:txBody>
          <a:bodyPr/>
          <a:lstStyle>
            <a:lvl1pPr>
              <a:defRPr/>
            </a:lvl1pPr>
          </a:lstStyle>
          <a:p>
            <a:fld id="{02760ED7-4F69-834A-802A-EF15A7D57DCB}" type="datetime1">
              <a:rPr lang="en-US" altLang="en-US" smtClean="0"/>
              <a:t>5/10/23</a:t>
            </a:fld>
            <a:endParaRPr lang="en-US" altLang="en-US"/>
          </a:p>
        </p:txBody>
      </p:sp>
      <p:sp>
        <p:nvSpPr>
          <p:cNvPr id="6" name="Rectangle 5">
            <a:extLst>
              <a:ext uri="{FF2B5EF4-FFF2-40B4-BE49-F238E27FC236}">
                <a16:creationId xmlns:a16="http://schemas.microsoft.com/office/drawing/2014/main" id="{B6762072-7D2C-6B43-9BAD-C840CC5396EF}"/>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7" name="Rectangle 6">
            <a:extLst>
              <a:ext uri="{FF2B5EF4-FFF2-40B4-BE49-F238E27FC236}">
                <a16:creationId xmlns:a16="http://schemas.microsoft.com/office/drawing/2014/main" id="{DBDBCA2D-3CE2-0446-8DB0-D60AD4B60147}"/>
              </a:ext>
            </a:extLst>
          </p:cNvPr>
          <p:cNvSpPr>
            <a:spLocks noGrp="1" noChangeArrowheads="1"/>
          </p:cNvSpPr>
          <p:nvPr>
            <p:ph type="sldNum" sz="quarter" idx="12"/>
          </p:nvPr>
        </p:nvSpPr>
        <p:spPr>
          <a:ln/>
        </p:spPr>
        <p:txBody>
          <a:bodyPr/>
          <a:lstStyle>
            <a:lvl1pPr>
              <a:defRPr/>
            </a:lvl1pPr>
          </a:lstStyle>
          <a:p>
            <a:fld id="{DA5EAEE0-AF03-0942-8CA3-80A8B5B668BE}" type="slidenum">
              <a:rPr lang="en-US" altLang="en-US"/>
              <a:pPr/>
              <a:t>‹#›</a:t>
            </a:fld>
            <a:endParaRPr lang="en-US" altLang="en-US"/>
          </a:p>
        </p:txBody>
      </p:sp>
    </p:spTree>
    <p:extLst>
      <p:ext uri="{BB962C8B-B14F-4D97-AF65-F5344CB8AC3E}">
        <p14:creationId xmlns:p14="http://schemas.microsoft.com/office/powerpoint/2010/main" val="240662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84C1A84-840D-FF44-874F-8F3114234AC6}"/>
              </a:ext>
            </a:extLst>
          </p:cNvPr>
          <p:cNvSpPr>
            <a:spLocks noGrp="1" noChangeArrowheads="1"/>
          </p:cNvSpPr>
          <p:nvPr>
            <p:ph type="dt" sz="half" idx="10"/>
          </p:nvPr>
        </p:nvSpPr>
        <p:spPr>
          <a:ln/>
        </p:spPr>
        <p:txBody>
          <a:bodyPr/>
          <a:lstStyle>
            <a:lvl1pPr>
              <a:defRPr/>
            </a:lvl1pPr>
          </a:lstStyle>
          <a:p>
            <a:fld id="{DB65C7EB-0EAF-0D49-AEAA-E1D2BDC27E2B}" type="datetime1">
              <a:rPr lang="en-US" altLang="en-US" smtClean="0"/>
              <a:t>5/10/23</a:t>
            </a:fld>
            <a:endParaRPr lang="en-US" altLang="en-US"/>
          </a:p>
        </p:txBody>
      </p:sp>
      <p:sp>
        <p:nvSpPr>
          <p:cNvPr id="8" name="Rectangle 5">
            <a:extLst>
              <a:ext uri="{FF2B5EF4-FFF2-40B4-BE49-F238E27FC236}">
                <a16:creationId xmlns:a16="http://schemas.microsoft.com/office/drawing/2014/main" id="{29BB7B55-1A2D-4342-9528-13E5C86B58DA}"/>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9" name="Rectangle 6">
            <a:extLst>
              <a:ext uri="{FF2B5EF4-FFF2-40B4-BE49-F238E27FC236}">
                <a16:creationId xmlns:a16="http://schemas.microsoft.com/office/drawing/2014/main" id="{047313C5-AD5A-654E-A242-5253CF50B310}"/>
              </a:ext>
            </a:extLst>
          </p:cNvPr>
          <p:cNvSpPr>
            <a:spLocks noGrp="1" noChangeArrowheads="1"/>
          </p:cNvSpPr>
          <p:nvPr>
            <p:ph type="sldNum" sz="quarter" idx="12"/>
          </p:nvPr>
        </p:nvSpPr>
        <p:spPr>
          <a:ln/>
        </p:spPr>
        <p:txBody>
          <a:bodyPr/>
          <a:lstStyle>
            <a:lvl1pPr>
              <a:defRPr/>
            </a:lvl1pPr>
          </a:lstStyle>
          <a:p>
            <a:fld id="{53F22C3A-2D7F-7049-B97D-EB286F94224E}" type="slidenum">
              <a:rPr lang="en-US" altLang="en-US"/>
              <a:pPr/>
              <a:t>‹#›</a:t>
            </a:fld>
            <a:endParaRPr lang="en-US" altLang="en-US"/>
          </a:p>
        </p:txBody>
      </p:sp>
    </p:spTree>
    <p:extLst>
      <p:ext uri="{BB962C8B-B14F-4D97-AF65-F5344CB8AC3E}">
        <p14:creationId xmlns:p14="http://schemas.microsoft.com/office/powerpoint/2010/main" val="337116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C0782E36-93EF-C241-8D20-A5F5C496EE42}"/>
              </a:ext>
            </a:extLst>
          </p:cNvPr>
          <p:cNvSpPr>
            <a:spLocks noGrp="1" noChangeArrowheads="1"/>
          </p:cNvSpPr>
          <p:nvPr>
            <p:ph type="dt" sz="half" idx="10"/>
          </p:nvPr>
        </p:nvSpPr>
        <p:spPr>
          <a:ln/>
        </p:spPr>
        <p:txBody>
          <a:bodyPr/>
          <a:lstStyle>
            <a:lvl1pPr>
              <a:defRPr/>
            </a:lvl1pPr>
          </a:lstStyle>
          <a:p>
            <a:fld id="{FBCF43DD-620F-DD4E-BD0E-2DA5E251F777}" type="datetime1">
              <a:rPr lang="en-US" altLang="en-US" smtClean="0"/>
              <a:t>5/10/23</a:t>
            </a:fld>
            <a:endParaRPr lang="en-US" altLang="en-US"/>
          </a:p>
        </p:txBody>
      </p:sp>
      <p:sp>
        <p:nvSpPr>
          <p:cNvPr id="4" name="Rectangle 5">
            <a:extLst>
              <a:ext uri="{FF2B5EF4-FFF2-40B4-BE49-F238E27FC236}">
                <a16:creationId xmlns:a16="http://schemas.microsoft.com/office/drawing/2014/main" id="{C0ED2421-5FE1-0443-8D6C-EF6EA8053FE6}"/>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5" name="Rectangle 6">
            <a:extLst>
              <a:ext uri="{FF2B5EF4-FFF2-40B4-BE49-F238E27FC236}">
                <a16:creationId xmlns:a16="http://schemas.microsoft.com/office/drawing/2014/main" id="{77BA92E4-4D09-2A43-8D25-42A7A21CD30A}"/>
              </a:ext>
            </a:extLst>
          </p:cNvPr>
          <p:cNvSpPr>
            <a:spLocks noGrp="1" noChangeArrowheads="1"/>
          </p:cNvSpPr>
          <p:nvPr>
            <p:ph type="sldNum" sz="quarter" idx="12"/>
          </p:nvPr>
        </p:nvSpPr>
        <p:spPr>
          <a:ln/>
        </p:spPr>
        <p:txBody>
          <a:bodyPr/>
          <a:lstStyle>
            <a:lvl1pPr>
              <a:defRPr/>
            </a:lvl1pPr>
          </a:lstStyle>
          <a:p>
            <a:fld id="{55A32FDC-CAF5-054B-9569-DF7F0DDFCBE7}" type="slidenum">
              <a:rPr lang="en-US" altLang="en-US"/>
              <a:pPr/>
              <a:t>‹#›</a:t>
            </a:fld>
            <a:endParaRPr lang="en-US" altLang="en-US"/>
          </a:p>
        </p:txBody>
      </p:sp>
    </p:spTree>
    <p:extLst>
      <p:ext uri="{BB962C8B-B14F-4D97-AF65-F5344CB8AC3E}">
        <p14:creationId xmlns:p14="http://schemas.microsoft.com/office/powerpoint/2010/main" val="2029047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C6759863-A7CD-2749-8F33-67582044AC6E}"/>
              </a:ext>
            </a:extLst>
          </p:cNvPr>
          <p:cNvSpPr>
            <a:spLocks noGrp="1" noChangeArrowheads="1"/>
          </p:cNvSpPr>
          <p:nvPr>
            <p:ph type="dt" sz="half" idx="10"/>
          </p:nvPr>
        </p:nvSpPr>
        <p:spPr>
          <a:ln/>
        </p:spPr>
        <p:txBody>
          <a:bodyPr/>
          <a:lstStyle>
            <a:lvl1pPr>
              <a:defRPr/>
            </a:lvl1pPr>
          </a:lstStyle>
          <a:p>
            <a:fld id="{D3B0CD0C-5213-044B-B4FA-DC853C60B59C}" type="datetime1">
              <a:rPr lang="en-US" altLang="en-US" smtClean="0"/>
              <a:t>5/10/23</a:t>
            </a:fld>
            <a:endParaRPr lang="en-US" altLang="en-US"/>
          </a:p>
        </p:txBody>
      </p:sp>
      <p:sp>
        <p:nvSpPr>
          <p:cNvPr id="3" name="Rectangle 5">
            <a:extLst>
              <a:ext uri="{FF2B5EF4-FFF2-40B4-BE49-F238E27FC236}">
                <a16:creationId xmlns:a16="http://schemas.microsoft.com/office/drawing/2014/main" id="{F6F8C05B-06E4-7E43-A57B-90D339C9AF74}"/>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4" name="Rectangle 6">
            <a:extLst>
              <a:ext uri="{FF2B5EF4-FFF2-40B4-BE49-F238E27FC236}">
                <a16:creationId xmlns:a16="http://schemas.microsoft.com/office/drawing/2014/main" id="{5EB0EDA9-3E34-0441-8D6B-FC7625218C3A}"/>
              </a:ext>
            </a:extLst>
          </p:cNvPr>
          <p:cNvSpPr>
            <a:spLocks noGrp="1" noChangeArrowheads="1"/>
          </p:cNvSpPr>
          <p:nvPr>
            <p:ph type="sldNum" sz="quarter" idx="12"/>
          </p:nvPr>
        </p:nvSpPr>
        <p:spPr>
          <a:ln/>
        </p:spPr>
        <p:txBody>
          <a:bodyPr/>
          <a:lstStyle>
            <a:lvl1pPr>
              <a:defRPr/>
            </a:lvl1pPr>
          </a:lstStyle>
          <a:p>
            <a:fld id="{4B9180E4-0A88-A849-A372-CF68856FE825}" type="slidenum">
              <a:rPr lang="en-US" altLang="en-US"/>
              <a:pPr/>
              <a:t>‹#›</a:t>
            </a:fld>
            <a:endParaRPr lang="en-US" altLang="en-US"/>
          </a:p>
        </p:txBody>
      </p:sp>
    </p:spTree>
    <p:extLst>
      <p:ext uri="{BB962C8B-B14F-4D97-AF65-F5344CB8AC3E}">
        <p14:creationId xmlns:p14="http://schemas.microsoft.com/office/powerpoint/2010/main" val="327964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706079F-A2C6-AB45-B10E-1A893094D36B}"/>
              </a:ext>
            </a:extLst>
          </p:cNvPr>
          <p:cNvSpPr>
            <a:spLocks noGrp="1" noChangeArrowheads="1"/>
          </p:cNvSpPr>
          <p:nvPr>
            <p:ph type="dt" sz="half" idx="10"/>
          </p:nvPr>
        </p:nvSpPr>
        <p:spPr>
          <a:ln/>
        </p:spPr>
        <p:txBody>
          <a:bodyPr/>
          <a:lstStyle>
            <a:lvl1pPr>
              <a:defRPr/>
            </a:lvl1pPr>
          </a:lstStyle>
          <a:p>
            <a:fld id="{77F79DFC-4668-EA4C-9641-A3853687413D}" type="datetime1">
              <a:rPr lang="en-US" altLang="en-US" smtClean="0"/>
              <a:t>5/10/23</a:t>
            </a:fld>
            <a:endParaRPr lang="en-US" altLang="en-US"/>
          </a:p>
        </p:txBody>
      </p:sp>
      <p:sp>
        <p:nvSpPr>
          <p:cNvPr id="6" name="Rectangle 5">
            <a:extLst>
              <a:ext uri="{FF2B5EF4-FFF2-40B4-BE49-F238E27FC236}">
                <a16:creationId xmlns:a16="http://schemas.microsoft.com/office/drawing/2014/main" id="{A41ADB53-4981-0F43-9156-FA2646040080}"/>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7" name="Rectangle 6">
            <a:extLst>
              <a:ext uri="{FF2B5EF4-FFF2-40B4-BE49-F238E27FC236}">
                <a16:creationId xmlns:a16="http://schemas.microsoft.com/office/drawing/2014/main" id="{D518A617-72C5-674F-A7A1-74B8D40566B8}"/>
              </a:ext>
            </a:extLst>
          </p:cNvPr>
          <p:cNvSpPr>
            <a:spLocks noGrp="1" noChangeArrowheads="1"/>
          </p:cNvSpPr>
          <p:nvPr>
            <p:ph type="sldNum" sz="quarter" idx="12"/>
          </p:nvPr>
        </p:nvSpPr>
        <p:spPr>
          <a:ln/>
        </p:spPr>
        <p:txBody>
          <a:bodyPr/>
          <a:lstStyle>
            <a:lvl1pPr>
              <a:defRPr/>
            </a:lvl1pPr>
          </a:lstStyle>
          <a:p>
            <a:fld id="{0BC3F6DA-F661-A543-AF52-9B885D5EE78F}" type="slidenum">
              <a:rPr lang="en-US" altLang="en-US"/>
              <a:pPr/>
              <a:t>‹#›</a:t>
            </a:fld>
            <a:endParaRPr lang="en-US" altLang="en-US"/>
          </a:p>
        </p:txBody>
      </p:sp>
    </p:spTree>
    <p:extLst>
      <p:ext uri="{BB962C8B-B14F-4D97-AF65-F5344CB8AC3E}">
        <p14:creationId xmlns:p14="http://schemas.microsoft.com/office/powerpoint/2010/main" val="21157062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59777B3-CD73-0246-B353-003EEBBC5CE2}"/>
              </a:ext>
            </a:extLst>
          </p:cNvPr>
          <p:cNvSpPr>
            <a:spLocks noGrp="1" noChangeArrowheads="1"/>
          </p:cNvSpPr>
          <p:nvPr>
            <p:ph type="dt" sz="half" idx="10"/>
          </p:nvPr>
        </p:nvSpPr>
        <p:spPr>
          <a:ln/>
        </p:spPr>
        <p:txBody>
          <a:bodyPr/>
          <a:lstStyle>
            <a:lvl1pPr>
              <a:defRPr/>
            </a:lvl1pPr>
          </a:lstStyle>
          <a:p>
            <a:fld id="{A3C4DA16-7F2D-8943-836D-3BDFDAE6E366}" type="datetime1">
              <a:rPr lang="en-US" altLang="en-US" smtClean="0"/>
              <a:t>5/10/23</a:t>
            </a:fld>
            <a:endParaRPr lang="en-US" altLang="en-US"/>
          </a:p>
        </p:txBody>
      </p:sp>
      <p:sp>
        <p:nvSpPr>
          <p:cNvPr id="6" name="Rectangle 5">
            <a:extLst>
              <a:ext uri="{FF2B5EF4-FFF2-40B4-BE49-F238E27FC236}">
                <a16:creationId xmlns:a16="http://schemas.microsoft.com/office/drawing/2014/main" id="{D0464AA0-DEAB-2D43-813F-897EBD820429}"/>
              </a:ext>
            </a:extLst>
          </p:cNvPr>
          <p:cNvSpPr>
            <a:spLocks noGrp="1" noChangeArrowheads="1"/>
          </p:cNvSpPr>
          <p:nvPr>
            <p:ph type="ftr" sz="quarter" idx="11"/>
          </p:nvPr>
        </p:nvSpPr>
        <p:spPr>
          <a:ln/>
        </p:spPr>
        <p:txBody>
          <a:bodyPr/>
          <a:lstStyle>
            <a:lvl1pPr>
              <a:defRPr/>
            </a:lvl1pPr>
          </a:lstStyle>
          <a:p>
            <a:pPr>
              <a:defRPr/>
            </a:pPr>
            <a:r>
              <a:rPr lang="en-US"/>
              <a:t>EEC-484/584: Computer Networks</a:t>
            </a:r>
          </a:p>
        </p:txBody>
      </p:sp>
      <p:sp>
        <p:nvSpPr>
          <p:cNvPr id="7" name="Rectangle 6">
            <a:extLst>
              <a:ext uri="{FF2B5EF4-FFF2-40B4-BE49-F238E27FC236}">
                <a16:creationId xmlns:a16="http://schemas.microsoft.com/office/drawing/2014/main" id="{0F7D8FFC-402D-3540-89D3-2B3F1CDFEE01}"/>
              </a:ext>
            </a:extLst>
          </p:cNvPr>
          <p:cNvSpPr>
            <a:spLocks noGrp="1" noChangeArrowheads="1"/>
          </p:cNvSpPr>
          <p:nvPr>
            <p:ph type="sldNum" sz="quarter" idx="12"/>
          </p:nvPr>
        </p:nvSpPr>
        <p:spPr>
          <a:ln/>
        </p:spPr>
        <p:txBody>
          <a:bodyPr/>
          <a:lstStyle>
            <a:lvl1pPr>
              <a:defRPr/>
            </a:lvl1pPr>
          </a:lstStyle>
          <a:p>
            <a:fld id="{5EC676FE-0B77-FE42-AE37-9B345BDD95F3}" type="slidenum">
              <a:rPr lang="en-US" altLang="en-US"/>
              <a:pPr/>
              <a:t>‹#›</a:t>
            </a:fld>
            <a:endParaRPr lang="en-US" altLang="en-US"/>
          </a:p>
        </p:txBody>
      </p:sp>
    </p:spTree>
    <p:extLst>
      <p:ext uri="{BB962C8B-B14F-4D97-AF65-F5344CB8AC3E}">
        <p14:creationId xmlns:p14="http://schemas.microsoft.com/office/powerpoint/2010/main" val="4029548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69D758CC-F639-EC46-BCD1-0D7111690470}"/>
              </a:ext>
            </a:extLst>
          </p:cNvPr>
          <p:cNvSpPr>
            <a:spLocks noGrp="1" noChangeArrowheads="1"/>
          </p:cNvSpPr>
          <p:nvPr>
            <p:ph type="title"/>
          </p:nvPr>
        </p:nvSpPr>
        <p:spPr bwMode="auto">
          <a:xfrm>
            <a:off x="457200" y="277813"/>
            <a:ext cx="8229600"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BACE62F-3C7F-2A45-B633-242A94DFFA95}"/>
              </a:ext>
            </a:extLst>
          </p:cNvPr>
          <p:cNvSpPr>
            <a:spLocks noGrp="1" noChangeArrowheads="1"/>
          </p:cNvSpPr>
          <p:nvPr>
            <p:ph type="body" idx="1"/>
          </p:nvPr>
        </p:nvSpPr>
        <p:spPr bwMode="auto">
          <a:xfrm>
            <a:off x="457200" y="1600200"/>
            <a:ext cx="8229600" cy="453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3732" name="Rectangle 4">
            <a:extLst>
              <a:ext uri="{FF2B5EF4-FFF2-40B4-BE49-F238E27FC236}">
                <a16:creationId xmlns:a16="http://schemas.microsoft.com/office/drawing/2014/main" id="{23A127F3-FAD6-8B4F-9306-AF1B0C1DEF48}"/>
              </a:ext>
            </a:extLst>
          </p:cNvPr>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Garamond" panose="02020404030301010803" pitchFamily="18" charset="0"/>
              </a:defRPr>
            </a:lvl1pPr>
          </a:lstStyle>
          <a:p>
            <a:fld id="{E84B0532-AF24-B644-B07C-1839A8B82962}" type="datetime1">
              <a:rPr lang="en-US" altLang="en-US" smtClean="0"/>
              <a:t>5/10/23</a:t>
            </a:fld>
            <a:endParaRPr lang="en-US" altLang="en-US"/>
          </a:p>
        </p:txBody>
      </p:sp>
      <p:sp>
        <p:nvSpPr>
          <p:cNvPr id="73733" name="Rectangle 5">
            <a:extLst>
              <a:ext uri="{FF2B5EF4-FFF2-40B4-BE49-F238E27FC236}">
                <a16:creationId xmlns:a16="http://schemas.microsoft.com/office/drawing/2014/main" id="{C57298AD-F1DB-E94C-9A52-53D3B7998A97}"/>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j-lt"/>
                <a:ea typeface="Arial" pitchFamily="1" charset="0"/>
                <a:cs typeface="Arial" pitchFamily="1" charset="0"/>
              </a:defRPr>
            </a:lvl1pPr>
          </a:lstStyle>
          <a:p>
            <a:pPr>
              <a:defRPr/>
            </a:pPr>
            <a:r>
              <a:rPr lang="en-US"/>
              <a:t>EEC-484/584: Computer Networks</a:t>
            </a:r>
          </a:p>
        </p:txBody>
      </p:sp>
      <p:sp>
        <p:nvSpPr>
          <p:cNvPr id="73734" name="Rectangle 6">
            <a:extLst>
              <a:ext uri="{FF2B5EF4-FFF2-40B4-BE49-F238E27FC236}">
                <a16:creationId xmlns:a16="http://schemas.microsoft.com/office/drawing/2014/main" id="{F0418B94-FF2C-274A-8B1C-E60991DDACD7}"/>
              </a:ext>
            </a:extLst>
          </p:cNvPr>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Garamond" panose="02020404030301010803" pitchFamily="18" charset="0"/>
              </a:defRPr>
            </a:lvl1pPr>
          </a:lstStyle>
          <a:p>
            <a:fld id="{4CD5A5F4-5346-1C49-8B45-9DB824028548}" type="slidenum">
              <a:rPr lang="en-US" altLang="en-US"/>
              <a:pPr/>
              <a:t>‹#›</a:t>
            </a:fld>
            <a:endParaRPr lang="en-US" altLang="en-US"/>
          </a:p>
        </p:txBody>
      </p:sp>
      <p:sp>
        <p:nvSpPr>
          <p:cNvPr id="1031" name="Freeform 7">
            <a:extLst>
              <a:ext uri="{FF2B5EF4-FFF2-40B4-BE49-F238E27FC236}">
                <a16:creationId xmlns:a16="http://schemas.microsoft.com/office/drawing/2014/main" id="{717EA424-D0A6-4A4B-9117-FBC306848901}"/>
              </a:ext>
            </a:extLst>
          </p:cNvPr>
          <p:cNvSpPr>
            <a:spLocks noChangeArrowheads="1"/>
          </p:cNvSpPr>
          <p:nvPr/>
        </p:nvSpPr>
        <p:spPr bwMode="auto">
          <a:xfrm>
            <a:off x="381000" y="228600"/>
            <a:ext cx="8229600" cy="6096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32" name="Line 8">
            <a:extLst>
              <a:ext uri="{FF2B5EF4-FFF2-40B4-BE49-F238E27FC236}">
                <a16:creationId xmlns:a16="http://schemas.microsoft.com/office/drawing/2014/main" id="{84EB7E5B-A549-F248-A353-874EA256F3D6}"/>
              </a:ext>
            </a:extLst>
          </p:cNvPr>
          <p:cNvSpPr>
            <a:spLocks noChangeShapeType="1"/>
          </p:cNvSpPr>
          <p:nvPr/>
        </p:nvSpPr>
        <p:spPr bwMode="auto">
          <a:xfrm>
            <a:off x="457200" y="617220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913"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Garamond" pitchFamily="1" charset="0"/>
          <a:ea typeface="ＭＳ Ｐゴシック" charset="0"/>
          <a:cs typeface="Arial" pitchFamily="1" charset="0"/>
        </a:defRPr>
      </a:lvl2pPr>
      <a:lvl3pPr algn="l" rtl="0" eaLnBrk="0" fontAlgn="base" hangingPunct="0">
        <a:spcBef>
          <a:spcPct val="0"/>
        </a:spcBef>
        <a:spcAft>
          <a:spcPct val="0"/>
        </a:spcAft>
        <a:defRPr sz="4200">
          <a:solidFill>
            <a:schemeClr val="tx2"/>
          </a:solidFill>
          <a:latin typeface="Garamond" pitchFamily="1" charset="0"/>
          <a:ea typeface="ＭＳ Ｐゴシック" charset="0"/>
          <a:cs typeface="Arial" pitchFamily="1" charset="0"/>
        </a:defRPr>
      </a:lvl3pPr>
      <a:lvl4pPr algn="l" rtl="0" eaLnBrk="0" fontAlgn="base" hangingPunct="0">
        <a:spcBef>
          <a:spcPct val="0"/>
        </a:spcBef>
        <a:spcAft>
          <a:spcPct val="0"/>
        </a:spcAft>
        <a:defRPr sz="4200">
          <a:solidFill>
            <a:schemeClr val="tx2"/>
          </a:solidFill>
          <a:latin typeface="Garamond" pitchFamily="1" charset="0"/>
          <a:ea typeface="ＭＳ Ｐゴシック" charset="0"/>
          <a:cs typeface="Arial" pitchFamily="1" charset="0"/>
        </a:defRPr>
      </a:lvl4pPr>
      <a:lvl5pPr algn="l" rtl="0" eaLnBrk="0" fontAlgn="base" hangingPunct="0">
        <a:spcBef>
          <a:spcPct val="0"/>
        </a:spcBef>
        <a:spcAft>
          <a:spcPct val="0"/>
        </a:spcAft>
        <a:defRPr sz="4200">
          <a:solidFill>
            <a:schemeClr val="tx2"/>
          </a:solidFill>
          <a:latin typeface="Garamond" pitchFamily="1" charset="0"/>
          <a:ea typeface="ＭＳ Ｐゴシック" charset="0"/>
          <a:cs typeface="Arial" pitchFamily="1" charset="0"/>
        </a:defRPr>
      </a:lvl5pPr>
      <a:lvl6pPr marL="457200" algn="l" rtl="0" fontAlgn="base">
        <a:spcBef>
          <a:spcPct val="0"/>
        </a:spcBef>
        <a:spcAft>
          <a:spcPct val="0"/>
        </a:spcAft>
        <a:defRPr sz="4200">
          <a:solidFill>
            <a:schemeClr val="tx2"/>
          </a:solidFill>
          <a:latin typeface="Garamond" pitchFamily="1" charset="0"/>
          <a:ea typeface="Arial" pitchFamily="1" charset="0"/>
          <a:cs typeface="Arial" pitchFamily="1" charset="0"/>
        </a:defRPr>
      </a:lvl6pPr>
      <a:lvl7pPr marL="914400" algn="l" rtl="0" fontAlgn="base">
        <a:spcBef>
          <a:spcPct val="0"/>
        </a:spcBef>
        <a:spcAft>
          <a:spcPct val="0"/>
        </a:spcAft>
        <a:defRPr sz="4200">
          <a:solidFill>
            <a:schemeClr val="tx2"/>
          </a:solidFill>
          <a:latin typeface="Garamond" pitchFamily="1" charset="0"/>
          <a:ea typeface="Arial" pitchFamily="1" charset="0"/>
          <a:cs typeface="Arial" pitchFamily="1" charset="0"/>
        </a:defRPr>
      </a:lvl7pPr>
      <a:lvl8pPr marL="1371600" algn="l" rtl="0" fontAlgn="base">
        <a:spcBef>
          <a:spcPct val="0"/>
        </a:spcBef>
        <a:spcAft>
          <a:spcPct val="0"/>
        </a:spcAft>
        <a:defRPr sz="4200">
          <a:solidFill>
            <a:schemeClr val="tx2"/>
          </a:solidFill>
          <a:latin typeface="Garamond" pitchFamily="1" charset="0"/>
          <a:ea typeface="Arial" pitchFamily="1" charset="0"/>
          <a:cs typeface="Arial" pitchFamily="1" charset="0"/>
        </a:defRPr>
      </a:lvl8pPr>
      <a:lvl9pPr marL="1828800" algn="l" rtl="0" fontAlgn="base">
        <a:spcBef>
          <a:spcPct val="0"/>
        </a:spcBef>
        <a:spcAft>
          <a:spcPct val="0"/>
        </a:spcAft>
        <a:defRPr sz="4200">
          <a:solidFill>
            <a:schemeClr val="tx2"/>
          </a:solidFill>
          <a:latin typeface="Garamond" pitchFamily="1" charset="0"/>
          <a:ea typeface="Arial" pitchFamily="1" charset="0"/>
          <a:cs typeface="Arial" pitchFamily="1"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3000">
          <a:solidFill>
            <a:schemeClr val="tx1"/>
          </a:solidFill>
          <a:latin typeface="+mn-lt"/>
          <a:ea typeface="ＭＳ Ｐゴシック" charset="0"/>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600">
          <a:solidFill>
            <a:schemeClr val="tx1"/>
          </a:solidFill>
          <a:latin typeface="+mn-lt"/>
          <a:ea typeface="+mn-ea"/>
          <a:cs typeface="+mn-cs"/>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200">
          <a:solidFill>
            <a:schemeClr val="tx1"/>
          </a:solidFill>
          <a:latin typeface="+mn-lt"/>
          <a:ea typeface="+mn-ea"/>
          <a:cs typeface="+mn-cs"/>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sz="2000">
          <a:solidFill>
            <a:schemeClr val="tx1"/>
          </a:solidFill>
          <a:latin typeface="+mn-lt"/>
          <a:ea typeface="+mn-ea"/>
          <a:cs typeface="+mn-cs"/>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mn-lt"/>
          <a:ea typeface="+mn-ea"/>
          <a:cs typeface="+mn-cs"/>
        </a:defRPr>
      </a:lvl5pPr>
      <a:lvl6pPr marL="21383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ea typeface="+mn-ea"/>
          <a:cs typeface="+mn-cs"/>
        </a:defRPr>
      </a:lvl6pPr>
      <a:lvl7pPr marL="25955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ea typeface="+mn-ea"/>
          <a:cs typeface="+mn-cs"/>
        </a:defRPr>
      </a:lvl7pPr>
      <a:lvl8pPr marL="30527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ea typeface="+mn-ea"/>
          <a:cs typeface="+mn-cs"/>
        </a:defRPr>
      </a:lvl8pPr>
      <a:lvl9pPr marL="3509963" indent="-339725" algn="l" rtl="0" fontAlgn="base">
        <a:spcBef>
          <a:spcPct val="20000"/>
        </a:spcBef>
        <a:spcAft>
          <a:spcPct val="0"/>
        </a:spcAft>
        <a:buClr>
          <a:schemeClr val="accent1"/>
        </a:buClr>
        <a:buSzPct val="75000"/>
        <a:buFont typeface="Wingdings" pitchFamily="1" charset="2"/>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3.bin"/><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oleObject" Target="../embeddings/oleObject5.bin"/><Relationship Id="rId4" Type="http://schemas.openxmlformats.org/officeDocument/2006/relationships/image" Target="../media/image4.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6.bin"/><Relationship Id="rId7" Type="http://schemas.openxmlformats.org/officeDocument/2006/relationships/oleObject" Target="../embeddings/oleObject9.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oleObject" Target="../embeddings/oleObject8.bin"/><Relationship Id="rId5" Type="http://schemas.openxmlformats.org/officeDocument/2006/relationships/oleObject" Target="../embeddings/oleObject7.bin"/><Relationship Id="rId4" Type="http://schemas.openxmlformats.org/officeDocument/2006/relationships/image" Target="../media/image4.e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3.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image" Target="../media/image4.emf"/></Relationships>
</file>

<file path=ppt/slides/_rels/slide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oleObject" Target="../embeddings/oleObject14.bin"/><Relationship Id="rId1" Type="http://schemas.openxmlformats.org/officeDocument/2006/relationships/slideLayout" Target="../slideLayouts/slideLayout7.x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8.bin"/><Relationship Id="rId7" Type="http://schemas.openxmlformats.org/officeDocument/2006/relationships/oleObject" Target="../embeddings/oleObject21.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oleObject" Target="../embeddings/oleObject20.bin"/><Relationship Id="rId5" Type="http://schemas.openxmlformats.org/officeDocument/2006/relationships/oleObject" Target="../embeddings/oleObject19.bin"/><Relationship Id="rId4" Type="http://schemas.openxmlformats.org/officeDocument/2006/relationships/image" Target="../media/image4.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oleObject" Target="../embeddings/oleObject2.bin"/><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C98CC21-A7DE-C649-AF8C-84D3F82246EB}"/>
              </a:ext>
            </a:extLst>
          </p:cNvPr>
          <p:cNvSpPr>
            <a:spLocks noGrp="1" noChangeArrowheads="1"/>
          </p:cNvSpPr>
          <p:nvPr>
            <p:ph type="ctrTitle" idx="4294967295"/>
          </p:nvPr>
        </p:nvSpPr>
        <p:spPr>
          <a:xfrm>
            <a:off x="927100" y="838200"/>
            <a:ext cx="7342188" cy="1395413"/>
          </a:xfrm>
        </p:spPr>
        <p:txBody>
          <a:bodyPr anchor="ctr"/>
          <a:lstStyle/>
          <a:p>
            <a:pPr eaLnBrk="1" hangingPunct="1"/>
            <a:r>
              <a:rPr lang="en-US" altLang="zh-CN" sz="6000" dirty="0">
                <a:effectLst>
                  <a:outerShdw blurRad="38100" dist="38100" dir="2700000" algn="tl">
                    <a:srgbClr val="C0C0C0"/>
                  </a:outerShdw>
                </a:effectLst>
                <a:ea typeface="宋体" panose="02010600030101010101" pitchFamily="2" charset="-122"/>
              </a:rPr>
              <a:t>CIS454/554</a:t>
            </a:r>
            <a:br>
              <a:rPr lang="en-US" altLang="zh-CN" sz="6000" dirty="0">
                <a:effectLst>
                  <a:outerShdw blurRad="38100" dist="38100" dir="2700000" algn="tl">
                    <a:srgbClr val="C0C0C0"/>
                  </a:outerShdw>
                </a:effectLst>
                <a:ea typeface="宋体" panose="02010600030101010101" pitchFamily="2" charset="-122"/>
              </a:rPr>
            </a:br>
            <a:r>
              <a:rPr lang="en-US" altLang="zh-CN" sz="6000" dirty="0">
                <a:effectLst>
                  <a:outerShdw blurRad="38100" dist="38100" dir="2700000" algn="tl">
                    <a:srgbClr val="C0C0C0"/>
                  </a:outerShdw>
                </a:effectLst>
                <a:ea typeface="宋体" panose="02010600030101010101" pitchFamily="2" charset="-122"/>
              </a:rPr>
              <a:t>Data Comm. Networks</a:t>
            </a:r>
          </a:p>
        </p:txBody>
      </p:sp>
      <p:sp>
        <p:nvSpPr>
          <p:cNvPr id="33795" name="Rectangle 3">
            <a:extLst>
              <a:ext uri="{FF2B5EF4-FFF2-40B4-BE49-F238E27FC236}">
                <a16:creationId xmlns:a16="http://schemas.microsoft.com/office/drawing/2014/main" id="{E5944A0C-80DF-074D-930F-93AE882E136B}"/>
              </a:ext>
            </a:extLst>
          </p:cNvPr>
          <p:cNvSpPr>
            <a:spLocks noGrp="1" noChangeArrowheads="1"/>
          </p:cNvSpPr>
          <p:nvPr>
            <p:ph type="subTitle" idx="4294967295"/>
          </p:nvPr>
        </p:nvSpPr>
        <p:spPr>
          <a:xfrm>
            <a:off x="1295400" y="2716213"/>
            <a:ext cx="6521450" cy="3635375"/>
          </a:xfrm>
        </p:spPr>
        <p:txBody>
          <a:bodyPr/>
          <a:lstStyle/>
          <a:p>
            <a:pPr marL="0" indent="0" eaLnBrk="1" hangingPunct="1">
              <a:lnSpc>
                <a:spcPct val="90000"/>
              </a:lnSpc>
              <a:buFont typeface="Wingdings" pitchFamily="2" charset="2"/>
              <a:buNone/>
            </a:pPr>
            <a:r>
              <a:rPr lang="en-US" altLang="zh-CN" sz="4000" dirty="0">
                <a:effectLst>
                  <a:outerShdw blurRad="38100" dist="38100" dir="2700000" algn="tl">
                    <a:srgbClr val="C0C0C0"/>
                  </a:outerShdw>
                </a:effectLst>
                <a:ea typeface="宋体" panose="02010600030101010101" pitchFamily="2" charset="-122"/>
              </a:rPr>
              <a:t>Lecture 4</a:t>
            </a:r>
          </a:p>
          <a:p>
            <a:pPr marL="0" indent="0" eaLnBrk="1" hangingPunct="1">
              <a:lnSpc>
                <a:spcPct val="90000"/>
              </a:lnSpc>
              <a:buFont typeface="Wingdings" pitchFamily="2" charset="2"/>
              <a:buNone/>
            </a:pPr>
            <a:endParaRPr lang="en-US" altLang="zh-CN" sz="4000" dirty="0">
              <a:effectLst>
                <a:outerShdw blurRad="38100" dist="38100" dir="2700000" algn="tl">
                  <a:srgbClr val="C0C0C0"/>
                </a:outerShdw>
              </a:effectLst>
              <a:ea typeface="宋体" panose="02010600030101010101" pitchFamily="2" charset="-122"/>
            </a:endParaRPr>
          </a:p>
          <a:p>
            <a:pPr marL="0" indent="0" eaLnBrk="1" hangingPunct="1">
              <a:lnSpc>
                <a:spcPct val="90000"/>
              </a:lnSpc>
              <a:buFont typeface="Wingdings" pitchFamily="2" charset="2"/>
              <a:buNone/>
            </a:pPr>
            <a:r>
              <a:rPr lang="en-US" altLang="zh-CN" sz="2800" dirty="0">
                <a:effectLst>
                  <a:outerShdw blurRad="38100" dist="38100" dir="2700000" algn="tl">
                    <a:srgbClr val="C0C0C0"/>
                  </a:outerShdw>
                </a:effectLst>
                <a:ea typeface="宋体" panose="02010600030101010101" pitchFamily="2" charset="-122"/>
              </a:rPr>
              <a:t>Wenbing Zhao</a:t>
            </a:r>
          </a:p>
          <a:p>
            <a:pPr marL="0" indent="0" eaLnBrk="1" hangingPunct="1">
              <a:lnSpc>
                <a:spcPct val="90000"/>
              </a:lnSpc>
              <a:buFont typeface="Wingdings" pitchFamily="2" charset="2"/>
              <a:buNone/>
            </a:pPr>
            <a:endParaRPr lang="en-US" altLang="zh-CN" sz="2000" dirty="0">
              <a:effectLst>
                <a:outerShdw blurRad="38100" dist="38100" dir="2700000" algn="tl">
                  <a:srgbClr val="C0C0C0"/>
                </a:outerShdw>
              </a:effectLst>
              <a:ea typeface="宋体" panose="02010600030101010101" pitchFamily="2" charset="-122"/>
            </a:endParaRPr>
          </a:p>
          <a:p>
            <a:pPr marL="0" indent="0" eaLnBrk="1" hangingPunct="1">
              <a:lnSpc>
                <a:spcPct val="90000"/>
              </a:lnSpc>
              <a:buFont typeface="Wingdings" pitchFamily="2" charset="2"/>
              <a:buNone/>
            </a:pPr>
            <a:r>
              <a:rPr lang="en-US" altLang="zh-CN" sz="2000" dirty="0">
                <a:effectLst>
                  <a:outerShdw blurRad="38100" dist="38100" dir="2700000" algn="tl">
                    <a:srgbClr val="C0C0C0"/>
                  </a:outerShdw>
                </a:effectLst>
                <a:ea typeface="宋体" panose="02010600030101010101" pitchFamily="2" charset="-122"/>
              </a:rPr>
              <a:t>(Part of the slides are based on Drs. Kurose &amp; Ross</a:t>
            </a:r>
            <a:r>
              <a:rPr lang="en-US" altLang="zh-CN" sz="2000" dirty="0">
                <a:effectLst>
                  <a:outerShdw blurRad="38100" dist="38100" dir="2700000" algn="tl">
                    <a:srgbClr val="C0C0C0"/>
                  </a:outerShdw>
                </a:effectLst>
                <a:latin typeface="Comic Sans MS" panose="030F0902030302020204" pitchFamily="66" charset="0"/>
                <a:ea typeface="宋体" panose="02010600030101010101" pitchFamily="2" charset="-122"/>
              </a:rPr>
              <a:t>’</a:t>
            </a:r>
            <a:r>
              <a:rPr lang="en-US" altLang="zh-CN" sz="2000" dirty="0">
                <a:effectLst>
                  <a:outerShdw blurRad="38100" dist="38100" dir="2700000" algn="tl">
                    <a:srgbClr val="C0C0C0"/>
                  </a:outerShdw>
                </a:effectLst>
                <a:ea typeface="宋体" panose="02010600030101010101" pitchFamily="2" charset="-122"/>
              </a:rPr>
              <a:t>s slides for their </a:t>
            </a:r>
            <a:r>
              <a:rPr lang="en-US" altLang="ja-JP" sz="1800" i="1" dirty="0">
                <a:effectLst>
                  <a:outerShdw blurRad="38100" dist="38100" dir="2700000" algn="tl">
                    <a:srgbClr val="C0C0C0"/>
                  </a:outerShdw>
                </a:effectLst>
                <a:ea typeface="ＭＳ Ｐゴシック" panose="020B0600070205080204" pitchFamily="34" charset="-128"/>
              </a:rPr>
              <a:t>Computer Networking </a:t>
            </a:r>
            <a:r>
              <a:rPr lang="en-US" altLang="ja-JP" sz="1800" dirty="0">
                <a:effectLst>
                  <a:outerShdw blurRad="38100" dist="38100" dir="2700000" algn="tl">
                    <a:srgbClr val="C0C0C0"/>
                  </a:outerShdw>
                </a:effectLst>
                <a:ea typeface="ＭＳ Ｐゴシック" panose="020B0600070205080204" pitchFamily="34" charset="-128"/>
              </a:rPr>
              <a:t>book</a:t>
            </a:r>
            <a:r>
              <a:rPr lang="en-US" altLang="zh-CN" sz="2000" dirty="0">
                <a:effectLst>
                  <a:outerShdw blurRad="38100" dist="38100" dir="2700000" algn="tl">
                    <a:srgbClr val="C0C0C0"/>
                  </a:outerShdw>
                </a:effectLst>
                <a:ea typeface="宋体" panose="02010600030101010101" pitchFamily="2" charset="-122"/>
              </a:rPr>
              <a:t>)</a:t>
            </a:r>
          </a:p>
        </p:txBody>
      </p:sp>
      <p:sp>
        <p:nvSpPr>
          <p:cNvPr id="2" name="Date Placeholder 1">
            <a:extLst>
              <a:ext uri="{FF2B5EF4-FFF2-40B4-BE49-F238E27FC236}">
                <a16:creationId xmlns:a16="http://schemas.microsoft.com/office/drawing/2014/main" id="{3F379F4B-F534-9E99-9B56-EEE9670F0403}"/>
              </a:ext>
            </a:extLst>
          </p:cNvPr>
          <p:cNvSpPr>
            <a:spLocks noGrp="1"/>
          </p:cNvSpPr>
          <p:nvPr>
            <p:ph type="dt" sz="half" idx="10"/>
          </p:nvPr>
        </p:nvSpPr>
        <p:spPr/>
        <p:txBody>
          <a:bodyPr/>
          <a:lstStyle/>
          <a:p>
            <a:fld id="{41227914-3132-994B-938F-7FE5202B6E51}" type="datetime1">
              <a:rPr lang="en-US" altLang="en-US" smtClean="0"/>
              <a:t>5/10/23</a:t>
            </a:fld>
            <a:endParaRPr lang="en-US" altLang="en-US"/>
          </a:p>
        </p:txBody>
      </p:sp>
      <p:sp>
        <p:nvSpPr>
          <p:cNvPr id="3" name="Slide Number Placeholder 2">
            <a:extLst>
              <a:ext uri="{FF2B5EF4-FFF2-40B4-BE49-F238E27FC236}">
                <a16:creationId xmlns:a16="http://schemas.microsoft.com/office/drawing/2014/main" id="{67B44B72-98A7-581D-2E72-CF9E693DF5B1}"/>
              </a:ext>
            </a:extLst>
          </p:cNvPr>
          <p:cNvSpPr>
            <a:spLocks noGrp="1"/>
          </p:cNvSpPr>
          <p:nvPr>
            <p:ph type="sldNum" sz="quarter" idx="12"/>
          </p:nvPr>
        </p:nvSpPr>
        <p:spPr/>
        <p:txBody>
          <a:bodyPr/>
          <a:lstStyle/>
          <a:p>
            <a:fld id="{4B9180E4-0A88-A849-A372-CF68856FE825}" type="slidenum">
              <a:rPr lang="en-US" altLang="en-US" smtClean="0"/>
              <a:pPr/>
              <a:t>1</a:t>
            </a:fld>
            <a:endParaRPr lang="en-US" altLang="en-US"/>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3F4AA12-B1A0-4342-95A6-E28375775500}"/>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AAA2DAE-CEB3-8F46-8455-8E2600D1C0CC}"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12AFB9BF-4A5D-3541-83B1-E4F4ED71DE7E}"/>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21570" name="Rectangle 2">
            <a:extLst>
              <a:ext uri="{FF2B5EF4-FFF2-40B4-BE49-F238E27FC236}">
                <a16:creationId xmlns:a16="http://schemas.microsoft.com/office/drawing/2014/main" id="{57FE9347-2F64-8543-ADB5-7675C9B86F3D}"/>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HTTP Overview</a:t>
            </a:r>
          </a:p>
        </p:txBody>
      </p:sp>
      <p:sp>
        <p:nvSpPr>
          <p:cNvPr id="30725" name="Rectangle 3">
            <a:extLst>
              <a:ext uri="{FF2B5EF4-FFF2-40B4-BE49-F238E27FC236}">
                <a16:creationId xmlns:a16="http://schemas.microsoft.com/office/drawing/2014/main" id="{D09B98AD-B653-FF46-B319-146579430376}"/>
              </a:ext>
            </a:extLst>
          </p:cNvPr>
          <p:cNvSpPr>
            <a:spLocks noGrp="1" noChangeArrowheads="1"/>
          </p:cNvSpPr>
          <p:nvPr>
            <p:ph type="body" idx="4294967295"/>
          </p:nvPr>
        </p:nvSpPr>
        <p:spPr/>
        <p:txBody>
          <a:bodyPr/>
          <a:lstStyle/>
          <a:p>
            <a:pPr eaLnBrk="1" hangingPunct="1"/>
            <a:r>
              <a:rPr lang="en-US" altLang="en-US">
                <a:solidFill>
                  <a:schemeClr val="tx2"/>
                </a:solidFill>
                <a:ea typeface="ＭＳ Ｐゴシック" panose="020B0600070205080204" pitchFamily="34" charset="-128"/>
              </a:rPr>
              <a:t>HTTP is </a:t>
            </a:r>
            <a:r>
              <a:rPr lang="ja-JP" altLang="en-US">
                <a:solidFill>
                  <a:schemeClr val="tx2"/>
                </a:solidFill>
                <a:ea typeface="ＭＳ Ｐゴシック" panose="020B0600070205080204" pitchFamily="34" charset="-128"/>
              </a:rPr>
              <a:t>“</a:t>
            </a:r>
            <a:r>
              <a:rPr lang="en-US" altLang="ja-JP">
                <a:solidFill>
                  <a:schemeClr val="tx2"/>
                </a:solidFill>
                <a:ea typeface="ＭＳ Ｐゴシック" panose="020B0600070205080204" pitchFamily="34" charset="-128"/>
              </a:rPr>
              <a:t>stateless</a:t>
            </a:r>
            <a:r>
              <a:rPr lang="ja-JP" altLang="en-US">
                <a:solidFill>
                  <a:schemeClr val="tx2"/>
                </a:solidFill>
                <a:ea typeface="ＭＳ Ｐゴシック" panose="020B0600070205080204" pitchFamily="34" charset="-128"/>
              </a:rPr>
              <a:t>”</a:t>
            </a:r>
            <a:endParaRPr lang="en-US" altLang="ja-JP">
              <a:solidFill>
                <a:schemeClr val="tx2"/>
              </a:solidFill>
              <a:ea typeface="ＭＳ Ｐゴシック" panose="020B0600070205080204" pitchFamily="34" charset="-128"/>
            </a:endParaRPr>
          </a:p>
          <a:p>
            <a:pPr lvl="1" eaLnBrk="1" hangingPunct="1"/>
            <a:r>
              <a:rPr lang="en-US" altLang="en-US"/>
              <a:t>Server maintains no information about past client requests</a:t>
            </a:r>
          </a:p>
          <a:p>
            <a:pPr eaLnBrk="1" hangingPunct="1"/>
            <a:r>
              <a:rPr lang="en-US" altLang="en-US">
                <a:solidFill>
                  <a:schemeClr val="tx2"/>
                </a:solidFill>
                <a:ea typeface="ＭＳ Ｐゴシック" panose="020B0600070205080204" pitchFamily="34" charset="-128"/>
              </a:rPr>
              <a:t>Protocols that maintain </a:t>
            </a:r>
            <a:r>
              <a:rPr lang="ja-JP" altLang="en-US">
                <a:solidFill>
                  <a:schemeClr val="tx2"/>
                </a:solidFill>
                <a:ea typeface="ＭＳ Ｐゴシック" panose="020B0600070205080204" pitchFamily="34" charset="-128"/>
              </a:rPr>
              <a:t>“</a:t>
            </a:r>
            <a:r>
              <a:rPr lang="en-US" altLang="ja-JP">
                <a:solidFill>
                  <a:schemeClr val="tx2"/>
                </a:solidFill>
                <a:ea typeface="ＭＳ Ｐゴシック" panose="020B0600070205080204" pitchFamily="34" charset="-128"/>
              </a:rPr>
              <a:t>state</a:t>
            </a:r>
            <a:r>
              <a:rPr lang="ja-JP" altLang="en-US">
                <a:solidFill>
                  <a:schemeClr val="tx2"/>
                </a:solidFill>
                <a:ea typeface="ＭＳ Ｐゴシック" panose="020B0600070205080204" pitchFamily="34" charset="-128"/>
              </a:rPr>
              <a:t>”</a:t>
            </a:r>
            <a:r>
              <a:rPr lang="en-US" altLang="ja-JP">
                <a:solidFill>
                  <a:schemeClr val="tx2"/>
                </a:solidFill>
                <a:ea typeface="ＭＳ Ｐゴシック" panose="020B0600070205080204" pitchFamily="34" charset="-128"/>
              </a:rPr>
              <a:t> are complex!</a:t>
            </a:r>
          </a:p>
          <a:p>
            <a:pPr lvl="1" eaLnBrk="1" hangingPunct="1"/>
            <a:r>
              <a:rPr lang="en-US" altLang="en-US"/>
              <a:t>Past history (state) must be maintained</a:t>
            </a:r>
          </a:p>
          <a:p>
            <a:pPr lvl="1" eaLnBrk="1" hangingPunct="1"/>
            <a:r>
              <a:rPr lang="en-US" altLang="en-US"/>
              <a:t>If server/client crashes, their views of </a:t>
            </a:r>
            <a:r>
              <a:rPr lang="ja-JP" altLang="en-US">
                <a:ea typeface="ＭＳ Ｐゴシック" panose="020B0600070205080204" pitchFamily="34" charset="-128"/>
              </a:rPr>
              <a:t>“</a:t>
            </a:r>
            <a:r>
              <a:rPr lang="en-US" altLang="ja-JP">
                <a:ea typeface="ＭＳ Ｐゴシック" panose="020B0600070205080204" pitchFamily="34" charset="-128"/>
              </a:rPr>
              <a:t>state</a:t>
            </a:r>
            <a:r>
              <a:rPr lang="ja-JP" altLang="en-US">
                <a:ea typeface="ＭＳ Ｐゴシック" panose="020B0600070205080204" pitchFamily="34" charset="-128"/>
              </a:rPr>
              <a:t>”</a:t>
            </a:r>
            <a:r>
              <a:rPr lang="en-US" altLang="ja-JP">
                <a:ea typeface="ＭＳ Ｐゴシック" panose="020B0600070205080204" pitchFamily="34" charset="-128"/>
              </a:rPr>
              <a:t> may be inconsistent, must be reconciled</a:t>
            </a:r>
          </a:p>
          <a:p>
            <a:pPr eaLnBrk="1" hangingPunct="1"/>
            <a:endParaRPr lang="en-US" altLang="en-US" sz="3400">
              <a:ea typeface="ＭＳ Ｐゴシック" panose="020B0600070205080204"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7FE442E-6DA7-5945-8199-20EB5C264466}"/>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F420A6F-0FE3-C247-B5C9-8740A8C21030}"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7" name="Slide Number Placeholder 6">
            <a:extLst>
              <a:ext uri="{FF2B5EF4-FFF2-40B4-BE49-F238E27FC236}">
                <a16:creationId xmlns:a16="http://schemas.microsoft.com/office/drawing/2014/main" id="{60F461B1-79E0-7447-A442-B801630860F8}"/>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22594" name="Rectangle 2">
            <a:extLst>
              <a:ext uri="{FF2B5EF4-FFF2-40B4-BE49-F238E27FC236}">
                <a16:creationId xmlns:a16="http://schemas.microsoft.com/office/drawing/2014/main" id="{43D171BC-C783-B44A-B07E-0C8B1FAD7EB8}"/>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HTTP Connections</a:t>
            </a:r>
          </a:p>
        </p:txBody>
      </p:sp>
      <p:sp>
        <p:nvSpPr>
          <p:cNvPr id="31749" name="Rectangle 3">
            <a:extLst>
              <a:ext uri="{FF2B5EF4-FFF2-40B4-BE49-F238E27FC236}">
                <a16:creationId xmlns:a16="http://schemas.microsoft.com/office/drawing/2014/main" id="{E2A786C9-541F-4B4C-80F6-7F1BDFC8EA9A}"/>
              </a:ext>
            </a:extLst>
          </p:cNvPr>
          <p:cNvSpPr>
            <a:spLocks noGrp="1" noChangeArrowheads="1"/>
          </p:cNvSpPr>
          <p:nvPr>
            <p:ph type="body" sz="half" idx="4294967295"/>
          </p:nvPr>
        </p:nvSpPr>
        <p:spPr>
          <a:xfrm>
            <a:off x="468313" y="1589088"/>
            <a:ext cx="4033837" cy="4530725"/>
          </a:xfrm>
        </p:spPr>
        <p:txBody>
          <a:bodyPr/>
          <a:lstStyle/>
          <a:p>
            <a:pPr eaLnBrk="1" hangingPunct="1">
              <a:buFont typeface="Wingdings" pitchFamily="2" charset="2"/>
              <a:buNone/>
            </a:pPr>
            <a:r>
              <a:rPr lang="en-US" altLang="en-US" sz="2600" u="sng">
                <a:solidFill>
                  <a:schemeClr val="tx2"/>
                </a:solidFill>
                <a:ea typeface="ＭＳ Ｐゴシック" panose="020B0600070205080204" pitchFamily="34" charset="-128"/>
              </a:rPr>
              <a:t>Nonpersistent HTTP</a:t>
            </a:r>
            <a:endParaRPr lang="en-US" altLang="en-US" sz="2600">
              <a:solidFill>
                <a:schemeClr val="tx2"/>
              </a:solidFill>
              <a:ea typeface="ＭＳ Ｐゴシック" panose="020B0600070205080204" pitchFamily="34" charset="-128"/>
            </a:endParaRPr>
          </a:p>
          <a:p>
            <a:pPr eaLnBrk="1" hangingPunct="1"/>
            <a:r>
              <a:rPr lang="en-US" altLang="en-US" sz="2600">
                <a:ea typeface="ＭＳ Ｐゴシック" panose="020B0600070205080204" pitchFamily="34" charset="-128"/>
              </a:rPr>
              <a:t>At most one object is sent over a TCP connection</a:t>
            </a:r>
          </a:p>
          <a:p>
            <a:pPr eaLnBrk="1" hangingPunct="1"/>
            <a:r>
              <a:rPr lang="en-US" altLang="en-US" sz="2600">
                <a:ea typeface="ＭＳ Ｐゴシック" panose="020B0600070205080204" pitchFamily="34" charset="-128"/>
              </a:rPr>
              <a:t>HTTP/1.0 uses nonpersistent HTTP</a:t>
            </a:r>
          </a:p>
        </p:txBody>
      </p:sp>
      <p:sp>
        <p:nvSpPr>
          <p:cNvPr id="31750" name="Rectangle 4">
            <a:extLst>
              <a:ext uri="{FF2B5EF4-FFF2-40B4-BE49-F238E27FC236}">
                <a16:creationId xmlns:a16="http://schemas.microsoft.com/office/drawing/2014/main" id="{5DB1B633-F64F-3141-BC77-40BEF63BC76A}"/>
              </a:ext>
            </a:extLst>
          </p:cNvPr>
          <p:cNvSpPr>
            <a:spLocks noGrp="1" noChangeArrowheads="1"/>
          </p:cNvSpPr>
          <p:nvPr>
            <p:ph type="body" sz="half" idx="4294967295"/>
          </p:nvPr>
        </p:nvSpPr>
        <p:spPr>
          <a:xfrm>
            <a:off x="4652963" y="1600200"/>
            <a:ext cx="4033837" cy="4530725"/>
          </a:xfrm>
        </p:spPr>
        <p:txBody>
          <a:bodyPr/>
          <a:lstStyle/>
          <a:p>
            <a:pPr eaLnBrk="1" hangingPunct="1">
              <a:buFont typeface="Wingdings" pitchFamily="2" charset="2"/>
              <a:buNone/>
            </a:pPr>
            <a:r>
              <a:rPr lang="en-US" altLang="en-US" sz="2600" u="sng">
                <a:solidFill>
                  <a:schemeClr val="tx2"/>
                </a:solidFill>
                <a:ea typeface="ＭＳ Ｐゴシック" panose="020B0600070205080204" pitchFamily="34" charset="-128"/>
              </a:rPr>
              <a:t>Persistent HTTP</a:t>
            </a:r>
            <a:endParaRPr lang="en-US" altLang="en-US" sz="2600">
              <a:solidFill>
                <a:schemeClr val="tx2"/>
              </a:solidFill>
              <a:ea typeface="ＭＳ Ｐゴシック" panose="020B0600070205080204" pitchFamily="34" charset="-128"/>
            </a:endParaRPr>
          </a:p>
          <a:p>
            <a:pPr eaLnBrk="1" hangingPunct="1"/>
            <a:r>
              <a:rPr lang="en-US" altLang="en-US" sz="2600">
                <a:ea typeface="ＭＳ Ｐゴシック" panose="020B0600070205080204" pitchFamily="34" charset="-128"/>
              </a:rPr>
              <a:t>Multiple objects can be sent over single TCP connection between client and server</a:t>
            </a:r>
          </a:p>
          <a:p>
            <a:pPr eaLnBrk="1" hangingPunct="1"/>
            <a:r>
              <a:rPr lang="en-US" altLang="en-US" sz="2600">
                <a:ea typeface="ＭＳ Ｐゴシック" panose="020B0600070205080204" pitchFamily="34" charset="-128"/>
              </a:rPr>
              <a:t>HTTP/1.1 uses persistent connections in default mode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4">
            <a:extLst>
              <a:ext uri="{FF2B5EF4-FFF2-40B4-BE49-F238E27FC236}">
                <a16:creationId xmlns:a16="http://schemas.microsoft.com/office/drawing/2014/main" id="{BECAC10C-E6C2-324D-B1B1-C4F3B8ACC5C4}"/>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1F488ECD-9381-7B45-BA13-F4D4AE2CDD29}"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8" name="Slide Number Placeholder 6">
            <a:extLst>
              <a:ext uri="{FF2B5EF4-FFF2-40B4-BE49-F238E27FC236}">
                <a16:creationId xmlns:a16="http://schemas.microsoft.com/office/drawing/2014/main" id="{108F1973-0163-DB49-88F2-8BC031CE6D37}"/>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32772" name="Line 2">
            <a:extLst>
              <a:ext uri="{FF2B5EF4-FFF2-40B4-BE49-F238E27FC236}">
                <a16:creationId xmlns:a16="http://schemas.microsoft.com/office/drawing/2014/main" id="{B8BA03CA-14AA-D940-ABF9-A414F781D2DD}"/>
              </a:ext>
            </a:extLst>
          </p:cNvPr>
          <p:cNvSpPr>
            <a:spLocks noChangeShapeType="1"/>
          </p:cNvSpPr>
          <p:nvPr/>
        </p:nvSpPr>
        <p:spPr bwMode="auto">
          <a:xfrm>
            <a:off x="476250" y="1909763"/>
            <a:ext cx="0" cy="449580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73" name="Rectangle 3">
            <a:extLst>
              <a:ext uri="{FF2B5EF4-FFF2-40B4-BE49-F238E27FC236}">
                <a16:creationId xmlns:a16="http://schemas.microsoft.com/office/drawing/2014/main" id="{D2498060-5069-F641-BE78-AE6C014447DA}"/>
              </a:ext>
            </a:extLst>
          </p:cNvPr>
          <p:cNvSpPr>
            <a:spLocks noChangeArrowheads="1"/>
          </p:cNvSpPr>
          <p:nvPr/>
        </p:nvSpPr>
        <p:spPr bwMode="auto">
          <a:xfrm>
            <a:off x="238125" y="5776913"/>
            <a:ext cx="657225"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623620" name="Rectangle 4">
            <a:extLst>
              <a:ext uri="{FF2B5EF4-FFF2-40B4-BE49-F238E27FC236}">
                <a16:creationId xmlns:a16="http://schemas.microsoft.com/office/drawing/2014/main" id="{CD12A5BD-3D67-6745-8E8D-1AAC89A346EA}"/>
              </a:ext>
            </a:extLst>
          </p:cNvPr>
          <p:cNvSpPr>
            <a:spLocks noGrp="1" noChangeArrowheads="1"/>
          </p:cNvSpPr>
          <p:nvPr>
            <p:ph type="title" idx="4294967295"/>
          </p:nvPr>
        </p:nvSpPr>
        <p:spPr>
          <a:xfrm>
            <a:off x="457200" y="277813"/>
            <a:ext cx="8229600" cy="911225"/>
          </a:xfrm>
        </p:spPr>
        <p:txBody>
          <a:bodyPr anchor="ctr"/>
          <a:lstStyle/>
          <a:p>
            <a:pPr eaLnBrk="1" hangingPunct="1">
              <a:defRPr/>
            </a:pPr>
            <a:r>
              <a:rPr lang="en-US">
                <a:effectLst>
                  <a:outerShdw blurRad="38100" dist="38100" dir="2700000" algn="tl">
                    <a:srgbClr val="DDDDDD"/>
                  </a:outerShdw>
                </a:effectLst>
              </a:rPr>
              <a:t>Nonpersistent HTTP</a:t>
            </a:r>
            <a:endParaRPr lang="en-US" sz="4600">
              <a:effectLst>
                <a:outerShdw blurRad="38100" dist="38100" dir="2700000" algn="tl">
                  <a:srgbClr val="DDDDDD"/>
                </a:outerShdw>
              </a:effectLst>
            </a:endParaRPr>
          </a:p>
        </p:txBody>
      </p:sp>
      <p:sp>
        <p:nvSpPr>
          <p:cNvPr id="32775" name="Rectangle 5">
            <a:extLst>
              <a:ext uri="{FF2B5EF4-FFF2-40B4-BE49-F238E27FC236}">
                <a16:creationId xmlns:a16="http://schemas.microsoft.com/office/drawing/2014/main" id="{C440A2F3-D413-0243-95F7-B9B1A618CBFB}"/>
              </a:ext>
            </a:extLst>
          </p:cNvPr>
          <p:cNvSpPr>
            <a:spLocks noGrp="1" noChangeArrowheads="1"/>
          </p:cNvSpPr>
          <p:nvPr>
            <p:ph type="body" sz="half" idx="4294967295"/>
          </p:nvPr>
        </p:nvSpPr>
        <p:spPr>
          <a:xfrm>
            <a:off x="0" y="1114425"/>
            <a:ext cx="8343900" cy="466725"/>
          </a:xfrm>
        </p:spPr>
        <p:txBody>
          <a:bodyPr/>
          <a:lstStyle/>
          <a:p>
            <a:pPr eaLnBrk="1" hangingPunct="1">
              <a:buFont typeface="Wingdings" pitchFamily="2" charset="2"/>
              <a:buNone/>
            </a:pPr>
            <a:r>
              <a:rPr lang="en-US" altLang="en-US" sz="2600">
                <a:ea typeface="ＭＳ Ｐゴシック" panose="020B0600070205080204" pitchFamily="34" charset="-128"/>
              </a:rPr>
              <a:t>Suppose user enters URL </a:t>
            </a:r>
            <a:r>
              <a:rPr lang="en-US" altLang="en-US" sz="2000">
                <a:latin typeface="Courier New" panose="02070309020205020404" pitchFamily="49" charset="0"/>
                <a:ea typeface="ＭＳ Ｐゴシック" panose="020B0600070205080204" pitchFamily="34" charset="-128"/>
              </a:rPr>
              <a:t>http://www.someSchool.edu/someDept/home.index</a:t>
            </a:r>
            <a:endParaRPr lang="en-US" altLang="en-US" sz="2200">
              <a:ea typeface="ＭＳ Ｐゴシック" panose="020B0600070205080204" pitchFamily="34" charset="-128"/>
            </a:endParaRPr>
          </a:p>
        </p:txBody>
      </p:sp>
      <p:sp>
        <p:nvSpPr>
          <p:cNvPr id="32776" name="Rectangle 6">
            <a:extLst>
              <a:ext uri="{FF2B5EF4-FFF2-40B4-BE49-F238E27FC236}">
                <a16:creationId xmlns:a16="http://schemas.microsoft.com/office/drawing/2014/main" id="{947BC077-80D9-F542-86CF-08C8700AB1C1}"/>
              </a:ext>
            </a:extLst>
          </p:cNvPr>
          <p:cNvSpPr>
            <a:spLocks noGrp="1" noChangeArrowheads="1"/>
          </p:cNvSpPr>
          <p:nvPr>
            <p:ph type="body" sz="half" idx="4294967295"/>
          </p:nvPr>
        </p:nvSpPr>
        <p:spPr>
          <a:xfrm>
            <a:off x="588963" y="1838325"/>
            <a:ext cx="4175125" cy="1855788"/>
          </a:xfrm>
        </p:spPr>
        <p:txBody>
          <a:bodyPr/>
          <a:lstStyle/>
          <a:p>
            <a:pPr eaLnBrk="1" hangingPunct="1">
              <a:buFont typeface="Wingdings" pitchFamily="2" charset="2"/>
              <a:buNone/>
            </a:pPr>
            <a:r>
              <a:rPr lang="en-US" altLang="en-US" sz="2200">
                <a:solidFill>
                  <a:srgbClr val="00FF00"/>
                </a:solidFill>
                <a:ea typeface="ＭＳ Ｐゴシック" panose="020B0600070205080204" pitchFamily="34" charset="-128"/>
              </a:rPr>
              <a:t>1a</a:t>
            </a:r>
            <a:r>
              <a:rPr lang="en-US" altLang="en-US" sz="2000">
                <a:solidFill>
                  <a:srgbClr val="00FF00"/>
                </a:solidFill>
                <a:ea typeface="ＭＳ Ｐゴシック" panose="020B0600070205080204" pitchFamily="34" charset="-128"/>
              </a:rPr>
              <a:t>.</a:t>
            </a:r>
            <a:r>
              <a:rPr lang="en-US" altLang="en-US" sz="2000">
                <a:ea typeface="ＭＳ Ｐゴシック" panose="020B0600070205080204" pitchFamily="34" charset="-128"/>
              </a:rPr>
              <a:t> HTTP client initiates TCP connection to HTTP server at www.someSchool.edu on port 80</a:t>
            </a:r>
            <a:endParaRPr lang="en-US" altLang="en-US" sz="2200">
              <a:ea typeface="ＭＳ Ｐゴシック" panose="020B0600070205080204" pitchFamily="34" charset="-128"/>
            </a:endParaRPr>
          </a:p>
        </p:txBody>
      </p:sp>
      <p:sp>
        <p:nvSpPr>
          <p:cNvPr id="32777" name="Rectangle 7">
            <a:extLst>
              <a:ext uri="{FF2B5EF4-FFF2-40B4-BE49-F238E27FC236}">
                <a16:creationId xmlns:a16="http://schemas.microsoft.com/office/drawing/2014/main" id="{FDC345B9-A834-BD4D-9D87-A6EB642774D0}"/>
              </a:ext>
            </a:extLst>
          </p:cNvPr>
          <p:cNvSpPr>
            <a:spLocks noChangeArrowheads="1"/>
          </p:cNvSpPr>
          <p:nvPr/>
        </p:nvSpPr>
        <p:spPr bwMode="auto">
          <a:xfrm>
            <a:off x="704850" y="3586163"/>
            <a:ext cx="38100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E2D532"/>
              </a:buClr>
            </a:pPr>
            <a:r>
              <a:rPr lang="en-US" altLang="en-US">
                <a:solidFill>
                  <a:srgbClr val="00FF00"/>
                </a:solidFill>
              </a:rPr>
              <a:t>2.</a:t>
            </a:r>
            <a:r>
              <a:rPr lang="en-US" altLang="en-US">
                <a:solidFill>
                  <a:srgbClr val="E2D532"/>
                </a:solidFill>
              </a:rPr>
              <a:t> HTTP</a:t>
            </a:r>
            <a:r>
              <a:rPr lang="en-US" altLang="en-US" sz="2000">
                <a:solidFill>
                  <a:srgbClr val="E2D532"/>
                </a:solidFill>
              </a:rPr>
              <a:t> client sends HTTP </a:t>
            </a:r>
            <a:r>
              <a:rPr lang="en-US" altLang="en-US" sz="2000" i="1">
                <a:solidFill>
                  <a:schemeClr val="accent2"/>
                </a:solidFill>
              </a:rPr>
              <a:t>request message</a:t>
            </a:r>
            <a:r>
              <a:rPr lang="en-US" altLang="en-US" sz="2000">
                <a:solidFill>
                  <a:srgbClr val="E2D532"/>
                </a:solidFill>
              </a:rPr>
              <a:t> (containing URL) into TCP connection socket. Message indicates that client wants object </a:t>
            </a:r>
            <a:r>
              <a:rPr lang="en-US" altLang="en-US" sz="2000"/>
              <a:t>someDept/home.index</a:t>
            </a:r>
          </a:p>
        </p:txBody>
      </p:sp>
      <p:sp>
        <p:nvSpPr>
          <p:cNvPr id="32778" name="Rectangle 8">
            <a:extLst>
              <a:ext uri="{FF2B5EF4-FFF2-40B4-BE49-F238E27FC236}">
                <a16:creationId xmlns:a16="http://schemas.microsoft.com/office/drawing/2014/main" id="{7C2E310D-A59C-EC41-A588-2E6EEA763946}"/>
              </a:ext>
            </a:extLst>
          </p:cNvPr>
          <p:cNvSpPr>
            <a:spLocks noChangeArrowheads="1"/>
          </p:cNvSpPr>
          <p:nvPr/>
        </p:nvSpPr>
        <p:spPr bwMode="auto">
          <a:xfrm>
            <a:off x="4781550" y="2281238"/>
            <a:ext cx="381000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E2D532"/>
              </a:buClr>
            </a:pPr>
            <a:r>
              <a:rPr lang="en-US" altLang="en-US">
                <a:solidFill>
                  <a:srgbClr val="00FF00"/>
                </a:solidFill>
              </a:rPr>
              <a:t>1b.</a:t>
            </a:r>
            <a:r>
              <a:rPr lang="en-US" altLang="en-US">
                <a:solidFill>
                  <a:srgbClr val="E2D532"/>
                </a:solidFill>
              </a:rPr>
              <a:t> HTTP</a:t>
            </a:r>
            <a:r>
              <a:rPr lang="en-US" altLang="en-US" sz="2000">
                <a:solidFill>
                  <a:srgbClr val="E2D532"/>
                </a:solidFill>
              </a:rPr>
              <a:t> server at host </a:t>
            </a:r>
            <a:r>
              <a:rPr lang="en-US" altLang="en-US" sz="2000"/>
              <a:t>www.someSchool.edu</a:t>
            </a:r>
            <a:r>
              <a:rPr lang="en-US" altLang="en-US" sz="2000">
                <a:solidFill>
                  <a:srgbClr val="E2D532"/>
                </a:solidFill>
              </a:rPr>
              <a:t> waiting for TCP connection at port 80.  </a:t>
            </a:r>
            <a:r>
              <a:rPr lang="ja-JP" altLang="en-US" sz="2000">
                <a:solidFill>
                  <a:srgbClr val="E2D532"/>
                </a:solidFill>
              </a:rPr>
              <a:t>“</a:t>
            </a:r>
            <a:r>
              <a:rPr lang="en-US" altLang="ja-JP" sz="2000">
                <a:solidFill>
                  <a:srgbClr val="E2D532"/>
                </a:solidFill>
              </a:rPr>
              <a:t>accepts</a:t>
            </a:r>
            <a:r>
              <a:rPr lang="ja-JP" altLang="en-US" sz="2000">
                <a:solidFill>
                  <a:srgbClr val="E2D532"/>
                </a:solidFill>
              </a:rPr>
              <a:t>”</a:t>
            </a:r>
            <a:r>
              <a:rPr lang="en-US" altLang="ja-JP" sz="2000">
                <a:solidFill>
                  <a:srgbClr val="E2D532"/>
                </a:solidFill>
              </a:rPr>
              <a:t> connection, notifying client</a:t>
            </a:r>
            <a:endParaRPr lang="en-US" altLang="en-US">
              <a:solidFill>
                <a:srgbClr val="E2D532"/>
              </a:solidFill>
            </a:endParaRPr>
          </a:p>
        </p:txBody>
      </p:sp>
      <p:sp>
        <p:nvSpPr>
          <p:cNvPr id="32779" name="Rectangle 9">
            <a:extLst>
              <a:ext uri="{FF2B5EF4-FFF2-40B4-BE49-F238E27FC236}">
                <a16:creationId xmlns:a16="http://schemas.microsoft.com/office/drawing/2014/main" id="{5C664755-D58D-F548-93B2-5B798B93BF01}"/>
              </a:ext>
            </a:extLst>
          </p:cNvPr>
          <p:cNvSpPr>
            <a:spLocks noChangeArrowheads="1"/>
          </p:cNvSpPr>
          <p:nvPr/>
        </p:nvSpPr>
        <p:spPr bwMode="auto">
          <a:xfrm>
            <a:off x="4724400" y="4138613"/>
            <a:ext cx="38100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E2D532"/>
              </a:buClr>
            </a:pPr>
            <a:r>
              <a:rPr lang="en-US" altLang="en-US">
                <a:solidFill>
                  <a:srgbClr val="00FF00"/>
                </a:solidFill>
              </a:rPr>
              <a:t>3.</a:t>
            </a:r>
            <a:r>
              <a:rPr lang="en-US" altLang="en-US">
                <a:solidFill>
                  <a:srgbClr val="E2D532"/>
                </a:solidFill>
              </a:rPr>
              <a:t> HTTP</a:t>
            </a:r>
            <a:r>
              <a:rPr lang="en-US" altLang="en-US" sz="2000">
                <a:solidFill>
                  <a:srgbClr val="E2D532"/>
                </a:solidFill>
              </a:rPr>
              <a:t> server receives request message, forms </a:t>
            </a:r>
            <a:r>
              <a:rPr lang="en-US" altLang="en-US" sz="2000" i="1">
                <a:solidFill>
                  <a:schemeClr val="accent2"/>
                </a:solidFill>
              </a:rPr>
              <a:t>response message</a:t>
            </a:r>
            <a:r>
              <a:rPr lang="en-US" altLang="en-US" sz="2000">
                <a:solidFill>
                  <a:srgbClr val="E2D532"/>
                </a:solidFill>
              </a:rPr>
              <a:t> containing requested object, and sends message into its socket</a:t>
            </a:r>
          </a:p>
        </p:txBody>
      </p:sp>
      <p:sp>
        <p:nvSpPr>
          <p:cNvPr id="32780" name="Line 10">
            <a:extLst>
              <a:ext uri="{FF2B5EF4-FFF2-40B4-BE49-F238E27FC236}">
                <a16:creationId xmlns:a16="http://schemas.microsoft.com/office/drawing/2014/main" id="{75EBB0D2-036B-D045-A8C3-964F55AA06A5}"/>
              </a:ext>
            </a:extLst>
          </p:cNvPr>
          <p:cNvSpPr>
            <a:spLocks noChangeShapeType="1"/>
          </p:cNvSpPr>
          <p:nvPr/>
        </p:nvSpPr>
        <p:spPr bwMode="auto">
          <a:xfrm>
            <a:off x="4048125" y="2405063"/>
            <a:ext cx="10953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1" name="Line 11">
            <a:extLst>
              <a:ext uri="{FF2B5EF4-FFF2-40B4-BE49-F238E27FC236}">
                <a16:creationId xmlns:a16="http://schemas.microsoft.com/office/drawing/2014/main" id="{EF98DEBE-4975-9E4F-9597-375C13986539}"/>
              </a:ext>
            </a:extLst>
          </p:cNvPr>
          <p:cNvSpPr>
            <a:spLocks noChangeShapeType="1"/>
          </p:cNvSpPr>
          <p:nvPr/>
        </p:nvSpPr>
        <p:spPr bwMode="auto">
          <a:xfrm>
            <a:off x="3895725" y="4348163"/>
            <a:ext cx="10953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2" name="Line 12">
            <a:extLst>
              <a:ext uri="{FF2B5EF4-FFF2-40B4-BE49-F238E27FC236}">
                <a16:creationId xmlns:a16="http://schemas.microsoft.com/office/drawing/2014/main" id="{F1A2409C-313C-5C43-956E-9572D07D0E8F}"/>
              </a:ext>
            </a:extLst>
          </p:cNvPr>
          <p:cNvSpPr>
            <a:spLocks noChangeShapeType="1"/>
          </p:cNvSpPr>
          <p:nvPr/>
        </p:nvSpPr>
        <p:spPr bwMode="auto">
          <a:xfrm flipH="1">
            <a:off x="3933825" y="4881563"/>
            <a:ext cx="10953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4" name="Text Box 13">
            <a:extLst>
              <a:ext uri="{FF2B5EF4-FFF2-40B4-BE49-F238E27FC236}">
                <a16:creationId xmlns:a16="http://schemas.microsoft.com/office/drawing/2014/main" id="{0D895364-5C45-7547-AD11-304C084245AB}"/>
              </a:ext>
            </a:extLst>
          </p:cNvPr>
          <p:cNvSpPr txBox="1">
            <a:spLocks noChangeArrowheads="1"/>
          </p:cNvSpPr>
          <p:nvPr/>
        </p:nvSpPr>
        <p:spPr bwMode="auto">
          <a:xfrm>
            <a:off x="176213" y="5699125"/>
            <a:ext cx="815975" cy="457200"/>
          </a:xfrm>
          <a:prstGeom prst="rect">
            <a:avLst/>
          </a:prstGeom>
          <a:solidFill>
            <a:schemeClr val="bg1">
              <a:lumMod val="40000"/>
              <a:lumOff val="60000"/>
            </a:schemeClr>
          </a:solidFill>
          <a:ln w="9525">
            <a:noFill/>
            <a:miter lim="800000"/>
            <a:headEnd/>
            <a:tailEnd/>
          </a:ln>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a:defRPr/>
            </a:pPr>
            <a:r>
              <a:rPr lang="en-US">
                <a:solidFill>
                  <a:schemeClr val="bg2"/>
                </a:solidFill>
                <a:latin typeface="Comic Sans MS" charset="0"/>
              </a:rPr>
              <a:t>time</a:t>
            </a:r>
            <a:endParaRPr lang="en-US">
              <a:solidFill>
                <a:schemeClr val="bg2"/>
              </a:solidFill>
              <a:latin typeface="Times New Roman" charset="0"/>
            </a:endParaRPr>
          </a:p>
        </p:txBody>
      </p:sp>
      <p:sp>
        <p:nvSpPr>
          <p:cNvPr id="32784" name="Line 14">
            <a:extLst>
              <a:ext uri="{FF2B5EF4-FFF2-40B4-BE49-F238E27FC236}">
                <a16:creationId xmlns:a16="http://schemas.microsoft.com/office/drawing/2014/main" id="{919B69C1-13AB-3943-83AF-AE013540103B}"/>
              </a:ext>
            </a:extLst>
          </p:cNvPr>
          <p:cNvSpPr>
            <a:spLocks noChangeShapeType="1"/>
          </p:cNvSpPr>
          <p:nvPr/>
        </p:nvSpPr>
        <p:spPr bwMode="auto">
          <a:xfrm flipH="1">
            <a:off x="4019550" y="2919413"/>
            <a:ext cx="10953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2785" name="Text Box 15">
            <a:extLst>
              <a:ext uri="{FF2B5EF4-FFF2-40B4-BE49-F238E27FC236}">
                <a16:creationId xmlns:a16="http://schemas.microsoft.com/office/drawing/2014/main" id="{1B8B94FF-E584-6F41-A144-8909B5181807}"/>
              </a:ext>
            </a:extLst>
          </p:cNvPr>
          <p:cNvSpPr txBox="1">
            <a:spLocks noChangeArrowheads="1"/>
          </p:cNvSpPr>
          <p:nvPr/>
        </p:nvSpPr>
        <p:spPr bwMode="auto">
          <a:xfrm>
            <a:off x="4413250" y="1895475"/>
            <a:ext cx="47307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t>(contains text, references to 10 jpeg images)</a:t>
            </a:r>
            <a:endParaRPr lang="en-US" altLang="en-US">
              <a:latin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4">
            <a:extLst>
              <a:ext uri="{FF2B5EF4-FFF2-40B4-BE49-F238E27FC236}">
                <a16:creationId xmlns:a16="http://schemas.microsoft.com/office/drawing/2014/main" id="{1D52AB32-91E0-FC43-96B2-14D95E4D28B7}"/>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31C0682-6A95-A845-99DA-09CA10D977FC}"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2" name="Slide Number Placeholder 6">
            <a:extLst>
              <a:ext uri="{FF2B5EF4-FFF2-40B4-BE49-F238E27FC236}">
                <a16:creationId xmlns:a16="http://schemas.microsoft.com/office/drawing/2014/main" id="{B124AFDD-9F5C-EA48-B535-4E54F787C2B0}"/>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24642" name="Rectangle 2">
            <a:extLst>
              <a:ext uri="{FF2B5EF4-FFF2-40B4-BE49-F238E27FC236}">
                <a16:creationId xmlns:a16="http://schemas.microsoft.com/office/drawing/2014/main" id="{60B4E077-0597-3C4D-B565-5919165D4606}"/>
              </a:ext>
            </a:extLst>
          </p:cNvPr>
          <p:cNvSpPr>
            <a:spLocks noGrp="1" noChangeArrowheads="1"/>
          </p:cNvSpPr>
          <p:nvPr>
            <p:ph type="title" idx="4294967295"/>
          </p:nvPr>
        </p:nvSpPr>
        <p:spPr>
          <a:xfrm>
            <a:off x="457200" y="277813"/>
            <a:ext cx="8229600" cy="911225"/>
          </a:xfrm>
        </p:spPr>
        <p:txBody>
          <a:bodyPr anchor="ctr"/>
          <a:lstStyle/>
          <a:p>
            <a:pPr eaLnBrk="1" hangingPunct="1">
              <a:defRPr/>
            </a:pPr>
            <a:r>
              <a:rPr lang="en-US">
                <a:effectLst>
                  <a:outerShdw blurRad="38100" dist="38100" dir="2700000" algn="tl">
                    <a:srgbClr val="DDDDDD"/>
                  </a:outerShdw>
                </a:effectLst>
              </a:rPr>
              <a:t>Nonpersistent HTTP</a:t>
            </a:r>
            <a:endParaRPr lang="en-US" sz="4600">
              <a:effectLst>
                <a:outerShdw blurRad="38100" dist="38100" dir="2700000" algn="tl">
                  <a:srgbClr val="DDDDDD"/>
                </a:outerShdw>
              </a:effectLst>
            </a:endParaRPr>
          </a:p>
        </p:txBody>
      </p:sp>
      <p:sp>
        <p:nvSpPr>
          <p:cNvPr id="33797" name="Rectangle 3">
            <a:extLst>
              <a:ext uri="{FF2B5EF4-FFF2-40B4-BE49-F238E27FC236}">
                <a16:creationId xmlns:a16="http://schemas.microsoft.com/office/drawing/2014/main" id="{444091E6-6E25-FB48-9F16-C5D2A7A98A9F}"/>
              </a:ext>
            </a:extLst>
          </p:cNvPr>
          <p:cNvSpPr>
            <a:spLocks noGrp="1" noChangeArrowheads="1"/>
          </p:cNvSpPr>
          <p:nvPr>
            <p:ph type="body" sz="half" idx="4294967295"/>
          </p:nvPr>
        </p:nvSpPr>
        <p:spPr>
          <a:xfrm>
            <a:off x="1052513" y="2124075"/>
            <a:ext cx="4033837" cy="1493838"/>
          </a:xfrm>
        </p:spPr>
        <p:txBody>
          <a:bodyPr/>
          <a:lstStyle/>
          <a:p>
            <a:pPr eaLnBrk="1" hangingPunct="1">
              <a:buFont typeface="Wingdings" pitchFamily="2" charset="2"/>
              <a:buNone/>
            </a:pPr>
            <a:r>
              <a:rPr lang="en-US" altLang="en-US" sz="2200">
                <a:solidFill>
                  <a:srgbClr val="00FF00"/>
                </a:solidFill>
                <a:ea typeface="ＭＳ Ｐゴシック" panose="020B0600070205080204" pitchFamily="34" charset="-128"/>
              </a:rPr>
              <a:t>5</a:t>
            </a:r>
            <a:r>
              <a:rPr lang="en-US" altLang="en-US" sz="2000">
                <a:solidFill>
                  <a:srgbClr val="00FF00"/>
                </a:solidFill>
                <a:ea typeface="ＭＳ Ｐゴシック" panose="020B0600070205080204" pitchFamily="34" charset="-128"/>
              </a:rPr>
              <a:t>.</a:t>
            </a:r>
            <a:r>
              <a:rPr lang="en-US" altLang="en-US" sz="2000">
                <a:ea typeface="ＭＳ Ｐゴシック" panose="020B0600070205080204" pitchFamily="34" charset="-128"/>
              </a:rPr>
              <a:t> HTTP client receives response message containing html file, displays html.  Parsing html file, finds 10 referenced jpeg  objects</a:t>
            </a:r>
            <a:endParaRPr lang="en-US" altLang="en-US" sz="2200">
              <a:ea typeface="ＭＳ Ｐゴシック" panose="020B0600070205080204" pitchFamily="34" charset="-128"/>
            </a:endParaRPr>
          </a:p>
        </p:txBody>
      </p:sp>
      <p:sp>
        <p:nvSpPr>
          <p:cNvPr id="33798" name="Rectangle 4">
            <a:extLst>
              <a:ext uri="{FF2B5EF4-FFF2-40B4-BE49-F238E27FC236}">
                <a16:creationId xmlns:a16="http://schemas.microsoft.com/office/drawing/2014/main" id="{42BB4909-FF95-014E-8D38-9AB98497028D}"/>
              </a:ext>
            </a:extLst>
          </p:cNvPr>
          <p:cNvSpPr>
            <a:spLocks noChangeArrowheads="1"/>
          </p:cNvSpPr>
          <p:nvPr/>
        </p:nvSpPr>
        <p:spPr bwMode="auto">
          <a:xfrm>
            <a:off x="1028700" y="3683000"/>
            <a:ext cx="38100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E2D532"/>
              </a:buClr>
            </a:pPr>
            <a:r>
              <a:rPr lang="en-US" altLang="en-US">
                <a:solidFill>
                  <a:srgbClr val="00FF00"/>
                </a:solidFill>
              </a:rPr>
              <a:t>6.</a:t>
            </a:r>
            <a:r>
              <a:rPr lang="en-US" altLang="en-US">
                <a:solidFill>
                  <a:srgbClr val="E2D532"/>
                </a:solidFill>
              </a:rPr>
              <a:t> </a:t>
            </a:r>
            <a:r>
              <a:rPr lang="en-US" altLang="en-US" sz="2000">
                <a:solidFill>
                  <a:srgbClr val="E2D532"/>
                </a:solidFill>
              </a:rPr>
              <a:t>Steps 1-5 repeated for each of 10 jpeg objects</a:t>
            </a:r>
          </a:p>
        </p:txBody>
      </p:sp>
      <p:sp>
        <p:nvSpPr>
          <p:cNvPr id="33799" name="Rectangle 5">
            <a:extLst>
              <a:ext uri="{FF2B5EF4-FFF2-40B4-BE49-F238E27FC236}">
                <a16:creationId xmlns:a16="http://schemas.microsoft.com/office/drawing/2014/main" id="{4E39B76D-B306-6F46-B960-EFA67CB90E80}"/>
              </a:ext>
            </a:extLst>
          </p:cNvPr>
          <p:cNvSpPr>
            <a:spLocks noChangeArrowheads="1"/>
          </p:cNvSpPr>
          <p:nvPr/>
        </p:nvSpPr>
        <p:spPr bwMode="auto">
          <a:xfrm>
            <a:off x="5032375" y="1492250"/>
            <a:ext cx="3810000"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E2D532"/>
              </a:buClr>
            </a:pPr>
            <a:r>
              <a:rPr lang="en-US" altLang="en-US">
                <a:solidFill>
                  <a:srgbClr val="00FF00"/>
                </a:solidFill>
              </a:rPr>
              <a:t>4.</a:t>
            </a:r>
            <a:r>
              <a:rPr lang="en-US" altLang="en-US">
                <a:solidFill>
                  <a:srgbClr val="E2D532"/>
                </a:solidFill>
              </a:rPr>
              <a:t> HTTP</a:t>
            </a:r>
            <a:r>
              <a:rPr lang="en-US" altLang="en-US" sz="2000">
                <a:solidFill>
                  <a:srgbClr val="E2D532"/>
                </a:solidFill>
              </a:rPr>
              <a:t> server closes TCP connection. </a:t>
            </a:r>
            <a:endParaRPr lang="en-US" altLang="en-US">
              <a:solidFill>
                <a:srgbClr val="E2D532"/>
              </a:solidFill>
            </a:endParaRPr>
          </a:p>
        </p:txBody>
      </p:sp>
      <p:sp>
        <p:nvSpPr>
          <p:cNvPr id="33800" name="Line 6">
            <a:extLst>
              <a:ext uri="{FF2B5EF4-FFF2-40B4-BE49-F238E27FC236}">
                <a16:creationId xmlns:a16="http://schemas.microsoft.com/office/drawing/2014/main" id="{8959C5BF-2658-8C48-8F7E-2261F241DF65}"/>
              </a:ext>
            </a:extLst>
          </p:cNvPr>
          <p:cNvSpPr>
            <a:spLocks noChangeShapeType="1"/>
          </p:cNvSpPr>
          <p:nvPr/>
        </p:nvSpPr>
        <p:spPr bwMode="auto">
          <a:xfrm>
            <a:off x="542925" y="1519238"/>
            <a:ext cx="0" cy="2571750"/>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3801" name="Rectangle 7">
            <a:extLst>
              <a:ext uri="{FF2B5EF4-FFF2-40B4-BE49-F238E27FC236}">
                <a16:creationId xmlns:a16="http://schemas.microsoft.com/office/drawing/2014/main" id="{F26EA832-74D3-C645-9BC9-BF7B2692152E}"/>
              </a:ext>
            </a:extLst>
          </p:cNvPr>
          <p:cNvSpPr>
            <a:spLocks noChangeArrowheads="1"/>
          </p:cNvSpPr>
          <p:nvPr/>
        </p:nvSpPr>
        <p:spPr bwMode="auto">
          <a:xfrm>
            <a:off x="304800" y="3576638"/>
            <a:ext cx="342900" cy="295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3802" name="Text Box 8">
            <a:extLst>
              <a:ext uri="{FF2B5EF4-FFF2-40B4-BE49-F238E27FC236}">
                <a16:creationId xmlns:a16="http://schemas.microsoft.com/office/drawing/2014/main" id="{5A3CC3A9-B911-C548-95FC-55C3A44441E2}"/>
              </a:ext>
            </a:extLst>
          </p:cNvPr>
          <p:cNvSpPr txBox="1">
            <a:spLocks noChangeArrowheads="1"/>
          </p:cNvSpPr>
          <p:nvPr/>
        </p:nvSpPr>
        <p:spPr bwMode="auto">
          <a:xfrm>
            <a:off x="149225" y="3382963"/>
            <a:ext cx="815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a:solidFill>
                  <a:schemeClr val="accent2"/>
                </a:solidFill>
                <a:latin typeface="Comic Sans MS" panose="030F0902030302020204" pitchFamily="66" charset="0"/>
              </a:rPr>
              <a:t>time</a:t>
            </a:r>
            <a:endParaRPr lang="en-US" altLang="en-US">
              <a:latin typeface="Times New Roman" panose="02020603050405020304" pitchFamily="18" charset="0"/>
            </a:endParaRPr>
          </a:p>
        </p:txBody>
      </p:sp>
      <p:sp>
        <p:nvSpPr>
          <p:cNvPr id="33803" name="Line 9">
            <a:extLst>
              <a:ext uri="{FF2B5EF4-FFF2-40B4-BE49-F238E27FC236}">
                <a16:creationId xmlns:a16="http://schemas.microsoft.com/office/drawing/2014/main" id="{D00B2666-5524-E94B-88D1-FA810C317C30}"/>
              </a:ext>
            </a:extLst>
          </p:cNvPr>
          <p:cNvSpPr>
            <a:spLocks noChangeShapeType="1"/>
          </p:cNvSpPr>
          <p:nvPr/>
        </p:nvSpPr>
        <p:spPr bwMode="auto">
          <a:xfrm flipH="1">
            <a:off x="3919538" y="1706563"/>
            <a:ext cx="1095375" cy="52387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Date Placeholder 4">
            <a:extLst>
              <a:ext uri="{FF2B5EF4-FFF2-40B4-BE49-F238E27FC236}">
                <a16:creationId xmlns:a16="http://schemas.microsoft.com/office/drawing/2014/main" id="{A90E2A49-4E42-B64E-9B8A-5499A5A43D9F}"/>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E22A5A4-FA56-9B49-BCB9-D987B30B19E1}"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37" name="Slide Number Placeholder 6">
            <a:extLst>
              <a:ext uri="{FF2B5EF4-FFF2-40B4-BE49-F238E27FC236}">
                <a16:creationId xmlns:a16="http://schemas.microsoft.com/office/drawing/2014/main" id="{6A268F8D-36CE-354E-A7A1-C28C5F29DF7F}"/>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25666" name="Rectangle 2">
            <a:extLst>
              <a:ext uri="{FF2B5EF4-FFF2-40B4-BE49-F238E27FC236}">
                <a16:creationId xmlns:a16="http://schemas.microsoft.com/office/drawing/2014/main" id="{62361825-89B3-FE43-8208-FCCFE6F7C1E5}"/>
              </a:ext>
            </a:extLst>
          </p:cNvPr>
          <p:cNvSpPr>
            <a:spLocks noGrp="1" noChangeArrowheads="1"/>
          </p:cNvSpPr>
          <p:nvPr>
            <p:ph type="title" idx="4294967295"/>
          </p:nvPr>
        </p:nvSpPr>
        <p:spPr>
          <a:xfrm>
            <a:off x="533400" y="227013"/>
            <a:ext cx="8223250" cy="1143000"/>
          </a:xfrm>
        </p:spPr>
        <p:txBody>
          <a:bodyPr anchor="ctr"/>
          <a:lstStyle/>
          <a:p>
            <a:pPr eaLnBrk="1" hangingPunct="1"/>
            <a:r>
              <a:rPr lang="en-US" altLang="en-US" sz="3800">
                <a:effectLst>
                  <a:outerShdw blurRad="38100" dist="38100" dir="2700000" algn="tl">
                    <a:srgbClr val="C0C0C0"/>
                  </a:outerShdw>
                </a:effectLst>
                <a:ea typeface="ＭＳ Ｐゴシック" panose="020B0600070205080204" pitchFamily="34" charset="-128"/>
              </a:rPr>
              <a:t>Non-Persistent HTTP: </a:t>
            </a:r>
            <a:br>
              <a:rPr lang="en-US" altLang="en-US" sz="3800">
                <a:effectLst>
                  <a:outerShdw blurRad="38100" dist="38100" dir="2700000" algn="tl">
                    <a:srgbClr val="C0C0C0"/>
                  </a:outerShdw>
                </a:effectLst>
                <a:ea typeface="ＭＳ Ｐゴシック" panose="020B0600070205080204" pitchFamily="34" charset="-128"/>
              </a:rPr>
            </a:br>
            <a:r>
              <a:rPr lang="en-US" altLang="en-US" sz="3800">
                <a:effectLst>
                  <a:outerShdw blurRad="38100" dist="38100" dir="2700000" algn="tl">
                    <a:srgbClr val="C0C0C0"/>
                  </a:outerShdw>
                </a:effectLst>
                <a:ea typeface="ＭＳ Ｐゴシック" panose="020B0600070205080204" pitchFamily="34" charset="-128"/>
              </a:rPr>
              <a:t>Response Time</a:t>
            </a:r>
          </a:p>
        </p:txBody>
      </p:sp>
      <p:sp>
        <p:nvSpPr>
          <p:cNvPr id="34821" name="Rectangle 3">
            <a:extLst>
              <a:ext uri="{FF2B5EF4-FFF2-40B4-BE49-F238E27FC236}">
                <a16:creationId xmlns:a16="http://schemas.microsoft.com/office/drawing/2014/main" id="{F6F622DC-4870-CE48-9A18-B7A7C149DEBA}"/>
              </a:ext>
            </a:extLst>
          </p:cNvPr>
          <p:cNvSpPr>
            <a:spLocks noGrp="1" noChangeArrowheads="1"/>
          </p:cNvSpPr>
          <p:nvPr>
            <p:ph type="body" sz="half" idx="4294967295"/>
          </p:nvPr>
        </p:nvSpPr>
        <p:spPr>
          <a:xfrm>
            <a:off x="498475" y="2354263"/>
            <a:ext cx="4090988" cy="2738437"/>
          </a:xfrm>
        </p:spPr>
        <p:txBody>
          <a:bodyPr/>
          <a:lstStyle/>
          <a:p>
            <a:pPr eaLnBrk="1" hangingPunct="1">
              <a:buFont typeface="Wingdings" pitchFamily="2" charset="2"/>
              <a:buNone/>
            </a:pPr>
            <a:r>
              <a:rPr lang="en-US" altLang="en-US" sz="2600">
                <a:solidFill>
                  <a:schemeClr val="tx2"/>
                </a:solidFill>
                <a:ea typeface="ＭＳ Ｐゴシック" panose="020B0600070205080204" pitchFamily="34" charset="-128"/>
              </a:rPr>
              <a:t>Definition of RTT:</a:t>
            </a:r>
            <a:r>
              <a:rPr lang="en-US" altLang="en-US" sz="2600">
                <a:ea typeface="ＭＳ Ｐゴシック" panose="020B0600070205080204" pitchFamily="34" charset="-128"/>
              </a:rPr>
              <a:t> time to send a small packet to travel from client to server and back (Round Trip Time)</a:t>
            </a:r>
          </a:p>
          <a:p>
            <a:pPr eaLnBrk="1" hangingPunct="1">
              <a:buFont typeface="Wingdings" pitchFamily="2" charset="2"/>
              <a:buNone/>
            </a:pPr>
            <a:endParaRPr lang="en-US" altLang="en-US" sz="2600">
              <a:solidFill>
                <a:srgbClr val="00FF00"/>
              </a:solidFill>
              <a:ea typeface="ＭＳ Ｐゴシック" panose="020B0600070205080204" pitchFamily="34" charset="-128"/>
            </a:endParaRPr>
          </a:p>
        </p:txBody>
      </p:sp>
      <p:grpSp>
        <p:nvGrpSpPr>
          <p:cNvPr id="34822" name="Group 4">
            <a:extLst>
              <a:ext uri="{FF2B5EF4-FFF2-40B4-BE49-F238E27FC236}">
                <a16:creationId xmlns:a16="http://schemas.microsoft.com/office/drawing/2014/main" id="{45106EA7-F441-464F-9DE8-BC4BDE50A01D}"/>
              </a:ext>
            </a:extLst>
          </p:cNvPr>
          <p:cNvGrpSpPr>
            <a:grpSpLocks/>
          </p:cNvGrpSpPr>
          <p:nvPr/>
        </p:nvGrpSpPr>
        <p:grpSpPr bwMode="auto">
          <a:xfrm>
            <a:off x="4576763" y="1260475"/>
            <a:ext cx="4397375" cy="4413250"/>
            <a:chOff x="2888" y="794"/>
            <a:chExt cx="2770" cy="2780"/>
          </a:xfrm>
        </p:grpSpPr>
        <p:graphicFrame>
          <p:nvGraphicFramePr>
            <p:cNvPr id="34823" name="Object 5">
              <a:extLst>
                <a:ext uri="{FF2B5EF4-FFF2-40B4-BE49-F238E27FC236}">
                  <a16:creationId xmlns:a16="http://schemas.microsoft.com/office/drawing/2014/main" id="{AB2A1E81-6423-AE4C-ABD2-346616BB2DD9}"/>
                </a:ext>
              </a:extLst>
            </p:cNvPr>
            <p:cNvGraphicFramePr>
              <a:graphicFrameLocks noChangeAspect="1"/>
            </p:cNvGraphicFramePr>
            <p:nvPr/>
          </p:nvGraphicFramePr>
          <p:xfrm>
            <a:off x="3587" y="1049"/>
            <a:ext cx="474" cy="376"/>
          </p:xfrm>
          <a:graphic>
            <a:graphicData uri="http://schemas.openxmlformats.org/presentationml/2006/ole">
              <mc:AlternateContent xmlns:mc="http://schemas.openxmlformats.org/markup-compatibility/2006">
                <mc:Choice xmlns:v="urn:schemas-microsoft-com:vml" Requires="v">
                  <p:oleObj name="Clip" r:id="rId2" imgW="17462500" imgH="14478000" progId="MS_ClipArt_Gallery.2">
                    <p:embed/>
                  </p:oleObj>
                </mc:Choice>
                <mc:Fallback>
                  <p:oleObj name="Clip" r:id="rId2" imgW="17462500" imgH="14478000" progId="MS_ClipArt_Gallery.2">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7" y="1049"/>
                          <a:ext cx="474" cy="3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pSp>
          <p:nvGrpSpPr>
            <p:cNvPr id="34824" name="Group 6">
              <a:extLst>
                <a:ext uri="{FF2B5EF4-FFF2-40B4-BE49-F238E27FC236}">
                  <a16:creationId xmlns:a16="http://schemas.microsoft.com/office/drawing/2014/main" id="{E4E0B60A-5D2C-3244-BC05-ADBE51022BC4}"/>
                </a:ext>
              </a:extLst>
            </p:cNvPr>
            <p:cNvGrpSpPr>
              <a:grpSpLocks/>
            </p:cNvGrpSpPr>
            <p:nvPr/>
          </p:nvGrpSpPr>
          <p:grpSpPr bwMode="auto">
            <a:xfrm>
              <a:off x="4783" y="794"/>
              <a:ext cx="318" cy="675"/>
              <a:chOff x="4180" y="783"/>
              <a:chExt cx="150" cy="307"/>
            </a:xfrm>
          </p:grpSpPr>
          <p:sp>
            <p:nvSpPr>
              <p:cNvPr id="34845" name="AutoShape 7">
                <a:extLst>
                  <a:ext uri="{FF2B5EF4-FFF2-40B4-BE49-F238E27FC236}">
                    <a16:creationId xmlns:a16="http://schemas.microsoft.com/office/drawing/2014/main" id="{715FDC77-2142-0247-9C07-A636E2C46E3F}"/>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46" name="Rectangle 8">
                <a:extLst>
                  <a:ext uri="{FF2B5EF4-FFF2-40B4-BE49-F238E27FC236}">
                    <a16:creationId xmlns:a16="http://schemas.microsoft.com/office/drawing/2014/main" id="{55CE737D-6E0E-6F4C-B5CB-542D1BAC5D11}"/>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47" name="Rectangle 9">
                <a:extLst>
                  <a:ext uri="{FF2B5EF4-FFF2-40B4-BE49-F238E27FC236}">
                    <a16:creationId xmlns:a16="http://schemas.microsoft.com/office/drawing/2014/main" id="{500AAFF5-5B6A-4347-B802-00B03F482E62}"/>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48" name="AutoShape 10">
                <a:extLst>
                  <a:ext uri="{FF2B5EF4-FFF2-40B4-BE49-F238E27FC236}">
                    <a16:creationId xmlns:a16="http://schemas.microsoft.com/office/drawing/2014/main" id="{85E5473E-CFFF-B844-A4BE-3CD2E1B683A1}"/>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49" name="Line 11">
                <a:extLst>
                  <a:ext uri="{FF2B5EF4-FFF2-40B4-BE49-F238E27FC236}">
                    <a16:creationId xmlns:a16="http://schemas.microsoft.com/office/drawing/2014/main" id="{2675A593-E520-0B45-8BC5-2B2C263E12D7}"/>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0" name="Line 12">
                <a:extLst>
                  <a:ext uri="{FF2B5EF4-FFF2-40B4-BE49-F238E27FC236}">
                    <a16:creationId xmlns:a16="http://schemas.microsoft.com/office/drawing/2014/main" id="{A4D4BD1E-8521-5046-9555-9C2B6E587189}"/>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51" name="Rectangle 13">
                <a:extLst>
                  <a:ext uri="{FF2B5EF4-FFF2-40B4-BE49-F238E27FC236}">
                    <a16:creationId xmlns:a16="http://schemas.microsoft.com/office/drawing/2014/main" id="{FB06EE53-B314-7D4F-A0E2-22D34E161F74}"/>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52" name="Rectangle 14">
                <a:extLst>
                  <a:ext uri="{FF2B5EF4-FFF2-40B4-BE49-F238E27FC236}">
                    <a16:creationId xmlns:a16="http://schemas.microsoft.com/office/drawing/2014/main" id="{8E71A4E0-3335-0F44-93EC-19244683EAD2}"/>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34825" name="Line 15">
              <a:extLst>
                <a:ext uri="{FF2B5EF4-FFF2-40B4-BE49-F238E27FC236}">
                  <a16:creationId xmlns:a16="http://schemas.microsoft.com/office/drawing/2014/main" id="{84EC08A2-9023-244C-8B7C-64DA2CE852D9}"/>
                </a:ext>
              </a:extLst>
            </p:cNvPr>
            <p:cNvSpPr>
              <a:spLocks noChangeShapeType="1"/>
            </p:cNvSpPr>
            <p:nvPr/>
          </p:nvSpPr>
          <p:spPr bwMode="auto">
            <a:xfrm>
              <a:off x="3846" y="1569"/>
              <a:ext cx="0" cy="1784"/>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6" name="Line 16">
              <a:extLst>
                <a:ext uri="{FF2B5EF4-FFF2-40B4-BE49-F238E27FC236}">
                  <a16:creationId xmlns:a16="http://schemas.microsoft.com/office/drawing/2014/main" id="{09534322-BFF8-F943-B47D-5F323425EB80}"/>
                </a:ext>
              </a:extLst>
            </p:cNvPr>
            <p:cNvSpPr>
              <a:spLocks noChangeShapeType="1"/>
            </p:cNvSpPr>
            <p:nvPr/>
          </p:nvSpPr>
          <p:spPr bwMode="auto">
            <a:xfrm>
              <a:off x="4911" y="1565"/>
              <a:ext cx="0" cy="1815"/>
            </a:xfrm>
            <a:prstGeom prst="line">
              <a:avLst/>
            </a:prstGeom>
            <a:noFill/>
            <a:ln w="5715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7" name="Line 17">
              <a:extLst>
                <a:ext uri="{FF2B5EF4-FFF2-40B4-BE49-F238E27FC236}">
                  <a16:creationId xmlns:a16="http://schemas.microsoft.com/office/drawing/2014/main" id="{022832A8-AC37-C843-855D-0B6104B56307}"/>
                </a:ext>
              </a:extLst>
            </p:cNvPr>
            <p:cNvSpPr>
              <a:spLocks noChangeShapeType="1"/>
            </p:cNvSpPr>
            <p:nvPr/>
          </p:nvSpPr>
          <p:spPr bwMode="auto">
            <a:xfrm>
              <a:off x="3855" y="1715"/>
              <a:ext cx="1061" cy="2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8" name="Line 18">
              <a:extLst>
                <a:ext uri="{FF2B5EF4-FFF2-40B4-BE49-F238E27FC236}">
                  <a16:creationId xmlns:a16="http://schemas.microsoft.com/office/drawing/2014/main" id="{9E56756A-1F4D-B645-BBAC-82729EB3BF11}"/>
                </a:ext>
              </a:extLst>
            </p:cNvPr>
            <p:cNvSpPr>
              <a:spLocks noChangeShapeType="1"/>
            </p:cNvSpPr>
            <p:nvPr/>
          </p:nvSpPr>
          <p:spPr bwMode="auto">
            <a:xfrm flipH="1">
              <a:off x="3846" y="1991"/>
              <a:ext cx="1054" cy="2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29" name="Line 19">
              <a:extLst>
                <a:ext uri="{FF2B5EF4-FFF2-40B4-BE49-F238E27FC236}">
                  <a16:creationId xmlns:a16="http://schemas.microsoft.com/office/drawing/2014/main" id="{BB60AD59-EA9D-BD43-9527-393E135A384D}"/>
                </a:ext>
              </a:extLst>
            </p:cNvPr>
            <p:cNvSpPr>
              <a:spLocks noChangeShapeType="1"/>
            </p:cNvSpPr>
            <p:nvPr/>
          </p:nvSpPr>
          <p:spPr bwMode="auto">
            <a:xfrm>
              <a:off x="3851" y="2311"/>
              <a:ext cx="1061" cy="24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4830" name="Line 20">
              <a:extLst>
                <a:ext uri="{FF2B5EF4-FFF2-40B4-BE49-F238E27FC236}">
                  <a16:creationId xmlns:a16="http://schemas.microsoft.com/office/drawing/2014/main" id="{1A4A4468-A6EA-E24E-8F01-3DB46EB9AB19}"/>
                </a:ext>
              </a:extLst>
            </p:cNvPr>
            <p:cNvSpPr>
              <a:spLocks noChangeShapeType="1"/>
            </p:cNvSpPr>
            <p:nvPr/>
          </p:nvSpPr>
          <p:spPr bwMode="auto">
            <a:xfrm flipH="1">
              <a:off x="3861" y="2615"/>
              <a:ext cx="1054" cy="239"/>
            </a:xfrm>
            <a:prstGeom prst="line">
              <a:avLst/>
            </a:prstGeom>
            <a:noFill/>
            <a:ln w="1016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1" name="AutoShape 21">
              <a:extLst>
                <a:ext uri="{FF2B5EF4-FFF2-40B4-BE49-F238E27FC236}">
                  <a16:creationId xmlns:a16="http://schemas.microsoft.com/office/drawing/2014/main" id="{EDA9FDD7-25D8-994A-A1B7-4CF4D4D7495B}"/>
                </a:ext>
              </a:extLst>
            </p:cNvPr>
            <p:cNvSpPr>
              <a:spLocks/>
            </p:cNvSpPr>
            <p:nvPr/>
          </p:nvSpPr>
          <p:spPr bwMode="auto">
            <a:xfrm>
              <a:off x="4961" y="2562"/>
              <a:ext cx="47" cy="115"/>
            </a:xfrm>
            <a:prstGeom prst="rightBrace">
              <a:avLst>
                <a:gd name="adj1" fmla="val 2039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32" name="Text Box 22">
              <a:extLst>
                <a:ext uri="{FF2B5EF4-FFF2-40B4-BE49-F238E27FC236}">
                  <a16:creationId xmlns:a16="http://schemas.microsoft.com/office/drawing/2014/main" id="{45AEB612-072E-2C45-BCDE-264CC7A4B1EA}"/>
                </a:ext>
              </a:extLst>
            </p:cNvPr>
            <p:cNvSpPr txBox="1">
              <a:spLocks noChangeArrowheads="1"/>
            </p:cNvSpPr>
            <p:nvPr/>
          </p:nvSpPr>
          <p:spPr bwMode="auto">
            <a:xfrm>
              <a:off x="4980" y="2339"/>
              <a:ext cx="67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solidFill>
                    <a:srgbClr val="00FF00"/>
                  </a:solidFill>
                  <a:latin typeface="Times New Roman" panose="02020603050405020304" pitchFamily="18" charset="0"/>
                </a:rPr>
                <a:t>time to </a:t>
              </a:r>
            </a:p>
            <a:p>
              <a:r>
                <a:rPr lang="en-US" altLang="en-US" sz="2000">
                  <a:solidFill>
                    <a:srgbClr val="00FF00"/>
                  </a:solidFill>
                  <a:latin typeface="Times New Roman" panose="02020603050405020304" pitchFamily="18" charset="0"/>
                </a:rPr>
                <a:t>transmit </a:t>
              </a:r>
            </a:p>
            <a:p>
              <a:r>
                <a:rPr lang="en-US" altLang="en-US" sz="2000">
                  <a:solidFill>
                    <a:srgbClr val="00FF00"/>
                  </a:solidFill>
                  <a:latin typeface="Times New Roman" panose="02020603050405020304" pitchFamily="18" charset="0"/>
                </a:rPr>
                <a:t>file</a:t>
              </a:r>
            </a:p>
          </p:txBody>
        </p:sp>
        <p:sp>
          <p:nvSpPr>
            <p:cNvPr id="34833" name="Line 23">
              <a:extLst>
                <a:ext uri="{FF2B5EF4-FFF2-40B4-BE49-F238E27FC236}">
                  <a16:creationId xmlns:a16="http://schemas.microsoft.com/office/drawing/2014/main" id="{725CF995-461A-094A-A1E7-D95813444F7B}"/>
                </a:ext>
              </a:extLst>
            </p:cNvPr>
            <p:cNvSpPr>
              <a:spLocks noChangeShapeType="1"/>
            </p:cNvSpPr>
            <p:nvPr/>
          </p:nvSpPr>
          <p:spPr bwMode="auto">
            <a:xfrm>
              <a:off x="3600" y="1699"/>
              <a:ext cx="24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4" name="Text Box 24">
              <a:extLst>
                <a:ext uri="{FF2B5EF4-FFF2-40B4-BE49-F238E27FC236}">
                  <a16:creationId xmlns:a16="http://schemas.microsoft.com/office/drawing/2014/main" id="{2DA04390-5C99-5444-948D-F0091F523E9D}"/>
                </a:ext>
              </a:extLst>
            </p:cNvPr>
            <p:cNvSpPr txBox="1">
              <a:spLocks noChangeArrowheads="1"/>
            </p:cNvSpPr>
            <p:nvPr/>
          </p:nvSpPr>
          <p:spPr bwMode="auto">
            <a:xfrm>
              <a:off x="2888" y="1501"/>
              <a:ext cx="816"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FF00"/>
                  </a:solidFill>
                  <a:latin typeface="Times New Roman" panose="02020603050405020304" pitchFamily="18" charset="0"/>
                </a:rPr>
                <a:t>initiate TCP</a:t>
              </a:r>
            </a:p>
            <a:p>
              <a:r>
                <a:rPr lang="en-US" altLang="en-US" sz="1800">
                  <a:solidFill>
                    <a:srgbClr val="00FF00"/>
                  </a:solidFill>
                  <a:latin typeface="Times New Roman" panose="02020603050405020304" pitchFamily="18" charset="0"/>
                </a:rPr>
                <a:t>connection</a:t>
              </a:r>
            </a:p>
          </p:txBody>
        </p:sp>
        <p:sp>
          <p:nvSpPr>
            <p:cNvPr id="34835" name="AutoShape 25">
              <a:extLst>
                <a:ext uri="{FF2B5EF4-FFF2-40B4-BE49-F238E27FC236}">
                  <a16:creationId xmlns:a16="http://schemas.microsoft.com/office/drawing/2014/main" id="{3E8941A0-C2A4-574F-A921-5CF5EF5A4860}"/>
                </a:ext>
              </a:extLst>
            </p:cNvPr>
            <p:cNvSpPr>
              <a:spLocks/>
            </p:cNvSpPr>
            <p:nvPr/>
          </p:nvSpPr>
          <p:spPr bwMode="auto">
            <a:xfrm>
              <a:off x="3685" y="1731"/>
              <a:ext cx="81" cy="506"/>
            </a:xfrm>
            <a:prstGeom prst="leftBrace">
              <a:avLst>
                <a:gd name="adj1" fmla="val 520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36" name="Text Box 26">
              <a:extLst>
                <a:ext uri="{FF2B5EF4-FFF2-40B4-BE49-F238E27FC236}">
                  <a16:creationId xmlns:a16="http://schemas.microsoft.com/office/drawing/2014/main" id="{2EDFE21B-01C8-C240-B86D-4453F247A0E4}"/>
                </a:ext>
              </a:extLst>
            </p:cNvPr>
            <p:cNvSpPr txBox="1">
              <a:spLocks noChangeArrowheads="1"/>
            </p:cNvSpPr>
            <p:nvPr/>
          </p:nvSpPr>
          <p:spPr bwMode="auto">
            <a:xfrm>
              <a:off x="3381" y="1862"/>
              <a:ext cx="3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Times New Roman" panose="02020603050405020304" pitchFamily="18" charset="0"/>
                </a:rPr>
                <a:t>RTT</a:t>
              </a:r>
            </a:p>
          </p:txBody>
        </p:sp>
        <p:sp>
          <p:nvSpPr>
            <p:cNvPr id="34837" name="Line 27">
              <a:extLst>
                <a:ext uri="{FF2B5EF4-FFF2-40B4-BE49-F238E27FC236}">
                  <a16:creationId xmlns:a16="http://schemas.microsoft.com/office/drawing/2014/main" id="{C18EC60C-E198-164F-ABED-081105FACD6C}"/>
                </a:ext>
              </a:extLst>
            </p:cNvPr>
            <p:cNvSpPr>
              <a:spLocks noChangeShapeType="1"/>
            </p:cNvSpPr>
            <p:nvPr/>
          </p:nvSpPr>
          <p:spPr bwMode="auto">
            <a:xfrm>
              <a:off x="3631" y="2269"/>
              <a:ext cx="22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38" name="Text Box 28">
              <a:extLst>
                <a:ext uri="{FF2B5EF4-FFF2-40B4-BE49-F238E27FC236}">
                  <a16:creationId xmlns:a16="http://schemas.microsoft.com/office/drawing/2014/main" id="{243EFE06-311D-D94B-9E9F-5D913E7A04A8}"/>
                </a:ext>
              </a:extLst>
            </p:cNvPr>
            <p:cNvSpPr txBox="1">
              <a:spLocks noChangeArrowheads="1"/>
            </p:cNvSpPr>
            <p:nvPr/>
          </p:nvSpPr>
          <p:spPr bwMode="auto">
            <a:xfrm>
              <a:off x="3158" y="2063"/>
              <a:ext cx="53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solidFill>
                    <a:srgbClr val="00FF00"/>
                  </a:solidFill>
                  <a:latin typeface="Times New Roman" panose="02020603050405020304" pitchFamily="18" charset="0"/>
                </a:rPr>
                <a:t>request</a:t>
              </a:r>
            </a:p>
            <a:p>
              <a:r>
                <a:rPr lang="en-US" altLang="en-US" sz="1800">
                  <a:solidFill>
                    <a:srgbClr val="00FF00"/>
                  </a:solidFill>
                  <a:latin typeface="Times New Roman" panose="02020603050405020304" pitchFamily="18" charset="0"/>
                </a:rPr>
                <a:t>file</a:t>
              </a:r>
            </a:p>
          </p:txBody>
        </p:sp>
        <p:sp>
          <p:nvSpPr>
            <p:cNvPr id="34839" name="AutoShape 29">
              <a:extLst>
                <a:ext uri="{FF2B5EF4-FFF2-40B4-BE49-F238E27FC236}">
                  <a16:creationId xmlns:a16="http://schemas.microsoft.com/office/drawing/2014/main" id="{8C2E1FBF-1DA3-8C43-8BF9-ADA75D9D3F49}"/>
                </a:ext>
              </a:extLst>
            </p:cNvPr>
            <p:cNvSpPr>
              <a:spLocks/>
            </p:cNvSpPr>
            <p:nvPr/>
          </p:nvSpPr>
          <p:spPr bwMode="auto">
            <a:xfrm>
              <a:off x="3689" y="2304"/>
              <a:ext cx="81" cy="506"/>
            </a:xfrm>
            <a:prstGeom prst="leftBrace">
              <a:avLst>
                <a:gd name="adj1" fmla="val 52058"/>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34840" name="Text Box 30">
              <a:extLst>
                <a:ext uri="{FF2B5EF4-FFF2-40B4-BE49-F238E27FC236}">
                  <a16:creationId xmlns:a16="http://schemas.microsoft.com/office/drawing/2014/main" id="{8B2EE5D6-4749-D745-8438-AF354A289415}"/>
                </a:ext>
              </a:extLst>
            </p:cNvPr>
            <p:cNvSpPr txBox="1">
              <a:spLocks noChangeArrowheads="1"/>
            </p:cNvSpPr>
            <p:nvPr/>
          </p:nvSpPr>
          <p:spPr bwMode="auto">
            <a:xfrm>
              <a:off x="3393" y="2443"/>
              <a:ext cx="35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Times New Roman" panose="02020603050405020304" pitchFamily="18" charset="0"/>
                </a:rPr>
                <a:t>RTT</a:t>
              </a:r>
            </a:p>
          </p:txBody>
        </p:sp>
        <p:sp>
          <p:nvSpPr>
            <p:cNvPr id="34841" name="Line 31">
              <a:extLst>
                <a:ext uri="{FF2B5EF4-FFF2-40B4-BE49-F238E27FC236}">
                  <a16:creationId xmlns:a16="http://schemas.microsoft.com/office/drawing/2014/main" id="{72718959-4948-F340-9E9B-78638D9FCD58}"/>
                </a:ext>
              </a:extLst>
            </p:cNvPr>
            <p:cNvSpPr>
              <a:spLocks noChangeShapeType="1"/>
            </p:cNvSpPr>
            <p:nvPr/>
          </p:nvSpPr>
          <p:spPr bwMode="auto">
            <a:xfrm flipH="1">
              <a:off x="3638" y="2892"/>
              <a:ext cx="216" cy="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4842" name="Text Box 32">
              <a:extLst>
                <a:ext uri="{FF2B5EF4-FFF2-40B4-BE49-F238E27FC236}">
                  <a16:creationId xmlns:a16="http://schemas.microsoft.com/office/drawing/2014/main" id="{91FB3D76-0464-4546-920E-BBE94A132DF2}"/>
                </a:ext>
              </a:extLst>
            </p:cNvPr>
            <p:cNvSpPr txBox="1">
              <a:spLocks noChangeArrowheads="1"/>
            </p:cNvSpPr>
            <p:nvPr/>
          </p:nvSpPr>
          <p:spPr bwMode="auto">
            <a:xfrm>
              <a:off x="3296" y="2764"/>
              <a:ext cx="65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a:solidFill>
                    <a:srgbClr val="00FF00"/>
                  </a:solidFill>
                  <a:latin typeface="Times New Roman" panose="02020603050405020304" pitchFamily="18" charset="0"/>
                </a:rPr>
                <a:t>file</a:t>
              </a:r>
            </a:p>
            <a:p>
              <a:r>
                <a:rPr lang="en-US" altLang="en-US" sz="2000">
                  <a:solidFill>
                    <a:srgbClr val="00FF00"/>
                  </a:solidFill>
                  <a:latin typeface="Times New Roman" panose="02020603050405020304" pitchFamily="18" charset="0"/>
                </a:rPr>
                <a:t>received</a:t>
              </a:r>
            </a:p>
          </p:txBody>
        </p:sp>
        <p:sp>
          <p:nvSpPr>
            <p:cNvPr id="34843" name="Text Box 33">
              <a:extLst>
                <a:ext uri="{FF2B5EF4-FFF2-40B4-BE49-F238E27FC236}">
                  <a16:creationId xmlns:a16="http://schemas.microsoft.com/office/drawing/2014/main" id="{59FF59C0-C35A-2B41-B545-58A235077233}"/>
                </a:ext>
              </a:extLst>
            </p:cNvPr>
            <p:cNvSpPr txBox="1">
              <a:spLocks noChangeArrowheads="1"/>
            </p:cNvSpPr>
            <p:nvPr/>
          </p:nvSpPr>
          <p:spPr bwMode="auto">
            <a:xfrm>
              <a:off x="3704" y="3362"/>
              <a:ext cx="3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Times New Roman" panose="02020603050405020304" pitchFamily="18" charset="0"/>
                </a:rPr>
                <a:t>time</a:t>
              </a:r>
            </a:p>
          </p:txBody>
        </p:sp>
        <p:sp>
          <p:nvSpPr>
            <p:cNvPr id="34844" name="Text Box 34">
              <a:extLst>
                <a:ext uri="{FF2B5EF4-FFF2-40B4-BE49-F238E27FC236}">
                  <a16:creationId xmlns:a16="http://schemas.microsoft.com/office/drawing/2014/main" id="{1144C83F-CFC0-394F-B6B1-DF6C2031328B}"/>
                </a:ext>
              </a:extLst>
            </p:cNvPr>
            <p:cNvSpPr txBox="1">
              <a:spLocks noChangeArrowheads="1"/>
            </p:cNvSpPr>
            <p:nvPr/>
          </p:nvSpPr>
          <p:spPr bwMode="auto">
            <a:xfrm>
              <a:off x="4761" y="3351"/>
              <a:ext cx="34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Times New Roman" panose="02020603050405020304" pitchFamily="18" charset="0"/>
                </a:rPr>
                <a:t>time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81BA7FD-96D7-A746-BD41-C651653DD0D4}"/>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985A03F-B48C-5E4F-8FB3-6AF6A217C3B2}"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1F730D32-085C-8640-B5EC-77B2FD2DF41C}"/>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26690" name="Rectangle 2">
            <a:extLst>
              <a:ext uri="{FF2B5EF4-FFF2-40B4-BE49-F238E27FC236}">
                <a16:creationId xmlns:a16="http://schemas.microsoft.com/office/drawing/2014/main" id="{6AD049F1-7267-F741-8ED1-9177FF914795}"/>
              </a:ext>
            </a:extLst>
          </p:cNvPr>
          <p:cNvSpPr>
            <a:spLocks noGrp="1" noChangeArrowheads="1"/>
          </p:cNvSpPr>
          <p:nvPr>
            <p:ph type="title" idx="4294967295"/>
          </p:nvPr>
        </p:nvSpPr>
        <p:spPr/>
        <p:txBody>
          <a:bodyPr anchor="ctr"/>
          <a:lstStyle/>
          <a:p>
            <a:pPr eaLnBrk="1" hangingPunct="1"/>
            <a:r>
              <a:rPr lang="en-US" altLang="en-US" sz="3800">
                <a:effectLst>
                  <a:outerShdw blurRad="38100" dist="38100" dir="2700000" algn="tl">
                    <a:srgbClr val="C0C0C0"/>
                  </a:outerShdw>
                </a:effectLst>
                <a:ea typeface="ＭＳ Ｐゴシック" panose="020B0600070205080204" pitchFamily="34" charset="-128"/>
              </a:rPr>
              <a:t>Non-Persistent HTTP: Response Time</a:t>
            </a:r>
          </a:p>
        </p:txBody>
      </p:sp>
      <p:sp>
        <p:nvSpPr>
          <p:cNvPr id="35845" name="Rectangle 3">
            <a:extLst>
              <a:ext uri="{FF2B5EF4-FFF2-40B4-BE49-F238E27FC236}">
                <a16:creationId xmlns:a16="http://schemas.microsoft.com/office/drawing/2014/main" id="{FFE0E795-7887-B94C-B7A3-97617FD9C684}"/>
              </a:ext>
            </a:extLst>
          </p:cNvPr>
          <p:cNvSpPr>
            <a:spLocks noGrp="1" noChangeArrowheads="1"/>
          </p:cNvSpPr>
          <p:nvPr>
            <p:ph type="body" idx="4294967295"/>
          </p:nvPr>
        </p:nvSpPr>
        <p:spPr/>
        <p:txBody>
          <a:bodyPr/>
          <a:lstStyle/>
          <a:p>
            <a:pPr eaLnBrk="1" hangingPunct="1">
              <a:buFont typeface="Wingdings" pitchFamily="2" charset="2"/>
              <a:buNone/>
            </a:pPr>
            <a:r>
              <a:rPr lang="en-US" altLang="en-US" u="sng">
                <a:solidFill>
                  <a:schemeClr val="tx2"/>
                </a:solidFill>
                <a:ea typeface="ＭＳ Ｐゴシック" panose="020B0600070205080204" pitchFamily="34" charset="-128"/>
              </a:rPr>
              <a:t>Response time:</a:t>
            </a:r>
            <a:endParaRPr lang="en-US" altLang="en-US">
              <a:solidFill>
                <a:schemeClr val="tx2"/>
              </a:solidFill>
              <a:ea typeface="ＭＳ Ｐゴシック" panose="020B0600070205080204" pitchFamily="34" charset="-128"/>
            </a:endParaRPr>
          </a:p>
          <a:p>
            <a:pPr eaLnBrk="1" hangingPunct="1"/>
            <a:r>
              <a:rPr lang="en-US" altLang="en-US">
                <a:ea typeface="ＭＳ Ｐゴシック" panose="020B0600070205080204" pitchFamily="34" charset="-128"/>
              </a:rPr>
              <a:t>one RTT to initiate TCP connection</a:t>
            </a:r>
          </a:p>
          <a:p>
            <a:pPr eaLnBrk="1" hangingPunct="1"/>
            <a:r>
              <a:rPr lang="en-US" altLang="en-US">
                <a:ea typeface="ＭＳ Ｐゴシック" panose="020B0600070205080204" pitchFamily="34" charset="-128"/>
              </a:rPr>
              <a:t>one RTT for HTTP request and first few bytes of HTTP response to return</a:t>
            </a:r>
          </a:p>
          <a:p>
            <a:pPr eaLnBrk="1" hangingPunct="1"/>
            <a:r>
              <a:rPr lang="en-US" altLang="en-US">
                <a:ea typeface="ＭＳ Ｐゴシック" panose="020B0600070205080204" pitchFamily="34" charset="-128"/>
              </a:rPr>
              <a:t>file transmission time</a:t>
            </a:r>
          </a:p>
          <a:p>
            <a:pPr eaLnBrk="1" hangingPunct="1">
              <a:buFont typeface="Wingdings" pitchFamily="2" charset="2"/>
              <a:buNone/>
            </a:pPr>
            <a:r>
              <a:rPr lang="en-US" altLang="en-US">
                <a:solidFill>
                  <a:schemeClr val="tx2"/>
                </a:solidFill>
                <a:ea typeface="ＭＳ Ｐゴシック" panose="020B0600070205080204" pitchFamily="34" charset="-128"/>
              </a:rPr>
              <a:t>Total = 2RTT+transmission time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CF8BFE6-F7BF-AA46-88A8-1527329462A1}"/>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8ED688F-DFC7-C242-B648-E22E8435846C}"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7C24225B-1485-C442-8FF8-611DD9A46A7A}"/>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36868" name="Rectangle 2">
            <a:extLst>
              <a:ext uri="{FF2B5EF4-FFF2-40B4-BE49-F238E27FC236}">
                <a16:creationId xmlns:a16="http://schemas.microsoft.com/office/drawing/2014/main" id="{F5FFE832-1BF7-1245-8F10-237D09B334AA}"/>
              </a:ext>
            </a:extLst>
          </p:cNvPr>
          <p:cNvSpPr>
            <a:spLocks noGrp="1" noChangeArrowheads="1"/>
          </p:cNvSpPr>
          <p:nvPr>
            <p:ph type="title" idx="4294967295"/>
          </p:nvPr>
        </p:nvSpPr>
        <p:spPr/>
        <p:txBody>
          <a:bodyPr anchor="ctr"/>
          <a:lstStyle/>
          <a:p>
            <a:pPr eaLnBrk="1" hangingPunct="1"/>
            <a:r>
              <a:rPr lang="en-US" altLang="en-US">
                <a:ea typeface="ＭＳ Ｐゴシック" panose="020B0600070205080204" pitchFamily="34" charset="-128"/>
              </a:rPr>
              <a:t>Non-Persistent HTTP Issues</a:t>
            </a:r>
          </a:p>
        </p:txBody>
      </p:sp>
      <p:sp>
        <p:nvSpPr>
          <p:cNvPr id="36869" name="Rectangle 3">
            <a:extLst>
              <a:ext uri="{FF2B5EF4-FFF2-40B4-BE49-F238E27FC236}">
                <a16:creationId xmlns:a16="http://schemas.microsoft.com/office/drawing/2014/main" id="{DD39D873-6171-3C46-A60C-13B0BB2E1516}"/>
              </a:ext>
            </a:extLst>
          </p:cNvPr>
          <p:cNvSpPr>
            <a:spLocks noGrp="1" noChangeArrowheads="1"/>
          </p:cNvSpPr>
          <p:nvPr>
            <p:ph type="body" idx="4294967295"/>
          </p:nvPr>
        </p:nvSpPr>
        <p:spPr/>
        <p:txBody>
          <a:bodyPr/>
          <a:lstStyle/>
          <a:p>
            <a:pPr eaLnBrk="1" hangingPunct="1"/>
            <a:r>
              <a:rPr lang="en-US" altLang="en-US">
                <a:ea typeface="ＭＳ Ｐゴシック" panose="020B0600070205080204" pitchFamily="34" charset="-128"/>
              </a:rPr>
              <a:t>Requires 2 RTTs per object</a:t>
            </a:r>
          </a:p>
          <a:p>
            <a:pPr eaLnBrk="1" hangingPunct="1"/>
            <a:r>
              <a:rPr lang="en-US" altLang="en-US">
                <a:ea typeface="ＭＳ Ｐゴシック" panose="020B0600070205080204" pitchFamily="34" charset="-128"/>
              </a:rPr>
              <a:t>OS overhead for </a:t>
            </a:r>
            <a:r>
              <a:rPr lang="en-US" altLang="en-US" i="1">
                <a:ea typeface="ＭＳ Ｐゴシック" panose="020B0600070205080204" pitchFamily="34" charset="-128"/>
              </a:rPr>
              <a:t>each</a:t>
            </a:r>
            <a:r>
              <a:rPr lang="en-US" altLang="en-US">
                <a:ea typeface="ＭＳ Ｐゴシック" panose="020B0600070205080204" pitchFamily="34" charset="-128"/>
              </a:rPr>
              <a:t> TCP connection</a:t>
            </a:r>
          </a:p>
        </p:txBody>
      </p:sp>
      <p:sp>
        <p:nvSpPr>
          <p:cNvPr id="36870" name="Rectangle 6">
            <a:extLst>
              <a:ext uri="{FF2B5EF4-FFF2-40B4-BE49-F238E27FC236}">
                <a16:creationId xmlns:a16="http://schemas.microsoft.com/office/drawing/2014/main" id="{9E67991C-37C6-B041-A87C-1B98A4844516}"/>
              </a:ext>
            </a:extLst>
          </p:cNvPr>
          <p:cNvSpPr>
            <a:spLocks noChangeArrowheads="1"/>
          </p:cNvSpPr>
          <p:nvPr/>
        </p:nvSpPr>
        <p:spPr bwMode="auto">
          <a:xfrm>
            <a:off x="596900" y="2967038"/>
            <a:ext cx="7500938" cy="1570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n-US" altLang="en-US" sz="3200"/>
              <a:t>To reduce response time, browsers often open parallel TCP connections to fetch referenced objects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49A5BFC-8C05-FA45-9AA7-BF7689A6570C}"/>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C0E39EE-BC09-7F49-8292-294DEAC5A1E2}"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6EAEF63D-2D92-194F-9A99-1B4F68C0284C}"/>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28738" name="Rectangle 2">
            <a:extLst>
              <a:ext uri="{FF2B5EF4-FFF2-40B4-BE49-F238E27FC236}">
                <a16:creationId xmlns:a16="http://schemas.microsoft.com/office/drawing/2014/main" id="{3669D22E-1A94-C248-B429-145192A8F352}"/>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Persistent HTTP</a:t>
            </a:r>
          </a:p>
        </p:txBody>
      </p:sp>
      <p:sp>
        <p:nvSpPr>
          <p:cNvPr id="37893" name="Rectangle 3">
            <a:extLst>
              <a:ext uri="{FF2B5EF4-FFF2-40B4-BE49-F238E27FC236}">
                <a16:creationId xmlns:a16="http://schemas.microsoft.com/office/drawing/2014/main" id="{B3FCA531-9C42-2C44-B1A9-4459F55890F3}"/>
              </a:ext>
            </a:extLst>
          </p:cNvPr>
          <p:cNvSpPr>
            <a:spLocks noGrp="1" noChangeArrowheads="1"/>
          </p:cNvSpPr>
          <p:nvPr>
            <p:ph type="body" idx="4294967295"/>
          </p:nvPr>
        </p:nvSpPr>
        <p:spPr/>
        <p:txBody>
          <a:bodyPr/>
          <a:lstStyle/>
          <a:p>
            <a:pPr eaLnBrk="1" hangingPunct="1"/>
            <a:r>
              <a:rPr lang="en-US" altLang="en-US">
                <a:ea typeface="ＭＳ Ｐゴシック" panose="020B0600070205080204" pitchFamily="34" charset="-128"/>
              </a:rPr>
              <a:t>Server leaves connection open after sending response</a:t>
            </a:r>
          </a:p>
          <a:p>
            <a:pPr eaLnBrk="1" hangingPunct="1"/>
            <a:r>
              <a:rPr lang="en-US" altLang="en-US">
                <a:ea typeface="ＭＳ Ｐゴシック" panose="020B0600070205080204" pitchFamily="34" charset="-128"/>
              </a:rPr>
              <a:t>Subsequent HTTP messages between same client/server sent over open connection</a:t>
            </a:r>
          </a:p>
          <a:p>
            <a:pPr eaLnBrk="1" hangingPunct="1"/>
            <a:endParaRPr lang="en-US" altLang="en-US">
              <a:ea typeface="ＭＳ Ｐゴシック" panose="020B0600070205080204" pitchFamily="34" charset="-128"/>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67B322-D50D-3D45-B8AF-BFFB3001F8E0}"/>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CBC5A32-92F1-F24D-B1FC-5CAADA2B4E9F}"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48EDF08D-B7D7-E047-A3CD-9F90658A9308}"/>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29762" name="Rectangle 2">
            <a:extLst>
              <a:ext uri="{FF2B5EF4-FFF2-40B4-BE49-F238E27FC236}">
                <a16:creationId xmlns:a16="http://schemas.microsoft.com/office/drawing/2014/main" id="{E8E41522-6B35-884D-BAEB-EAE9124FC95A}"/>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Persistent HTTP</a:t>
            </a:r>
          </a:p>
        </p:txBody>
      </p:sp>
      <p:sp>
        <p:nvSpPr>
          <p:cNvPr id="38917" name="Rectangle 3">
            <a:extLst>
              <a:ext uri="{FF2B5EF4-FFF2-40B4-BE49-F238E27FC236}">
                <a16:creationId xmlns:a16="http://schemas.microsoft.com/office/drawing/2014/main" id="{148C8E07-8B1E-B84F-B937-C6216BF51A92}"/>
              </a:ext>
            </a:extLst>
          </p:cNvPr>
          <p:cNvSpPr>
            <a:spLocks noGrp="1" noChangeArrowheads="1"/>
          </p:cNvSpPr>
          <p:nvPr>
            <p:ph type="body" idx="4294967295"/>
          </p:nvPr>
        </p:nvSpPr>
        <p:spPr>
          <a:xfrm>
            <a:off x="457200" y="1374775"/>
            <a:ext cx="8229600" cy="4495800"/>
          </a:xfrm>
        </p:spPr>
        <p:txBody>
          <a:bodyPr/>
          <a:lstStyle/>
          <a:p>
            <a:pPr eaLnBrk="1" hangingPunct="1">
              <a:buFont typeface="Wingdings" pitchFamily="2" charset="2"/>
              <a:buNone/>
            </a:pPr>
            <a:r>
              <a:rPr lang="en-US" altLang="en-US" sz="2600" u="sng">
                <a:solidFill>
                  <a:schemeClr val="tx2"/>
                </a:solidFill>
                <a:ea typeface="ＭＳ Ｐゴシック" panose="020B0600070205080204" pitchFamily="34" charset="-128"/>
              </a:rPr>
              <a:t>Persistent </a:t>
            </a:r>
            <a:r>
              <a:rPr lang="en-US" altLang="en-US" sz="2600" b="1" i="1" u="sng">
                <a:solidFill>
                  <a:schemeClr val="tx2"/>
                </a:solidFill>
                <a:ea typeface="ＭＳ Ｐゴシック" panose="020B0600070205080204" pitchFamily="34" charset="-128"/>
              </a:rPr>
              <a:t>without</a:t>
            </a:r>
            <a:r>
              <a:rPr lang="en-US" altLang="en-US" sz="2600" u="sng">
                <a:solidFill>
                  <a:schemeClr val="tx2"/>
                </a:solidFill>
                <a:ea typeface="ＭＳ Ｐゴシック" panose="020B0600070205080204" pitchFamily="34" charset="-128"/>
              </a:rPr>
              <a:t> pipelining:</a:t>
            </a:r>
            <a:endParaRPr lang="en-US" altLang="en-US" sz="2600">
              <a:solidFill>
                <a:schemeClr val="tx2"/>
              </a:solidFill>
              <a:ea typeface="ＭＳ Ｐゴシック" panose="020B0600070205080204" pitchFamily="34" charset="-128"/>
            </a:endParaRPr>
          </a:p>
          <a:p>
            <a:pPr eaLnBrk="1" hangingPunct="1"/>
            <a:r>
              <a:rPr lang="en-US" altLang="en-US" sz="2100">
                <a:ea typeface="ＭＳ Ｐゴシック" panose="020B0600070205080204" pitchFamily="34" charset="-128"/>
              </a:rPr>
              <a:t>Client issues new request only when previous response has been received</a:t>
            </a:r>
          </a:p>
          <a:p>
            <a:pPr eaLnBrk="1" hangingPunct="1"/>
            <a:r>
              <a:rPr lang="en-US" altLang="en-US" sz="2100">
                <a:ea typeface="ＭＳ Ｐゴシック" panose="020B0600070205080204" pitchFamily="34" charset="-128"/>
              </a:rPr>
              <a:t>One RTT for each referenced object</a:t>
            </a:r>
            <a:endParaRPr lang="en-US" altLang="en-US" sz="2600">
              <a:ea typeface="ＭＳ Ｐゴシック" panose="020B0600070205080204" pitchFamily="34" charset="-128"/>
            </a:endParaRPr>
          </a:p>
          <a:p>
            <a:pPr eaLnBrk="1" hangingPunct="1">
              <a:buFont typeface="Wingdings" pitchFamily="2" charset="2"/>
              <a:buNone/>
            </a:pPr>
            <a:r>
              <a:rPr lang="en-US" altLang="en-US" sz="2600" u="sng">
                <a:solidFill>
                  <a:schemeClr val="tx2"/>
                </a:solidFill>
                <a:ea typeface="ＭＳ Ｐゴシック" panose="020B0600070205080204" pitchFamily="34" charset="-128"/>
              </a:rPr>
              <a:t>Persistent </a:t>
            </a:r>
            <a:r>
              <a:rPr lang="en-US" altLang="en-US" sz="2600" b="1" i="1" u="sng">
                <a:solidFill>
                  <a:schemeClr val="tx2"/>
                </a:solidFill>
                <a:ea typeface="ＭＳ Ｐゴシック" panose="020B0600070205080204" pitchFamily="34" charset="-128"/>
              </a:rPr>
              <a:t>with</a:t>
            </a:r>
            <a:r>
              <a:rPr lang="en-US" altLang="en-US" sz="2600" u="sng">
                <a:solidFill>
                  <a:schemeClr val="tx2"/>
                </a:solidFill>
                <a:ea typeface="ＭＳ Ｐゴシック" panose="020B0600070205080204" pitchFamily="34" charset="-128"/>
              </a:rPr>
              <a:t> pipelining:</a:t>
            </a:r>
            <a:endParaRPr lang="en-US" altLang="en-US" sz="2600">
              <a:solidFill>
                <a:schemeClr val="tx2"/>
              </a:solidFill>
              <a:ea typeface="ＭＳ Ｐゴシック" panose="020B0600070205080204" pitchFamily="34" charset="-128"/>
            </a:endParaRPr>
          </a:p>
          <a:p>
            <a:pPr eaLnBrk="1" hangingPunct="1"/>
            <a:r>
              <a:rPr lang="en-US" altLang="en-US" sz="2100">
                <a:ea typeface="ＭＳ Ｐゴシック" panose="020B0600070205080204" pitchFamily="34" charset="-128"/>
              </a:rPr>
              <a:t>Default in HTTP/1.1</a:t>
            </a:r>
          </a:p>
          <a:p>
            <a:pPr eaLnBrk="1" hangingPunct="1"/>
            <a:r>
              <a:rPr lang="en-US" altLang="en-US" sz="2100">
                <a:ea typeface="ＭＳ Ｐゴシック" panose="020B0600070205080204" pitchFamily="34" charset="-128"/>
              </a:rPr>
              <a:t>Multiple requests are sent over the same connection </a:t>
            </a:r>
            <a:r>
              <a:rPr lang="en-US" altLang="en-US" sz="2100" b="1">
                <a:ea typeface="ＭＳ Ｐゴシック" panose="020B0600070205080204" pitchFamily="34" charset="-128"/>
              </a:rPr>
              <a:t>concurrently</a:t>
            </a:r>
            <a:r>
              <a:rPr lang="en-US" altLang="en-US" sz="2100">
                <a:ea typeface="ＭＳ Ｐゴシック" panose="020B0600070205080204" pitchFamily="34" charset="-128"/>
              </a:rPr>
              <a:t>. That is, after the first request, the second request is sent before the reply for the first request is received</a:t>
            </a:r>
          </a:p>
          <a:p>
            <a:pPr eaLnBrk="1" hangingPunct="1"/>
            <a:r>
              <a:rPr lang="en-US" altLang="en-US" sz="2600">
                <a:ea typeface="ＭＳ Ｐゴシック" panose="020B0600070205080204" pitchFamily="34" charset="-128"/>
              </a:rPr>
              <a:t>As little as one RTT for all the referenced objects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4ABDBD1B-AC4D-7149-97EC-30313CC44A1C}"/>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EAF490C-96EA-034D-B6EE-25C9337E5E9C}"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4" name="Slide Number Placeholder 5">
            <a:extLst>
              <a:ext uri="{FF2B5EF4-FFF2-40B4-BE49-F238E27FC236}">
                <a16:creationId xmlns:a16="http://schemas.microsoft.com/office/drawing/2014/main" id="{0FFB88DE-A9DA-9148-9DA6-0ADA3B8A3F55}"/>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31810" name="Rectangle 2">
            <a:extLst>
              <a:ext uri="{FF2B5EF4-FFF2-40B4-BE49-F238E27FC236}">
                <a16:creationId xmlns:a16="http://schemas.microsoft.com/office/drawing/2014/main" id="{8DED0FED-18F3-1A42-9A4D-7B3CA740D5F2}"/>
              </a:ext>
            </a:extLst>
          </p:cNvPr>
          <p:cNvSpPr>
            <a:spLocks noGrp="1" noChangeArrowheads="1"/>
          </p:cNvSpPr>
          <p:nvPr>
            <p:ph type="title" idx="4294967295"/>
          </p:nvPr>
        </p:nvSpPr>
        <p:spPr>
          <a:xfrm>
            <a:off x="457200" y="277813"/>
            <a:ext cx="8229600" cy="868362"/>
          </a:xfrm>
        </p:spPr>
        <p:txBody>
          <a:bodyPr anchor="ctr"/>
          <a:lstStyle/>
          <a:p>
            <a:pPr eaLnBrk="1" hangingPunct="1">
              <a:defRPr/>
            </a:pPr>
            <a:r>
              <a:rPr lang="en-US" sz="3800">
                <a:effectLst>
                  <a:outerShdw blurRad="38100" dist="38100" dir="2700000" algn="tl">
                    <a:srgbClr val="DDDDDD"/>
                  </a:outerShdw>
                </a:effectLst>
              </a:rPr>
              <a:t>HTTP Request Message</a:t>
            </a:r>
            <a:endParaRPr lang="en-US">
              <a:effectLst>
                <a:outerShdw blurRad="38100" dist="38100" dir="2700000" algn="tl">
                  <a:srgbClr val="DDDDDD"/>
                </a:outerShdw>
              </a:effectLst>
            </a:endParaRPr>
          </a:p>
        </p:txBody>
      </p:sp>
      <p:sp>
        <p:nvSpPr>
          <p:cNvPr id="40965" name="Rectangle 3">
            <a:extLst>
              <a:ext uri="{FF2B5EF4-FFF2-40B4-BE49-F238E27FC236}">
                <a16:creationId xmlns:a16="http://schemas.microsoft.com/office/drawing/2014/main" id="{23391D7D-8C3C-4D45-A816-0F41227EF3CB}"/>
              </a:ext>
            </a:extLst>
          </p:cNvPr>
          <p:cNvSpPr>
            <a:spLocks noGrp="1" noChangeArrowheads="1"/>
          </p:cNvSpPr>
          <p:nvPr>
            <p:ph type="body" idx="4294967295"/>
          </p:nvPr>
        </p:nvSpPr>
        <p:spPr>
          <a:xfrm>
            <a:off x="457200" y="1268413"/>
            <a:ext cx="8686800" cy="4495800"/>
          </a:xfrm>
        </p:spPr>
        <p:txBody>
          <a:bodyPr/>
          <a:lstStyle/>
          <a:p>
            <a:pPr eaLnBrk="1" hangingPunct="1"/>
            <a:r>
              <a:rPr lang="en-US" altLang="en-US" sz="2600">
                <a:ea typeface="ＭＳ Ｐゴシック" panose="020B0600070205080204" pitchFamily="34" charset="-128"/>
              </a:rPr>
              <a:t>Two types of HTTP messages: </a:t>
            </a:r>
            <a:r>
              <a:rPr lang="en-US" altLang="en-US" sz="2600" i="1">
                <a:solidFill>
                  <a:schemeClr val="tx2"/>
                </a:solidFill>
                <a:ea typeface="ＭＳ Ｐゴシック" panose="020B0600070205080204" pitchFamily="34" charset="-128"/>
              </a:rPr>
              <a:t>request</a:t>
            </a:r>
            <a:r>
              <a:rPr lang="en-US" altLang="en-US" sz="2600">
                <a:solidFill>
                  <a:schemeClr val="tx2"/>
                </a:solidFill>
                <a:ea typeface="ＭＳ Ｐゴシック" panose="020B0600070205080204" pitchFamily="34" charset="-128"/>
              </a:rPr>
              <a:t>, </a:t>
            </a:r>
            <a:r>
              <a:rPr lang="en-US" altLang="en-US" sz="2600" i="1">
                <a:solidFill>
                  <a:schemeClr val="tx2"/>
                </a:solidFill>
                <a:ea typeface="ＭＳ Ｐゴシック" panose="020B0600070205080204" pitchFamily="34" charset="-128"/>
              </a:rPr>
              <a:t>response</a:t>
            </a:r>
          </a:p>
          <a:p>
            <a:pPr eaLnBrk="1" hangingPunct="1"/>
            <a:r>
              <a:rPr lang="en-US" altLang="en-US" sz="2600">
                <a:solidFill>
                  <a:schemeClr val="tx2"/>
                </a:solidFill>
                <a:ea typeface="ＭＳ Ｐゴシック" panose="020B0600070205080204" pitchFamily="34" charset="-128"/>
              </a:rPr>
              <a:t>HTTP request message:</a:t>
            </a:r>
          </a:p>
          <a:p>
            <a:pPr lvl="1" eaLnBrk="1" hangingPunct="1"/>
            <a:r>
              <a:rPr lang="en-US" altLang="en-US" sz="2200"/>
              <a:t>ASCII (human-readable format)</a:t>
            </a:r>
            <a:endParaRPr lang="en-US" altLang="en-US">
              <a:solidFill>
                <a:schemeClr val="accent2"/>
              </a:solidFill>
            </a:endParaRPr>
          </a:p>
        </p:txBody>
      </p:sp>
      <p:grpSp>
        <p:nvGrpSpPr>
          <p:cNvPr id="40966" name="Group 4">
            <a:extLst>
              <a:ext uri="{FF2B5EF4-FFF2-40B4-BE49-F238E27FC236}">
                <a16:creationId xmlns:a16="http://schemas.microsoft.com/office/drawing/2014/main" id="{DA5FFA64-CBE8-824E-84BB-D9CE0708AEC2}"/>
              </a:ext>
            </a:extLst>
          </p:cNvPr>
          <p:cNvGrpSpPr>
            <a:grpSpLocks/>
          </p:cNvGrpSpPr>
          <p:nvPr/>
        </p:nvGrpSpPr>
        <p:grpSpPr bwMode="auto">
          <a:xfrm>
            <a:off x="687388" y="2736850"/>
            <a:ext cx="7634287" cy="3416300"/>
            <a:chOff x="125" y="1955"/>
            <a:chExt cx="4809" cy="2152"/>
          </a:xfrm>
        </p:grpSpPr>
        <p:sp>
          <p:nvSpPr>
            <p:cNvPr id="40967" name="Text Box 5">
              <a:extLst>
                <a:ext uri="{FF2B5EF4-FFF2-40B4-BE49-F238E27FC236}">
                  <a16:creationId xmlns:a16="http://schemas.microsoft.com/office/drawing/2014/main" id="{69BFD262-3A92-4E40-AD52-79621D039DD0}"/>
                </a:ext>
              </a:extLst>
            </p:cNvPr>
            <p:cNvSpPr txBox="1">
              <a:spLocks noChangeArrowheads="1"/>
            </p:cNvSpPr>
            <p:nvPr/>
          </p:nvSpPr>
          <p:spPr bwMode="auto">
            <a:xfrm>
              <a:off x="1842" y="2170"/>
              <a:ext cx="3092" cy="1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Courier New" panose="02070309020205020404" pitchFamily="49" charset="0"/>
                </a:rPr>
                <a:t>GET /somedir/page.html HTTP/1.1</a:t>
              </a:r>
            </a:p>
            <a:p>
              <a:r>
                <a:rPr lang="en-US" altLang="en-US" sz="2000" b="1">
                  <a:latin typeface="Courier New" panose="02070309020205020404" pitchFamily="49" charset="0"/>
                </a:rPr>
                <a:t>Host: www.someschool.edu </a:t>
              </a:r>
            </a:p>
            <a:p>
              <a:r>
                <a:rPr lang="en-US" altLang="en-US" sz="2000" b="1">
                  <a:latin typeface="Courier New" panose="02070309020205020404" pitchFamily="49" charset="0"/>
                </a:rPr>
                <a:t>User-agent: Mozilla/4.0</a:t>
              </a:r>
            </a:p>
            <a:p>
              <a:r>
                <a:rPr lang="en-US" altLang="en-US" sz="2000" b="1">
                  <a:latin typeface="Courier New" panose="02070309020205020404" pitchFamily="49" charset="0"/>
                </a:rPr>
                <a:t>Connection: close </a:t>
              </a:r>
            </a:p>
            <a:p>
              <a:r>
                <a:rPr lang="en-US" altLang="en-US" sz="2000" b="1">
                  <a:latin typeface="Courier New" panose="02070309020205020404" pitchFamily="49" charset="0"/>
                </a:rPr>
                <a:t>Accept-language:fr </a:t>
              </a:r>
            </a:p>
            <a:p>
              <a:endParaRPr lang="en-US" altLang="en-US">
                <a:latin typeface="Times New Roman" panose="02020603050405020304" pitchFamily="18" charset="0"/>
              </a:endParaRPr>
            </a:p>
            <a:p>
              <a:r>
                <a:rPr lang="en-US" altLang="en-US" sz="2000"/>
                <a:t>(extra carriage return, line feed)</a:t>
              </a:r>
              <a:r>
                <a:rPr lang="en-US" altLang="en-US">
                  <a:latin typeface="Times New Roman" panose="02020603050405020304" pitchFamily="18" charset="0"/>
                </a:rPr>
                <a:t> </a:t>
              </a:r>
            </a:p>
          </p:txBody>
        </p:sp>
        <p:sp>
          <p:nvSpPr>
            <p:cNvPr id="40968" name="Text Box 6">
              <a:extLst>
                <a:ext uri="{FF2B5EF4-FFF2-40B4-BE49-F238E27FC236}">
                  <a16:creationId xmlns:a16="http://schemas.microsoft.com/office/drawing/2014/main" id="{0502C482-8F5A-9746-975E-EC3D54FC6BBA}"/>
                </a:ext>
              </a:extLst>
            </p:cNvPr>
            <p:cNvSpPr txBox="1">
              <a:spLocks noChangeArrowheads="1"/>
            </p:cNvSpPr>
            <p:nvPr/>
          </p:nvSpPr>
          <p:spPr bwMode="auto">
            <a:xfrm>
              <a:off x="125" y="1955"/>
              <a:ext cx="1430"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accent2"/>
                  </a:solidFill>
                  <a:latin typeface="Comic Sans MS" panose="030F0902030302020204" pitchFamily="66" charset="0"/>
                </a:rPr>
                <a:t>request line</a:t>
              </a:r>
            </a:p>
            <a:p>
              <a:pPr algn="ctr"/>
              <a:r>
                <a:rPr lang="en-US" altLang="en-US" sz="2000">
                  <a:solidFill>
                    <a:schemeClr val="accent2"/>
                  </a:solidFill>
                  <a:latin typeface="Comic Sans MS" panose="030F0902030302020204" pitchFamily="66" charset="0"/>
                </a:rPr>
                <a:t>(GET, POST, </a:t>
              </a:r>
            </a:p>
            <a:p>
              <a:pPr algn="ctr"/>
              <a:r>
                <a:rPr lang="en-US" altLang="en-US" sz="2000">
                  <a:solidFill>
                    <a:schemeClr val="accent2"/>
                  </a:solidFill>
                  <a:latin typeface="Comic Sans MS" panose="030F0902030302020204" pitchFamily="66" charset="0"/>
                </a:rPr>
                <a:t>HEAD commands)</a:t>
              </a:r>
              <a:endParaRPr lang="en-US" altLang="en-US">
                <a:latin typeface="Times New Roman" panose="02020603050405020304" pitchFamily="18" charset="0"/>
              </a:endParaRPr>
            </a:p>
          </p:txBody>
        </p:sp>
        <p:sp>
          <p:nvSpPr>
            <p:cNvPr id="40969" name="Line 7">
              <a:extLst>
                <a:ext uri="{FF2B5EF4-FFF2-40B4-BE49-F238E27FC236}">
                  <a16:creationId xmlns:a16="http://schemas.microsoft.com/office/drawing/2014/main" id="{8C3C0873-5A16-AA41-9F1D-E7B8B4EEC61E}"/>
                </a:ext>
              </a:extLst>
            </p:cNvPr>
            <p:cNvSpPr>
              <a:spLocks noChangeShapeType="1"/>
            </p:cNvSpPr>
            <p:nvPr/>
          </p:nvSpPr>
          <p:spPr bwMode="auto">
            <a:xfrm>
              <a:off x="1284" y="2088"/>
              <a:ext cx="582" cy="162"/>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0" name="Freeform 8">
              <a:extLst>
                <a:ext uri="{FF2B5EF4-FFF2-40B4-BE49-F238E27FC236}">
                  <a16:creationId xmlns:a16="http://schemas.microsoft.com/office/drawing/2014/main" id="{F1A37A09-A04D-B24D-A085-25E07CB46323}"/>
                </a:ext>
              </a:extLst>
            </p:cNvPr>
            <p:cNvSpPr>
              <a:spLocks/>
            </p:cNvSpPr>
            <p:nvPr/>
          </p:nvSpPr>
          <p:spPr bwMode="auto">
            <a:xfrm>
              <a:off x="1854" y="2364"/>
              <a:ext cx="143" cy="826"/>
            </a:xfrm>
            <a:custGeom>
              <a:avLst/>
              <a:gdLst>
                <a:gd name="T0" fmla="*/ 54 w 150"/>
                <a:gd name="T1" fmla="*/ 4 h 924"/>
                <a:gd name="T2" fmla="*/ 0 w 150"/>
                <a:gd name="T3" fmla="*/ 0 h 924"/>
                <a:gd name="T4" fmla="*/ 0 w 150"/>
                <a:gd name="T5" fmla="*/ 138 h 924"/>
                <a:gd name="T6" fmla="*/ 66 w 150"/>
                <a:gd name="T7" fmla="*/ 137 h 924"/>
                <a:gd name="T8" fmla="*/ 0 60000 65536"/>
                <a:gd name="T9" fmla="*/ 0 60000 65536"/>
                <a:gd name="T10" fmla="*/ 0 60000 65536"/>
                <a:gd name="T11" fmla="*/ 0 60000 65536"/>
                <a:gd name="T12" fmla="*/ 0 w 150"/>
                <a:gd name="T13" fmla="*/ 0 h 924"/>
                <a:gd name="T14" fmla="*/ 150 w 150"/>
                <a:gd name="T15" fmla="*/ 924 h 924"/>
              </a:gdLst>
              <a:ahLst/>
              <a:cxnLst>
                <a:cxn ang="T8">
                  <a:pos x="T0" y="T1"/>
                </a:cxn>
                <a:cxn ang="T9">
                  <a:pos x="T2" y="T3"/>
                </a:cxn>
                <a:cxn ang="T10">
                  <a:pos x="T4" y="T5"/>
                </a:cxn>
                <a:cxn ang="T11">
                  <a:pos x="T6" y="T7"/>
                </a:cxn>
              </a:cxnLst>
              <a:rect l="T12" t="T13" r="T14" b="T15"/>
              <a:pathLst>
                <a:path w="150" h="924">
                  <a:moveTo>
                    <a:pt x="122" y="6"/>
                  </a:moveTo>
                  <a:lnTo>
                    <a:pt x="0" y="0"/>
                  </a:lnTo>
                  <a:lnTo>
                    <a:pt x="0" y="924"/>
                  </a:lnTo>
                  <a:lnTo>
                    <a:pt x="150" y="918"/>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0971" name="Text Box 9">
              <a:extLst>
                <a:ext uri="{FF2B5EF4-FFF2-40B4-BE49-F238E27FC236}">
                  <a16:creationId xmlns:a16="http://schemas.microsoft.com/office/drawing/2014/main" id="{D9CBDB37-C066-574F-AB97-431D9B1197F8}"/>
                </a:ext>
              </a:extLst>
            </p:cNvPr>
            <p:cNvSpPr txBox="1">
              <a:spLocks noChangeArrowheads="1"/>
            </p:cNvSpPr>
            <p:nvPr/>
          </p:nvSpPr>
          <p:spPr bwMode="auto">
            <a:xfrm>
              <a:off x="1221" y="2681"/>
              <a:ext cx="637"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a:solidFill>
                    <a:schemeClr val="accent2"/>
                  </a:solidFill>
                  <a:latin typeface="Comic Sans MS" panose="030F0902030302020204" pitchFamily="66" charset="0"/>
                </a:rPr>
                <a:t>header</a:t>
              </a:r>
            </a:p>
            <a:p>
              <a:pPr algn="r"/>
              <a:r>
                <a:rPr lang="en-US" altLang="en-US" sz="2000">
                  <a:solidFill>
                    <a:schemeClr val="accent2"/>
                  </a:solidFill>
                  <a:latin typeface="Comic Sans MS" panose="030F0902030302020204" pitchFamily="66" charset="0"/>
                </a:rPr>
                <a:t> lines</a:t>
              </a:r>
              <a:endParaRPr lang="en-US" altLang="en-US">
                <a:latin typeface="Times New Roman" panose="02020603050405020304" pitchFamily="18" charset="0"/>
              </a:endParaRPr>
            </a:p>
          </p:txBody>
        </p:sp>
        <p:sp>
          <p:nvSpPr>
            <p:cNvPr id="40972" name="Line 10">
              <a:extLst>
                <a:ext uri="{FF2B5EF4-FFF2-40B4-BE49-F238E27FC236}">
                  <a16:creationId xmlns:a16="http://schemas.microsoft.com/office/drawing/2014/main" id="{FCB6547C-EF45-6346-8B60-15908A734222}"/>
                </a:ext>
              </a:extLst>
            </p:cNvPr>
            <p:cNvSpPr>
              <a:spLocks noChangeShapeType="1"/>
            </p:cNvSpPr>
            <p:nvPr/>
          </p:nvSpPr>
          <p:spPr bwMode="auto">
            <a:xfrm flipV="1">
              <a:off x="1362" y="3354"/>
              <a:ext cx="582" cy="162"/>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0973" name="Text Box 11">
              <a:extLst>
                <a:ext uri="{FF2B5EF4-FFF2-40B4-BE49-F238E27FC236}">
                  <a16:creationId xmlns:a16="http://schemas.microsoft.com/office/drawing/2014/main" id="{96EA2C86-843E-7343-8ED7-BA220AB86C90}"/>
                </a:ext>
              </a:extLst>
            </p:cNvPr>
            <p:cNvSpPr txBox="1">
              <a:spLocks noChangeArrowheads="1"/>
            </p:cNvSpPr>
            <p:nvPr/>
          </p:nvSpPr>
          <p:spPr bwMode="auto">
            <a:xfrm>
              <a:off x="283" y="3281"/>
              <a:ext cx="1372"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accent2"/>
                  </a:solidFill>
                  <a:latin typeface="Comic Sans MS" panose="030F0902030302020204" pitchFamily="66" charset="0"/>
                </a:rPr>
                <a:t>Carriage return, </a:t>
              </a:r>
            </a:p>
            <a:p>
              <a:pPr algn="ctr"/>
              <a:r>
                <a:rPr lang="en-US" altLang="en-US" sz="2000">
                  <a:solidFill>
                    <a:schemeClr val="accent2"/>
                  </a:solidFill>
                  <a:latin typeface="Comic Sans MS" panose="030F0902030302020204" pitchFamily="66" charset="0"/>
                </a:rPr>
                <a:t>line feed </a:t>
              </a:r>
            </a:p>
            <a:p>
              <a:pPr algn="ctr"/>
              <a:r>
                <a:rPr lang="en-US" altLang="en-US" sz="2000">
                  <a:solidFill>
                    <a:schemeClr val="accent2"/>
                  </a:solidFill>
                  <a:latin typeface="Comic Sans MS" panose="030F0902030302020204" pitchFamily="66" charset="0"/>
                </a:rPr>
                <a:t>indicates end </a:t>
              </a:r>
            </a:p>
            <a:p>
              <a:pPr algn="ctr"/>
              <a:r>
                <a:rPr lang="en-US" altLang="en-US" sz="2000">
                  <a:solidFill>
                    <a:schemeClr val="accent2"/>
                  </a:solidFill>
                  <a:latin typeface="Comic Sans MS" panose="030F0902030302020204" pitchFamily="66" charset="0"/>
                </a:rPr>
                <a:t>of message</a:t>
              </a:r>
              <a:endParaRPr lang="en-US" altLang="en-US">
                <a:latin typeface="Times New Roman" panose="02020603050405020304" pitchFamily="18" charset="0"/>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2361BF5F-A679-874A-8A09-F45183386B66}"/>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FD7CF51-33F9-F04A-9815-AACEC21D8A1B}"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148E739E-9A0C-E24E-A985-61F6123CE010}"/>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17412" name="Rectangle 3">
            <a:extLst>
              <a:ext uri="{FF2B5EF4-FFF2-40B4-BE49-F238E27FC236}">
                <a16:creationId xmlns:a16="http://schemas.microsoft.com/office/drawing/2014/main" id="{DA781788-24EB-5C47-BD30-F34CFB08E0FD}"/>
              </a:ext>
            </a:extLst>
          </p:cNvPr>
          <p:cNvSpPr>
            <a:spLocks noGrp="1" noChangeArrowheads="1"/>
          </p:cNvSpPr>
          <p:nvPr>
            <p:ph type="body" idx="4294967295"/>
          </p:nvPr>
        </p:nvSpPr>
        <p:spPr>
          <a:xfrm>
            <a:off x="488950" y="525463"/>
            <a:ext cx="8151813" cy="5649912"/>
          </a:xfrm>
        </p:spPr>
        <p:txBody>
          <a:bodyPr/>
          <a:lstStyle/>
          <a:p>
            <a:pPr eaLnBrk="1" hangingPunct="1"/>
            <a:r>
              <a:rPr lang="en-US" altLang="en-US" sz="2800">
                <a:ea typeface="ＭＳ Ｐゴシック" panose="020B0600070205080204" pitchFamily="34" charset="-128"/>
              </a:rPr>
              <a:t>Administrative:</a:t>
            </a:r>
            <a:endParaRPr lang="en-US" altLang="en-US" sz="2400" dirty="0"/>
          </a:p>
          <a:p>
            <a:pPr lvl="1" eaLnBrk="1" hangingPunct="1"/>
            <a:r>
              <a:rPr lang="en-US" altLang="en-US" sz="2200" dirty="0"/>
              <a:t>Lab report requirement:</a:t>
            </a:r>
          </a:p>
          <a:p>
            <a:pPr lvl="2" eaLnBrk="1" hangingPunct="1"/>
            <a:r>
              <a:rPr lang="en-US" altLang="en-US" sz="2000" dirty="0"/>
              <a:t>Submit in blackboard</a:t>
            </a:r>
          </a:p>
          <a:p>
            <a:pPr lvl="2" eaLnBrk="1" hangingPunct="1"/>
            <a:r>
              <a:rPr lang="en-US" altLang="en-US" sz="2000" dirty="0"/>
              <a:t>Typed, must include questions/tasks, your answers, and </a:t>
            </a:r>
            <a:r>
              <a:rPr lang="en-US" altLang="en-US" sz="2000" b="1" dirty="0">
                <a:solidFill>
                  <a:schemeClr val="accent2"/>
                </a:solidFill>
              </a:rPr>
              <a:t>screenshots to backup your answers</a:t>
            </a:r>
          </a:p>
          <a:p>
            <a:pPr eaLnBrk="1" hangingPunct="1"/>
            <a:r>
              <a:rPr lang="en-US" altLang="en-US" sz="2600" dirty="0">
                <a:ea typeface="ＭＳ Ｐゴシック" panose="020B0600070205080204" pitchFamily="34" charset="-128"/>
              </a:rPr>
              <a:t>Today</a:t>
            </a:r>
            <a:r>
              <a:rPr lang="ja-JP" altLang="en-US" sz="2600" dirty="0">
                <a:ea typeface="ＭＳ Ｐゴシック" panose="020B0600070205080204" pitchFamily="34" charset="-128"/>
              </a:rPr>
              <a:t>’</a:t>
            </a:r>
            <a:r>
              <a:rPr lang="en-US" altLang="ja-JP" sz="2600" dirty="0">
                <a:ea typeface="ＭＳ Ｐゴシック" panose="020B0600070205080204" pitchFamily="34" charset="-128"/>
              </a:rPr>
              <a:t>s topics</a:t>
            </a:r>
          </a:p>
          <a:p>
            <a:pPr lvl="1" eaLnBrk="1" hangingPunct="1"/>
            <a:r>
              <a:rPr lang="en-US" altLang="en-US" sz="2200" dirty="0"/>
              <a:t>Web and HTTP</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2">
            <a:extLst>
              <a:ext uri="{FF2B5EF4-FFF2-40B4-BE49-F238E27FC236}">
                <a16:creationId xmlns:a16="http://schemas.microsoft.com/office/drawing/2014/main" id="{C5F2CE58-ECEE-9F45-BF07-FA97EC0D3BC4}"/>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91145D4-79AA-B84D-B8BC-562CAFE8B5EF}"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4">
            <a:extLst>
              <a:ext uri="{FF2B5EF4-FFF2-40B4-BE49-F238E27FC236}">
                <a16:creationId xmlns:a16="http://schemas.microsoft.com/office/drawing/2014/main" id="{456E9B9C-07BA-8142-8CC1-461687491C98}"/>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32834" name="Rectangle 2">
            <a:extLst>
              <a:ext uri="{FF2B5EF4-FFF2-40B4-BE49-F238E27FC236}">
                <a16:creationId xmlns:a16="http://schemas.microsoft.com/office/drawing/2014/main" id="{361B02B1-E192-4445-BC20-3114AF5015E1}"/>
              </a:ext>
            </a:extLst>
          </p:cNvPr>
          <p:cNvSpPr>
            <a:spLocks noGrp="1" noChangeArrowheads="1"/>
          </p:cNvSpPr>
          <p:nvPr>
            <p:ph type="title" idx="4294967295"/>
          </p:nvPr>
        </p:nvSpPr>
        <p:spPr>
          <a:xfrm>
            <a:off x="457200" y="277813"/>
            <a:ext cx="8229600" cy="1014412"/>
          </a:xfrm>
        </p:spPr>
        <p:txBody>
          <a:bodyPr anchor="ctr"/>
          <a:lstStyle/>
          <a:p>
            <a:pPr eaLnBrk="1" hangingPunct="1">
              <a:defRPr/>
            </a:pPr>
            <a:r>
              <a:rPr lang="en-US" sz="3400">
                <a:effectLst>
                  <a:outerShdw blurRad="38100" dist="38100" dir="2700000" algn="tl">
                    <a:srgbClr val="DDDDDD"/>
                  </a:outerShdw>
                </a:effectLst>
              </a:rPr>
              <a:t>HTTP Request Message: </a:t>
            </a:r>
            <a:br>
              <a:rPr lang="en-US" sz="3400">
                <a:effectLst>
                  <a:outerShdw blurRad="38100" dist="38100" dir="2700000" algn="tl">
                    <a:srgbClr val="DDDDDD"/>
                  </a:outerShdw>
                </a:effectLst>
              </a:rPr>
            </a:br>
            <a:r>
              <a:rPr lang="en-US" sz="3400">
                <a:effectLst>
                  <a:outerShdw blurRad="38100" dist="38100" dir="2700000" algn="tl">
                    <a:srgbClr val="DDDDDD"/>
                  </a:outerShdw>
                </a:effectLst>
              </a:rPr>
              <a:t>General Format</a:t>
            </a:r>
            <a:endParaRPr lang="en-US">
              <a:effectLst>
                <a:outerShdw blurRad="38100" dist="38100" dir="2700000" algn="tl">
                  <a:srgbClr val="DDDDDD"/>
                </a:outerShdw>
              </a:effectLst>
            </a:endParaRPr>
          </a:p>
        </p:txBody>
      </p:sp>
      <p:pic>
        <p:nvPicPr>
          <p:cNvPr id="43013" name="Picture 3" descr="HTTPrequest">
            <a:extLst>
              <a:ext uri="{FF2B5EF4-FFF2-40B4-BE49-F238E27FC236}">
                <a16:creationId xmlns:a16="http://schemas.microsoft.com/office/drawing/2014/main" id="{2A91AB47-FDA1-004F-AEDB-250444D3F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476375"/>
            <a:ext cx="7512050" cy="377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Rectangle 6">
            <a:extLst>
              <a:ext uri="{FF2B5EF4-FFF2-40B4-BE49-F238E27FC236}">
                <a16:creationId xmlns:a16="http://schemas.microsoft.com/office/drawing/2014/main" id="{AFBEC959-AE83-F845-ACF1-D7F93B019B60}"/>
              </a:ext>
            </a:extLst>
          </p:cNvPr>
          <p:cNvSpPr>
            <a:spLocks noChangeArrowheads="1"/>
          </p:cNvSpPr>
          <p:nvPr/>
        </p:nvSpPr>
        <p:spPr bwMode="auto">
          <a:xfrm>
            <a:off x="622300" y="5246688"/>
            <a:ext cx="81375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a:t>HTTP header is pure ASCII based. It is very different from lower layer protocols such as TCP, which is binary based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7D7922-88B7-7B4D-AF61-ED218FBD15C0}"/>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BCAF0F3-D3E2-2F4B-954E-28A4CD18678D}"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7" name="Slide Number Placeholder 6">
            <a:extLst>
              <a:ext uri="{FF2B5EF4-FFF2-40B4-BE49-F238E27FC236}">
                <a16:creationId xmlns:a16="http://schemas.microsoft.com/office/drawing/2014/main" id="{35A0D3C0-60E9-E541-8040-EBAC74FBDD31}"/>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36930" name="Rectangle 2">
            <a:extLst>
              <a:ext uri="{FF2B5EF4-FFF2-40B4-BE49-F238E27FC236}">
                <a16:creationId xmlns:a16="http://schemas.microsoft.com/office/drawing/2014/main" id="{FE2A0100-9BC7-2949-9C36-39456A0E9523}"/>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Method Types</a:t>
            </a:r>
          </a:p>
        </p:txBody>
      </p:sp>
      <p:sp>
        <p:nvSpPr>
          <p:cNvPr id="45061" name="Rectangle 3">
            <a:extLst>
              <a:ext uri="{FF2B5EF4-FFF2-40B4-BE49-F238E27FC236}">
                <a16:creationId xmlns:a16="http://schemas.microsoft.com/office/drawing/2014/main" id="{C183BF4F-5025-CA4B-B903-14B4E6750BA6}"/>
              </a:ext>
            </a:extLst>
          </p:cNvPr>
          <p:cNvSpPr>
            <a:spLocks noGrp="1" noChangeArrowheads="1"/>
          </p:cNvSpPr>
          <p:nvPr>
            <p:ph type="body" sz="half" idx="4294967295"/>
          </p:nvPr>
        </p:nvSpPr>
        <p:spPr>
          <a:xfrm>
            <a:off x="457200" y="1600200"/>
            <a:ext cx="4033838" cy="4530725"/>
          </a:xfrm>
        </p:spPr>
        <p:txBody>
          <a:bodyPr/>
          <a:lstStyle/>
          <a:p>
            <a:pPr eaLnBrk="1" hangingPunct="1">
              <a:buFont typeface="Wingdings" pitchFamily="2" charset="2"/>
              <a:buNone/>
            </a:pPr>
            <a:r>
              <a:rPr lang="en-US" altLang="en-US" sz="2600" u="sng">
                <a:solidFill>
                  <a:schemeClr val="tx2"/>
                </a:solidFill>
                <a:ea typeface="ＭＳ Ｐゴシック" panose="020B0600070205080204" pitchFamily="34" charset="-128"/>
              </a:rPr>
              <a:t>HTTP/1.0</a:t>
            </a:r>
            <a:endParaRPr lang="en-US" altLang="en-US" sz="2600">
              <a:solidFill>
                <a:schemeClr val="tx2"/>
              </a:solidFill>
              <a:ea typeface="ＭＳ Ｐゴシック" panose="020B0600070205080204" pitchFamily="34" charset="-128"/>
            </a:endParaRPr>
          </a:p>
          <a:p>
            <a:pPr eaLnBrk="1" hangingPunct="1"/>
            <a:r>
              <a:rPr lang="en-US" altLang="en-US" sz="2600">
                <a:ea typeface="ＭＳ Ｐゴシック" panose="020B0600070205080204" pitchFamily="34" charset="-128"/>
              </a:rPr>
              <a:t>GET</a:t>
            </a:r>
          </a:p>
          <a:p>
            <a:pPr eaLnBrk="1" hangingPunct="1"/>
            <a:r>
              <a:rPr lang="en-US" altLang="en-US" sz="2600">
                <a:ea typeface="ＭＳ Ｐゴシック" panose="020B0600070205080204" pitchFamily="34" charset="-128"/>
              </a:rPr>
              <a:t>POST</a:t>
            </a:r>
          </a:p>
          <a:p>
            <a:pPr eaLnBrk="1" hangingPunct="1"/>
            <a:r>
              <a:rPr lang="en-US" altLang="en-US" sz="2600">
                <a:ea typeface="ＭＳ Ｐゴシック" panose="020B0600070205080204" pitchFamily="34" charset="-128"/>
              </a:rPr>
              <a:t>HEAD</a:t>
            </a:r>
          </a:p>
          <a:p>
            <a:pPr lvl="1" eaLnBrk="1" hangingPunct="1"/>
            <a:r>
              <a:rPr lang="en-US" altLang="en-US" sz="2200"/>
              <a:t>Asks server to include only the header part in response</a:t>
            </a:r>
          </a:p>
        </p:txBody>
      </p:sp>
      <p:sp>
        <p:nvSpPr>
          <p:cNvPr id="45062" name="Rectangle 4">
            <a:extLst>
              <a:ext uri="{FF2B5EF4-FFF2-40B4-BE49-F238E27FC236}">
                <a16:creationId xmlns:a16="http://schemas.microsoft.com/office/drawing/2014/main" id="{CC7E5D55-5A4A-5C4D-821D-BE4819DCACFC}"/>
              </a:ext>
            </a:extLst>
          </p:cNvPr>
          <p:cNvSpPr>
            <a:spLocks noGrp="1" noChangeArrowheads="1"/>
          </p:cNvSpPr>
          <p:nvPr>
            <p:ph type="body" sz="half" idx="4294967295"/>
          </p:nvPr>
        </p:nvSpPr>
        <p:spPr>
          <a:xfrm>
            <a:off x="4652963" y="1600200"/>
            <a:ext cx="4033837" cy="4530725"/>
          </a:xfrm>
        </p:spPr>
        <p:txBody>
          <a:bodyPr/>
          <a:lstStyle/>
          <a:p>
            <a:pPr eaLnBrk="1" hangingPunct="1">
              <a:buFont typeface="Wingdings" pitchFamily="2" charset="2"/>
              <a:buNone/>
            </a:pPr>
            <a:r>
              <a:rPr lang="en-US" altLang="en-US" sz="2600" u="sng">
                <a:solidFill>
                  <a:schemeClr val="tx2"/>
                </a:solidFill>
                <a:ea typeface="ＭＳ Ｐゴシック" panose="020B0600070205080204" pitchFamily="34" charset="-128"/>
              </a:rPr>
              <a:t>HTTP/1.1</a:t>
            </a:r>
            <a:endParaRPr lang="en-US" altLang="en-US" sz="2600">
              <a:solidFill>
                <a:schemeClr val="tx2"/>
              </a:solidFill>
              <a:ea typeface="ＭＳ Ｐゴシック" panose="020B0600070205080204" pitchFamily="34" charset="-128"/>
            </a:endParaRPr>
          </a:p>
          <a:p>
            <a:pPr eaLnBrk="1" hangingPunct="1"/>
            <a:r>
              <a:rPr lang="en-US" altLang="en-US" sz="2600">
                <a:ea typeface="ＭＳ Ｐゴシック" panose="020B0600070205080204" pitchFamily="34" charset="-128"/>
              </a:rPr>
              <a:t>GET, POST, HEAD</a:t>
            </a:r>
          </a:p>
          <a:p>
            <a:pPr eaLnBrk="1" hangingPunct="1"/>
            <a:r>
              <a:rPr lang="en-US" altLang="en-US" sz="2600">
                <a:ea typeface="ＭＳ Ｐゴシック" panose="020B0600070205080204" pitchFamily="34" charset="-128"/>
              </a:rPr>
              <a:t>PUT</a:t>
            </a:r>
          </a:p>
          <a:p>
            <a:pPr lvl="1" eaLnBrk="1" hangingPunct="1"/>
            <a:r>
              <a:rPr lang="en-US" altLang="en-US" sz="2200"/>
              <a:t>Uploads file in entity body to path specified in URL field</a:t>
            </a:r>
          </a:p>
          <a:p>
            <a:pPr eaLnBrk="1" hangingPunct="1"/>
            <a:r>
              <a:rPr lang="en-US" altLang="en-US" sz="2600">
                <a:ea typeface="ＭＳ Ｐゴシック" panose="020B0600070205080204" pitchFamily="34" charset="-128"/>
              </a:rPr>
              <a:t>DELETE</a:t>
            </a:r>
          </a:p>
          <a:p>
            <a:pPr lvl="1" eaLnBrk="1" hangingPunct="1"/>
            <a:r>
              <a:rPr lang="en-US" altLang="en-US" sz="2200"/>
              <a:t>Deletes file specified in the URL field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ate Placeholder 3">
            <a:extLst>
              <a:ext uri="{FF2B5EF4-FFF2-40B4-BE49-F238E27FC236}">
                <a16:creationId xmlns:a16="http://schemas.microsoft.com/office/drawing/2014/main" id="{E4FEB2F7-A38B-FA4D-AAF1-98F11579EDC9}"/>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51BDC65-9D99-5348-9629-A8299AE67F66}"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2" name="Slide Number Placeholder 5">
            <a:extLst>
              <a:ext uri="{FF2B5EF4-FFF2-40B4-BE49-F238E27FC236}">
                <a16:creationId xmlns:a16="http://schemas.microsoft.com/office/drawing/2014/main" id="{94EBB4D0-FAAB-EE4B-AECC-2106FD3E22C9}"/>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37954" name="Rectangle 2">
            <a:extLst>
              <a:ext uri="{FF2B5EF4-FFF2-40B4-BE49-F238E27FC236}">
                <a16:creationId xmlns:a16="http://schemas.microsoft.com/office/drawing/2014/main" id="{1943AECA-1128-9249-A17D-6C6B26B1449B}"/>
              </a:ext>
            </a:extLst>
          </p:cNvPr>
          <p:cNvSpPr>
            <a:spLocks noGrp="1" noChangeArrowheads="1"/>
          </p:cNvSpPr>
          <p:nvPr>
            <p:ph type="title" idx="4294967295"/>
          </p:nvPr>
        </p:nvSpPr>
        <p:spPr/>
        <p:txBody>
          <a:bodyPr anchor="ctr"/>
          <a:lstStyle/>
          <a:p>
            <a:pPr eaLnBrk="1" hangingPunct="1">
              <a:defRPr/>
            </a:pPr>
            <a:r>
              <a:rPr lang="en-US" sz="3800">
                <a:effectLst>
                  <a:outerShdw blurRad="38100" dist="38100" dir="2700000" algn="tl">
                    <a:srgbClr val="DDDDDD"/>
                  </a:outerShdw>
                </a:effectLst>
              </a:rPr>
              <a:t>HTTP Response Message</a:t>
            </a:r>
            <a:endParaRPr lang="en-US">
              <a:effectLst>
                <a:outerShdw blurRad="38100" dist="38100" dir="2700000" algn="tl">
                  <a:srgbClr val="DDDDDD"/>
                </a:outerShdw>
              </a:effectLst>
            </a:endParaRPr>
          </a:p>
        </p:txBody>
      </p:sp>
      <p:sp>
        <p:nvSpPr>
          <p:cNvPr id="46085" name="Text Box 3">
            <a:extLst>
              <a:ext uri="{FF2B5EF4-FFF2-40B4-BE49-F238E27FC236}">
                <a16:creationId xmlns:a16="http://schemas.microsoft.com/office/drawing/2014/main" id="{E59B4E4C-C083-DC49-80D7-BF1C45BAAA79}"/>
              </a:ext>
            </a:extLst>
          </p:cNvPr>
          <p:cNvSpPr txBox="1">
            <a:spLocks noChangeArrowheads="1"/>
          </p:cNvSpPr>
          <p:nvPr/>
        </p:nvSpPr>
        <p:spPr bwMode="auto">
          <a:xfrm>
            <a:off x="3181350" y="1987550"/>
            <a:ext cx="582295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2000" b="1">
                <a:latin typeface="Courier New" panose="02070309020205020404" pitchFamily="49" charset="0"/>
              </a:rPr>
              <a:t>HTTP/1.1 200 OK </a:t>
            </a:r>
          </a:p>
          <a:p>
            <a:r>
              <a:rPr lang="en-US" altLang="en-US" sz="2000" b="1">
                <a:latin typeface="Courier New" panose="02070309020205020404" pitchFamily="49" charset="0"/>
              </a:rPr>
              <a:t>Connection close</a:t>
            </a:r>
          </a:p>
          <a:p>
            <a:r>
              <a:rPr lang="en-US" altLang="en-US" sz="2000" b="1">
                <a:latin typeface="Courier New" panose="02070309020205020404" pitchFamily="49" charset="0"/>
              </a:rPr>
              <a:t>Date: Thu, 06 Aug 1998 12:00:15 GMT </a:t>
            </a:r>
          </a:p>
          <a:p>
            <a:r>
              <a:rPr lang="en-US" altLang="en-US" sz="2000" b="1">
                <a:latin typeface="Courier New" panose="02070309020205020404" pitchFamily="49" charset="0"/>
              </a:rPr>
              <a:t>Server: Apache/1.3.0 (Unix) </a:t>
            </a:r>
          </a:p>
          <a:p>
            <a:r>
              <a:rPr lang="en-US" altLang="en-US" sz="2000" b="1">
                <a:latin typeface="Courier New" panose="02070309020205020404" pitchFamily="49" charset="0"/>
              </a:rPr>
              <a:t>Last-Modified: Mon, 22 Jun 1998 …... </a:t>
            </a:r>
          </a:p>
          <a:p>
            <a:r>
              <a:rPr lang="en-US" altLang="en-US" sz="2000" b="1">
                <a:latin typeface="Courier New" panose="02070309020205020404" pitchFamily="49" charset="0"/>
              </a:rPr>
              <a:t>Content-Length: 6821 </a:t>
            </a:r>
          </a:p>
          <a:p>
            <a:r>
              <a:rPr lang="en-US" altLang="en-US" sz="2000" b="1">
                <a:latin typeface="Courier New" panose="02070309020205020404" pitchFamily="49" charset="0"/>
              </a:rPr>
              <a:t>Content-Type: text/html</a:t>
            </a:r>
          </a:p>
          <a:p>
            <a:r>
              <a:rPr lang="en-US" altLang="en-US" sz="2000" b="1">
                <a:latin typeface="Courier New" panose="02070309020205020404" pitchFamily="49" charset="0"/>
              </a:rPr>
              <a:t> </a:t>
            </a:r>
          </a:p>
          <a:p>
            <a:r>
              <a:rPr lang="en-US" altLang="en-US" sz="2000" b="1">
                <a:latin typeface="Courier New" panose="02070309020205020404" pitchFamily="49" charset="0"/>
              </a:rPr>
              <a:t>data data data data data ... </a:t>
            </a:r>
          </a:p>
        </p:txBody>
      </p:sp>
      <p:sp>
        <p:nvSpPr>
          <p:cNvPr id="46086" name="Text Box 4">
            <a:extLst>
              <a:ext uri="{FF2B5EF4-FFF2-40B4-BE49-F238E27FC236}">
                <a16:creationId xmlns:a16="http://schemas.microsoft.com/office/drawing/2014/main" id="{8AD1B881-CBA7-D34E-B9C5-406D53DC0486}"/>
              </a:ext>
            </a:extLst>
          </p:cNvPr>
          <p:cNvSpPr txBox="1">
            <a:spLocks noChangeArrowheads="1"/>
          </p:cNvSpPr>
          <p:nvPr/>
        </p:nvSpPr>
        <p:spPr bwMode="auto">
          <a:xfrm>
            <a:off x="754063" y="1408113"/>
            <a:ext cx="1900237"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accent2"/>
                </a:solidFill>
                <a:latin typeface="Comic Sans MS" panose="030F0902030302020204" pitchFamily="66" charset="0"/>
              </a:rPr>
              <a:t>status line</a:t>
            </a:r>
          </a:p>
          <a:p>
            <a:pPr algn="ctr"/>
            <a:r>
              <a:rPr lang="en-US" altLang="en-US" sz="2000">
                <a:solidFill>
                  <a:schemeClr val="accent2"/>
                </a:solidFill>
                <a:latin typeface="Comic Sans MS" panose="030F0902030302020204" pitchFamily="66" charset="0"/>
              </a:rPr>
              <a:t>(protocol</a:t>
            </a:r>
          </a:p>
          <a:p>
            <a:pPr algn="ctr"/>
            <a:r>
              <a:rPr lang="en-US" altLang="en-US" sz="2000">
                <a:solidFill>
                  <a:schemeClr val="accent2"/>
                </a:solidFill>
                <a:latin typeface="Comic Sans MS" panose="030F0902030302020204" pitchFamily="66" charset="0"/>
              </a:rPr>
              <a:t>status code</a:t>
            </a:r>
          </a:p>
          <a:p>
            <a:pPr algn="ctr"/>
            <a:r>
              <a:rPr lang="en-US" altLang="en-US" sz="2000">
                <a:solidFill>
                  <a:schemeClr val="accent2"/>
                </a:solidFill>
                <a:latin typeface="Comic Sans MS" panose="030F0902030302020204" pitchFamily="66" charset="0"/>
              </a:rPr>
              <a:t>status phrase)</a:t>
            </a:r>
            <a:endParaRPr lang="en-US" altLang="en-US">
              <a:latin typeface="Times New Roman" panose="02020603050405020304" pitchFamily="18" charset="0"/>
            </a:endParaRPr>
          </a:p>
        </p:txBody>
      </p:sp>
      <p:sp>
        <p:nvSpPr>
          <p:cNvPr id="46087" name="Line 5">
            <a:extLst>
              <a:ext uri="{FF2B5EF4-FFF2-40B4-BE49-F238E27FC236}">
                <a16:creationId xmlns:a16="http://schemas.microsoft.com/office/drawing/2014/main" id="{6EB54562-A653-6B4F-8CA6-585606BBB5B9}"/>
              </a:ext>
            </a:extLst>
          </p:cNvPr>
          <p:cNvSpPr>
            <a:spLocks noChangeShapeType="1"/>
          </p:cNvSpPr>
          <p:nvPr/>
        </p:nvSpPr>
        <p:spPr bwMode="auto">
          <a:xfrm>
            <a:off x="2295525" y="1914525"/>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88" name="Freeform 6">
            <a:extLst>
              <a:ext uri="{FF2B5EF4-FFF2-40B4-BE49-F238E27FC236}">
                <a16:creationId xmlns:a16="http://schemas.microsoft.com/office/drawing/2014/main" id="{AC0AE301-9A74-5548-95BA-A279E2AC4670}"/>
              </a:ext>
            </a:extLst>
          </p:cNvPr>
          <p:cNvSpPr>
            <a:spLocks/>
          </p:cNvSpPr>
          <p:nvPr/>
        </p:nvSpPr>
        <p:spPr bwMode="auto">
          <a:xfrm>
            <a:off x="3095625" y="2349500"/>
            <a:ext cx="257175" cy="1858963"/>
          </a:xfrm>
          <a:custGeom>
            <a:avLst/>
            <a:gdLst>
              <a:gd name="T0" fmla="*/ 2147483647 w 162"/>
              <a:gd name="T1" fmla="*/ 2147483647 h 1428"/>
              <a:gd name="T2" fmla="*/ 0 w 162"/>
              <a:gd name="T3" fmla="*/ 0 h 1428"/>
              <a:gd name="T4" fmla="*/ 0 w 162"/>
              <a:gd name="T5" fmla="*/ 2147483647 h 1428"/>
              <a:gd name="T6" fmla="*/ 2147483647 w 162"/>
              <a:gd name="T7" fmla="*/ 2147483647 h 1428"/>
              <a:gd name="T8" fmla="*/ 0 60000 65536"/>
              <a:gd name="T9" fmla="*/ 0 60000 65536"/>
              <a:gd name="T10" fmla="*/ 0 60000 65536"/>
              <a:gd name="T11" fmla="*/ 0 60000 65536"/>
              <a:gd name="T12" fmla="*/ 0 w 162"/>
              <a:gd name="T13" fmla="*/ 0 h 1428"/>
              <a:gd name="T14" fmla="*/ 162 w 162"/>
              <a:gd name="T15" fmla="*/ 1428 h 1428"/>
            </a:gdLst>
            <a:ahLst/>
            <a:cxnLst>
              <a:cxn ang="T8">
                <a:pos x="T0" y="T1"/>
              </a:cxn>
              <a:cxn ang="T9">
                <a:pos x="T2" y="T3"/>
              </a:cxn>
              <a:cxn ang="T10">
                <a:pos x="T4" y="T5"/>
              </a:cxn>
              <a:cxn ang="T11">
                <a:pos x="T6" y="T7"/>
              </a:cxn>
            </a:cxnLst>
            <a:rect l="T12" t="T13" r="T14" b="T15"/>
            <a:pathLst>
              <a:path w="162" h="1428">
                <a:moveTo>
                  <a:pt x="132" y="9"/>
                </a:moveTo>
                <a:lnTo>
                  <a:pt x="0" y="0"/>
                </a:lnTo>
                <a:lnTo>
                  <a:pt x="0" y="1428"/>
                </a:lnTo>
                <a:lnTo>
                  <a:pt x="162" y="1425"/>
                </a:lnTo>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6089" name="Text Box 7">
            <a:extLst>
              <a:ext uri="{FF2B5EF4-FFF2-40B4-BE49-F238E27FC236}">
                <a16:creationId xmlns:a16="http://schemas.microsoft.com/office/drawing/2014/main" id="{28F2EA4A-E56A-764F-BFF0-388C66363491}"/>
              </a:ext>
            </a:extLst>
          </p:cNvPr>
          <p:cNvSpPr txBox="1">
            <a:spLocks noChangeArrowheads="1"/>
          </p:cNvSpPr>
          <p:nvPr/>
        </p:nvSpPr>
        <p:spPr bwMode="auto">
          <a:xfrm>
            <a:off x="2005013" y="3017838"/>
            <a:ext cx="10112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a:solidFill>
                  <a:schemeClr val="accent2"/>
                </a:solidFill>
                <a:latin typeface="Comic Sans MS" panose="030F0902030302020204" pitchFamily="66" charset="0"/>
              </a:rPr>
              <a:t>header</a:t>
            </a:r>
          </a:p>
          <a:p>
            <a:pPr algn="r"/>
            <a:r>
              <a:rPr lang="en-US" altLang="en-US" sz="2000">
                <a:solidFill>
                  <a:schemeClr val="accent2"/>
                </a:solidFill>
                <a:latin typeface="Comic Sans MS" panose="030F0902030302020204" pitchFamily="66" charset="0"/>
              </a:rPr>
              <a:t> lines</a:t>
            </a:r>
            <a:endParaRPr lang="en-US" altLang="en-US">
              <a:latin typeface="Times New Roman" panose="02020603050405020304" pitchFamily="18" charset="0"/>
            </a:endParaRPr>
          </a:p>
        </p:txBody>
      </p:sp>
      <p:sp>
        <p:nvSpPr>
          <p:cNvPr id="46090" name="Line 8">
            <a:extLst>
              <a:ext uri="{FF2B5EF4-FFF2-40B4-BE49-F238E27FC236}">
                <a16:creationId xmlns:a16="http://schemas.microsoft.com/office/drawing/2014/main" id="{EA39DE44-FDC2-1245-AAFC-F3BB360D2BF7}"/>
              </a:ext>
            </a:extLst>
          </p:cNvPr>
          <p:cNvSpPr>
            <a:spLocks noChangeShapeType="1"/>
          </p:cNvSpPr>
          <p:nvPr/>
        </p:nvSpPr>
        <p:spPr bwMode="auto">
          <a:xfrm flipV="1">
            <a:off x="2281238" y="4705350"/>
            <a:ext cx="923925" cy="25717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091" name="Text Box 9">
            <a:extLst>
              <a:ext uri="{FF2B5EF4-FFF2-40B4-BE49-F238E27FC236}">
                <a16:creationId xmlns:a16="http://schemas.microsoft.com/office/drawing/2014/main" id="{B74F8B2B-7C40-9B40-8334-A58173F7943D}"/>
              </a:ext>
            </a:extLst>
          </p:cNvPr>
          <p:cNvSpPr txBox="1">
            <a:spLocks noChangeArrowheads="1"/>
          </p:cNvSpPr>
          <p:nvPr/>
        </p:nvSpPr>
        <p:spPr bwMode="auto">
          <a:xfrm>
            <a:off x="838200" y="4360863"/>
            <a:ext cx="14065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accent2"/>
                </a:solidFill>
                <a:latin typeface="Comic Sans MS" panose="030F0902030302020204" pitchFamily="66" charset="0"/>
              </a:rPr>
              <a:t>data, e.g., </a:t>
            </a:r>
          </a:p>
          <a:p>
            <a:pPr algn="ctr"/>
            <a:r>
              <a:rPr lang="en-US" altLang="en-US" sz="2000">
                <a:solidFill>
                  <a:schemeClr val="accent2"/>
                </a:solidFill>
                <a:latin typeface="Comic Sans MS" panose="030F0902030302020204" pitchFamily="66" charset="0"/>
              </a:rPr>
              <a:t>requested</a:t>
            </a:r>
          </a:p>
          <a:p>
            <a:pPr algn="ctr"/>
            <a:r>
              <a:rPr lang="en-US" altLang="en-US" sz="2000">
                <a:solidFill>
                  <a:schemeClr val="accent2"/>
                </a:solidFill>
                <a:latin typeface="Comic Sans MS" panose="030F0902030302020204" pitchFamily="66" charset="0"/>
              </a:rPr>
              <a:t>HTML file</a:t>
            </a:r>
            <a:endParaRPr lang="en-US" altLang="en-US">
              <a:latin typeface="Times New Roman" panose="02020603050405020304"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96BAD228-D42A-A44C-B9FC-57F29045C4F5}"/>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908CEDC-AB66-6147-A482-CFBC602FDCDE}"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7" name="Slide Number Placeholder 6">
            <a:extLst>
              <a:ext uri="{FF2B5EF4-FFF2-40B4-BE49-F238E27FC236}">
                <a16:creationId xmlns:a16="http://schemas.microsoft.com/office/drawing/2014/main" id="{FD63518B-34DD-5A4F-9957-942A532BF215}"/>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38978" name="Rectangle 2">
            <a:extLst>
              <a:ext uri="{FF2B5EF4-FFF2-40B4-BE49-F238E27FC236}">
                <a16:creationId xmlns:a16="http://schemas.microsoft.com/office/drawing/2014/main" id="{6FC4DA10-C71E-B74A-B4E1-29206D5D333D}"/>
              </a:ext>
            </a:extLst>
          </p:cNvPr>
          <p:cNvSpPr>
            <a:spLocks noGrp="1" noChangeArrowheads="1"/>
          </p:cNvSpPr>
          <p:nvPr>
            <p:ph type="title" idx="4294967295"/>
          </p:nvPr>
        </p:nvSpPr>
        <p:spPr/>
        <p:txBody>
          <a:bodyPr anchor="ctr"/>
          <a:lstStyle/>
          <a:p>
            <a:pPr eaLnBrk="1" hangingPunct="1">
              <a:defRPr/>
            </a:pPr>
            <a:r>
              <a:rPr lang="en-US" sz="3800">
                <a:effectLst>
                  <a:outerShdw blurRad="38100" dist="38100" dir="2700000" algn="tl">
                    <a:srgbClr val="DDDDDD"/>
                  </a:outerShdw>
                </a:effectLst>
              </a:rPr>
              <a:t>HTTP Response Status Codes</a:t>
            </a:r>
            <a:endParaRPr lang="en-US">
              <a:effectLst>
                <a:outerShdw blurRad="38100" dist="38100" dir="2700000" algn="tl">
                  <a:srgbClr val="DDDDDD"/>
                </a:outerShdw>
              </a:effectLst>
            </a:endParaRPr>
          </a:p>
        </p:txBody>
      </p:sp>
      <p:sp>
        <p:nvSpPr>
          <p:cNvPr id="48133" name="Rectangle 3">
            <a:extLst>
              <a:ext uri="{FF2B5EF4-FFF2-40B4-BE49-F238E27FC236}">
                <a16:creationId xmlns:a16="http://schemas.microsoft.com/office/drawing/2014/main" id="{F4C07FE3-5FF4-1F48-9074-917F6428ACFD}"/>
              </a:ext>
            </a:extLst>
          </p:cNvPr>
          <p:cNvSpPr>
            <a:spLocks noGrp="1" noChangeArrowheads="1"/>
          </p:cNvSpPr>
          <p:nvPr>
            <p:ph type="body" sz="half" idx="4294967295"/>
          </p:nvPr>
        </p:nvSpPr>
        <p:spPr>
          <a:xfrm>
            <a:off x="588963" y="1920875"/>
            <a:ext cx="7934325" cy="4648200"/>
          </a:xfrm>
        </p:spPr>
        <p:txBody>
          <a:bodyPr/>
          <a:lstStyle/>
          <a:p>
            <a:pPr eaLnBrk="1" hangingPunct="1">
              <a:buFont typeface="Wingdings" pitchFamily="2" charset="2"/>
              <a:buNone/>
            </a:pPr>
            <a:r>
              <a:rPr lang="en-US" altLang="en-US" sz="2200" b="1">
                <a:solidFill>
                  <a:schemeClr val="tx2"/>
                </a:solidFill>
                <a:latin typeface="Courier New" panose="02070309020205020404" pitchFamily="49" charset="0"/>
                <a:ea typeface="ＭＳ Ｐゴシック" panose="020B0600070205080204" pitchFamily="34" charset="-128"/>
              </a:rPr>
              <a:t>200 OK</a:t>
            </a:r>
            <a:endParaRPr lang="en-US" altLang="en-US" sz="2200">
              <a:solidFill>
                <a:schemeClr val="tx2"/>
              </a:solidFill>
              <a:ea typeface="ＭＳ Ｐゴシック" panose="020B0600070205080204" pitchFamily="34" charset="-128"/>
            </a:endParaRPr>
          </a:p>
          <a:p>
            <a:pPr lvl="1" eaLnBrk="1" hangingPunct="1"/>
            <a:r>
              <a:rPr lang="en-US" altLang="en-US" sz="2000"/>
              <a:t>request succeeded, requested object later in this message</a:t>
            </a:r>
          </a:p>
          <a:p>
            <a:pPr eaLnBrk="1" hangingPunct="1">
              <a:buFont typeface="Wingdings" pitchFamily="2" charset="2"/>
              <a:buNone/>
            </a:pPr>
            <a:r>
              <a:rPr lang="en-US" altLang="en-US" sz="2200" b="1">
                <a:solidFill>
                  <a:schemeClr val="tx2"/>
                </a:solidFill>
                <a:latin typeface="Courier New" panose="02070309020205020404" pitchFamily="49" charset="0"/>
                <a:ea typeface="ＭＳ Ｐゴシック" panose="020B0600070205080204" pitchFamily="34" charset="-128"/>
              </a:rPr>
              <a:t>301 Moved Permanently</a:t>
            </a:r>
            <a:endParaRPr lang="en-US" altLang="en-US" sz="2200">
              <a:solidFill>
                <a:schemeClr val="tx2"/>
              </a:solidFill>
              <a:ea typeface="ＭＳ Ｐゴシック" panose="020B0600070205080204" pitchFamily="34" charset="-128"/>
            </a:endParaRPr>
          </a:p>
          <a:p>
            <a:pPr lvl="1" eaLnBrk="1" hangingPunct="1"/>
            <a:r>
              <a:rPr lang="en-US" altLang="en-US" sz="2000"/>
              <a:t>requested object moved, new location specified later in this message (Location:)</a:t>
            </a:r>
          </a:p>
          <a:p>
            <a:pPr eaLnBrk="1" hangingPunct="1">
              <a:buFont typeface="Wingdings" pitchFamily="2" charset="2"/>
              <a:buNone/>
            </a:pPr>
            <a:r>
              <a:rPr lang="en-US" altLang="en-US" sz="2200" b="1">
                <a:solidFill>
                  <a:schemeClr val="tx2"/>
                </a:solidFill>
                <a:latin typeface="Courier New" panose="02070309020205020404" pitchFamily="49" charset="0"/>
                <a:ea typeface="ＭＳ Ｐゴシック" panose="020B0600070205080204" pitchFamily="34" charset="-128"/>
              </a:rPr>
              <a:t>400 Bad Request</a:t>
            </a:r>
            <a:endParaRPr lang="en-US" altLang="en-US" sz="2200">
              <a:solidFill>
                <a:schemeClr val="tx2"/>
              </a:solidFill>
              <a:ea typeface="ＭＳ Ｐゴシック" panose="020B0600070205080204" pitchFamily="34" charset="-128"/>
            </a:endParaRPr>
          </a:p>
          <a:p>
            <a:pPr lvl="1" eaLnBrk="1" hangingPunct="1"/>
            <a:r>
              <a:rPr lang="en-US" altLang="en-US" sz="2000"/>
              <a:t>request message not understood by server</a:t>
            </a:r>
          </a:p>
          <a:p>
            <a:pPr eaLnBrk="1" hangingPunct="1">
              <a:buFont typeface="Wingdings" pitchFamily="2" charset="2"/>
              <a:buNone/>
            </a:pPr>
            <a:r>
              <a:rPr lang="en-US" altLang="en-US" sz="2200" b="1">
                <a:solidFill>
                  <a:schemeClr val="tx2"/>
                </a:solidFill>
                <a:latin typeface="Courier New" panose="02070309020205020404" pitchFamily="49" charset="0"/>
                <a:ea typeface="ＭＳ Ｐゴシック" panose="020B0600070205080204" pitchFamily="34" charset="-128"/>
              </a:rPr>
              <a:t>404 Not Found</a:t>
            </a:r>
            <a:endParaRPr lang="en-US" altLang="en-US" sz="2200">
              <a:solidFill>
                <a:schemeClr val="tx2"/>
              </a:solidFill>
              <a:ea typeface="ＭＳ Ｐゴシック" panose="020B0600070205080204" pitchFamily="34" charset="-128"/>
            </a:endParaRPr>
          </a:p>
          <a:p>
            <a:pPr lvl="1" eaLnBrk="1" hangingPunct="1"/>
            <a:r>
              <a:rPr lang="en-US" altLang="en-US" sz="2000"/>
              <a:t>requested document not found on this server</a:t>
            </a:r>
          </a:p>
          <a:p>
            <a:pPr eaLnBrk="1" hangingPunct="1">
              <a:buFont typeface="Wingdings" pitchFamily="2" charset="2"/>
              <a:buNone/>
            </a:pPr>
            <a:r>
              <a:rPr lang="en-US" altLang="en-US" sz="2200" b="1">
                <a:solidFill>
                  <a:schemeClr val="tx2"/>
                </a:solidFill>
                <a:latin typeface="Courier New" panose="02070309020205020404" pitchFamily="49" charset="0"/>
                <a:ea typeface="ＭＳ Ｐゴシック" panose="020B0600070205080204" pitchFamily="34" charset="-128"/>
              </a:rPr>
              <a:t>505 HTTP Version Not Supported</a:t>
            </a:r>
            <a:endParaRPr lang="en-US" altLang="en-US" sz="2200">
              <a:solidFill>
                <a:schemeClr val="tx2"/>
              </a:solidFill>
              <a:ea typeface="ＭＳ Ｐゴシック" panose="020B0600070205080204" pitchFamily="34" charset="-128"/>
            </a:endParaRPr>
          </a:p>
        </p:txBody>
      </p:sp>
      <p:sp>
        <p:nvSpPr>
          <p:cNvPr id="48134" name="Rectangle 4">
            <a:extLst>
              <a:ext uri="{FF2B5EF4-FFF2-40B4-BE49-F238E27FC236}">
                <a16:creationId xmlns:a16="http://schemas.microsoft.com/office/drawing/2014/main" id="{A1F29DA3-1AAF-5040-A7C1-2F216D5A3A49}"/>
              </a:ext>
            </a:extLst>
          </p:cNvPr>
          <p:cNvSpPr>
            <a:spLocks noChangeArrowheads="1"/>
          </p:cNvSpPr>
          <p:nvPr/>
        </p:nvSpPr>
        <p:spPr bwMode="auto">
          <a:xfrm>
            <a:off x="523875" y="1323975"/>
            <a:ext cx="83629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E2D532"/>
              </a:buClr>
            </a:pPr>
            <a:r>
              <a:rPr lang="en-US" altLang="en-US" sz="2800">
                <a:solidFill>
                  <a:srgbClr val="E2D532"/>
                </a:solidFill>
              </a:rPr>
              <a:t>Status code is in first line of the response message: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Date Placeholder 4">
            <a:extLst>
              <a:ext uri="{FF2B5EF4-FFF2-40B4-BE49-F238E27FC236}">
                <a16:creationId xmlns:a16="http://schemas.microsoft.com/office/drawing/2014/main" id="{38CB371A-E7FA-0F42-A21E-8B83DAE4013E}"/>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0A9E7BF-857A-B645-8073-8F72B8BA09B5}"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51" name="Slide Number Placeholder 6">
            <a:extLst>
              <a:ext uri="{FF2B5EF4-FFF2-40B4-BE49-F238E27FC236}">
                <a16:creationId xmlns:a16="http://schemas.microsoft.com/office/drawing/2014/main" id="{E4E6F16A-80F7-B343-A378-426836C51B23}"/>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60482" name="Rectangle 2">
            <a:extLst>
              <a:ext uri="{FF2B5EF4-FFF2-40B4-BE49-F238E27FC236}">
                <a16:creationId xmlns:a16="http://schemas.microsoft.com/office/drawing/2014/main" id="{DB3B46C8-225B-154E-BD62-8A8CD8BDF863}"/>
              </a:ext>
            </a:extLst>
          </p:cNvPr>
          <p:cNvSpPr>
            <a:spLocks noGrp="1" noChangeArrowheads="1"/>
          </p:cNvSpPr>
          <p:nvPr>
            <p:ph type="title" idx="4294967295"/>
          </p:nvPr>
        </p:nvSpPr>
        <p:spPr/>
        <p:txBody>
          <a:bodyPr anchor="ctr"/>
          <a:lstStyle/>
          <a:p>
            <a:pPr eaLnBrk="1" hangingPunct="1">
              <a:defRPr/>
            </a:pPr>
            <a:r>
              <a:rPr lang="en-US" sz="3800">
                <a:effectLst>
                  <a:outerShdw blurRad="38100" dist="38100" dir="2700000" algn="tl">
                    <a:srgbClr val="DDDDDD"/>
                  </a:outerShdw>
                </a:effectLst>
              </a:rPr>
              <a:t>Web Caching</a:t>
            </a:r>
            <a:endParaRPr lang="en-US">
              <a:effectLst>
                <a:outerShdw blurRad="38100" dist="38100" dir="2700000" algn="tl">
                  <a:srgbClr val="DDDDDD"/>
                </a:outerShdw>
              </a:effectLst>
            </a:endParaRPr>
          </a:p>
        </p:txBody>
      </p:sp>
      <p:sp>
        <p:nvSpPr>
          <p:cNvPr id="50181" name="Rectangle 3">
            <a:extLst>
              <a:ext uri="{FF2B5EF4-FFF2-40B4-BE49-F238E27FC236}">
                <a16:creationId xmlns:a16="http://schemas.microsoft.com/office/drawing/2014/main" id="{882AA388-0BF2-9145-B6DE-582F39A1050C}"/>
              </a:ext>
            </a:extLst>
          </p:cNvPr>
          <p:cNvSpPr>
            <a:spLocks noGrp="1" noChangeArrowheads="1"/>
          </p:cNvSpPr>
          <p:nvPr>
            <p:ph type="body" sz="half" idx="4294967295"/>
          </p:nvPr>
        </p:nvSpPr>
        <p:spPr>
          <a:xfrm>
            <a:off x="457200" y="1676400"/>
            <a:ext cx="3657600" cy="3609975"/>
          </a:xfrm>
        </p:spPr>
        <p:txBody>
          <a:bodyPr/>
          <a:lstStyle/>
          <a:p>
            <a:pPr eaLnBrk="1" hangingPunct="1"/>
            <a:r>
              <a:rPr lang="en-US" altLang="en-US" sz="2200">
                <a:ea typeface="ＭＳ Ｐゴシック" panose="020B0600070205080204" pitchFamily="34" charset="-128"/>
              </a:rPr>
              <a:t>user sets browser: Web accesses via  proxy server</a:t>
            </a:r>
          </a:p>
          <a:p>
            <a:pPr eaLnBrk="1" hangingPunct="1"/>
            <a:r>
              <a:rPr lang="en-US" altLang="en-US" sz="2200">
                <a:ea typeface="ＭＳ Ｐゴシック" panose="020B0600070205080204" pitchFamily="34" charset="-128"/>
              </a:rPr>
              <a:t>browser sends all HTTP requests to  proxy server</a:t>
            </a:r>
          </a:p>
          <a:p>
            <a:pPr lvl="1" eaLnBrk="1" hangingPunct="1"/>
            <a:r>
              <a:rPr lang="en-US" altLang="en-US" sz="2000"/>
              <a:t>object in cache: returns cached object </a:t>
            </a:r>
          </a:p>
          <a:p>
            <a:pPr lvl="1" eaLnBrk="1" hangingPunct="1"/>
            <a:r>
              <a:rPr lang="en-US" altLang="en-US" sz="2000"/>
              <a:t>else cache requests object from origin server, then returns object to client</a:t>
            </a:r>
            <a:endParaRPr lang="en-US" altLang="en-US" sz="2200"/>
          </a:p>
        </p:txBody>
      </p:sp>
      <p:sp>
        <p:nvSpPr>
          <p:cNvPr id="50182" name="Rectangle 4">
            <a:extLst>
              <a:ext uri="{FF2B5EF4-FFF2-40B4-BE49-F238E27FC236}">
                <a16:creationId xmlns:a16="http://schemas.microsoft.com/office/drawing/2014/main" id="{82B18B95-6330-944F-A4A8-E629BF2957F5}"/>
              </a:ext>
            </a:extLst>
          </p:cNvPr>
          <p:cNvSpPr>
            <a:spLocks noChangeArrowheads="1"/>
          </p:cNvSpPr>
          <p:nvPr/>
        </p:nvSpPr>
        <p:spPr bwMode="auto">
          <a:xfrm>
            <a:off x="527050" y="1193800"/>
            <a:ext cx="8234363"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spcBef>
                <a:spcPct val="20000"/>
              </a:spcBef>
              <a:buClr>
                <a:srgbClr val="E2D532"/>
              </a:buClr>
            </a:pPr>
            <a:r>
              <a:rPr lang="en-US" altLang="en-US" sz="2800">
                <a:solidFill>
                  <a:schemeClr val="tx2"/>
                </a:solidFill>
              </a:rPr>
              <a:t>Goal:</a:t>
            </a:r>
            <a:r>
              <a:rPr lang="en-US" altLang="en-US">
                <a:solidFill>
                  <a:srgbClr val="E2D532"/>
                </a:solidFill>
              </a:rPr>
              <a:t> satisfy client request without involving origin server</a:t>
            </a:r>
            <a:endParaRPr lang="en-US" altLang="en-US" sz="2800">
              <a:solidFill>
                <a:srgbClr val="E2D532"/>
              </a:solidFill>
            </a:endParaRPr>
          </a:p>
        </p:txBody>
      </p:sp>
      <p:graphicFrame>
        <p:nvGraphicFramePr>
          <p:cNvPr id="50183" name="Object 5">
            <a:extLst>
              <a:ext uri="{FF2B5EF4-FFF2-40B4-BE49-F238E27FC236}">
                <a16:creationId xmlns:a16="http://schemas.microsoft.com/office/drawing/2014/main" id="{914AA02D-EBE7-6C4B-A4BE-7DEB4F2C2505}"/>
              </a:ext>
            </a:extLst>
          </p:cNvPr>
          <p:cNvGraphicFramePr>
            <a:graphicFrameLocks noChangeAspect="1"/>
          </p:cNvGraphicFramePr>
          <p:nvPr/>
        </p:nvGraphicFramePr>
        <p:xfrm>
          <a:off x="4203700" y="2955925"/>
          <a:ext cx="515938" cy="414338"/>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03700" y="2955925"/>
                        <a:ext cx="515938" cy="414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184" name="Text Box 6">
            <a:extLst>
              <a:ext uri="{FF2B5EF4-FFF2-40B4-BE49-F238E27FC236}">
                <a16:creationId xmlns:a16="http://schemas.microsoft.com/office/drawing/2014/main" id="{3993789F-10D7-144C-8BBB-1B1D7586B098}"/>
              </a:ext>
            </a:extLst>
          </p:cNvPr>
          <p:cNvSpPr txBox="1">
            <a:spLocks noChangeArrowheads="1"/>
          </p:cNvSpPr>
          <p:nvPr/>
        </p:nvSpPr>
        <p:spPr bwMode="auto">
          <a:xfrm>
            <a:off x="4143375" y="3368675"/>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client</a:t>
            </a:r>
            <a:endParaRPr lang="en-US" altLang="en-US">
              <a:latin typeface="Times New Roman" panose="02020603050405020304" pitchFamily="18" charset="0"/>
            </a:endParaRPr>
          </a:p>
        </p:txBody>
      </p:sp>
      <p:graphicFrame>
        <p:nvGraphicFramePr>
          <p:cNvPr id="50185" name="Object 7">
            <a:extLst>
              <a:ext uri="{FF2B5EF4-FFF2-40B4-BE49-F238E27FC236}">
                <a16:creationId xmlns:a16="http://schemas.microsoft.com/office/drawing/2014/main" id="{FF8BA40B-0C10-8E44-8921-C1AD3932C490}"/>
              </a:ext>
            </a:extLst>
          </p:cNvPr>
          <p:cNvGraphicFramePr>
            <a:graphicFrameLocks noChangeAspect="1"/>
          </p:cNvGraphicFramePr>
          <p:nvPr/>
        </p:nvGraphicFramePr>
        <p:xfrm>
          <a:off x="4268788" y="4826000"/>
          <a:ext cx="515937" cy="412750"/>
        </p:xfrm>
        <a:graphic>
          <a:graphicData uri="http://schemas.openxmlformats.org/presentationml/2006/ole">
            <mc:AlternateContent xmlns:mc="http://schemas.openxmlformats.org/markup-compatibility/2006">
              <mc:Choice xmlns:v="urn:schemas-microsoft-com:vml" Requires="v">
                <p:oleObj name="Clip" r:id="rId5" imgW="17462500" imgH="14478000" progId="MS_ClipArt_Gallery.2">
                  <p:embed/>
                </p:oleObj>
              </mc:Choice>
              <mc:Fallback>
                <p:oleObj name="Clip" r:id="rId5" imgW="17462500" imgH="14478000" progId="MS_ClipArt_Gallery.2">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8788" y="4826000"/>
                        <a:ext cx="515937"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186" name="Text Box 8">
            <a:extLst>
              <a:ext uri="{FF2B5EF4-FFF2-40B4-BE49-F238E27FC236}">
                <a16:creationId xmlns:a16="http://schemas.microsoft.com/office/drawing/2014/main" id="{D719052B-9E99-114C-9092-0FE95862813A}"/>
              </a:ext>
            </a:extLst>
          </p:cNvPr>
          <p:cNvSpPr txBox="1">
            <a:spLocks noChangeArrowheads="1"/>
          </p:cNvSpPr>
          <p:nvPr/>
        </p:nvSpPr>
        <p:spPr bwMode="auto">
          <a:xfrm>
            <a:off x="6024563" y="2774950"/>
            <a:ext cx="9556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latin typeface="Comic Sans MS" panose="030F0902030302020204" pitchFamily="66" charset="0"/>
              </a:rPr>
              <a:t>Proxy</a:t>
            </a:r>
          </a:p>
          <a:p>
            <a:pPr algn="ctr"/>
            <a:r>
              <a:rPr lang="en-US" altLang="en-US" sz="2000">
                <a:latin typeface="Comic Sans MS" panose="030F0902030302020204" pitchFamily="66" charset="0"/>
              </a:rPr>
              <a:t>server</a:t>
            </a:r>
            <a:endParaRPr lang="en-US" altLang="en-US">
              <a:latin typeface="Times New Roman" panose="02020603050405020304" pitchFamily="18" charset="0"/>
            </a:endParaRPr>
          </a:p>
        </p:txBody>
      </p:sp>
      <p:grpSp>
        <p:nvGrpSpPr>
          <p:cNvPr id="50187" name="Group 9">
            <a:extLst>
              <a:ext uri="{FF2B5EF4-FFF2-40B4-BE49-F238E27FC236}">
                <a16:creationId xmlns:a16="http://schemas.microsoft.com/office/drawing/2014/main" id="{A41C0788-EE31-6441-AD04-3A14A899D3FD}"/>
              </a:ext>
            </a:extLst>
          </p:cNvPr>
          <p:cNvGrpSpPr>
            <a:grpSpLocks/>
          </p:cNvGrpSpPr>
          <p:nvPr/>
        </p:nvGrpSpPr>
        <p:grpSpPr bwMode="auto">
          <a:xfrm>
            <a:off x="6249988" y="3556000"/>
            <a:ext cx="346075" cy="742950"/>
            <a:chOff x="4180" y="783"/>
            <a:chExt cx="150" cy="307"/>
          </a:xfrm>
        </p:grpSpPr>
        <p:sp>
          <p:nvSpPr>
            <p:cNvPr id="50219" name="AutoShape 10">
              <a:extLst>
                <a:ext uri="{FF2B5EF4-FFF2-40B4-BE49-F238E27FC236}">
                  <a16:creationId xmlns:a16="http://schemas.microsoft.com/office/drawing/2014/main" id="{DA07D4F6-948D-314F-97A3-CD8299577708}"/>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20" name="Rectangle 11">
              <a:extLst>
                <a:ext uri="{FF2B5EF4-FFF2-40B4-BE49-F238E27FC236}">
                  <a16:creationId xmlns:a16="http://schemas.microsoft.com/office/drawing/2014/main" id="{F0B07492-43A6-9A45-9754-2198BB93BFC9}"/>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21" name="Rectangle 12">
              <a:extLst>
                <a:ext uri="{FF2B5EF4-FFF2-40B4-BE49-F238E27FC236}">
                  <a16:creationId xmlns:a16="http://schemas.microsoft.com/office/drawing/2014/main" id="{94B95162-FEE9-8048-80B9-06A22D2050AE}"/>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22" name="AutoShape 13">
              <a:extLst>
                <a:ext uri="{FF2B5EF4-FFF2-40B4-BE49-F238E27FC236}">
                  <a16:creationId xmlns:a16="http://schemas.microsoft.com/office/drawing/2014/main" id="{738F1509-08D0-7344-B9E3-5F1D36DA1E1B}"/>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23" name="Line 14">
              <a:extLst>
                <a:ext uri="{FF2B5EF4-FFF2-40B4-BE49-F238E27FC236}">
                  <a16:creationId xmlns:a16="http://schemas.microsoft.com/office/drawing/2014/main" id="{15D99097-B13A-5A46-9624-37DC5FEAA6D7}"/>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4" name="Line 15">
              <a:extLst>
                <a:ext uri="{FF2B5EF4-FFF2-40B4-BE49-F238E27FC236}">
                  <a16:creationId xmlns:a16="http://schemas.microsoft.com/office/drawing/2014/main" id="{55DABFF6-14EC-4140-A84F-ED9F801EA31A}"/>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25" name="Rectangle 16">
              <a:extLst>
                <a:ext uri="{FF2B5EF4-FFF2-40B4-BE49-F238E27FC236}">
                  <a16:creationId xmlns:a16="http://schemas.microsoft.com/office/drawing/2014/main" id="{4401C90D-FAE7-1949-ACDE-B0FAEF8FB654}"/>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26" name="Rectangle 17">
              <a:extLst>
                <a:ext uri="{FF2B5EF4-FFF2-40B4-BE49-F238E27FC236}">
                  <a16:creationId xmlns:a16="http://schemas.microsoft.com/office/drawing/2014/main" id="{868DA1AD-C027-8947-9F39-EBF760E12AAD}"/>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50188" name="Freeform 18">
            <a:extLst>
              <a:ext uri="{FF2B5EF4-FFF2-40B4-BE49-F238E27FC236}">
                <a16:creationId xmlns:a16="http://schemas.microsoft.com/office/drawing/2014/main" id="{81BA1571-09A3-FA45-A936-10AB3F8F7364}"/>
              </a:ext>
            </a:extLst>
          </p:cNvPr>
          <p:cNvSpPr>
            <a:spLocks/>
          </p:cNvSpPr>
          <p:nvPr/>
        </p:nvSpPr>
        <p:spPr bwMode="auto">
          <a:xfrm>
            <a:off x="4765675" y="3141663"/>
            <a:ext cx="3251200" cy="730250"/>
          </a:xfrm>
          <a:custGeom>
            <a:avLst/>
            <a:gdLst>
              <a:gd name="T0" fmla="*/ 0 w 2048"/>
              <a:gd name="T1" fmla="*/ 2147483647 h 460"/>
              <a:gd name="T2" fmla="*/ 2147483647 w 2048"/>
              <a:gd name="T3" fmla="*/ 2147483647 h 460"/>
              <a:gd name="T4" fmla="*/ 2147483647 w 2048"/>
              <a:gd name="T5" fmla="*/ 0 h 460"/>
              <a:gd name="T6" fmla="*/ 0 60000 65536"/>
              <a:gd name="T7" fmla="*/ 0 60000 65536"/>
              <a:gd name="T8" fmla="*/ 0 60000 65536"/>
              <a:gd name="T9" fmla="*/ 0 w 2048"/>
              <a:gd name="T10" fmla="*/ 0 h 460"/>
              <a:gd name="T11" fmla="*/ 2048 w 2048"/>
              <a:gd name="T12" fmla="*/ 460 h 460"/>
            </a:gdLst>
            <a:ahLst/>
            <a:cxnLst>
              <a:cxn ang="T6">
                <a:pos x="T0" y="T1"/>
              </a:cxn>
              <a:cxn ang="T7">
                <a:pos x="T2" y="T3"/>
              </a:cxn>
              <a:cxn ang="T8">
                <a:pos x="T4" y="T5"/>
              </a:cxn>
            </a:cxnLst>
            <a:rect l="T9" t="T10" r="T11" b="T12"/>
            <a:pathLst>
              <a:path w="2048" h="460">
                <a:moveTo>
                  <a:pt x="0" y="2"/>
                </a:moveTo>
                <a:lnTo>
                  <a:pt x="1011" y="460"/>
                </a:lnTo>
                <a:lnTo>
                  <a:pt x="2048" y="0"/>
                </a:ln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89" name="Line 19">
            <a:extLst>
              <a:ext uri="{FF2B5EF4-FFF2-40B4-BE49-F238E27FC236}">
                <a16:creationId xmlns:a16="http://schemas.microsoft.com/office/drawing/2014/main" id="{A95714A7-FF09-154A-9C97-966F002EFACE}"/>
              </a:ext>
            </a:extLst>
          </p:cNvPr>
          <p:cNvSpPr>
            <a:spLocks noChangeShapeType="1"/>
          </p:cNvSpPr>
          <p:nvPr/>
        </p:nvSpPr>
        <p:spPr bwMode="auto">
          <a:xfrm flipV="1">
            <a:off x="4759325" y="4095750"/>
            <a:ext cx="1401763" cy="76041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0" name="Line 20">
            <a:extLst>
              <a:ext uri="{FF2B5EF4-FFF2-40B4-BE49-F238E27FC236}">
                <a16:creationId xmlns:a16="http://schemas.microsoft.com/office/drawing/2014/main" id="{4B952F23-CA00-3B4A-8DF5-F67DEEEB955C}"/>
              </a:ext>
            </a:extLst>
          </p:cNvPr>
          <p:cNvSpPr>
            <a:spLocks noChangeShapeType="1"/>
          </p:cNvSpPr>
          <p:nvPr/>
        </p:nvSpPr>
        <p:spPr bwMode="auto">
          <a:xfrm flipH="1">
            <a:off x="4810125" y="4183063"/>
            <a:ext cx="1403350" cy="78581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1" name="Text Box 21">
            <a:extLst>
              <a:ext uri="{FF2B5EF4-FFF2-40B4-BE49-F238E27FC236}">
                <a16:creationId xmlns:a16="http://schemas.microsoft.com/office/drawing/2014/main" id="{207992DC-7BB9-5042-B138-47A2FDD54C55}"/>
              </a:ext>
            </a:extLst>
          </p:cNvPr>
          <p:cNvSpPr txBox="1">
            <a:spLocks noChangeArrowheads="1"/>
          </p:cNvSpPr>
          <p:nvPr/>
        </p:nvSpPr>
        <p:spPr bwMode="auto">
          <a:xfrm>
            <a:off x="4298950" y="5284788"/>
            <a:ext cx="7143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client</a:t>
            </a:r>
            <a:endParaRPr lang="en-US" altLang="en-US">
              <a:latin typeface="Times New Roman" panose="02020603050405020304" pitchFamily="18" charset="0"/>
            </a:endParaRPr>
          </a:p>
        </p:txBody>
      </p:sp>
      <p:sp>
        <p:nvSpPr>
          <p:cNvPr id="50192" name="Text Box 22">
            <a:extLst>
              <a:ext uri="{FF2B5EF4-FFF2-40B4-BE49-F238E27FC236}">
                <a16:creationId xmlns:a16="http://schemas.microsoft.com/office/drawing/2014/main" id="{A957FC26-8B15-954E-9446-139A0B65983E}"/>
              </a:ext>
            </a:extLst>
          </p:cNvPr>
          <p:cNvSpPr txBox="1">
            <a:spLocks noChangeArrowheads="1"/>
          </p:cNvSpPr>
          <p:nvPr/>
        </p:nvSpPr>
        <p:spPr bwMode="auto">
          <a:xfrm rot="1422049">
            <a:off x="4864100" y="3184525"/>
            <a:ext cx="15097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FF00"/>
                </a:solidFill>
                <a:latin typeface="Comic Sans MS" panose="030F0902030302020204" pitchFamily="66" charset="0"/>
              </a:rPr>
              <a:t>HTTP request</a:t>
            </a:r>
            <a:endParaRPr lang="en-US" altLang="en-US">
              <a:solidFill>
                <a:srgbClr val="00FF00"/>
              </a:solidFill>
              <a:latin typeface="Times New Roman" panose="02020603050405020304" pitchFamily="18" charset="0"/>
            </a:endParaRPr>
          </a:p>
        </p:txBody>
      </p:sp>
      <p:sp>
        <p:nvSpPr>
          <p:cNvPr id="50193" name="Text Box 23">
            <a:extLst>
              <a:ext uri="{FF2B5EF4-FFF2-40B4-BE49-F238E27FC236}">
                <a16:creationId xmlns:a16="http://schemas.microsoft.com/office/drawing/2014/main" id="{005F8535-290F-0D40-96AB-24AC51EFAF7E}"/>
              </a:ext>
            </a:extLst>
          </p:cNvPr>
          <p:cNvSpPr txBox="1">
            <a:spLocks noChangeArrowheads="1"/>
          </p:cNvSpPr>
          <p:nvPr/>
        </p:nvSpPr>
        <p:spPr bwMode="auto">
          <a:xfrm rot="-1692639">
            <a:off x="4567238" y="4200525"/>
            <a:ext cx="1509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FF00"/>
                </a:solidFill>
                <a:latin typeface="Comic Sans MS" panose="030F0902030302020204" pitchFamily="66" charset="0"/>
              </a:rPr>
              <a:t>HTTP request</a:t>
            </a:r>
            <a:endParaRPr lang="en-US" altLang="en-US">
              <a:solidFill>
                <a:srgbClr val="00FF00"/>
              </a:solidFill>
              <a:latin typeface="Times New Roman" panose="02020603050405020304" pitchFamily="18" charset="0"/>
            </a:endParaRPr>
          </a:p>
        </p:txBody>
      </p:sp>
      <p:sp>
        <p:nvSpPr>
          <p:cNvPr id="50194" name="Text Box 24">
            <a:extLst>
              <a:ext uri="{FF2B5EF4-FFF2-40B4-BE49-F238E27FC236}">
                <a16:creationId xmlns:a16="http://schemas.microsoft.com/office/drawing/2014/main" id="{937D5086-F9C8-DC49-81FD-D33525763D98}"/>
              </a:ext>
            </a:extLst>
          </p:cNvPr>
          <p:cNvSpPr txBox="1">
            <a:spLocks noChangeArrowheads="1"/>
          </p:cNvSpPr>
          <p:nvPr/>
        </p:nvSpPr>
        <p:spPr bwMode="auto">
          <a:xfrm rot="1411598">
            <a:off x="4605338" y="3562350"/>
            <a:ext cx="1620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FF00"/>
                </a:solidFill>
                <a:latin typeface="Comic Sans MS" panose="030F0902030302020204" pitchFamily="66" charset="0"/>
              </a:rPr>
              <a:t>HTTP response</a:t>
            </a:r>
            <a:endParaRPr lang="en-US" altLang="en-US">
              <a:solidFill>
                <a:srgbClr val="00FF00"/>
              </a:solidFill>
              <a:latin typeface="Times New Roman" panose="02020603050405020304" pitchFamily="18" charset="0"/>
            </a:endParaRPr>
          </a:p>
        </p:txBody>
      </p:sp>
      <p:sp>
        <p:nvSpPr>
          <p:cNvPr id="50195" name="Text Box 25">
            <a:extLst>
              <a:ext uri="{FF2B5EF4-FFF2-40B4-BE49-F238E27FC236}">
                <a16:creationId xmlns:a16="http://schemas.microsoft.com/office/drawing/2014/main" id="{73063C1E-84BF-7E47-BE86-DCE55A376DBD}"/>
              </a:ext>
            </a:extLst>
          </p:cNvPr>
          <p:cNvSpPr txBox="1">
            <a:spLocks noChangeArrowheads="1"/>
          </p:cNvSpPr>
          <p:nvPr/>
        </p:nvSpPr>
        <p:spPr bwMode="auto">
          <a:xfrm rot="-1737783">
            <a:off x="4773613" y="4519613"/>
            <a:ext cx="1620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FF00"/>
                </a:solidFill>
                <a:latin typeface="Comic Sans MS" panose="030F0902030302020204" pitchFamily="66" charset="0"/>
              </a:rPr>
              <a:t>HTTP response</a:t>
            </a:r>
            <a:endParaRPr lang="en-US" altLang="en-US">
              <a:solidFill>
                <a:srgbClr val="00FF00"/>
              </a:solidFill>
              <a:latin typeface="Times New Roman" panose="02020603050405020304" pitchFamily="18" charset="0"/>
            </a:endParaRPr>
          </a:p>
        </p:txBody>
      </p:sp>
      <p:grpSp>
        <p:nvGrpSpPr>
          <p:cNvPr id="50196" name="Group 26">
            <a:extLst>
              <a:ext uri="{FF2B5EF4-FFF2-40B4-BE49-F238E27FC236}">
                <a16:creationId xmlns:a16="http://schemas.microsoft.com/office/drawing/2014/main" id="{A96BE91F-157B-6048-870E-9C2980C5CC3A}"/>
              </a:ext>
            </a:extLst>
          </p:cNvPr>
          <p:cNvGrpSpPr>
            <a:grpSpLocks/>
          </p:cNvGrpSpPr>
          <p:nvPr/>
        </p:nvGrpSpPr>
        <p:grpSpPr bwMode="auto">
          <a:xfrm>
            <a:off x="8174038" y="2765425"/>
            <a:ext cx="346075" cy="742950"/>
            <a:chOff x="4180" y="783"/>
            <a:chExt cx="150" cy="307"/>
          </a:xfrm>
        </p:grpSpPr>
        <p:sp>
          <p:nvSpPr>
            <p:cNvPr id="50211" name="AutoShape 27">
              <a:extLst>
                <a:ext uri="{FF2B5EF4-FFF2-40B4-BE49-F238E27FC236}">
                  <a16:creationId xmlns:a16="http://schemas.microsoft.com/office/drawing/2014/main" id="{F71E424D-7521-0B4E-80B0-89EB0FADF580}"/>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12" name="Rectangle 28">
              <a:extLst>
                <a:ext uri="{FF2B5EF4-FFF2-40B4-BE49-F238E27FC236}">
                  <a16:creationId xmlns:a16="http://schemas.microsoft.com/office/drawing/2014/main" id="{B178FFBB-B03A-C44D-ACD4-1F1E66C715F0}"/>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13" name="Rectangle 29">
              <a:extLst>
                <a:ext uri="{FF2B5EF4-FFF2-40B4-BE49-F238E27FC236}">
                  <a16:creationId xmlns:a16="http://schemas.microsoft.com/office/drawing/2014/main" id="{CE6BA0CD-EBF8-7B44-AD7E-8CDDF6F76704}"/>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14" name="AutoShape 30">
              <a:extLst>
                <a:ext uri="{FF2B5EF4-FFF2-40B4-BE49-F238E27FC236}">
                  <a16:creationId xmlns:a16="http://schemas.microsoft.com/office/drawing/2014/main" id="{F31C6A74-8B3B-5B49-BFE7-F55A3EE29088}"/>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15" name="Line 31">
              <a:extLst>
                <a:ext uri="{FF2B5EF4-FFF2-40B4-BE49-F238E27FC236}">
                  <a16:creationId xmlns:a16="http://schemas.microsoft.com/office/drawing/2014/main" id="{83FB2614-3CF0-E84C-BE14-4AC18C37B499}"/>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6" name="Line 32">
              <a:extLst>
                <a:ext uri="{FF2B5EF4-FFF2-40B4-BE49-F238E27FC236}">
                  <a16:creationId xmlns:a16="http://schemas.microsoft.com/office/drawing/2014/main" id="{C78C1EF3-6EE1-A643-B43B-34686920AAE8}"/>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17" name="Rectangle 33">
              <a:extLst>
                <a:ext uri="{FF2B5EF4-FFF2-40B4-BE49-F238E27FC236}">
                  <a16:creationId xmlns:a16="http://schemas.microsoft.com/office/drawing/2014/main" id="{C65E7F9D-463F-F840-A03D-775FEFED50F0}"/>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18" name="Rectangle 34">
              <a:extLst>
                <a:ext uri="{FF2B5EF4-FFF2-40B4-BE49-F238E27FC236}">
                  <a16:creationId xmlns:a16="http://schemas.microsoft.com/office/drawing/2014/main" id="{26618514-4401-124E-A1CE-068185104888}"/>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0197" name="Group 35">
            <a:extLst>
              <a:ext uri="{FF2B5EF4-FFF2-40B4-BE49-F238E27FC236}">
                <a16:creationId xmlns:a16="http://schemas.microsoft.com/office/drawing/2014/main" id="{C0759FB0-6333-9243-A7BB-E02AC9A9D5CA}"/>
              </a:ext>
            </a:extLst>
          </p:cNvPr>
          <p:cNvGrpSpPr>
            <a:grpSpLocks/>
          </p:cNvGrpSpPr>
          <p:nvPr/>
        </p:nvGrpSpPr>
        <p:grpSpPr bwMode="auto">
          <a:xfrm>
            <a:off x="8174038" y="4670425"/>
            <a:ext cx="346075" cy="742950"/>
            <a:chOff x="4180" y="783"/>
            <a:chExt cx="150" cy="307"/>
          </a:xfrm>
        </p:grpSpPr>
        <p:sp>
          <p:nvSpPr>
            <p:cNvPr id="50203" name="AutoShape 36">
              <a:extLst>
                <a:ext uri="{FF2B5EF4-FFF2-40B4-BE49-F238E27FC236}">
                  <a16:creationId xmlns:a16="http://schemas.microsoft.com/office/drawing/2014/main" id="{219BB4E6-F0F5-B04C-AC5C-0E9BE6C655B8}"/>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04" name="Rectangle 37">
              <a:extLst>
                <a:ext uri="{FF2B5EF4-FFF2-40B4-BE49-F238E27FC236}">
                  <a16:creationId xmlns:a16="http://schemas.microsoft.com/office/drawing/2014/main" id="{34AC858D-18F7-044C-AC77-40D12008CF80}"/>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05" name="Rectangle 38">
              <a:extLst>
                <a:ext uri="{FF2B5EF4-FFF2-40B4-BE49-F238E27FC236}">
                  <a16:creationId xmlns:a16="http://schemas.microsoft.com/office/drawing/2014/main" id="{812DE6BD-FFC3-8745-BF70-B5C13E05E663}"/>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06" name="AutoShape 39">
              <a:extLst>
                <a:ext uri="{FF2B5EF4-FFF2-40B4-BE49-F238E27FC236}">
                  <a16:creationId xmlns:a16="http://schemas.microsoft.com/office/drawing/2014/main" id="{6FEF322E-EDAC-5B46-BD65-0BE372D8762A}"/>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07" name="Line 40">
              <a:extLst>
                <a:ext uri="{FF2B5EF4-FFF2-40B4-BE49-F238E27FC236}">
                  <a16:creationId xmlns:a16="http://schemas.microsoft.com/office/drawing/2014/main" id="{6190C4F7-E1E9-2B43-B80B-160E50057D14}"/>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8" name="Line 41">
              <a:extLst>
                <a:ext uri="{FF2B5EF4-FFF2-40B4-BE49-F238E27FC236}">
                  <a16:creationId xmlns:a16="http://schemas.microsoft.com/office/drawing/2014/main" id="{BDCF2C9C-8B5D-0945-8A71-3E60E68110FF}"/>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0209" name="Rectangle 42">
              <a:extLst>
                <a:ext uri="{FF2B5EF4-FFF2-40B4-BE49-F238E27FC236}">
                  <a16:creationId xmlns:a16="http://schemas.microsoft.com/office/drawing/2014/main" id="{7C915196-9BBE-C247-8286-F30B98B95CBA}"/>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0210" name="Rectangle 43">
              <a:extLst>
                <a:ext uri="{FF2B5EF4-FFF2-40B4-BE49-F238E27FC236}">
                  <a16:creationId xmlns:a16="http://schemas.microsoft.com/office/drawing/2014/main" id="{1C5F8A72-F458-A946-A6C8-188D01CE691E}"/>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50198" name="Freeform 44">
            <a:extLst>
              <a:ext uri="{FF2B5EF4-FFF2-40B4-BE49-F238E27FC236}">
                <a16:creationId xmlns:a16="http://schemas.microsoft.com/office/drawing/2014/main" id="{439AF61A-AF12-5648-B59F-70543547CEC7}"/>
              </a:ext>
            </a:extLst>
          </p:cNvPr>
          <p:cNvSpPr>
            <a:spLocks/>
          </p:cNvSpPr>
          <p:nvPr/>
        </p:nvSpPr>
        <p:spPr bwMode="auto">
          <a:xfrm>
            <a:off x="4738688" y="3216275"/>
            <a:ext cx="3363912" cy="755650"/>
          </a:xfrm>
          <a:custGeom>
            <a:avLst/>
            <a:gdLst>
              <a:gd name="T0" fmla="*/ 2147483647 w 2119"/>
              <a:gd name="T1" fmla="*/ 0 h 476"/>
              <a:gd name="T2" fmla="*/ 2147483647 w 2119"/>
              <a:gd name="T3" fmla="*/ 2147483647 h 476"/>
              <a:gd name="T4" fmla="*/ 0 w 2119"/>
              <a:gd name="T5" fmla="*/ 2147483647 h 476"/>
              <a:gd name="T6" fmla="*/ 0 60000 65536"/>
              <a:gd name="T7" fmla="*/ 0 60000 65536"/>
              <a:gd name="T8" fmla="*/ 0 60000 65536"/>
              <a:gd name="T9" fmla="*/ 0 w 2119"/>
              <a:gd name="T10" fmla="*/ 0 h 476"/>
              <a:gd name="T11" fmla="*/ 2119 w 2119"/>
              <a:gd name="T12" fmla="*/ 476 h 476"/>
            </a:gdLst>
            <a:ahLst/>
            <a:cxnLst>
              <a:cxn ang="T6">
                <a:pos x="T0" y="T1"/>
              </a:cxn>
              <a:cxn ang="T7">
                <a:pos x="T2" y="T3"/>
              </a:cxn>
              <a:cxn ang="T8">
                <a:pos x="T4" y="T5"/>
              </a:cxn>
            </a:cxnLst>
            <a:rect l="T9" t="T10" r="T11" b="T12"/>
            <a:pathLst>
              <a:path w="2119" h="476">
                <a:moveTo>
                  <a:pt x="2119" y="0"/>
                </a:moveTo>
                <a:lnTo>
                  <a:pt x="1020" y="476"/>
                </a:lnTo>
                <a:lnTo>
                  <a:pt x="0" y="8"/>
                </a:lnTo>
              </a:path>
            </a:pathLst>
          </a:custGeom>
          <a:noFill/>
          <a:ln w="28575">
            <a:solidFill>
              <a:srgbClr val="FF00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50199" name="Text Box 45">
            <a:extLst>
              <a:ext uri="{FF2B5EF4-FFF2-40B4-BE49-F238E27FC236}">
                <a16:creationId xmlns:a16="http://schemas.microsoft.com/office/drawing/2014/main" id="{14F9596D-5F55-CB49-8D2F-CB92DA85DE1C}"/>
              </a:ext>
            </a:extLst>
          </p:cNvPr>
          <p:cNvSpPr txBox="1">
            <a:spLocks noChangeArrowheads="1"/>
          </p:cNvSpPr>
          <p:nvPr/>
        </p:nvSpPr>
        <p:spPr bwMode="auto">
          <a:xfrm rot="-1419968">
            <a:off x="6500813" y="3200400"/>
            <a:ext cx="1509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FF00"/>
                </a:solidFill>
                <a:latin typeface="Comic Sans MS" panose="030F0902030302020204" pitchFamily="66" charset="0"/>
              </a:rPr>
              <a:t>HTTP request</a:t>
            </a:r>
            <a:endParaRPr lang="en-US" altLang="en-US">
              <a:solidFill>
                <a:srgbClr val="00FF00"/>
              </a:solidFill>
              <a:latin typeface="Times New Roman" panose="02020603050405020304" pitchFamily="18" charset="0"/>
            </a:endParaRPr>
          </a:p>
        </p:txBody>
      </p:sp>
      <p:sp>
        <p:nvSpPr>
          <p:cNvPr id="50200" name="Text Box 46">
            <a:extLst>
              <a:ext uri="{FF2B5EF4-FFF2-40B4-BE49-F238E27FC236}">
                <a16:creationId xmlns:a16="http://schemas.microsoft.com/office/drawing/2014/main" id="{1B3E09C0-96CD-C542-A768-6AD0DA7A3CCE}"/>
              </a:ext>
            </a:extLst>
          </p:cNvPr>
          <p:cNvSpPr txBox="1">
            <a:spLocks noChangeArrowheads="1"/>
          </p:cNvSpPr>
          <p:nvPr/>
        </p:nvSpPr>
        <p:spPr bwMode="auto">
          <a:xfrm rot="-1415789">
            <a:off x="6557963" y="3543300"/>
            <a:ext cx="1620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FF00"/>
                </a:solidFill>
                <a:latin typeface="Comic Sans MS" panose="030F0902030302020204" pitchFamily="66" charset="0"/>
              </a:rPr>
              <a:t>HTTP response</a:t>
            </a:r>
            <a:endParaRPr lang="en-US" altLang="en-US">
              <a:solidFill>
                <a:srgbClr val="00FF00"/>
              </a:solidFill>
              <a:latin typeface="Times New Roman" panose="02020603050405020304" pitchFamily="18" charset="0"/>
            </a:endParaRPr>
          </a:p>
        </p:txBody>
      </p:sp>
      <p:sp>
        <p:nvSpPr>
          <p:cNvPr id="50201" name="Text Box 47">
            <a:extLst>
              <a:ext uri="{FF2B5EF4-FFF2-40B4-BE49-F238E27FC236}">
                <a16:creationId xmlns:a16="http://schemas.microsoft.com/office/drawing/2014/main" id="{C0FBA2A8-7C19-6141-BC5B-CE094A1788FA}"/>
              </a:ext>
            </a:extLst>
          </p:cNvPr>
          <p:cNvSpPr txBox="1">
            <a:spLocks noChangeArrowheads="1"/>
          </p:cNvSpPr>
          <p:nvPr/>
        </p:nvSpPr>
        <p:spPr bwMode="auto">
          <a:xfrm>
            <a:off x="7885113" y="5465763"/>
            <a:ext cx="800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origin </a:t>
            </a:r>
          </a:p>
          <a:p>
            <a:pPr algn="ctr"/>
            <a:r>
              <a:rPr lang="en-US" altLang="en-US" sz="1600">
                <a:latin typeface="Comic Sans MS" panose="030F0902030302020204" pitchFamily="66" charset="0"/>
              </a:rPr>
              <a:t>server</a:t>
            </a:r>
            <a:endParaRPr lang="en-US" altLang="en-US">
              <a:latin typeface="Times New Roman" panose="02020603050405020304" pitchFamily="18" charset="0"/>
            </a:endParaRPr>
          </a:p>
        </p:txBody>
      </p:sp>
      <p:sp>
        <p:nvSpPr>
          <p:cNvPr id="50202" name="Text Box 48">
            <a:extLst>
              <a:ext uri="{FF2B5EF4-FFF2-40B4-BE49-F238E27FC236}">
                <a16:creationId xmlns:a16="http://schemas.microsoft.com/office/drawing/2014/main" id="{843CD6EA-6EAD-2D43-A71A-A3A060B84545}"/>
              </a:ext>
            </a:extLst>
          </p:cNvPr>
          <p:cNvSpPr txBox="1">
            <a:spLocks noChangeArrowheads="1"/>
          </p:cNvSpPr>
          <p:nvPr/>
        </p:nvSpPr>
        <p:spPr bwMode="auto">
          <a:xfrm>
            <a:off x="7913688" y="2132013"/>
            <a:ext cx="8001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origin </a:t>
            </a:r>
          </a:p>
          <a:p>
            <a:pPr algn="ctr"/>
            <a:r>
              <a:rPr lang="en-US" altLang="en-US" sz="1600">
                <a:latin typeface="Comic Sans MS" panose="030F0902030302020204" pitchFamily="66" charset="0"/>
              </a:rPr>
              <a:t>server</a:t>
            </a:r>
            <a:endParaRPr lang="en-US" altLang="en-US">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B45FEA67-0CC7-024E-84B8-24130EB809A1}"/>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D72BD3DA-5B33-F543-B9EA-6766AB9221AC}"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7" name="Slide Number Placeholder 6">
            <a:extLst>
              <a:ext uri="{FF2B5EF4-FFF2-40B4-BE49-F238E27FC236}">
                <a16:creationId xmlns:a16="http://schemas.microsoft.com/office/drawing/2014/main" id="{ADA78780-F84D-5548-B807-DCFF3E2BD0D7}"/>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62530" name="Rectangle 2">
            <a:extLst>
              <a:ext uri="{FF2B5EF4-FFF2-40B4-BE49-F238E27FC236}">
                <a16:creationId xmlns:a16="http://schemas.microsoft.com/office/drawing/2014/main" id="{461FE20A-DC93-F64A-B51D-B3BC458C9D19}"/>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More about Web Caching</a:t>
            </a:r>
          </a:p>
        </p:txBody>
      </p:sp>
      <p:sp>
        <p:nvSpPr>
          <p:cNvPr id="52229" name="Rectangle 3">
            <a:extLst>
              <a:ext uri="{FF2B5EF4-FFF2-40B4-BE49-F238E27FC236}">
                <a16:creationId xmlns:a16="http://schemas.microsoft.com/office/drawing/2014/main" id="{68AC8C81-80D4-484B-BC06-ABA5F77DDB2F}"/>
              </a:ext>
            </a:extLst>
          </p:cNvPr>
          <p:cNvSpPr>
            <a:spLocks noGrp="1" noChangeArrowheads="1"/>
          </p:cNvSpPr>
          <p:nvPr>
            <p:ph type="body" sz="half" idx="4294967295"/>
          </p:nvPr>
        </p:nvSpPr>
        <p:spPr>
          <a:xfrm>
            <a:off x="457200" y="1600200"/>
            <a:ext cx="4033838" cy="4530725"/>
          </a:xfrm>
        </p:spPr>
        <p:txBody>
          <a:bodyPr/>
          <a:lstStyle/>
          <a:p>
            <a:pPr eaLnBrk="1" hangingPunct="1"/>
            <a:r>
              <a:rPr lang="en-US" altLang="en-US" sz="2200">
                <a:ea typeface="ＭＳ Ｐゴシック" panose="020B0600070205080204" pitchFamily="34" charset="-128"/>
              </a:rPr>
              <a:t>Proxy server acts as both client and server</a:t>
            </a:r>
          </a:p>
          <a:p>
            <a:pPr eaLnBrk="1" hangingPunct="1"/>
            <a:r>
              <a:rPr lang="en-US" altLang="en-US" sz="2200">
                <a:ea typeface="ＭＳ Ｐゴシック" panose="020B0600070205080204" pitchFamily="34" charset="-128"/>
              </a:rPr>
              <a:t>Typically proxy server is installed by ISP (university, company, residential ISP)</a:t>
            </a:r>
          </a:p>
        </p:txBody>
      </p:sp>
      <p:sp>
        <p:nvSpPr>
          <p:cNvPr id="52230" name="Rectangle 4">
            <a:extLst>
              <a:ext uri="{FF2B5EF4-FFF2-40B4-BE49-F238E27FC236}">
                <a16:creationId xmlns:a16="http://schemas.microsoft.com/office/drawing/2014/main" id="{48B32C49-6699-AC42-A361-DA89911BEF57}"/>
              </a:ext>
            </a:extLst>
          </p:cNvPr>
          <p:cNvSpPr>
            <a:spLocks noGrp="1" noChangeArrowheads="1"/>
          </p:cNvSpPr>
          <p:nvPr>
            <p:ph type="body" sz="half" idx="4294967295"/>
          </p:nvPr>
        </p:nvSpPr>
        <p:spPr>
          <a:xfrm>
            <a:off x="4652963" y="1600200"/>
            <a:ext cx="4033837" cy="4530725"/>
          </a:xfrm>
        </p:spPr>
        <p:txBody>
          <a:bodyPr/>
          <a:lstStyle/>
          <a:p>
            <a:pPr eaLnBrk="1" hangingPunct="1">
              <a:buFont typeface="Wingdings" pitchFamily="2" charset="2"/>
              <a:buNone/>
            </a:pPr>
            <a:r>
              <a:rPr lang="en-US" altLang="en-US" sz="2600" u="sng">
                <a:solidFill>
                  <a:schemeClr val="tx2"/>
                </a:solidFill>
                <a:ea typeface="ＭＳ Ｐゴシック" panose="020B0600070205080204" pitchFamily="34" charset="-128"/>
              </a:rPr>
              <a:t>Why Web caching?</a:t>
            </a:r>
            <a:endParaRPr lang="en-US" altLang="en-US" sz="2600">
              <a:solidFill>
                <a:schemeClr val="tx2"/>
              </a:solidFill>
              <a:ea typeface="ＭＳ Ｐゴシック" panose="020B0600070205080204" pitchFamily="34" charset="-128"/>
            </a:endParaRPr>
          </a:p>
          <a:p>
            <a:pPr eaLnBrk="1" hangingPunct="1"/>
            <a:r>
              <a:rPr lang="en-US" altLang="en-US" sz="2200">
                <a:ea typeface="ＭＳ Ｐゴシック" panose="020B0600070205080204" pitchFamily="34" charset="-128"/>
              </a:rPr>
              <a:t>Reduce response time for client request</a:t>
            </a:r>
          </a:p>
          <a:p>
            <a:pPr eaLnBrk="1" hangingPunct="1"/>
            <a:r>
              <a:rPr lang="en-US" altLang="en-US" sz="2200">
                <a:ea typeface="ＭＳ Ｐゴシック" panose="020B0600070205080204" pitchFamily="34" charset="-128"/>
              </a:rPr>
              <a:t>Reduce traffic on an institution</a:t>
            </a:r>
            <a:r>
              <a:rPr lang="ja-JP" altLang="en-US" sz="2200">
                <a:ea typeface="ＭＳ Ｐゴシック" panose="020B0600070205080204" pitchFamily="34" charset="-128"/>
              </a:rPr>
              <a:t>’</a:t>
            </a:r>
            <a:r>
              <a:rPr lang="en-US" altLang="ja-JP" sz="2200">
                <a:ea typeface="ＭＳ Ｐゴシック" panose="020B0600070205080204" pitchFamily="34" charset="-128"/>
              </a:rPr>
              <a:t>s access link</a:t>
            </a:r>
          </a:p>
          <a:p>
            <a:pPr eaLnBrk="1" hangingPunct="1"/>
            <a:r>
              <a:rPr lang="en-US" altLang="en-US" sz="2200">
                <a:ea typeface="ＭＳ Ｐゴシック" panose="020B0600070205080204" pitchFamily="34" charset="-128"/>
              </a:rPr>
              <a:t>Internet dense with caches: enables </a:t>
            </a:r>
            <a:r>
              <a:rPr lang="ja-JP" altLang="en-US" sz="2200">
                <a:ea typeface="ＭＳ Ｐゴシック" panose="020B0600070205080204" pitchFamily="34" charset="-128"/>
              </a:rPr>
              <a:t>“</a:t>
            </a:r>
            <a:r>
              <a:rPr lang="en-US" altLang="ja-JP" sz="2200">
                <a:ea typeface="ＭＳ Ｐゴシック" panose="020B0600070205080204" pitchFamily="34" charset="-128"/>
              </a:rPr>
              <a:t>poor</a:t>
            </a:r>
            <a:r>
              <a:rPr lang="ja-JP" altLang="en-US" sz="2200">
                <a:ea typeface="ＭＳ Ｐゴシック" panose="020B0600070205080204" pitchFamily="34" charset="-128"/>
              </a:rPr>
              <a:t>”</a:t>
            </a:r>
            <a:r>
              <a:rPr lang="en-US" altLang="ja-JP" sz="2200">
                <a:ea typeface="ＭＳ Ｐゴシック" panose="020B0600070205080204" pitchFamily="34" charset="-128"/>
              </a:rPr>
              <a:t> content providers to effectively deliver content</a:t>
            </a:r>
            <a:endParaRPr lang="en-US" altLang="en-US" sz="2200">
              <a:ea typeface="ＭＳ Ｐゴシック" panose="020B0600070205080204" pitchFamily="34" charset="-128"/>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Date Placeholder 4">
            <a:extLst>
              <a:ext uri="{FF2B5EF4-FFF2-40B4-BE49-F238E27FC236}">
                <a16:creationId xmlns:a16="http://schemas.microsoft.com/office/drawing/2014/main" id="{E5BE216C-659B-CE40-8379-E11695FA4444}"/>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BB05BEE-4DD5-2B49-BCE9-6445BEFF54E8}"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21" name="Slide Number Placeholder 6">
            <a:extLst>
              <a:ext uri="{FF2B5EF4-FFF2-40B4-BE49-F238E27FC236}">
                <a16:creationId xmlns:a16="http://schemas.microsoft.com/office/drawing/2014/main" id="{608C9A06-65C6-A141-A6BE-D8A123174E17}"/>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59458" name="Rectangle 2">
            <a:extLst>
              <a:ext uri="{FF2B5EF4-FFF2-40B4-BE49-F238E27FC236}">
                <a16:creationId xmlns:a16="http://schemas.microsoft.com/office/drawing/2014/main" id="{AEA022B8-9145-494C-A66F-40623C1948FC}"/>
              </a:ext>
            </a:extLst>
          </p:cNvPr>
          <p:cNvSpPr>
            <a:spLocks noGrp="1" noChangeArrowheads="1"/>
          </p:cNvSpPr>
          <p:nvPr>
            <p:ph type="title" idx="4294967295"/>
          </p:nvPr>
        </p:nvSpPr>
        <p:spPr>
          <a:xfrm>
            <a:off x="342900" y="228600"/>
            <a:ext cx="7962900" cy="873125"/>
          </a:xfrm>
        </p:spPr>
        <p:txBody>
          <a:bodyPr anchor="ctr"/>
          <a:lstStyle/>
          <a:p>
            <a:pPr eaLnBrk="1" hangingPunct="1">
              <a:defRPr/>
            </a:pPr>
            <a:r>
              <a:rPr lang="en-US" sz="3800">
                <a:effectLst>
                  <a:outerShdw blurRad="38100" dist="38100" dir="2700000" algn="tl">
                    <a:srgbClr val="DDDDDD"/>
                  </a:outerShdw>
                </a:effectLst>
              </a:rPr>
              <a:t>Conditional GET: HTTP Build-in Support for Caching</a:t>
            </a:r>
            <a:endParaRPr lang="en-US" sz="4600">
              <a:effectLst>
                <a:outerShdw blurRad="38100" dist="38100" dir="2700000" algn="tl">
                  <a:srgbClr val="DDDDDD"/>
                </a:outerShdw>
              </a:effectLst>
            </a:endParaRPr>
          </a:p>
        </p:txBody>
      </p:sp>
      <p:sp>
        <p:nvSpPr>
          <p:cNvPr id="53253" name="Rectangle 3">
            <a:extLst>
              <a:ext uri="{FF2B5EF4-FFF2-40B4-BE49-F238E27FC236}">
                <a16:creationId xmlns:a16="http://schemas.microsoft.com/office/drawing/2014/main" id="{A4E3F056-FB73-9A45-8521-D80D59B5AA8D}"/>
              </a:ext>
            </a:extLst>
          </p:cNvPr>
          <p:cNvSpPr>
            <a:spLocks noGrp="1" noChangeArrowheads="1"/>
          </p:cNvSpPr>
          <p:nvPr>
            <p:ph type="body" sz="half" idx="4294967295"/>
          </p:nvPr>
        </p:nvSpPr>
        <p:spPr>
          <a:xfrm>
            <a:off x="0" y="2230438"/>
            <a:ext cx="4502150" cy="3536950"/>
          </a:xfrm>
        </p:spPr>
        <p:txBody>
          <a:bodyPr/>
          <a:lstStyle/>
          <a:p>
            <a:pPr eaLnBrk="1" hangingPunct="1"/>
            <a:r>
              <a:rPr lang="en-US" altLang="en-US" sz="2200">
                <a:solidFill>
                  <a:schemeClr val="tx2"/>
                </a:solidFill>
                <a:ea typeface="ＭＳ Ｐゴシック" panose="020B0600070205080204" pitchFamily="34" charset="-128"/>
              </a:rPr>
              <a:t>Goal:</a:t>
            </a:r>
            <a:r>
              <a:rPr lang="en-US" altLang="en-US" sz="2200">
                <a:ea typeface="ＭＳ Ｐゴシック" panose="020B0600070205080204" pitchFamily="34" charset="-128"/>
              </a:rPr>
              <a:t> don</a:t>
            </a:r>
            <a:r>
              <a:rPr lang="ja-JP" altLang="en-US" sz="2200">
                <a:ea typeface="ＭＳ Ｐゴシック" panose="020B0600070205080204" pitchFamily="34" charset="-128"/>
              </a:rPr>
              <a:t>’</a:t>
            </a:r>
            <a:r>
              <a:rPr lang="en-US" altLang="ja-JP" sz="2200">
                <a:ea typeface="ＭＳ Ｐゴシック" panose="020B0600070205080204" pitchFamily="34" charset="-128"/>
              </a:rPr>
              <a:t>t send object if cache is up-to-date</a:t>
            </a:r>
          </a:p>
          <a:p>
            <a:pPr eaLnBrk="1" hangingPunct="1"/>
            <a:r>
              <a:rPr lang="en-US" altLang="en-US" sz="2200">
                <a:ea typeface="ＭＳ Ｐゴシック" panose="020B0600070205080204" pitchFamily="34" charset="-128"/>
              </a:rPr>
              <a:t>Proxy server: specify date of cached copy in HTTP request</a:t>
            </a:r>
          </a:p>
          <a:p>
            <a:pPr lvl="1" eaLnBrk="1" hangingPunct="1">
              <a:buFont typeface="Wingdings" pitchFamily="2" charset="2"/>
              <a:buNone/>
            </a:pPr>
            <a:r>
              <a:rPr lang="en-US" altLang="en-US" sz="2000" b="1">
                <a:latin typeface="Courier New" panose="02070309020205020404" pitchFamily="49" charset="0"/>
              </a:rPr>
              <a:t>If-modified-since: &lt;date&gt;</a:t>
            </a:r>
          </a:p>
          <a:p>
            <a:pPr eaLnBrk="1" hangingPunct="1"/>
            <a:r>
              <a:rPr lang="en-US" altLang="en-US" sz="2200">
                <a:ea typeface="ＭＳ Ｐゴシック" panose="020B0600070205080204" pitchFamily="34" charset="-128"/>
              </a:rPr>
              <a:t>Origin server: response contains no object if cached copy is up-to-date: </a:t>
            </a:r>
          </a:p>
          <a:p>
            <a:pPr lvl="1" eaLnBrk="1" hangingPunct="1">
              <a:buFont typeface="Wingdings" pitchFamily="2" charset="2"/>
              <a:buNone/>
            </a:pPr>
            <a:r>
              <a:rPr lang="en-US" altLang="en-US" sz="2000" b="1">
                <a:latin typeface="Courier New" panose="02070309020205020404" pitchFamily="49" charset="0"/>
              </a:rPr>
              <a:t>HTTP/1.0 304 Not Modified</a:t>
            </a:r>
            <a:endParaRPr lang="en-US" altLang="en-US" sz="2200"/>
          </a:p>
        </p:txBody>
      </p:sp>
      <p:sp>
        <p:nvSpPr>
          <p:cNvPr id="53254" name="Line 4">
            <a:extLst>
              <a:ext uri="{FF2B5EF4-FFF2-40B4-BE49-F238E27FC236}">
                <a16:creationId xmlns:a16="http://schemas.microsoft.com/office/drawing/2014/main" id="{CEDC46DD-F942-F046-A7B4-DF5A47B0F9C6}"/>
              </a:ext>
            </a:extLst>
          </p:cNvPr>
          <p:cNvSpPr>
            <a:spLocks noChangeShapeType="1"/>
          </p:cNvSpPr>
          <p:nvPr/>
        </p:nvSpPr>
        <p:spPr bwMode="auto">
          <a:xfrm>
            <a:off x="4276725" y="2114550"/>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55" name="Text Box 5">
            <a:extLst>
              <a:ext uri="{FF2B5EF4-FFF2-40B4-BE49-F238E27FC236}">
                <a16:creationId xmlns:a16="http://schemas.microsoft.com/office/drawing/2014/main" id="{7467A410-2352-C64D-AFFB-340F813EDA10}"/>
              </a:ext>
            </a:extLst>
          </p:cNvPr>
          <p:cNvSpPr txBox="1">
            <a:spLocks noChangeArrowheads="1"/>
          </p:cNvSpPr>
          <p:nvPr/>
        </p:nvSpPr>
        <p:spPr bwMode="auto">
          <a:xfrm>
            <a:off x="3887788" y="1200150"/>
            <a:ext cx="11049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u="sng">
                <a:latin typeface="Comic Sans MS" panose="030F0902030302020204" pitchFamily="66" charset="0"/>
              </a:rPr>
              <a:t>Proxy </a:t>
            </a:r>
          </a:p>
          <a:p>
            <a:pPr algn="ctr"/>
            <a:r>
              <a:rPr lang="en-US" altLang="en-US" u="sng">
                <a:latin typeface="Comic Sans MS" panose="030F0902030302020204" pitchFamily="66" charset="0"/>
              </a:rPr>
              <a:t>server</a:t>
            </a:r>
            <a:endParaRPr lang="en-US" altLang="en-US">
              <a:latin typeface="Times New Roman" panose="02020603050405020304" pitchFamily="18" charset="0"/>
            </a:endParaRPr>
          </a:p>
        </p:txBody>
      </p:sp>
      <p:sp>
        <p:nvSpPr>
          <p:cNvPr id="53256" name="Text Box 6">
            <a:extLst>
              <a:ext uri="{FF2B5EF4-FFF2-40B4-BE49-F238E27FC236}">
                <a16:creationId xmlns:a16="http://schemas.microsoft.com/office/drawing/2014/main" id="{77DC9812-88C4-974A-BADC-63580DFC39B6}"/>
              </a:ext>
            </a:extLst>
          </p:cNvPr>
          <p:cNvSpPr txBox="1">
            <a:spLocks noChangeArrowheads="1"/>
          </p:cNvSpPr>
          <p:nvPr/>
        </p:nvSpPr>
        <p:spPr bwMode="auto">
          <a:xfrm>
            <a:off x="7307263" y="1154113"/>
            <a:ext cx="1168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u="sng">
                <a:latin typeface="Comic Sans MS" panose="030F0902030302020204" pitchFamily="66" charset="0"/>
              </a:rPr>
              <a:t>Origin </a:t>
            </a:r>
          </a:p>
          <a:p>
            <a:pPr algn="ctr"/>
            <a:r>
              <a:rPr lang="en-US" altLang="en-US" u="sng">
                <a:latin typeface="Comic Sans MS" panose="030F0902030302020204" pitchFamily="66" charset="0"/>
              </a:rPr>
              <a:t>Server</a:t>
            </a:r>
            <a:endParaRPr lang="en-US" altLang="en-US">
              <a:latin typeface="Times New Roman" panose="02020603050405020304" pitchFamily="18" charset="0"/>
            </a:endParaRPr>
          </a:p>
        </p:txBody>
      </p:sp>
      <p:sp>
        <p:nvSpPr>
          <p:cNvPr id="53257" name="Text Box 7">
            <a:extLst>
              <a:ext uri="{FF2B5EF4-FFF2-40B4-BE49-F238E27FC236}">
                <a16:creationId xmlns:a16="http://schemas.microsoft.com/office/drawing/2014/main" id="{364CA7CE-5FF0-CB42-8DF0-267F337A1CEF}"/>
              </a:ext>
            </a:extLst>
          </p:cNvPr>
          <p:cNvSpPr txBox="1">
            <a:spLocks noChangeArrowheads="1"/>
          </p:cNvSpPr>
          <p:nvPr/>
        </p:nvSpPr>
        <p:spPr bwMode="auto">
          <a:xfrm>
            <a:off x="4583113" y="1998663"/>
            <a:ext cx="2681287" cy="865187"/>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Comic Sans MS" panose="030F0902030302020204" pitchFamily="66" charset="0"/>
              </a:rPr>
              <a:t>HTTP request msg</a:t>
            </a:r>
          </a:p>
          <a:p>
            <a:pPr algn="ctr"/>
            <a:r>
              <a:rPr lang="en-US" altLang="en-US" sz="1600" b="1">
                <a:latin typeface="Courier New" panose="02070309020205020404" pitchFamily="49" charset="0"/>
              </a:rPr>
              <a:t>If-modified-since: &lt;date&gt;</a:t>
            </a:r>
            <a:endParaRPr lang="en-US" altLang="en-US" sz="2000" b="1">
              <a:latin typeface="Courier New" panose="02070309020205020404" pitchFamily="49" charset="0"/>
            </a:endParaRPr>
          </a:p>
        </p:txBody>
      </p:sp>
      <p:sp>
        <p:nvSpPr>
          <p:cNvPr id="53258" name="Line 8">
            <a:extLst>
              <a:ext uri="{FF2B5EF4-FFF2-40B4-BE49-F238E27FC236}">
                <a16:creationId xmlns:a16="http://schemas.microsoft.com/office/drawing/2014/main" id="{49D51F42-F733-304F-8A26-6F5712D25B77}"/>
              </a:ext>
            </a:extLst>
          </p:cNvPr>
          <p:cNvSpPr>
            <a:spLocks noChangeShapeType="1"/>
          </p:cNvSpPr>
          <p:nvPr/>
        </p:nvSpPr>
        <p:spPr bwMode="auto">
          <a:xfrm flipH="1">
            <a:off x="4295775" y="3105150"/>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53259" name="Group 9">
            <a:extLst>
              <a:ext uri="{FF2B5EF4-FFF2-40B4-BE49-F238E27FC236}">
                <a16:creationId xmlns:a16="http://schemas.microsoft.com/office/drawing/2014/main" id="{AC10B639-FD26-4040-B28F-7D16941FF84B}"/>
              </a:ext>
            </a:extLst>
          </p:cNvPr>
          <p:cNvGrpSpPr>
            <a:grpSpLocks/>
          </p:cNvGrpSpPr>
          <p:nvPr/>
        </p:nvGrpSpPr>
        <p:grpSpPr bwMode="auto">
          <a:xfrm>
            <a:off x="4564063" y="3098800"/>
            <a:ext cx="2643187" cy="865188"/>
            <a:chOff x="2698" y="2036"/>
            <a:chExt cx="1665" cy="545"/>
          </a:xfrm>
        </p:grpSpPr>
        <p:sp>
          <p:nvSpPr>
            <p:cNvPr id="53267" name="Rectangle 10">
              <a:extLst>
                <a:ext uri="{FF2B5EF4-FFF2-40B4-BE49-F238E27FC236}">
                  <a16:creationId xmlns:a16="http://schemas.microsoft.com/office/drawing/2014/main" id="{BD29A173-7E8D-7A49-9F82-4C61341AE7CE}"/>
                </a:ext>
              </a:extLst>
            </p:cNvPr>
            <p:cNvSpPr>
              <a:spLocks noChangeArrowheads="1"/>
            </p:cNvSpPr>
            <p:nvPr/>
          </p:nvSpPr>
          <p:spPr bwMode="auto">
            <a:xfrm>
              <a:off x="2760" y="2071"/>
              <a:ext cx="1578" cy="465"/>
            </a:xfrm>
            <a:prstGeom prst="rect">
              <a:avLst/>
            </a:prstGeom>
            <a:solidFill>
              <a:schemeClr val="bg1"/>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3268" name="Text Box 11">
              <a:extLst>
                <a:ext uri="{FF2B5EF4-FFF2-40B4-BE49-F238E27FC236}">
                  <a16:creationId xmlns:a16="http://schemas.microsoft.com/office/drawing/2014/main" id="{A2765082-93A7-E24D-8CE8-54BB74F544AE}"/>
                </a:ext>
              </a:extLst>
            </p:cNvPr>
            <p:cNvSpPr txBox="1">
              <a:spLocks noChangeArrowheads="1"/>
            </p:cNvSpPr>
            <p:nvPr/>
          </p:nvSpPr>
          <p:spPr bwMode="auto">
            <a:xfrm>
              <a:off x="2698" y="2036"/>
              <a:ext cx="1665" cy="545"/>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Comic Sans MS" panose="030F0902030302020204" pitchFamily="66" charset="0"/>
                </a:rPr>
                <a:t>HTTP response</a:t>
              </a:r>
            </a:p>
            <a:p>
              <a:pPr algn="ctr"/>
              <a:r>
                <a:rPr lang="en-US" altLang="en-US" sz="1600" b="1">
                  <a:latin typeface="Courier New" panose="02070309020205020404" pitchFamily="49" charset="0"/>
                </a:rPr>
                <a:t>HTTP/1.0 </a:t>
              </a:r>
            </a:p>
            <a:p>
              <a:pPr algn="ctr"/>
              <a:r>
                <a:rPr lang="en-US" altLang="en-US" sz="1600" b="1">
                  <a:latin typeface="Courier New" panose="02070309020205020404" pitchFamily="49" charset="0"/>
                </a:rPr>
                <a:t>304 Not Modified</a:t>
              </a:r>
              <a:endParaRPr lang="en-US" altLang="en-US" sz="2000" b="1">
                <a:latin typeface="Courier New" panose="02070309020205020404" pitchFamily="49" charset="0"/>
              </a:endParaRPr>
            </a:p>
          </p:txBody>
        </p:sp>
      </p:grpSp>
      <p:sp>
        <p:nvSpPr>
          <p:cNvPr id="53260" name="Text Box 12">
            <a:extLst>
              <a:ext uri="{FF2B5EF4-FFF2-40B4-BE49-F238E27FC236}">
                <a16:creationId xmlns:a16="http://schemas.microsoft.com/office/drawing/2014/main" id="{6B4EA896-A2CA-DA4A-9677-41668E0E5DBD}"/>
              </a:ext>
            </a:extLst>
          </p:cNvPr>
          <p:cNvSpPr txBox="1">
            <a:spLocks noChangeArrowheads="1"/>
          </p:cNvSpPr>
          <p:nvPr/>
        </p:nvSpPr>
        <p:spPr bwMode="auto">
          <a:xfrm>
            <a:off x="7585075" y="2360613"/>
            <a:ext cx="1223963"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accent2"/>
                </a:solidFill>
                <a:latin typeface="Comic Sans MS" panose="030F0902030302020204" pitchFamily="66" charset="0"/>
              </a:rPr>
              <a:t>object </a:t>
            </a:r>
          </a:p>
          <a:p>
            <a:pPr algn="ctr"/>
            <a:r>
              <a:rPr lang="en-US" altLang="en-US" sz="2000">
                <a:solidFill>
                  <a:schemeClr val="accent2"/>
                </a:solidFill>
                <a:latin typeface="Comic Sans MS" panose="030F0902030302020204" pitchFamily="66" charset="0"/>
              </a:rPr>
              <a:t>not </a:t>
            </a:r>
          </a:p>
          <a:p>
            <a:pPr algn="ctr"/>
            <a:r>
              <a:rPr lang="en-US" altLang="en-US" sz="2000">
                <a:solidFill>
                  <a:schemeClr val="accent2"/>
                </a:solidFill>
                <a:latin typeface="Comic Sans MS" panose="030F0902030302020204" pitchFamily="66" charset="0"/>
              </a:rPr>
              <a:t>modified</a:t>
            </a:r>
            <a:endParaRPr lang="en-US" altLang="en-US">
              <a:latin typeface="Times New Roman" panose="02020603050405020304" pitchFamily="18" charset="0"/>
            </a:endParaRPr>
          </a:p>
        </p:txBody>
      </p:sp>
      <p:sp>
        <p:nvSpPr>
          <p:cNvPr id="53261" name="Line 13">
            <a:extLst>
              <a:ext uri="{FF2B5EF4-FFF2-40B4-BE49-F238E27FC236}">
                <a16:creationId xmlns:a16="http://schemas.microsoft.com/office/drawing/2014/main" id="{BD0CE2F3-7F29-CC46-ABE3-640798C7BAE6}"/>
              </a:ext>
            </a:extLst>
          </p:cNvPr>
          <p:cNvSpPr>
            <a:spLocks noChangeShapeType="1"/>
          </p:cNvSpPr>
          <p:nvPr/>
        </p:nvSpPr>
        <p:spPr bwMode="auto">
          <a:xfrm>
            <a:off x="4400550" y="4171950"/>
            <a:ext cx="3905250" cy="0"/>
          </a:xfrm>
          <a:prstGeom prst="line">
            <a:avLst/>
          </a:prstGeom>
          <a:noFill/>
          <a:ln w="28575">
            <a:solidFill>
              <a:schemeClr val="accent2"/>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262" name="Line 14">
            <a:extLst>
              <a:ext uri="{FF2B5EF4-FFF2-40B4-BE49-F238E27FC236}">
                <a16:creationId xmlns:a16="http://schemas.microsoft.com/office/drawing/2014/main" id="{B5E0CBE1-8F56-A24C-A073-A2C2B1145B15}"/>
              </a:ext>
            </a:extLst>
          </p:cNvPr>
          <p:cNvSpPr>
            <a:spLocks noChangeShapeType="1"/>
          </p:cNvSpPr>
          <p:nvPr/>
        </p:nvSpPr>
        <p:spPr bwMode="auto">
          <a:xfrm>
            <a:off x="4343400" y="4467225"/>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3" name="Text Box 15">
            <a:extLst>
              <a:ext uri="{FF2B5EF4-FFF2-40B4-BE49-F238E27FC236}">
                <a16:creationId xmlns:a16="http://schemas.microsoft.com/office/drawing/2014/main" id="{C232E9BE-39BD-574B-A6F0-52AA3F0CCB32}"/>
              </a:ext>
            </a:extLst>
          </p:cNvPr>
          <p:cNvSpPr txBox="1">
            <a:spLocks noChangeArrowheads="1"/>
          </p:cNvSpPr>
          <p:nvPr/>
        </p:nvSpPr>
        <p:spPr bwMode="auto">
          <a:xfrm>
            <a:off x="4587875" y="4351338"/>
            <a:ext cx="2681288" cy="865187"/>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Comic Sans MS" panose="030F0902030302020204" pitchFamily="66" charset="0"/>
              </a:rPr>
              <a:t>HTTP request msg</a:t>
            </a:r>
          </a:p>
          <a:p>
            <a:pPr algn="ctr"/>
            <a:r>
              <a:rPr lang="en-US" altLang="en-US" sz="1600" b="1">
                <a:latin typeface="Courier New" panose="02070309020205020404" pitchFamily="49" charset="0"/>
              </a:rPr>
              <a:t>If-modified-since: &lt;date&gt;</a:t>
            </a:r>
            <a:endParaRPr lang="en-US" altLang="en-US" sz="2000" b="1">
              <a:latin typeface="Courier New" panose="02070309020205020404" pitchFamily="49" charset="0"/>
            </a:endParaRPr>
          </a:p>
        </p:txBody>
      </p:sp>
      <p:sp>
        <p:nvSpPr>
          <p:cNvPr id="53264" name="Line 16">
            <a:extLst>
              <a:ext uri="{FF2B5EF4-FFF2-40B4-BE49-F238E27FC236}">
                <a16:creationId xmlns:a16="http://schemas.microsoft.com/office/drawing/2014/main" id="{D48BC84C-673C-B148-9B2E-707356666FA8}"/>
              </a:ext>
            </a:extLst>
          </p:cNvPr>
          <p:cNvSpPr>
            <a:spLocks noChangeShapeType="1"/>
          </p:cNvSpPr>
          <p:nvPr/>
        </p:nvSpPr>
        <p:spPr bwMode="auto">
          <a:xfrm flipH="1">
            <a:off x="4362450" y="5457825"/>
            <a:ext cx="3305175" cy="3810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3265" name="Text Box 17">
            <a:extLst>
              <a:ext uri="{FF2B5EF4-FFF2-40B4-BE49-F238E27FC236}">
                <a16:creationId xmlns:a16="http://schemas.microsoft.com/office/drawing/2014/main" id="{797F39A2-1F1D-8B4D-8FE6-114DC65D1BC3}"/>
              </a:ext>
            </a:extLst>
          </p:cNvPr>
          <p:cNvSpPr txBox="1">
            <a:spLocks noChangeArrowheads="1"/>
          </p:cNvSpPr>
          <p:nvPr/>
        </p:nvSpPr>
        <p:spPr bwMode="auto">
          <a:xfrm>
            <a:off x="4606925" y="5402263"/>
            <a:ext cx="2643188" cy="925512"/>
          </a:xfrm>
          <a:prstGeom prst="rect">
            <a:avLst/>
          </a:prstGeom>
          <a:solidFill>
            <a:schemeClr val="bg1"/>
          </a:solidFill>
          <a:ln w="9525">
            <a:solidFill>
              <a:schemeClr val="tx1"/>
            </a:solidFill>
            <a:miter lim="800000"/>
            <a:headEnd/>
            <a:tailEnd/>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latin typeface="Comic Sans MS" panose="030F0902030302020204" pitchFamily="66" charset="0"/>
              </a:rPr>
              <a:t>HTTP response</a:t>
            </a:r>
          </a:p>
          <a:p>
            <a:pPr algn="ctr"/>
            <a:r>
              <a:rPr lang="en-US" altLang="en-US" sz="1600" b="1">
                <a:latin typeface="Courier New" panose="02070309020205020404" pitchFamily="49" charset="0"/>
              </a:rPr>
              <a:t>HTTP/1.0 200 OK</a:t>
            </a:r>
          </a:p>
          <a:p>
            <a:pPr algn="ctr"/>
            <a:r>
              <a:rPr lang="en-US" altLang="en-US" sz="2000" b="1">
                <a:latin typeface="Courier New" panose="02070309020205020404" pitchFamily="49" charset="0"/>
              </a:rPr>
              <a:t>&lt;data&gt;</a:t>
            </a:r>
          </a:p>
        </p:txBody>
      </p:sp>
      <p:sp>
        <p:nvSpPr>
          <p:cNvPr id="53266" name="Text Box 18">
            <a:extLst>
              <a:ext uri="{FF2B5EF4-FFF2-40B4-BE49-F238E27FC236}">
                <a16:creationId xmlns:a16="http://schemas.microsoft.com/office/drawing/2014/main" id="{00073DF6-F21D-0A40-BC99-83D7BB3793E2}"/>
              </a:ext>
            </a:extLst>
          </p:cNvPr>
          <p:cNvSpPr txBox="1">
            <a:spLocks noChangeArrowheads="1"/>
          </p:cNvSpPr>
          <p:nvPr/>
        </p:nvSpPr>
        <p:spPr bwMode="auto">
          <a:xfrm>
            <a:off x="7651750" y="4808538"/>
            <a:ext cx="122396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2000">
                <a:solidFill>
                  <a:schemeClr val="accent2"/>
                </a:solidFill>
                <a:latin typeface="Comic Sans MS" panose="030F0902030302020204" pitchFamily="66" charset="0"/>
              </a:rPr>
              <a:t>object </a:t>
            </a:r>
          </a:p>
          <a:p>
            <a:pPr algn="ctr"/>
            <a:r>
              <a:rPr lang="en-US" altLang="en-US" sz="2000">
                <a:solidFill>
                  <a:schemeClr val="accent2"/>
                </a:solidFill>
                <a:latin typeface="Comic Sans MS" panose="030F0902030302020204" pitchFamily="66" charset="0"/>
              </a:rPr>
              <a:t>modified</a:t>
            </a:r>
            <a:endParaRPr lang="en-US" altLang="en-US">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Date Placeholder 4">
            <a:extLst>
              <a:ext uri="{FF2B5EF4-FFF2-40B4-BE49-F238E27FC236}">
                <a16:creationId xmlns:a16="http://schemas.microsoft.com/office/drawing/2014/main" id="{C51AFFC5-9544-1142-A36F-99620B5B6D40}"/>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9B0C46D-67AE-F44F-BAB4-351022549336}"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02" name="Slide Number Placeholder 6">
            <a:extLst>
              <a:ext uri="{FF2B5EF4-FFF2-40B4-BE49-F238E27FC236}">
                <a16:creationId xmlns:a16="http://schemas.microsoft.com/office/drawing/2014/main" id="{E4BEDE9B-C845-334A-B87D-41096A2DE8F0}"/>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54276" name="Line 2">
            <a:extLst>
              <a:ext uri="{FF2B5EF4-FFF2-40B4-BE49-F238E27FC236}">
                <a16:creationId xmlns:a16="http://schemas.microsoft.com/office/drawing/2014/main" id="{9744CF5A-E520-3E41-920D-61B0855B4063}"/>
              </a:ext>
            </a:extLst>
          </p:cNvPr>
          <p:cNvSpPr>
            <a:spLocks noChangeShapeType="1"/>
          </p:cNvSpPr>
          <p:nvPr/>
        </p:nvSpPr>
        <p:spPr bwMode="auto">
          <a:xfrm>
            <a:off x="5067300" y="2076450"/>
            <a:ext cx="285750" cy="1143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6627" name="Rectangle 3">
            <a:extLst>
              <a:ext uri="{FF2B5EF4-FFF2-40B4-BE49-F238E27FC236}">
                <a16:creationId xmlns:a16="http://schemas.microsoft.com/office/drawing/2014/main" id="{89597899-E587-EF43-B3C4-2EC2B4E19E2E}"/>
              </a:ext>
            </a:extLst>
          </p:cNvPr>
          <p:cNvSpPr>
            <a:spLocks noGrp="1" noChangeArrowheads="1"/>
          </p:cNvSpPr>
          <p:nvPr>
            <p:ph type="title" idx="4294967295"/>
          </p:nvPr>
        </p:nvSpPr>
        <p:spPr>
          <a:xfrm>
            <a:off x="457200" y="123825"/>
            <a:ext cx="8229600" cy="1143000"/>
          </a:xfrm>
        </p:spPr>
        <p:txBody>
          <a:bodyPr anchor="ctr"/>
          <a:lstStyle/>
          <a:p>
            <a:pPr eaLnBrk="1" hangingPunct="1">
              <a:defRPr/>
            </a:pPr>
            <a:r>
              <a:rPr lang="en-US">
                <a:effectLst>
                  <a:outerShdw blurRad="38100" dist="38100" dir="2700000" algn="tl">
                    <a:srgbClr val="DDDDDD"/>
                  </a:outerShdw>
                </a:effectLst>
              </a:rPr>
              <a:t>Non-Caching Example </a:t>
            </a:r>
            <a:endParaRPr lang="en-US" sz="4600">
              <a:effectLst>
                <a:outerShdw blurRad="38100" dist="38100" dir="2700000" algn="tl">
                  <a:srgbClr val="DDDDDD"/>
                </a:outerShdw>
              </a:effectLst>
            </a:endParaRPr>
          </a:p>
        </p:txBody>
      </p:sp>
      <p:sp>
        <p:nvSpPr>
          <p:cNvPr id="54278" name="Rectangle 4">
            <a:extLst>
              <a:ext uri="{FF2B5EF4-FFF2-40B4-BE49-F238E27FC236}">
                <a16:creationId xmlns:a16="http://schemas.microsoft.com/office/drawing/2014/main" id="{DB1EA58E-DAA1-7342-B42B-35FA8BDF25DF}"/>
              </a:ext>
            </a:extLst>
          </p:cNvPr>
          <p:cNvSpPr>
            <a:spLocks noGrp="1" noChangeArrowheads="1"/>
          </p:cNvSpPr>
          <p:nvPr>
            <p:ph type="body" sz="half" idx="4294967295"/>
          </p:nvPr>
        </p:nvSpPr>
        <p:spPr>
          <a:xfrm>
            <a:off x="520700" y="1379538"/>
            <a:ext cx="4164013" cy="4648200"/>
          </a:xfrm>
        </p:spPr>
        <p:txBody>
          <a:bodyPr/>
          <a:lstStyle/>
          <a:p>
            <a:pPr eaLnBrk="1" hangingPunct="1">
              <a:buFont typeface="Wingdings" pitchFamily="2" charset="2"/>
              <a:buNone/>
            </a:pPr>
            <a:r>
              <a:rPr lang="en-US" altLang="en-US" sz="2600" u="sng">
                <a:solidFill>
                  <a:schemeClr val="tx2"/>
                </a:solidFill>
                <a:ea typeface="ＭＳ Ｐゴシック" panose="020B0600070205080204" pitchFamily="34" charset="-128"/>
              </a:rPr>
              <a:t>Assumptions</a:t>
            </a:r>
            <a:endParaRPr lang="en-US" altLang="en-US" sz="2600">
              <a:solidFill>
                <a:schemeClr val="tx2"/>
              </a:solidFill>
              <a:ea typeface="ＭＳ Ｐゴシック" panose="020B0600070205080204" pitchFamily="34" charset="-128"/>
            </a:endParaRPr>
          </a:p>
          <a:p>
            <a:pPr eaLnBrk="1" hangingPunct="1"/>
            <a:r>
              <a:rPr lang="en-US" altLang="en-US" sz="2200">
                <a:ea typeface="ＭＳ Ｐゴシック" panose="020B0600070205080204" pitchFamily="34" charset="-128"/>
              </a:rPr>
              <a:t>Average object size = 100,000 bits</a:t>
            </a:r>
          </a:p>
          <a:p>
            <a:pPr eaLnBrk="1" hangingPunct="1"/>
            <a:r>
              <a:rPr lang="en-US" altLang="en-US" sz="2200">
                <a:ea typeface="ＭＳ Ｐゴシック" panose="020B0600070205080204" pitchFamily="34" charset="-128"/>
              </a:rPr>
              <a:t>Avg. request rate from institution</a:t>
            </a:r>
            <a:r>
              <a:rPr lang="ja-JP" altLang="en-US" sz="2200">
                <a:ea typeface="ＭＳ Ｐゴシック" panose="020B0600070205080204" pitchFamily="34" charset="-128"/>
              </a:rPr>
              <a:t>’</a:t>
            </a:r>
            <a:r>
              <a:rPr lang="en-US" altLang="ja-JP" sz="2200">
                <a:ea typeface="ＭＳ Ｐゴシック" panose="020B0600070205080204" pitchFamily="34" charset="-128"/>
              </a:rPr>
              <a:t>s browsers to origin servers = 15/sec</a:t>
            </a:r>
          </a:p>
          <a:p>
            <a:pPr eaLnBrk="1" hangingPunct="1"/>
            <a:r>
              <a:rPr lang="en-US" altLang="en-US" sz="2200">
                <a:ea typeface="ＭＳ Ｐゴシック" panose="020B0600070205080204" pitchFamily="34" charset="-128"/>
              </a:rPr>
              <a:t>Delay from institutional router to any origin server and back to router  = 2 sec</a:t>
            </a:r>
          </a:p>
        </p:txBody>
      </p:sp>
      <p:grpSp>
        <p:nvGrpSpPr>
          <p:cNvPr id="54279" name="Group 5">
            <a:extLst>
              <a:ext uri="{FF2B5EF4-FFF2-40B4-BE49-F238E27FC236}">
                <a16:creationId xmlns:a16="http://schemas.microsoft.com/office/drawing/2014/main" id="{0EBAED4F-95C8-9849-BD9F-5BFA87E925B2}"/>
              </a:ext>
            </a:extLst>
          </p:cNvPr>
          <p:cNvGrpSpPr>
            <a:grpSpLocks/>
          </p:cNvGrpSpPr>
          <p:nvPr/>
        </p:nvGrpSpPr>
        <p:grpSpPr bwMode="auto">
          <a:xfrm>
            <a:off x="4878388" y="1698625"/>
            <a:ext cx="184150" cy="542925"/>
            <a:chOff x="4180" y="783"/>
            <a:chExt cx="150" cy="307"/>
          </a:xfrm>
        </p:grpSpPr>
        <p:sp>
          <p:nvSpPr>
            <p:cNvPr id="54366" name="AutoShape 6">
              <a:extLst>
                <a:ext uri="{FF2B5EF4-FFF2-40B4-BE49-F238E27FC236}">
                  <a16:creationId xmlns:a16="http://schemas.microsoft.com/office/drawing/2014/main" id="{F6548AF6-2A05-214C-A37D-55EA55255457}"/>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67" name="Rectangle 7">
              <a:extLst>
                <a:ext uri="{FF2B5EF4-FFF2-40B4-BE49-F238E27FC236}">
                  <a16:creationId xmlns:a16="http://schemas.microsoft.com/office/drawing/2014/main" id="{32F1190C-62CC-D64F-908E-F762A2C3BB5D}"/>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68" name="Rectangle 8">
              <a:extLst>
                <a:ext uri="{FF2B5EF4-FFF2-40B4-BE49-F238E27FC236}">
                  <a16:creationId xmlns:a16="http://schemas.microsoft.com/office/drawing/2014/main" id="{215C901A-FF5F-CC4B-B45E-421FBE43BF94}"/>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69" name="AutoShape 9">
              <a:extLst>
                <a:ext uri="{FF2B5EF4-FFF2-40B4-BE49-F238E27FC236}">
                  <a16:creationId xmlns:a16="http://schemas.microsoft.com/office/drawing/2014/main" id="{B3EEA2DD-1071-474E-92F8-6222EF7D972E}"/>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70" name="Line 10">
              <a:extLst>
                <a:ext uri="{FF2B5EF4-FFF2-40B4-BE49-F238E27FC236}">
                  <a16:creationId xmlns:a16="http://schemas.microsoft.com/office/drawing/2014/main" id="{0538DD32-60D3-2D4F-ABC0-29FA1C5FB133}"/>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71" name="Line 11">
              <a:extLst>
                <a:ext uri="{FF2B5EF4-FFF2-40B4-BE49-F238E27FC236}">
                  <a16:creationId xmlns:a16="http://schemas.microsoft.com/office/drawing/2014/main" id="{9F67FB0F-1CFB-7A49-8B03-85680D5857D8}"/>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72" name="Rectangle 12">
              <a:extLst>
                <a:ext uri="{FF2B5EF4-FFF2-40B4-BE49-F238E27FC236}">
                  <a16:creationId xmlns:a16="http://schemas.microsoft.com/office/drawing/2014/main" id="{A439C287-6E3E-274E-947F-D83DEE8FC0BD}"/>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73" name="Rectangle 13">
              <a:extLst>
                <a:ext uri="{FF2B5EF4-FFF2-40B4-BE49-F238E27FC236}">
                  <a16:creationId xmlns:a16="http://schemas.microsoft.com/office/drawing/2014/main" id="{07E1E957-90CD-0346-BF65-8CE765D07134}"/>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4280" name="Group 14">
            <a:extLst>
              <a:ext uri="{FF2B5EF4-FFF2-40B4-BE49-F238E27FC236}">
                <a16:creationId xmlns:a16="http://schemas.microsoft.com/office/drawing/2014/main" id="{5FFCA1FA-30BC-364C-84C7-BA4E6898FBA2}"/>
              </a:ext>
            </a:extLst>
          </p:cNvPr>
          <p:cNvGrpSpPr>
            <a:grpSpLocks/>
          </p:cNvGrpSpPr>
          <p:nvPr/>
        </p:nvGrpSpPr>
        <p:grpSpPr bwMode="auto">
          <a:xfrm>
            <a:off x="5802313" y="1155700"/>
            <a:ext cx="184150" cy="542925"/>
            <a:chOff x="4180" y="783"/>
            <a:chExt cx="150" cy="307"/>
          </a:xfrm>
        </p:grpSpPr>
        <p:sp>
          <p:nvSpPr>
            <p:cNvPr id="54358" name="AutoShape 15">
              <a:extLst>
                <a:ext uri="{FF2B5EF4-FFF2-40B4-BE49-F238E27FC236}">
                  <a16:creationId xmlns:a16="http://schemas.microsoft.com/office/drawing/2014/main" id="{98A4A73D-7DBF-FF4E-8EF7-6FA687815EB9}"/>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59" name="Rectangle 16">
              <a:extLst>
                <a:ext uri="{FF2B5EF4-FFF2-40B4-BE49-F238E27FC236}">
                  <a16:creationId xmlns:a16="http://schemas.microsoft.com/office/drawing/2014/main" id="{1ACE1A30-DDE5-F448-854C-AA1F2D667552}"/>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60" name="Rectangle 17">
              <a:extLst>
                <a:ext uri="{FF2B5EF4-FFF2-40B4-BE49-F238E27FC236}">
                  <a16:creationId xmlns:a16="http://schemas.microsoft.com/office/drawing/2014/main" id="{A4B01D9A-D4DB-8B4A-85CA-D43313104B98}"/>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61" name="AutoShape 18">
              <a:extLst>
                <a:ext uri="{FF2B5EF4-FFF2-40B4-BE49-F238E27FC236}">
                  <a16:creationId xmlns:a16="http://schemas.microsoft.com/office/drawing/2014/main" id="{1CE15CA2-B603-0F42-8801-214B17E567B2}"/>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62" name="Line 19">
              <a:extLst>
                <a:ext uri="{FF2B5EF4-FFF2-40B4-BE49-F238E27FC236}">
                  <a16:creationId xmlns:a16="http://schemas.microsoft.com/office/drawing/2014/main" id="{7EEC3FC0-4E70-3149-ADE3-10B6EC651B3E}"/>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63" name="Line 20">
              <a:extLst>
                <a:ext uri="{FF2B5EF4-FFF2-40B4-BE49-F238E27FC236}">
                  <a16:creationId xmlns:a16="http://schemas.microsoft.com/office/drawing/2014/main" id="{260597BB-24B4-464D-ABD8-D7C094E79497}"/>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64" name="Rectangle 21">
              <a:extLst>
                <a:ext uri="{FF2B5EF4-FFF2-40B4-BE49-F238E27FC236}">
                  <a16:creationId xmlns:a16="http://schemas.microsoft.com/office/drawing/2014/main" id="{B6FD9167-75B5-B948-8331-EE59E2C72A1B}"/>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65" name="Rectangle 22">
              <a:extLst>
                <a:ext uri="{FF2B5EF4-FFF2-40B4-BE49-F238E27FC236}">
                  <a16:creationId xmlns:a16="http://schemas.microsoft.com/office/drawing/2014/main" id="{5459F906-9AE1-0141-BC7F-B4D8F7EAF998}"/>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4281" name="Group 23">
            <a:extLst>
              <a:ext uri="{FF2B5EF4-FFF2-40B4-BE49-F238E27FC236}">
                <a16:creationId xmlns:a16="http://schemas.microsoft.com/office/drawing/2014/main" id="{FA065DCF-ED90-9E4A-B721-ACDE2CB6C747}"/>
              </a:ext>
            </a:extLst>
          </p:cNvPr>
          <p:cNvGrpSpPr>
            <a:grpSpLocks/>
          </p:cNvGrpSpPr>
          <p:nvPr/>
        </p:nvGrpSpPr>
        <p:grpSpPr bwMode="auto">
          <a:xfrm>
            <a:off x="6478588" y="1184275"/>
            <a:ext cx="184150" cy="542925"/>
            <a:chOff x="4180" y="783"/>
            <a:chExt cx="150" cy="307"/>
          </a:xfrm>
        </p:grpSpPr>
        <p:sp>
          <p:nvSpPr>
            <p:cNvPr id="54350" name="AutoShape 24">
              <a:extLst>
                <a:ext uri="{FF2B5EF4-FFF2-40B4-BE49-F238E27FC236}">
                  <a16:creationId xmlns:a16="http://schemas.microsoft.com/office/drawing/2014/main" id="{19FCB84D-E558-394B-B109-F0DADE8C6DDA}"/>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51" name="Rectangle 25">
              <a:extLst>
                <a:ext uri="{FF2B5EF4-FFF2-40B4-BE49-F238E27FC236}">
                  <a16:creationId xmlns:a16="http://schemas.microsoft.com/office/drawing/2014/main" id="{C72DB199-60A0-3F41-BBC1-6672DA490C99}"/>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52" name="Rectangle 26">
              <a:extLst>
                <a:ext uri="{FF2B5EF4-FFF2-40B4-BE49-F238E27FC236}">
                  <a16:creationId xmlns:a16="http://schemas.microsoft.com/office/drawing/2014/main" id="{EFFC3B2F-FB0C-114D-B78A-68355BEB6C1F}"/>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53" name="AutoShape 27">
              <a:extLst>
                <a:ext uri="{FF2B5EF4-FFF2-40B4-BE49-F238E27FC236}">
                  <a16:creationId xmlns:a16="http://schemas.microsoft.com/office/drawing/2014/main" id="{EBBA10CF-F98C-6544-897C-39DB83A67610}"/>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54" name="Line 28">
              <a:extLst>
                <a:ext uri="{FF2B5EF4-FFF2-40B4-BE49-F238E27FC236}">
                  <a16:creationId xmlns:a16="http://schemas.microsoft.com/office/drawing/2014/main" id="{CB69F90E-4984-7C4C-A119-D74A1E2B7ABF}"/>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5" name="Line 29">
              <a:extLst>
                <a:ext uri="{FF2B5EF4-FFF2-40B4-BE49-F238E27FC236}">
                  <a16:creationId xmlns:a16="http://schemas.microsoft.com/office/drawing/2014/main" id="{491E677F-E756-F240-9D25-A697EB8E4BCE}"/>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56" name="Rectangle 30">
              <a:extLst>
                <a:ext uri="{FF2B5EF4-FFF2-40B4-BE49-F238E27FC236}">
                  <a16:creationId xmlns:a16="http://schemas.microsoft.com/office/drawing/2014/main" id="{764DECE1-F5AD-9048-994D-465B6977F018}"/>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57" name="Rectangle 31">
              <a:extLst>
                <a:ext uri="{FF2B5EF4-FFF2-40B4-BE49-F238E27FC236}">
                  <a16:creationId xmlns:a16="http://schemas.microsoft.com/office/drawing/2014/main" id="{0BE7F527-283E-BB47-902A-4E40FB5FFC86}"/>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4282" name="Group 32">
            <a:extLst>
              <a:ext uri="{FF2B5EF4-FFF2-40B4-BE49-F238E27FC236}">
                <a16:creationId xmlns:a16="http://schemas.microsoft.com/office/drawing/2014/main" id="{AB5E6524-8B87-274F-AFEA-7EE4555B3956}"/>
              </a:ext>
            </a:extLst>
          </p:cNvPr>
          <p:cNvGrpSpPr>
            <a:grpSpLocks/>
          </p:cNvGrpSpPr>
          <p:nvPr/>
        </p:nvGrpSpPr>
        <p:grpSpPr bwMode="auto">
          <a:xfrm>
            <a:off x="7059613" y="1365250"/>
            <a:ext cx="184150" cy="542925"/>
            <a:chOff x="4180" y="783"/>
            <a:chExt cx="150" cy="307"/>
          </a:xfrm>
        </p:grpSpPr>
        <p:sp>
          <p:nvSpPr>
            <p:cNvPr id="54342" name="AutoShape 33">
              <a:extLst>
                <a:ext uri="{FF2B5EF4-FFF2-40B4-BE49-F238E27FC236}">
                  <a16:creationId xmlns:a16="http://schemas.microsoft.com/office/drawing/2014/main" id="{5BD6FFAB-B394-3C44-9058-EB84CE01A927}"/>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43" name="Rectangle 34">
              <a:extLst>
                <a:ext uri="{FF2B5EF4-FFF2-40B4-BE49-F238E27FC236}">
                  <a16:creationId xmlns:a16="http://schemas.microsoft.com/office/drawing/2014/main" id="{C004843E-2FEC-9A4E-8D69-66F03196744C}"/>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44" name="Rectangle 35">
              <a:extLst>
                <a:ext uri="{FF2B5EF4-FFF2-40B4-BE49-F238E27FC236}">
                  <a16:creationId xmlns:a16="http://schemas.microsoft.com/office/drawing/2014/main" id="{84B2829A-1AB8-9243-A405-B2183E1C0AD8}"/>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45" name="AutoShape 36">
              <a:extLst>
                <a:ext uri="{FF2B5EF4-FFF2-40B4-BE49-F238E27FC236}">
                  <a16:creationId xmlns:a16="http://schemas.microsoft.com/office/drawing/2014/main" id="{26262DD9-9983-BB44-AEA3-4CBE144CB6CF}"/>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46" name="Line 37">
              <a:extLst>
                <a:ext uri="{FF2B5EF4-FFF2-40B4-BE49-F238E27FC236}">
                  <a16:creationId xmlns:a16="http://schemas.microsoft.com/office/drawing/2014/main" id="{64F3D605-B85B-7140-8147-5895FF7FBB82}"/>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7" name="Line 38">
              <a:extLst>
                <a:ext uri="{FF2B5EF4-FFF2-40B4-BE49-F238E27FC236}">
                  <a16:creationId xmlns:a16="http://schemas.microsoft.com/office/drawing/2014/main" id="{08005050-D57C-0A44-B007-8E5CAA7F7992}"/>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8" name="Rectangle 39">
              <a:extLst>
                <a:ext uri="{FF2B5EF4-FFF2-40B4-BE49-F238E27FC236}">
                  <a16:creationId xmlns:a16="http://schemas.microsoft.com/office/drawing/2014/main" id="{C6293576-3438-F549-AF38-DB397426ACFB}"/>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49" name="Rectangle 40">
              <a:extLst>
                <a:ext uri="{FF2B5EF4-FFF2-40B4-BE49-F238E27FC236}">
                  <a16:creationId xmlns:a16="http://schemas.microsoft.com/office/drawing/2014/main" id="{FA7A0A04-4ACC-A645-B435-84D6FE2B2FB5}"/>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4283" name="Group 41">
            <a:extLst>
              <a:ext uri="{FF2B5EF4-FFF2-40B4-BE49-F238E27FC236}">
                <a16:creationId xmlns:a16="http://schemas.microsoft.com/office/drawing/2014/main" id="{B9ECF008-E94D-8344-9049-63A2377DCD96}"/>
              </a:ext>
            </a:extLst>
          </p:cNvPr>
          <p:cNvGrpSpPr>
            <a:grpSpLocks/>
          </p:cNvGrpSpPr>
          <p:nvPr/>
        </p:nvGrpSpPr>
        <p:grpSpPr bwMode="auto">
          <a:xfrm>
            <a:off x="7373938" y="2155825"/>
            <a:ext cx="184150" cy="542925"/>
            <a:chOff x="4180" y="783"/>
            <a:chExt cx="150" cy="307"/>
          </a:xfrm>
        </p:grpSpPr>
        <p:sp>
          <p:nvSpPr>
            <p:cNvPr id="54334" name="AutoShape 42">
              <a:extLst>
                <a:ext uri="{FF2B5EF4-FFF2-40B4-BE49-F238E27FC236}">
                  <a16:creationId xmlns:a16="http://schemas.microsoft.com/office/drawing/2014/main" id="{3C086362-F758-F340-ADCC-7215326CDA7E}"/>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35" name="Rectangle 43">
              <a:extLst>
                <a:ext uri="{FF2B5EF4-FFF2-40B4-BE49-F238E27FC236}">
                  <a16:creationId xmlns:a16="http://schemas.microsoft.com/office/drawing/2014/main" id="{C711CDFF-A778-614F-A85F-2DDCEF879B67}"/>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36" name="Rectangle 44">
              <a:extLst>
                <a:ext uri="{FF2B5EF4-FFF2-40B4-BE49-F238E27FC236}">
                  <a16:creationId xmlns:a16="http://schemas.microsoft.com/office/drawing/2014/main" id="{B4D1265B-12F9-2142-8102-8490CF54569B}"/>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37" name="AutoShape 45">
              <a:extLst>
                <a:ext uri="{FF2B5EF4-FFF2-40B4-BE49-F238E27FC236}">
                  <a16:creationId xmlns:a16="http://schemas.microsoft.com/office/drawing/2014/main" id="{F00C3CE5-DBFF-2249-BC29-E7A3525F0C91}"/>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38" name="Line 46">
              <a:extLst>
                <a:ext uri="{FF2B5EF4-FFF2-40B4-BE49-F238E27FC236}">
                  <a16:creationId xmlns:a16="http://schemas.microsoft.com/office/drawing/2014/main" id="{EF39BD92-6431-9841-A86B-4891B1122A7B}"/>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9" name="Line 47">
              <a:extLst>
                <a:ext uri="{FF2B5EF4-FFF2-40B4-BE49-F238E27FC236}">
                  <a16:creationId xmlns:a16="http://schemas.microsoft.com/office/drawing/2014/main" id="{20CE9ABD-D6AA-C843-BD17-48D0CB28292A}"/>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40" name="Rectangle 48">
              <a:extLst>
                <a:ext uri="{FF2B5EF4-FFF2-40B4-BE49-F238E27FC236}">
                  <a16:creationId xmlns:a16="http://schemas.microsoft.com/office/drawing/2014/main" id="{D0829675-EA17-B54B-9C82-DF3551FE8AC8}"/>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41" name="Rectangle 49">
              <a:extLst>
                <a:ext uri="{FF2B5EF4-FFF2-40B4-BE49-F238E27FC236}">
                  <a16:creationId xmlns:a16="http://schemas.microsoft.com/office/drawing/2014/main" id="{AD36FA7B-21BC-D64C-BE40-A101B2BEFF9F}"/>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54284" name="Text Box 50">
            <a:extLst>
              <a:ext uri="{FF2B5EF4-FFF2-40B4-BE49-F238E27FC236}">
                <a16:creationId xmlns:a16="http://schemas.microsoft.com/office/drawing/2014/main" id="{7B3FCBFC-6EB2-D84B-9DE3-3985758C1151}"/>
              </a:ext>
            </a:extLst>
          </p:cNvPr>
          <p:cNvSpPr txBox="1">
            <a:spLocks noChangeArrowheads="1"/>
          </p:cNvSpPr>
          <p:nvPr/>
        </p:nvSpPr>
        <p:spPr bwMode="auto">
          <a:xfrm>
            <a:off x="7600950" y="1208088"/>
            <a:ext cx="1079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a:latin typeface="Comic Sans MS" panose="030F0902030302020204" pitchFamily="66" charset="0"/>
              </a:rPr>
              <a:t>origin</a:t>
            </a:r>
          </a:p>
          <a:p>
            <a:pPr algn="r"/>
            <a:r>
              <a:rPr lang="en-US" altLang="en-US" sz="2000">
                <a:latin typeface="Comic Sans MS" panose="030F0902030302020204" pitchFamily="66" charset="0"/>
              </a:rPr>
              <a:t>servers</a:t>
            </a:r>
            <a:endParaRPr lang="en-US" altLang="en-US">
              <a:latin typeface="Times New Roman" panose="02020603050405020304" pitchFamily="18" charset="0"/>
            </a:endParaRPr>
          </a:p>
        </p:txBody>
      </p:sp>
      <p:sp>
        <p:nvSpPr>
          <p:cNvPr id="54285" name="Line 51">
            <a:extLst>
              <a:ext uri="{FF2B5EF4-FFF2-40B4-BE49-F238E27FC236}">
                <a16:creationId xmlns:a16="http://schemas.microsoft.com/office/drawing/2014/main" id="{31B9443A-4366-D64C-8467-B06D7179A434}"/>
              </a:ext>
            </a:extLst>
          </p:cNvPr>
          <p:cNvSpPr>
            <a:spLocks noChangeShapeType="1"/>
          </p:cNvSpPr>
          <p:nvPr/>
        </p:nvSpPr>
        <p:spPr bwMode="auto">
          <a:xfrm>
            <a:off x="5876925" y="1695450"/>
            <a:ext cx="66675" cy="2762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6" name="Line 52">
            <a:extLst>
              <a:ext uri="{FF2B5EF4-FFF2-40B4-BE49-F238E27FC236}">
                <a16:creationId xmlns:a16="http://schemas.microsoft.com/office/drawing/2014/main" id="{4E0ABEA7-4FB4-B24C-9363-CE8854DD143B}"/>
              </a:ext>
            </a:extLst>
          </p:cNvPr>
          <p:cNvSpPr>
            <a:spLocks noChangeShapeType="1"/>
          </p:cNvSpPr>
          <p:nvPr/>
        </p:nvSpPr>
        <p:spPr bwMode="auto">
          <a:xfrm flipH="1">
            <a:off x="6505575" y="1733550"/>
            <a:ext cx="9525" cy="2381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7" name="Line 53">
            <a:extLst>
              <a:ext uri="{FF2B5EF4-FFF2-40B4-BE49-F238E27FC236}">
                <a16:creationId xmlns:a16="http://schemas.microsoft.com/office/drawing/2014/main" id="{DBF6F081-FDA6-464C-9A81-6AE0BE256823}"/>
              </a:ext>
            </a:extLst>
          </p:cNvPr>
          <p:cNvSpPr>
            <a:spLocks noChangeShapeType="1"/>
          </p:cNvSpPr>
          <p:nvPr/>
        </p:nvSpPr>
        <p:spPr bwMode="auto">
          <a:xfrm flipH="1">
            <a:off x="6962775" y="1895475"/>
            <a:ext cx="133350" cy="2095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8" name="Line 54">
            <a:extLst>
              <a:ext uri="{FF2B5EF4-FFF2-40B4-BE49-F238E27FC236}">
                <a16:creationId xmlns:a16="http://schemas.microsoft.com/office/drawing/2014/main" id="{E4D8A056-F788-0641-9954-81FC639A1B35}"/>
              </a:ext>
            </a:extLst>
          </p:cNvPr>
          <p:cNvSpPr>
            <a:spLocks noChangeShapeType="1"/>
          </p:cNvSpPr>
          <p:nvPr/>
        </p:nvSpPr>
        <p:spPr bwMode="auto">
          <a:xfrm flipH="1" flipV="1">
            <a:off x="7124700" y="2657475"/>
            <a:ext cx="24765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89" name="Freeform 55">
            <a:extLst>
              <a:ext uri="{FF2B5EF4-FFF2-40B4-BE49-F238E27FC236}">
                <a16:creationId xmlns:a16="http://schemas.microsoft.com/office/drawing/2014/main" id="{423AC0EE-FB4B-2A4E-9DDA-EB085DE50F4F}"/>
              </a:ext>
            </a:extLst>
          </p:cNvPr>
          <p:cNvSpPr>
            <a:spLocks/>
          </p:cNvSpPr>
          <p:nvPr/>
        </p:nvSpPr>
        <p:spPr bwMode="auto">
          <a:xfrm>
            <a:off x="5162550" y="1689100"/>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4290" name="Group 56">
            <a:extLst>
              <a:ext uri="{FF2B5EF4-FFF2-40B4-BE49-F238E27FC236}">
                <a16:creationId xmlns:a16="http://schemas.microsoft.com/office/drawing/2014/main" id="{775C1A8B-27C8-2648-8C2D-0DF3E9095121}"/>
              </a:ext>
            </a:extLst>
          </p:cNvPr>
          <p:cNvGrpSpPr>
            <a:grpSpLocks/>
          </p:cNvGrpSpPr>
          <p:nvPr/>
        </p:nvGrpSpPr>
        <p:grpSpPr bwMode="auto">
          <a:xfrm>
            <a:off x="6145213" y="2890838"/>
            <a:ext cx="501650" cy="233362"/>
            <a:chOff x="3600" y="219"/>
            <a:chExt cx="360" cy="175"/>
          </a:xfrm>
        </p:grpSpPr>
        <p:sp>
          <p:nvSpPr>
            <p:cNvPr id="54321" name="Oval 57">
              <a:extLst>
                <a:ext uri="{FF2B5EF4-FFF2-40B4-BE49-F238E27FC236}">
                  <a16:creationId xmlns:a16="http://schemas.microsoft.com/office/drawing/2014/main" id="{1FB2B1EE-5359-F34B-B027-B413584E594D}"/>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22" name="Line 58">
              <a:extLst>
                <a:ext uri="{FF2B5EF4-FFF2-40B4-BE49-F238E27FC236}">
                  <a16:creationId xmlns:a16="http://schemas.microsoft.com/office/drawing/2014/main" id="{BD031C69-B25D-BC40-BE6A-6A51A4DAE105}"/>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3" name="Line 59">
              <a:extLst>
                <a:ext uri="{FF2B5EF4-FFF2-40B4-BE49-F238E27FC236}">
                  <a16:creationId xmlns:a16="http://schemas.microsoft.com/office/drawing/2014/main" id="{D952EF72-B1C1-E044-A22B-93DB15875451}"/>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4" name="Rectangle 60">
              <a:extLst>
                <a:ext uri="{FF2B5EF4-FFF2-40B4-BE49-F238E27FC236}">
                  <a16:creationId xmlns:a16="http://schemas.microsoft.com/office/drawing/2014/main" id="{D52AC165-82CE-2E43-8C39-1CE08EFCBCEE}"/>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54325" name="Oval 61">
              <a:extLst>
                <a:ext uri="{FF2B5EF4-FFF2-40B4-BE49-F238E27FC236}">
                  <a16:creationId xmlns:a16="http://schemas.microsoft.com/office/drawing/2014/main" id="{1630B529-9FE5-FE40-9119-0C207148B80A}"/>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54326" name="Group 62">
              <a:extLst>
                <a:ext uri="{FF2B5EF4-FFF2-40B4-BE49-F238E27FC236}">
                  <a16:creationId xmlns:a16="http://schemas.microsoft.com/office/drawing/2014/main" id="{A118054E-81F4-134D-96A4-A5F73FE51493}"/>
                </a:ext>
              </a:extLst>
            </p:cNvPr>
            <p:cNvGrpSpPr>
              <a:grpSpLocks/>
            </p:cNvGrpSpPr>
            <p:nvPr/>
          </p:nvGrpSpPr>
          <p:grpSpPr bwMode="auto">
            <a:xfrm>
              <a:off x="3686" y="244"/>
              <a:ext cx="177" cy="66"/>
              <a:chOff x="2848" y="848"/>
              <a:chExt cx="140" cy="98"/>
            </a:xfrm>
          </p:grpSpPr>
          <p:sp>
            <p:nvSpPr>
              <p:cNvPr id="54331" name="Line 63">
                <a:extLst>
                  <a:ext uri="{FF2B5EF4-FFF2-40B4-BE49-F238E27FC236}">
                    <a16:creationId xmlns:a16="http://schemas.microsoft.com/office/drawing/2014/main" id="{A78586F3-3B23-8443-8434-94081C0875CF}"/>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2" name="Line 64">
                <a:extLst>
                  <a:ext uri="{FF2B5EF4-FFF2-40B4-BE49-F238E27FC236}">
                    <a16:creationId xmlns:a16="http://schemas.microsoft.com/office/drawing/2014/main" id="{2EBFC38C-B467-1940-BFCB-CD3D9174C141}"/>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3" name="Line 65">
                <a:extLst>
                  <a:ext uri="{FF2B5EF4-FFF2-40B4-BE49-F238E27FC236}">
                    <a16:creationId xmlns:a16="http://schemas.microsoft.com/office/drawing/2014/main" id="{93DEB2FD-114B-164F-B1A5-E54212E03260}"/>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327" name="Group 66">
              <a:extLst>
                <a:ext uri="{FF2B5EF4-FFF2-40B4-BE49-F238E27FC236}">
                  <a16:creationId xmlns:a16="http://schemas.microsoft.com/office/drawing/2014/main" id="{739BA8A4-97DC-8E44-903A-6B01F8A031D7}"/>
                </a:ext>
              </a:extLst>
            </p:cNvPr>
            <p:cNvGrpSpPr>
              <a:grpSpLocks/>
            </p:cNvGrpSpPr>
            <p:nvPr/>
          </p:nvGrpSpPr>
          <p:grpSpPr bwMode="auto">
            <a:xfrm flipV="1">
              <a:off x="3686" y="243"/>
              <a:ext cx="177" cy="66"/>
              <a:chOff x="2848" y="848"/>
              <a:chExt cx="140" cy="98"/>
            </a:xfrm>
          </p:grpSpPr>
          <p:sp>
            <p:nvSpPr>
              <p:cNvPr id="54328" name="Line 67">
                <a:extLst>
                  <a:ext uri="{FF2B5EF4-FFF2-40B4-BE49-F238E27FC236}">
                    <a16:creationId xmlns:a16="http://schemas.microsoft.com/office/drawing/2014/main" id="{265B91B5-3042-5C48-A827-05ADD4032DC2}"/>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9" name="Line 68">
                <a:extLst>
                  <a:ext uri="{FF2B5EF4-FFF2-40B4-BE49-F238E27FC236}">
                    <a16:creationId xmlns:a16="http://schemas.microsoft.com/office/drawing/2014/main" id="{628083FE-7E61-9340-856F-CD0B5AE116B6}"/>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30" name="Line 69">
                <a:extLst>
                  <a:ext uri="{FF2B5EF4-FFF2-40B4-BE49-F238E27FC236}">
                    <a16:creationId xmlns:a16="http://schemas.microsoft.com/office/drawing/2014/main" id="{704C9D12-42C9-0345-A96F-76198B2FF96F}"/>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4291" name="Text Box 70">
            <a:extLst>
              <a:ext uri="{FF2B5EF4-FFF2-40B4-BE49-F238E27FC236}">
                <a16:creationId xmlns:a16="http://schemas.microsoft.com/office/drawing/2014/main" id="{FD383D6D-5895-D642-9852-FDD43126C6AC}"/>
              </a:ext>
            </a:extLst>
          </p:cNvPr>
          <p:cNvSpPr txBox="1">
            <a:spLocks noChangeArrowheads="1"/>
          </p:cNvSpPr>
          <p:nvPr/>
        </p:nvSpPr>
        <p:spPr bwMode="auto">
          <a:xfrm>
            <a:off x="5595938" y="1998663"/>
            <a:ext cx="1079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public</a:t>
            </a:r>
          </a:p>
          <a:p>
            <a:pPr algn="ctr"/>
            <a:r>
              <a:rPr lang="en-US" altLang="en-US" sz="1600">
                <a:latin typeface="Comic Sans MS" panose="030F0902030302020204" pitchFamily="66" charset="0"/>
              </a:rPr>
              <a:t> Internet</a:t>
            </a:r>
            <a:endParaRPr lang="en-US" altLang="en-US">
              <a:solidFill>
                <a:schemeClr val="accent2"/>
              </a:solidFill>
              <a:latin typeface="Times New Roman" panose="02020603050405020304" pitchFamily="18" charset="0"/>
            </a:endParaRPr>
          </a:p>
        </p:txBody>
      </p:sp>
      <p:sp>
        <p:nvSpPr>
          <p:cNvPr id="54292" name="Freeform 71">
            <a:extLst>
              <a:ext uri="{FF2B5EF4-FFF2-40B4-BE49-F238E27FC236}">
                <a16:creationId xmlns:a16="http://schemas.microsoft.com/office/drawing/2014/main" id="{F23874AC-9EEF-5740-B923-86A859197E1A}"/>
              </a:ext>
            </a:extLst>
          </p:cNvPr>
          <p:cNvSpPr>
            <a:spLocks/>
          </p:cNvSpPr>
          <p:nvPr/>
        </p:nvSpPr>
        <p:spPr bwMode="auto">
          <a:xfrm>
            <a:off x="4732338" y="4059238"/>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54293" name="Object 2">
            <a:extLst>
              <a:ext uri="{FF2B5EF4-FFF2-40B4-BE49-F238E27FC236}">
                <a16:creationId xmlns:a16="http://schemas.microsoft.com/office/drawing/2014/main" id="{D5976E02-7C31-6A4A-BB06-F5DD66B42C6C}"/>
              </a:ext>
            </a:extLst>
          </p:cNvPr>
          <p:cNvGraphicFramePr>
            <a:graphicFrameLocks noChangeAspect="1"/>
          </p:cNvGraphicFramePr>
          <p:nvPr/>
        </p:nvGraphicFramePr>
        <p:xfrm>
          <a:off x="4979988" y="4803775"/>
          <a:ext cx="444500" cy="357188"/>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294" name="Object 3">
            <a:extLst>
              <a:ext uri="{FF2B5EF4-FFF2-40B4-BE49-F238E27FC236}">
                <a16:creationId xmlns:a16="http://schemas.microsoft.com/office/drawing/2014/main" id="{EA76DB3E-A0B8-1E45-9923-FC229D5388D5}"/>
              </a:ext>
            </a:extLst>
          </p:cNvPr>
          <p:cNvGraphicFramePr>
            <a:graphicFrameLocks noChangeAspect="1"/>
          </p:cNvGraphicFramePr>
          <p:nvPr/>
        </p:nvGraphicFramePr>
        <p:xfrm>
          <a:off x="5484813" y="4803775"/>
          <a:ext cx="444500" cy="357188"/>
        </p:xfrm>
        <a:graphic>
          <a:graphicData uri="http://schemas.openxmlformats.org/presentationml/2006/ole">
            <mc:AlternateContent xmlns:mc="http://schemas.openxmlformats.org/markup-compatibility/2006">
              <mc:Choice xmlns:v="urn:schemas-microsoft-com:vml" Requires="v">
                <p:oleObj name="Clip" r:id="rId5" imgW="17462500" imgH="14478000" progId="MS_ClipArt_Gallery.2">
                  <p:embed/>
                </p:oleObj>
              </mc:Choice>
              <mc:Fallback>
                <p:oleObj name="Clip" r:id="rId5" imgW="17462500" imgH="144780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295" name="Object 4">
            <a:extLst>
              <a:ext uri="{FF2B5EF4-FFF2-40B4-BE49-F238E27FC236}">
                <a16:creationId xmlns:a16="http://schemas.microsoft.com/office/drawing/2014/main" id="{ECA1AB26-0346-6241-9147-1BCB0E6D9CF6}"/>
              </a:ext>
            </a:extLst>
          </p:cNvPr>
          <p:cNvGraphicFramePr>
            <a:graphicFrameLocks noChangeAspect="1"/>
          </p:cNvGraphicFramePr>
          <p:nvPr/>
        </p:nvGraphicFramePr>
        <p:xfrm>
          <a:off x="6018213" y="4794250"/>
          <a:ext cx="444500" cy="357188"/>
        </p:xfrm>
        <a:graphic>
          <a:graphicData uri="http://schemas.openxmlformats.org/presentationml/2006/ole">
            <mc:AlternateContent xmlns:mc="http://schemas.openxmlformats.org/markup-compatibility/2006">
              <mc:Choice xmlns:v="urn:schemas-microsoft-com:vml" Requires="v">
                <p:oleObj name="Clip" r:id="rId6" imgW="17462500" imgH="14478000" progId="MS_ClipArt_Gallery.2">
                  <p:embed/>
                </p:oleObj>
              </mc:Choice>
              <mc:Fallback>
                <p:oleObj name="Clip" r:id="rId6" imgW="17462500" imgH="14478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3" y="4794250"/>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4296" name="Object 5">
            <a:extLst>
              <a:ext uri="{FF2B5EF4-FFF2-40B4-BE49-F238E27FC236}">
                <a16:creationId xmlns:a16="http://schemas.microsoft.com/office/drawing/2014/main" id="{0C8303AE-BDFF-0347-9F5D-9B2FA294A2D7}"/>
              </a:ext>
            </a:extLst>
          </p:cNvPr>
          <p:cNvGraphicFramePr>
            <a:graphicFrameLocks noChangeAspect="1"/>
          </p:cNvGraphicFramePr>
          <p:nvPr/>
        </p:nvGraphicFramePr>
        <p:xfrm>
          <a:off x="6532563" y="4803775"/>
          <a:ext cx="444500" cy="357188"/>
        </p:xfrm>
        <a:graphic>
          <a:graphicData uri="http://schemas.openxmlformats.org/presentationml/2006/ole">
            <mc:AlternateContent xmlns:mc="http://schemas.openxmlformats.org/markup-compatibility/2006">
              <mc:Choice xmlns:v="urn:schemas-microsoft-com:vml" Requires="v">
                <p:oleObj name="Clip" r:id="rId7" imgW="17462500" imgH="14478000" progId="MS_ClipArt_Gallery.2">
                  <p:embed/>
                </p:oleObj>
              </mc:Choice>
              <mc:Fallback>
                <p:oleObj name="Clip" r:id="rId7" imgW="17462500" imgH="144780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3"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4297" name="Line 76">
            <a:extLst>
              <a:ext uri="{FF2B5EF4-FFF2-40B4-BE49-F238E27FC236}">
                <a16:creationId xmlns:a16="http://schemas.microsoft.com/office/drawing/2014/main" id="{8D626598-EFE5-2746-9206-FA2A4736F337}"/>
              </a:ext>
            </a:extLst>
          </p:cNvPr>
          <p:cNvSpPr>
            <a:spLocks noChangeShapeType="1"/>
          </p:cNvSpPr>
          <p:nvPr/>
        </p:nvSpPr>
        <p:spPr bwMode="auto">
          <a:xfrm flipV="1">
            <a:off x="5172075" y="4592638"/>
            <a:ext cx="1557338" cy="12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8" name="Line 77">
            <a:extLst>
              <a:ext uri="{FF2B5EF4-FFF2-40B4-BE49-F238E27FC236}">
                <a16:creationId xmlns:a16="http://schemas.microsoft.com/office/drawing/2014/main" id="{759E2017-9667-6744-A5E4-0684EA53FF2F}"/>
              </a:ext>
            </a:extLst>
          </p:cNvPr>
          <p:cNvSpPr>
            <a:spLocks noChangeShapeType="1"/>
          </p:cNvSpPr>
          <p:nvPr/>
        </p:nvSpPr>
        <p:spPr bwMode="auto">
          <a:xfrm>
            <a:off x="5181600" y="4605338"/>
            <a:ext cx="0" cy="1952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299" name="Line 78">
            <a:extLst>
              <a:ext uri="{FF2B5EF4-FFF2-40B4-BE49-F238E27FC236}">
                <a16:creationId xmlns:a16="http://schemas.microsoft.com/office/drawing/2014/main" id="{9948C0D6-D75D-4A4C-A461-507F1EAA90BD}"/>
              </a:ext>
            </a:extLst>
          </p:cNvPr>
          <p:cNvSpPr>
            <a:spLocks noChangeShapeType="1"/>
          </p:cNvSpPr>
          <p:nvPr/>
        </p:nvSpPr>
        <p:spPr bwMode="auto">
          <a:xfrm>
            <a:off x="5691188" y="4614863"/>
            <a:ext cx="0" cy="1952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0" name="Line 79">
            <a:extLst>
              <a:ext uri="{FF2B5EF4-FFF2-40B4-BE49-F238E27FC236}">
                <a16:creationId xmlns:a16="http://schemas.microsoft.com/office/drawing/2014/main" id="{BC01FD65-C19A-5C41-B26F-EAE2276D05CD}"/>
              </a:ext>
            </a:extLst>
          </p:cNvPr>
          <p:cNvSpPr>
            <a:spLocks noChangeShapeType="1"/>
          </p:cNvSpPr>
          <p:nvPr/>
        </p:nvSpPr>
        <p:spPr bwMode="auto">
          <a:xfrm>
            <a:off x="6229350" y="4610100"/>
            <a:ext cx="0" cy="1952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1" name="Line 80">
            <a:extLst>
              <a:ext uri="{FF2B5EF4-FFF2-40B4-BE49-F238E27FC236}">
                <a16:creationId xmlns:a16="http://schemas.microsoft.com/office/drawing/2014/main" id="{E54E462F-5993-A04C-A734-DF2BB81E48C0}"/>
              </a:ext>
            </a:extLst>
          </p:cNvPr>
          <p:cNvSpPr>
            <a:spLocks noChangeShapeType="1"/>
          </p:cNvSpPr>
          <p:nvPr/>
        </p:nvSpPr>
        <p:spPr bwMode="auto">
          <a:xfrm>
            <a:off x="6729413" y="4610100"/>
            <a:ext cx="0" cy="223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4302" name="Group 81">
            <a:extLst>
              <a:ext uri="{FF2B5EF4-FFF2-40B4-BE49-F238E27FC236}">
                <a16:creationId xmlns:a16="http://schemas.microsoft.com/office/drawing/2014/main" id="{48F48FF7-F37A-9A42-BF1E-011C971443B4}"/>
              </a:ext>
            </a:extLst>
          </p:cNvPr>
          <p:cNvGrpSpPr>
            <a:grpSpLocks/>
          </p:cNvGrpSpPr>
          <p:nvPr/>
        </p:nvGrpSpPr>
        <p:grpSpPr bwMode="auto">
          <a:xfrm>
            <a:off x="6145213" y="4181475"/>
            <a:ext cx="501650" cy="233363"/>
            <a:chOff x="3600" y="219"/>
            <a:chExt cx="360" cy="175"/>
          </a:xfrm>
        </p:grpSpPr>
        <p:sp>
          <p:nvSpPr>
            <p:cNvPr id="54308" name="Oval 82">
              <a:extLst>
                <a:ext uri="{FF2B5EF4-FFF2-40B4-BE49-F238E27FC236}">
                  <a16:creationId xmlns:a16="http://schemas.microsoft.com/office/drawing/2014/main" id="{3C6B07A6-940A-9C49-9FCC-FDC3A05A9323}"/>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4309" name="Line 83">
              <a:extLst>
                <a:ext uri="{FF2B5EF4-FFF2-40B4-BE49-F238E27FC236}">
                  <a16:creationId xmlns:a16="http://schemas.microsoft.com/office/drawing/2014/main" id="{09B90847-5A12-8D41-B802-75CD1B8DD53B}"/>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10" name="Line 84">
              <a:extLst>
                <a:ext uri="{FF2B5EF4-FFF2-40B4-BE49-F238E27FC236}">
                  <a16:creationId xmlns:a16="http://schemas.microsoft.com/office/drawing/2014/main" id="{40FCC3F1-3EFA-1840-BAD0-E7B3DCA799DC}"/>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11" name="Rectangle 85">
              <a:extLst>
                <a:ext uri="{FF2B5EF4-FFF2-40B4-BE49-F238E27FC236}">
                  <a16:creationId xmlns:a16="http://schemas.microsoft.com/office/drawing/2014/main" id="{A6E0314A-B94A-2E40-971C-7723211BB1C5}"/>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54312" name="Oval 86">
              <a:extLst>
                <a:ext uri="{FF2B5EF4-FFF2-40B4-BE49-F238E27FC236}">
                  <a16:creationId xmlns:a16="http://schemas.microsoft.com/office/drawing/2014/main" id="{42B8CB0C-6050-9F48-9E49-B5604E8A1B97}"/>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54313" name="Group 87">
              <a:extLst>
                <a:ext uri="{FF2B5EF4-FFF2-40B4-BE49-F238E27FC236}">
                  <a16:creationId xmlns:a16="http://schemas.microsoft.com/office/drawing/2014/main" id="{44E71EB1-F036-1840-8B1B-A5EEA970296F}"/>
                </a:ext>
              </a:extLst>
            </p:cNvPr>
            <p:cNvGrpSpPr>
              <a:grpSpLocks/>
            </p:cNvGrpSpPr>
            <p:nvPr/>
          </p:nvGrpSpPr>
          <p:grpSpPr bwMode="auto">
            <a:xfrm>
              <a:off x="3686" y="244"/>
              <a:ext cx="177" cy="66"/>
              <a:chOff x="2848" y="848"/>
              <a:chExt cx="140" cy="98"/>
            </a:xfrm>
          </p:grpSpPr>
          <p:sp>
            <p:nvSpPr>
              <p:cNvPr id="54318" name="Line 88">
                <a:extLst>
                  <a:ext uri="{FF2B5EF4-FFF2-40B4-BE49-F238E27FC236}">
                    <a16:creationId xmlns:a16="http://schemas.microsoft.com/office/drawing/2014/main" id="{F88DA2B6-C793-5D44-93AD-C24F3D44B0E8}"/>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19" name="Line 89">
                <a:extLst>
                  <a:ext uri="{FF2B5EF4-FFF2-40B4-BE49-F238E27FC236}">
                    <a16:creationId xmlns:a16="http://schemas.microsoft.com/office/drawing/2014/main" id="{B09A87F2-D36C-2241-8703-5607276E4C12}"/>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20" name="Line 90">
                <a:extLst>
                  <a:ext uri="{FF2B5EF4-FFF2-40B4-BE49-F238E27FC236}">
                    <a16:creationId xmlns:a16="http://schemas.microsoft.com/office/drawing/2014/main" id="{A9B898E8-A702-5E41-A80B-112C3C40F8BC}"/>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4314" name="Group 91">
              <a:extLst>
                <a:ext uri="{FF2B5EF4-FFF2-40B4-BE49-F238E27FC236}">
                  <a16:creationId xmlns:a16="http://schemas.microsoft.com/office/drawing/2014/main" id="{29710871-856C-544F-B34E-F8BE9231652D}"/>
                </a:ext>
              </a:extLst>
            </p:cNvPr>
            <p:cNvGrpSpPr>
              <a:grpSpLocks/>
            </p:cNvGrpSpPr>
            <p:nvPr/>
          </p:nvGrpSpPr>
          <p:grpSpPr bwMode="auto">
            <a:xfrm flipV="1">
              <a:off x="3686" y="243"/>
              <a:ext cx="177" cy="66"/>
              <a:chOff x="2848" y="848"/>
              <a:chExt cx="140" cy="98"/>
            </a:xfrm>
          </p:grpSpPr>
          <p:sp>
            <p:nvSpPr>
              <p:cNvPr id="54315" name="Line 92">
                <a:extLst>
                  <a:ext uri="{FF2B5EF4-FFF2-40B4-BE49-F238E27FC236}">
                    <a16:creationId xmlns:a16="http://schemas.microsoft.com/office/drawing/2014/main" id="{A2DCF59B-FE4B-EA45-AD17-2FBFACB678E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16" name="Line 93">
                <a:extLst>
                  <a:ext uri="{FF2B5EF4-FFF2-40B4-BE49-F238E27FC236}">
                    <a16:creationId xmlns:a16="http://schemas.microsoft.com/office/drawing/2014/main" id="{95A6EFC2-2010-2047-A1AE-E541426C1877}"/>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17" name="Line 94">
                <a:extLst>
                  <a:ext uri="{FF2B5EF4-FFF2-40B4-BE49-F238E27FC236}">
                    <a16:creationId xmlns:a16="http://schemas.microsoft.com/office/drawing/2014/main" id="{4E7A0FFA-C7AD-274E-B5AD-30D2A274FE3C}"/>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4303" name="Line 95">
            <a:extLst>
              <a:ext uri="{FF2B5EF4-FFF2-40B4-BE49-F238E27FC236}">
                <a16:creationId xmlns:a16="http://schemas.microsoft.com/office/drawing/2014/main" id="{B734AABC-562B-2141-9F1C-F708D3DAE758}"/>
              </a:ext>
            </a:extLst>
          </p:cNvPr>
          <p:cNvSpPr>
            <a:spLocks noChangeShapeType="1"/>
          </p:cNvSpPr>
          <p:nvPr/>
        </p:nvSpPr>
        <p:spPr bwMode="auto">
          <a:xfrm>
            <a:off x="6391275" y="3133725"/>
            <a:ext cx="0" cy="1062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4" name="Line 96">
            <a:extLst>
              <a:ext uri="{FF2B5EF4-FFF2-40B4-BE49-F238E27FC236}">
                <a16:creationId xmlns:a16="http://schemas.microsoft.com/office/drawing/2014/main" id="{7B5177A5-DF9F-F245-A8C0-B3F94EEA9E29}"/>
              </a:ext>
            </a:extLst>
          </p:cNvPr>
          <p:cNvSpPr>
            <a:spLocks noChangeShapeType="1"/>
          </p:cNvSpPr>
          <p:nvPr/>
        </p:nvSpPr>
        <p:spPr bwMode="auto">
          <a:xfrm>
            <a:off x="6396038" y="4419600"/>
            <a:ext cx="0" cy="166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4305" name="Text Box 97">
            <a:extLst>
              <a:ext uri="{FF2B5EF4-FFF2-40B4-BE49-F238E27FC236}">
                <a16:creationId xmlns:a16="http://schemas.microsoft.com/office/drawing/2014/main" id="{5214355A-6E92-DC45-B13C-CE30C7C296AD}"/>
              </a:ext>
            </a:extLst>
          </p:cNvPr>
          <p:cNvSpPr txBox="1">
            <a:spLocks noChangeArrowheads="1"/>
          </p:cNvSpPr>
          <p:nvPr/>
        </p:nvSpPr>
        <p:spPr bwMode="auto">
          <a:xfrm>
            <a:off x="4695825" y="3946525"/>
            <a:ext cx="1325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institutional</a:t>
            </a:r>
          </a:p>
          <a:p>
            <a:pPr algn="ctr"/>
            <a:r>
              <a:rPr lang="en-US" altLang="en-US" sz="1600">
                <a:latin typeface="Comic Sans MS" panose="030F0902030302020204" pitchFamily="66" charset="0"/>
              </a:rPr>
              <a:t>network</a:t>
            </a:r>
            <a:endParaRPr lang="en-US" altLang="en-US">
              <a:solidFill>
                <a:schemeClr val="accent2"/>
              </a:solidFill>
              <a:latin typeface="Times New Roman" panose="02020603050405020304" pitchFamily="18" charset="0"/>
            </a:endParaRPr>
          </a:p>
        </p:txBody>
      </p:sp>
      <p:sp>
        <p:nvSpPr>
          <p:cNvPr id="54306" name="Text Box 98">
            <a:extLst>
              <a:ext uri="{FF2B5EF4-FFF2-40B4-BE49-F238E27FC236}">
                <a16:creationId xmlns:a16="http://schemas.microsoft.com/office/drawing/2014/main" id="{9A9372A7-BA2D-5E40-9A82-7BE394B4D378}"/>
              </a:ext>
            </a:extLst>
          </p:cNvPr>
          <p:cNvSpPr txBox="1">
            <a:spLocks noChangeArrowheads="1"/>
          </p:cNvSpPr>
          <p:nvPr/>
        </p:nvSpPr>
        <p:spPr bwMode="auto">
          <a:xfrm>
            <a:off x="6630988" y="4294188"/>
            <a:ext cx="145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10 Mbps LAN</a:t>
            </a:r>
            <a:endParaRPr lang="en-US" altLang="en-US">
              <a:solidFill>
                <a:schemeClr val="accent2"/>
              </a:solidFill>
              <a:latin typeface="Times New Roman" panose="02020603050405020304" pitchFamily="18" charset="0"/>
            </a:endParaRPr>
          </a:p>
        </p:txBody>
      </p:sp>
      <p:sp>
        <p:nvSpPr>
          <p:cNvPr id="54307" name="Text Box 99">
            <a:extLst>
              <a:ext uri="{FF2B5EF4-FFF2-40B4-BE49-F238E27FC236}">
                <a16:creationId xmlns:a16="http://schemas.microsoft.com/office/drawing/2014/main" id="{3500D5F9-98E1-0344-80F1-0227CAFF659C}"/>
              </a:ext>
            </a:extLst>
          </p:cNvPr>
          <p:cNvSpPr txBox="1">
            <a:spLocks noChangeArrowheads="1"/>
          </p:cNvSpPr>
          <p:nvPr/>
        </p:nvSpPr>
        <p:spPr bwMode="auto">
          <a:xfrm>
            <a:off x="6392863" y="3322638"/>
            <a:ext cx="1195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Comic Sans MS" panose="030F0902030302020204" pitchFamily="66" charset="0"/>
              </a:rPr>
              <a:t>1.5 Mbps </a:t>
            </a:r>
          </a:p>
          <a:p>
            <a:r>
              <a:rPr lang="en-US" altLang="en-US" sz="1600">
                <a:latin typeface="Comic Sans MS" panose="030F0902030302020204" pitchFamily="66" charset="0"/>
              </a:rPr>
              <a:t>access link</a:t>
            </a:r>
            <a:endParaRPr lang="en-US" altLang="en-US">
              <a:solidFill>
                <a:schemeClr val="accent2"/>
              </a:solidFill>
              <a:latin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Date Placeholder 4">
            <a:extLst>
              <a:ext uri="{FF2B5EF4-FFF2-40B4-BE49-F238E27FC236}">
                <a16:creationId xmlns:a16="http://schemas.microsoft.com/office/drawing/2014/main" id="{987D71D3-46A2-4045-A0C9-6259E16D64D8}"/>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1C55763-AC60-A642-BE1E-233C6FCFE1A5}"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02" name="Slide Number Placeholder 6">
            <a:extLst>
              <a:ext uri="{FF2B5EF4-FFF2-40B4-BE49-F238E27FC236}">
                <a16:creationId xmlns:a16="http://schemas.microsoft.com/office/drawing/2014/main" id="{3108D6B5-F25B-624C-8473-5247002A2EBA}"/>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56324" name="Line 2">
            <a:extLst>
              <a:ext uri="{FF2B5EF4-FFF2-40B4-BE49-F238E27FC236}">
                <a16:creationId xmlns:a16="http://schemas.microsoft.com/office/drawing/2014/main" id="{26D88C18-EA77-1448-86C8-DDDFFB604C13}"/>
              </a:ext>
            </a:extLst>
          </p:cNvPr>
          <p:cNvSpPr>
            <a:spLocks noChangeShapeType="1"/>
          </p:cNvSpPr>
          <p:nvPr/>
        </p:nvSpPr>
        <p:spPr bwMode="auto">
          <a:xfrm>
            <a:off x="5067300" y="2076450"/>
            <a:ext cx="285750" cy="1143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28067" name="Rectangle 3">
            <a:extLst>
              <a:ext uri="{FF2B5EF4-FFF2-40B4-BE49-F238E27FC236}">
                <a16:creationId xmlns:a16="http://schemas.microsoft.com/office/drawing/2014/main" id="{F62F7E37-8611-0C47-94D6-E19A806EA6A4}"/>
              </a:ext>
            </a:extLst>
          </p:cNvPr>
          <p:cNvSpPr>
            <a:spLocks noGrp="1" noChangeArrowheads="1"/>
          </p:cNvSpPr>
          <p:nvPr>
            <p:ph type="title" idx="4294967295"/>
          </p:nvPr>
        </p:nvSpPr>
        <p:spPr>
          <a:xfrm>
            <a:off x="457200" y="141288"/>
            <a:ext cx="8229600" cy="1143000"/>
          </a:xfrm>
        </p:spPr>
        <p:txBody>
          <a:bodyPr anchor="ctr"/>
          <a:lstStyle/>
          <a:p>
            <a:pPr eaLnBrk="1" hangingPunct="1">
              <a:defRPr/>
            </a:pPr>
            <a:r>
              <a:rPr lang="en-US">
                <a:effectLst>
                  <a:outerShdw blurRad="38100" dist="38100" dir="2700000" algn="tl">
                    <a:srgbClr val="DDDDDD"/>
                  </a:outerShdw>
                </a:effectLst>
              </a:rPr>
              <a:t>Non-Caching Example </a:t>
            </a:r>
            <a:endParaRPr lang="en-US" sz="4600">
              <a:effectLst>
                <a:outerShdw blurRad="38100" dist="38100" dir="2700000" algn="tl">
                  <a:srgbClr val="DDDDDD"/>
                </a:outerShdw>
              </a:effectLst>
            </a:endParaRPr>
          </a:p>
        </p:txBody>
      </p:sp>
      <p:sp>
        <p:nvSpPr>
          <p:cNvPr id="56326" name="Rectangle 4">
            <a:extLst>
              <a:ext uri="{FF2B5EF4-FFF2-40B4-BE49-F238E27FC236}">
                <a16:creationId xmlns:a16="http://schemas.microsoft.com/office/drawing/2014/main" id="{98E7167C-C4BD-EB4E-821B-662CF2971BDA}"/>
              </a:ext>
            </a:extLst>
          </p:cNvPr>
          <p:cNvSpPr>
            <a:spLocks noGrp="1" noChangeArrowheads="1"/>
          </p:cNvSpPr>
          <p:nvPr>
            <p:ph type="body" sz="half" idx="4294967295"/>
          </p:nvPr>
        </p:nvSpPr>
        <p:spPr>
          <a:xfrm>
            <a:off x="520700" y="1379538"/>
            <a:ext cx="4164013" cy="4648200"/>
          </a:xfrm>
        </p:spPr>
        <p:txBody>
          <a:bodyPr/>
          <a:lstStyle/>
          <a:p>
            <a:pPr eaLnBrk="1" hangingPunct="1">
              <a:buFont typeface="Wingdings" pitchFamily="2" charset="2"/>
              <a:buNone/>
            </a:pPr>
            <a:r>
              <a:rPr lang="en-US" altLang="en-US" sz="2600" u="sng">
                <a:solidFill>
                  <a:schemeClr val="tx2"/>
                </a:solidFill>
                <a:ea typeface="ＭＳ Ｐゴシック" panose="020B0600070205080204" pitchFamily="34" charset="-128"/>
              </a:rPr>
              <a:t>Consequences</a:t>
            </a:r>
            <a:endParaRPr lang="en-US" altLang="en-US" sz="2600">
              <a:solidFill>
                <a:schemeClr val="tx2"/>
              </a:solidFill>
              <a:ea typeface="ＭＳ Ｐゴシック" panose="020B0600070205080204" pitchFamily="34" charset="-128"/>
            </a:endParaRPr>
          </a:p>
          <a:p>
            <a:pPr eaLnBrk="1" hangingPunct="1"/>
            <a:r>
              <a:rPr lang="en-US" altLang="en-US" sz="2200">
                <a:ea typeface="ＭＳ Ｐゴシック" panose="020B0600070205080204" pitchFamily="34" charset="-128"/>
              </a:rPr>
              <a:t>Utilization on LAN = 15%</a:t>
            </a:r>
          </a:p>
          <a:p>
            <a:pPr eaLnBrk="1" hangingPunct="1"/>
            <a:r>
              <a:rPr lang="en-US" altLang="en-US" sz="2200">
                <a:ea typeface="ＭＳ Ｐゴシック" panose="020B0600070205080204" pitchFamily="34" charset="-128"/>
              </a:rPr>
              <a:t>Utilization on access link = 100%</a:t>
            </a:r>
          </a:p>
          <a:p>
            <a:pPr eaLnBrk="1" hangingPunct="1"/>
            <a:r>
              <a:rPr lang="en-US" altLang="en-US" sz="2200">
                <a:ea typeface="ＭＳ Ｐゴシック" panose="020B0600070205080204" pitchFamily="34" charset="-128"/>
              </a:rPr>
              <a:t>Total delay   = Internet delay + access delay + LAN delay</a:t>
            </a:r>
          </a:p>
          <a:p>
            <a:pPr eaLnBrk="1" hangingPunct="1">
              <a:buFont typeface="Wingdings" pitchFamily="2" charset="2"/>
              <a:buNone/>
            </a:pPr>
            <a:r>
              <a:rPr lang="en-US" altLang="en-US" sz="2200">
                <a:ea typeface="ＭＳ Ｐゴシック" panose="020B0600070205080204" pitchFamily="34" charset="-128"/>
              </a:rPr>
              <a:t>  =  2 sec + </a:t>
            </a:r>
            <a:r>
              <a:rPr lang="en-US" altLang="en-US" sz="2200" b="1">
                <a:ea typeface="ＭＳ Ｐゴシック" panose="020B0600070205080204" pitchFamily="34" charset="-128"/>
              </a:rPr>
              <a:t>minutes</a:t>
            </a:r>
            <a:r>
              <a:rPr lang="en-US" altLang="en-US" sz="2200">
                <a:ea typeface="ＭＳ Ｐゴシック" panose="020B0600070205080204" pitchFamily="34" charset="-128"/>
              </a:rPr>
              <a:t> + milliseconds</a:t>
            </a:r>
          </a:p>
        </p:txBody>
      </p:sp>
      <p:grpSp>
        <p:nvGrpSpPr>
          <p:cNvPr id="56327" name="Group 5">
            <a:extLst>
              <a:ext uri="{FF2B5EF4-FFF2-40B4-BE49-F238E27FC236}">
                <a16:creationId xmlns:a16="http://schemas.microsoft.com/office/drawing/2014/main" id="{DF7A071E-E697-974F-95B7-9FD6E445D92C}"/>
              </a:ext>
            </a:extLst>
          </p:cNvPr>
          <p:cNvGrpSpPr>
            <a:grpSpLocks/>
          </p:cNvGrpSpPr>
          <p:nvPr/>
        </p:nvGrpSpPr>
        <p:grpSpPr bwMode="auto">
          <a:xfrm>
            <a:off x="4878388" y="1698625"/>
            <a:ext cx="184150" cy="542925"/>
            <a:chOff x="4180" y="783"/>
            <a:chExt cx="150" cy="307"/>
          </a:xfrm>
        </p:grpSpPr>
        <p:sp>
          <p:nvSpPr>
            <p:cNvPr id="56414" name="AutoShape 6">
              <a:extLst>
                <a:ext uri="{FF2B5EF4-FFF2-40B4-BE49-F238E27FC236}">
                  <a16:creationId xmlns:a16="http://schemas.microsoft.com/office/drawing/2014/main" id="{BD81D869-231C-874B-AB13-456A8DD7F365}"/>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15" name="Rectangle 7">
              <a:extLst>
                <a:ext uri="{FF2B5EF4-FFF2-40B4-BE49-F238E27FC236}">
                  <a16:creationId xmlns:a16="http://schemas.microsoft.com/office/drawing/2014/main" id="{AFA65B72-8130-7146-8FA8-0FD13B34830E}"/>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16" name="Rectangle 8">
              <a:extLst>
                <a:ext uri="{FF2B5EF4-FFF2-40B4-BE49-F238E27FC236}">
                  <a16:creationId xmlns:a16="http://schemas.microsoft.com/office/drawing/2014/main" id="{C4834A6E-AF6C-5841-B910-6EE4942D0FB9}"/>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17" name="AutoShape 9">
              <a:extLst>
                <a:ext uri="{FF2B5EF4-FFF2-40B4-BE49-F238E27FC236}">
                  <a16:creationId xmlns:a16="http://schemas.microsoft.com/office/drawing/2014/main" id="{29F71627-5C3E-0C42-8C14-EB90209F3DCB}"/>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18" name="Line 10">
              <a:extLst>
                <a:ext uri="{FF2B5EF4-FFF2-40B4-BE49-F238E27FC236}">
                  <a16:creationId xmlns:a16="http://schemas.microsoft.com/office/drawing/2014/main" id="{ADF3AEEA-C587-9D4B-8497-24ED3F7E2E21}"/>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19" name="Line 11">
              <a:extLst>
                <a:ext uri="{FF2B5EF4-FFF2-40B4-BE49-F238E27FC236}">
                  <a16:creationId xmlns:a16="http://schemas.microsoft.com/office/drawing/2014/main" id="{99207163-63FB-EC43-9982-E240C8DA6530}"/>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20" name="Rectangle 12">
              <a:extLst>
                <a:ext uri="{FF2B5EF4-FFF2-40B4-BE49-F238E27FC236}">
                  <a16:creationId xmlns:a16="http://schemas.microsoft.com/office/drawing/2014/main" id="{599961DB-58A1-8B4A-AD05-F11EED68EF8C}"/>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21" name="Rectangle 13">
              <a:extLst>
                <a:ext uri="{FF2B5EF4-FFF2-40B4-BE49-F238E27FC236}">
                  <a16:creationId xmlns:a16="http://schemas.microsoft.com/office/drawing/2014/main" id="{84063A25-A413-1D41-8DA0-FC82EC507838}"/>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6328" name="Group 14">
            <a:extLst>
              <a:ext uri="{FF2B5EF4-FFF2-40B4-BE49-F238E27FC236}">
                <a16:creationId xmlns:a16="http://schemas.microsoft.com/office/drawing/2014/main" id="{B64C7D6B-8CFE-C04E-8840-9737FEC621DA}"/>
              </a:ext>
            </a:extLst>
          </p:cNvPr>
          <p:cNvGrpSpPr>
            <a:grpSpLocks/>
          </p:cNvGrpSpPr>
          <p:nvPr/>
        </p:nvGrpSpPr>
        <p:grpSpPr bwMode="auto">
          <a:xfrm>
            <a:off x="5802313" y="1155700"/>
            <a:ext cx="184150" cy="542925"/>
            <a:chOff x="4180" y="783"/>
            <a:chExt cx="150" cy="307"/>
          </a:xfrm>
        </p:grpSpPr>
        <p:sp>
          <p:nvSpPr>
            <p:cNvPr id="56406" name="AutoShape 15">
              <a:extLst>
                <a:ext uri="{FF2B5EF4-FFF2-40B4-BE49-F238E27FC236}">
                  <a16:creationId xmlns:a16="http://schemas.microsoft.com/office/drawing/2014/main" id="{609AB97F-A3E2-7949-85A4-53DB00D91038}"/>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07" name="Rectangle 16">
              <a:extLst>
                <a:ext uri="{FF2B5EF4-FFF2-40B4-BE49-F238E27FC236}">
                  <a16:creationId xmlns:a16="http://schemas.microsoft.com/office/drawing/2014/main" id="{E23D3A36-17E1-8C43-8824-8DEEB9B20ECC}"/>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08" name="Rectangle 17">
              <a:extLst>
                <a:ext uri="{FF2B5EF4-FFF2-40B4-BE49-F238E27FC236}">
                  <a16:creationId xmlns:a16="http://schemas.microsoft.com/office/drawing/2014/main" id="{ABB03EAE-D9BA-7F4A-981D-70C13C026D74}"/>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09" name="AutoShape 18">
              <a:extLst>
                <a:ext uri="{FF2B5EF4-FFF2-40B4-BE49-F238E27FC236}">
                  <a16:creationId xmlns:a16="http://schemas.microsoft.com/office/drawing/2014/main" id="{7927BB83-7021-2744-9D08-B5E5FB39C2D2}"/>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10" name="Line 19">
              <a:extLst>
                <a:ext uri="{FF2B5EF4-FFF2-40B4-BE49-F238E27FC236}">
                  <a16:creationId xmlns:a16="http://schemas.microsoft.com/office/drawing/2014/main" id="{604F7BA9-2439-F04D-B3C1-DCDCC3C871D2}"/>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11" name="Line 20">
              <a:extLst>
                <a:ext uri="{FF2B5EF4-FFF2-40B4-BE49-F238E27FC236}">
                  <a16:creationId xmlns:a16="http://schemas.microsoft.com/office/drawing/2014/main" id="{EB9C7827-DFA8-EA40-BE37-3C64ADDC98CA}"/>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12" name="Rectangle 21">
              <a:extLst>
                <a:ext uri="{FF2B5EF4-FFF2-40B4-BE49-F238E27FC236}">
                  <a16:creationId xmlns:a16="http://schemas.microsoft.com/office/drawing/2014/main" id="{49D4C11D-C4F2-2042-8DBD-1E90D81A7C9E}"/>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13" name="Rectangle 22">
              <a:extLst>
                <a:ext uri="{FF2B5EF4-FFF2-40B4-BE49-F238E27FC236}">
                  <a16:creationId xmlns:a16="http://schemas.microsoft.com/office/drawing/2014/main" id="{D90DB39C-64F6-5643-B6CB-48CB05EA1E97}"/>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6329" name="Group 23">
            <a:extLst>
              <a:ext uri="{FF2B5EF4-FFF2-40B4-BE49-F238E27FC236}">
                <a16:creationId xmlns:a16="http://schemas.microsoft.com/office/drawing/2014/main" id="{913C9231-0A5C-7445-A45A-170BDBA9BEAA}"/>
              </a:ext>
            </a:extLst>
          </p:cNvPr>
          <p:cNvGrpSpPr>
            <a:grpSpLocks/>
          </p:cNvGrpSpPr>
          <p:nvPr/>
        </p:nvGrpSpPr>
        <p:grpSpPr bwMode="auto">
          <a:xfrm>
            <a:off x="6478588" y="1184275"/>
            <a:ext cx="184150" cy="542925"/>
            <a:chOff x="4180" y="783"/>
            <a:chExt cx="150" cy="307"/>
          </a:xfrm>
        </p:grpSpPr>
        <p:sp>
          <p:nvSpPr>
            <p:cNvPr id="56398" name="AutoShape 24">
              <a:extLst>
                <a:ext uri="{FF2B5EF4-FFF2-40B4-BE49-F238E27FC236}">
                  <a16:creationId xmlns:a16="http://schemas.microsoft.com/office/drawing/2014/main" id="{A9CFAECC-2FE0-DF44-9D46-A62A7F562562}"/>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99" name="Rectangle 25">
              <a:extLst>
                <a:ext uri="{FF2B5EF4-FFF2-40B4-BE49-F238E27FC236}">
                  <a16:creationId xmlns:a16="http://schemas.microsoft.com/office/drawing/2014/main" id="{B71CB870-887F-6A49-BB0A-23FDA301DC2C}"/>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00" name="Rectangle 26">
              <a:extLst>
                <a:ext uri="{FF2B5EF4-FFF2-40B4-BE49-F238E27FC236}">
                  <a16:creationId xmlns:a16="http://schemas.microsoft.com/office/drawing/2014/main" id="{C2C9E3B5-3920-954D-94EC-81EB937A551F}"/>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01" name="AutoShape 27">
              <a:extLst>
                <a:ext uri="{FF2B5EF4-FFF2-40B4-BE49-F238E27FC236}">
                  <a16:creationId xmlns:a16="http://schemas.microsoft.com/office/drawing/2014/main" id="{467C55F0-5ACC-BA41-B28C-1094424FA769}"/>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02" name="Line 28">
              <a:extLst>
                <a:ext uri="{FF2B5EF4-FFF2-40B4-BE49-F238E27FC236}">
                  <a16:creationId xmlns:a16="http://schemas.microsoft.com/office/drawing/2014/main" id="{32A1A759-E28E-1249-809A-C89746CECBE3}"/>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03" name="Line 29">
              <a:extLst>
                <a:ext uri="{FF2B5EF4-FFF2-40B4-BE49-F238E27FC236}">
                  <a16:creationId xmlns:a16="http://schemas.microsoft.com/office/drawing/2014/main" id="{D1FA5F04-DB66-014C-9702-94048935E0B5}"/>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404" name="Rectangle 30">
              <a:extLst>
                <a:ext uri="{FF2B5EF4-FFF2-40B4-BE49-F238E27FC236}">
                  <a16:creationId xmlns:a16="http://schemas.microsoft.com/office/drawing/2014/main" id="{D7CB122D-C5A9-454F-B94B-B50608BE1DA6}"/>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405" name="Rectangle 31">
              <a:extLst>
                <a:ext uri="{FF2B5EF4-FFF2-40B4-BE49-F238E27FC236}">
                  <a16:creationId xmlns:a16="http://schemas.microsoft.com/office/drawing/2014/main" id="{CB2878C2-0301-0C4A-90BB-3211672487B1}"/>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6330" name="Group 32">
            <a:extLst>
              <a:ext uri="{FF2B5EF4-FFF2-40B4-BE49-F238E27FC236}">
                <a16:creationId xmlns:a16="http://schemas.microsoft.com/office/drawing/2014/main" id="{697B6680-37D9-364D-8090-2217B6F1BABB}"/>
              </a:ext>
            </a:extLst>
          </p:cNvPr>
          <p:cNvGrpSpPr>
            <a:grpSpLocks/>
          </p:cNvGrpSpPr>
          <p:nvPr/>
        </p:nvGrpSpPr>
        <p:grpSpPr bwMode="auto">
          <a:xfrm>
            <a:off x="7059613" y="1365250"/>
            <a:ext cx="184150" cy="542925"/>
            <a:chOff x="4180" y="783"/>
            <a:chExt cx="150" cy="307"/>
          </a:xfrm>
        </p:grpSpPr>
        <p:sp>
          <p:nvSpPr>
            <p:cNvPr id="56390" name="AutoShape 33">
              <a:extLst>
                <a:ext uri="{FF2B5EF4-FFF2-40B4-BE49-F238E27FC236}">
                  <a16:creationId xmlns:a16="http://schemas.microsoft.com/office/drawing/2014/main" id="{80D14AF1-1FBC-C042-B8E9-E04DE9482F37}"/>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91" name="Rectangle 34">
              <a:extLst>
                <a:ext uri="{FF2B5EF4-FFF2-40B4-BE49-F238E27FC236}">
                  <a16:creationId xmlns:a16="http://schemas.microsoft.com/office/drawing/2014/main" id="{3160A5B2-11CE-F249-8A56-4D493ACDA52A}"/>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92" name="Rectangle 35">
              <a:extLst>
                <a:ext uri="{FF2B5EF4-FFF2-40B4-BE49-F238E27FC236}">
                  <a16:creationId xmlns:a16="http://schemas.microsoft.com/office/drawing/2014/main" id="{1E463047-2F72-E34D-BD7C-07F89680D9D3}"/>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93" name="AutoShape 36">
              <a:extLst>
                <a:ext uri="{FF2B5EF4-FFF2-40B4-BE49-F238E27FC236}">
                  <a16:creationId xmlns:a16="http://schemas.microsoft.com/office/drawing/2014/main" id="{1618EB80-AACA-274D-8BCD-3FB5C09035DD}"/>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94" name="Line 37">
              <a:extLst>
                <a:ext uri="{FF2B5EF4-FFF2-40B4-BE49-F238E27FC236}">
                  <a16:creationId xmlns:a16="http://schemas.microsoft.com/office/drawing/2014/main" id="{912739E7-0604-FB41-9920-9F6C781E9590}"/>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95" name="Line 38">
              <a:extLst>
                <a:ext uri="{FF2B5EF4-FFF2-40B4-BE49-F238E27FC236}">
                  <a16:creationId xmlns:a16="http://schemas.microsoft.com/office/drawing/2014/main" id="{CAEDB4E8-EFD9-684D-9A00-8477E44130F3}"/>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96" name="Rectangle 39">
              <a:extLst>
                <a:ext uri="{FF2B5EF4-FFF2-40B4-BE49-F238E27FC236}">
                  <a16:creationId xmlns:a16="http://schemas.microsoft.com/office/drawing/2014/main" id="{ABC255E9-E7D4-2948-B30B-DE6AE4EE7135}"/>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97" name="Rectangle 40">
              <a:extLst>
                <a:ext uri="{FF2B5EF4-FFF2-40B4-BE49-F238E27FC236}">
                  <a16:creationId xmlns:a16="http://schemas.microsoft.com/office/drawing/2014/main" id="{CB751C8A-A900-5A42-98C1-DBC43170C6AA}"/>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6331" name="Group 41">
            <a:extLst>
              <a:ext uri="{FF2B5EF4-FFF2-40B4-BE49-F238E27FC236}">
                <a16:creationId xmlns:a16="http://schemas.microsoft.com/office/drawing/2014/main" id="{1DF26BFC-FBDF-A249-9451-1EE4BB338076}"/>
              </a:ext>
            </a:extLst>
          </p:cNvPr>
          <p:cNvGrpSpPr>
            <a:grpSpLocks/>
          </p:cNvGrpSpPr>
          <p:nvPr/>
        </p:nvGrpSpPr>
        <p:grpSpPr bwMode="auto">
          <a:xfrm>
            <a:off x="7373938" y="2155825"/>
            <a:ext cx="184150" cy="542925"/>
            <a:chOff x="4180" y="783"/>
            <a:chExt cx="150" cy="307"/>
          </a:xfrm>
        </p:grpSpPr>
        <p:sp>
          <p:nvSpPr>
            <p:cNvPr id="56382" name="AutoShape 42">
              <a:extLst>
                <a:ext uri="{FF2B5EF4-FFF2-40B4-BE49-F238E27FC236}">
                  <a16:creationId xmlns:a16="http://schemas.microsoft.com/office/drawing/2014/main" id="{810E645E-8AD0-F04F-ADD3-3B64C3E8BD18}"/>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83" name="Rectangle 43">
              <a:extLst>
                <a:ext uri="{FF2B5EF4-FFF2-40B4-BE49-F238E27FC236}">
                  <a16:creationId xmlns:a16="http://schemas.microsoft.com/office/drawing/2014/main" id="{262FAE08-A49B-694E-B7BE-FBEABDE64E7C}"/>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84" name="Rectangle 44">
              <a:extLst>
                <a:ext uri="{FF2B5EF4-FFF2-40B4-BE49-F238E27FC236}">
                  <a16:creationId xmlns:a16="http://schemas.microsoft.com/office/drawing/2014/main" id="{CE4F1107-AA42-764C-9BC0-FE03032BE7FF}"/>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85" name="AutoShape 45">
              <a:extLst>
                <a:ext uri="{FF2B5EF4-FFF2-40B4-BE49-F238E27FC236}">
                  <a16:creationId xmlns:a16="http://schemas.microsoft.com/office/drawing/2014/main" id="{F8654390-1DCF-E448-8153-38A88144BF3D}"/>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86" name="Line 46">
              <a:extLst>
                <a:ext uri="{FF2B5EF4-FFF2-40B4-BE49-F238E27FC236}">
                  <a16:creationId xmlns:a16="http://schemas.microsoft.com/office/drawing/2014/main" id="{74C58402-3E16-5B4F-89E7-1A2317BB40FB}"/>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7" name="Line 47">
              <a:extLst>
                <a:ext uri="{FF2B5EF4-FFF2-40B4-BE49-F238E27FC236}">
                  <a16:creationId xmlns:a16="http://schemas.microsoft.com/office/drawing/2014/main" id="{4E753D83-DB09-AC4C-B8ED-EEA91AF9D330}"/>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8" name="Rectangle 48">
              <a:extLst>
                <a:ext uri="{FF2B5EF4-FFF2-40B4-BE49-F238E27FC236}">
                  <a16:creationId xmlns:a16="http://schemas.microsoft.com/office/drawing/2014/main" id="{880EE3A7-A9C1-634A-A1F5-9D95D43950A5}"/>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89" name="Rectangle 49">
              <a:extLst>
                <a:ext uri="{FF2B5EF4-FFF2-40B4-BE49-F238E27FC236}">
                  <a16:creationId xmlns:a16="http://schemas.microsoft.com/office/drawing/2014/main" id="{530955B2-CAFA-E840-866B-1FBA73BAC794}"/>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56332" name="Text Box 50">
            <a:extLst>
              <a:ext uri="{FF2B5EF4-FFF2-40B4-BE49-F238E27FC236}">
                <a16:creationId xmlns:a16="http://schemas.microsoft.com/office/drawing/2014/main" id="{4E2A0C39-59B5-194C-85D5-935E147B16C4}"/>
              </a:ext>
            </a:extLst>
          </p:cNvPr>
          <p:cNvSpPr txBox="1">
            <a:spLocks noChangeArrowheads="1"/>
          </p:cNvSpPr>
          <p:nvPr/>
        </p:nvSpPr>
        <p:spPr bwMode="auto">
          <a:xfrm>
            <a:off x="7600950" y="1208088"/>
            <a:ext cx="1079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a:latin typeface="Comic Sans MS" panose="030F0902030302020204" pitchFamily="66" charset="0"/>
              </a:rPr>
              <a:t>origin</a:t>
            </a:r>
          </a:p>
          <a:p>
            <a:pPr algn="r"/>
            <a:r>
              <a:rPr lang="en-US" altLang="en-US" sz="2000">
                <a:latin typeface="Comic Sans MS" panose="030F0902030302020204" pitchFamily="66" charset="0"/>
              </a:rPr>
              <a:t>servers</a:t>
            </a:r>
            <a:endParaRPr lang="en-US" altLang="en-US">
              <a:latin typeface="Times New Roman" panose="02020603050405020304" pitchFamily="18" charset="0"/>
            </a:endParaRPr>
          </a:p>
        </p:txBody>
      </p:sp>
      <p:sp>
        <p:nvSpPr>
          <p:cNvPr id="56333" name="Line 51">
            <a:extLst>
              <a:ext uri="{FF2B5EF4-FFF2-40B4-BE49-F238E27FC236}">
                <a16:creationId xmlns:a16="http://schemas.microsoft.com/office/drawing/2014/main" id="{194BDF10-CA17-0D41-8B12-573FE01C3F88}"/>
              </a:ext>
            </a:extLst>
          </p:cNvPr>
          <p:cNvSpPr>
            <a:spLocks noChangeShapeType="1"/>
          </p:cNvSpPr>
          <p:nvPr/>
        </p:nvSpPr>
        <p:spPr bwMode="auto">
          <a:xfrm>
            <a:off x="5876925" y="1695450"/>
            <a:ext cx="66675" cy="2762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4" name="Line 52">
            <a:extLst>
              <a:ext uri="{FF2B5EF4-FFF2-40B4-BE49-F238E27FC236}">
                <a16:creationId xmlns:a16="http://schemas.microsoft.com/office/drawing/2014/main" id="{268A1597-37F7-834C-AF04-0270DD7CCD64}"/>
              </a:ext>
            </a:extLst>
          </p:cNvPr>
          <p:cNvSpPr>
            <a:spLocks noChangeShapeType="1"/>
          </p:cNvSpPr>
          <p:nvPr/>
        </p:nvSpPr>
        <p:spPr bwMode="auto">
          <a:xfrm flipH="1">
            <a:off x="6505575" y="1733550"/>
            <a:ext cx="9525" cy="2381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5" name="Line 53">
            <a:extLst>
              <a:ext uri="{FF2B5EF4-FFF2-40B4-BE49-F238E27FC236}">
                <a16:creationId xmlns:a16="http://schemas.microsoft.com/office/drawing/2014/main" id="{1B3F2FCB-C373-754E-B6BC-0CFBF4594CA0}"/>
              </a:ext>
            </a:extLst>
          </p:cNvPr>
          <p:cNvSpPr>
            <a:spLocks noChangeShapeType="1"/>
          </p:cNvSpPr>
          <p:nvPr/>
        </p:nvSpPr>
        <p:spPr bwMode="auto">
          <a:xfrm flipH="1">
            <a:off x="6962775" y="1895475"/>
            <a:ext cx="133350" cy="2095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6" name="Line 54">
            <a:extLst>
              <a:ext uri="{FF2B5EF4-FFF2-40B4-BE49-F238E27FC236}">
                <a16:creationId xmlns:a16="http://schemas.microsoft.com/office/drawing/2014/main" id="{B78D211B-5D54-AC49-94DA-E7898E645853}"/>
              </a:ext>
            </a:extLst>
          </p:cNvPr>
          <p:cNvSpPr>
            <a:spLocks noChangeShapeType="1"/>
          </p:cNvSpPr>
          <p:nvPr/>
        </p:nvSpPr>
        <p:spPr bwMode="auto">
          <a:xfrm flipH="1" flipV="1">
            <a:off x="7124700" y="2657475"/>
            <a:ext cx="24765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37" name="Freeform 55">
            <a:extLst>
              <a:ext uri="{FF2B5EF4-FFF2-40B4-BE49-F238E27FC236}">
                <a16:creationId xmlns:a16="http://schemas.microsoft.com/office/drawing/2014/main" id="{4A62E4B8-5DD6-1444-AB6A-94CEE35D737F}"/>
              </a:ext>
            </a:extLst>
          </p:cNvPr>
          <p:cNvSpPr>
            <a:spLocks/>
          </p:cNvSpPr>
          <p:nvPr/>
        </p:nvSpPr>
        <p:spPr bwMode="auto">
          <a:xfrm>
            <a:off x="5162550" y="1689100"/>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6338" name="Group 56">
            <a:extLst>
              <a:ext uri="{FF2B5EF4-FFF2-40B4-BE49-F238E27FC236}">
                <a16:creationId xmlns:a16="http://schemas.microsoft.com/office/drawing/2014/main" id="{B4B81B7C-C04D-7F4E-AB4A-39E9AF82A9D6}"/>
              </a:ext>
            </a:extLst>
          </p:cNvPr>
          <p:cNvGrpSpPr>
            <a:grpSpLocks/>
          </p:cNvGrpSpPr>
          <p:nvPr/>
        </p:nvGrpSpPr>
        <p:grpSpPr bwMode="auto">
          <a:xfrm>
            <a:off x="6145213" y="2890838"/>
            <a:ext cx="501650" cy="233362"/>
            <a:chOff x="3600" y="219"/>
            <a:chExt cx="360" cy="175"/>
          </a:xfrm>
        </p:grpSpPr>
        <p:sp>
          <p:nvSpPr>
            <p:cNvPr id="56369" name="Oval 57">
              <a:extLst>
                <a:ext uri="{FF2B5EF4-FFF2-40B4-BE49-F238E27FC236}">
                  <a16:creationId xmlns:a16="http://schemas.microsoft.com/office/drawing/2014/main" id="{54442E1C-F881-BC40-B37C-E37F7F6E70AE}"/>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70" name="Line 58">
              <a:extLst>
                <a:ext uri="{FF2B5EF4-FFF2-40B4-BE49-F238E27FC236}">
                  <a16:creationId xmlns:a16="http://schemas.microsoft.com/office/drawing/2014/main" id="{24AC663A-59A7-6B49-98A1-EDFE8EDED4E2}"/>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1" name="Line 59">
              <a:extLst>
                <a:ext uri="{FF2B5EF4-FFF2-40B4-BE49-F238E27FC236}">
                  <a16:creationId xmlns:a16="http://schemas.microsoft.com/office/drawing/2014/main" id="{282780EE-39EF-D64F-9D6B-072621DB512C}"/>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2" name="Rectangle 60">
              <a:extLst>
                <a:ext uri="{FF2B5EF4-FFF2-40B4-BE49-F238E27FC236}">
                  <a16:creationId xmlns:a16="http://schemas.microsoft.com/office/drawing/2014/main" id="{9980F5DF-B159-E640-AB7A-F4AE0F43DCE0}"/>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56373" name="Oval 61">
              <a:extLst>
                <a:ext uri="{FF2B5EF4-FFF2-40B4-BE49-F238E27FC236}">
                  <a16:creationId xmlns:a16="http://schemas.microsoft.com/office/drawing/2014/main" id="{7BBE3D3C-0EFC-5043-B66C-76B94A2ABE48}"/>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56374" name="Group 62">
              <a:extLst>
                <a:ext uri="{FF2B5EF4-FFF2-40B4-BE49-F238E27FC236}">
                  <a16:creationId xmlns:a16="http://schemas.microsoft.com/office/drawing/2014/main" id="{7B6BA989-DDB2-EE4B-B090-7AF74F6E6A94}"/>
                </a:ext>
              </a:extLst>
            </p:cNvPr>
            <p:cNvGrpSpPr>
              <a:grpSpLocks/>
            </p:cNvGrpSpPr>
            <p:nvPr/>
          </p:nvGrpSpPr>
          <p:grpSpPr bwMode="auto">
            <a:xfrm>
              <a:off x="3686" y="244"/>
              <a:ext cx="177" cy="66"/>
              <a:chOff x="2848" y="848"/>
              <a:chExt cx="140" cy="98"/>
            </a:xfrm>
          </p:grpSpPr>
          <p:sp>
            <p:nvSpPr>
              <p:cNvPr id="56379" name="Line 63">
                <a:extLst>
                  <a:ext uri="{FF2B5EF4-FFF2-40B4-BE49-F238E27FC236}">
                    <a16:creationId xmlns:a16="http://schemas.microsoft.com/office/drawing/2014/main" id="{4AC4B9BA-953D-B74D-A9A3-DB6B2C375CFB}"/>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0" name="Line 64">
                <a:extLst>
                  <a:ext uri="{FF2B5EF4-FFF2-40B4-BE49-F238E27FC236}">
                    <a16:creationId xmlns:a16="http://schemas.microsoft.com/office/drawing/2014/main" id="{2962C50C-E314-494F-A010-5174A6A262E3}"/>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81" name="Line 65">
                <a:extLst>
                  <a:ext uri="{FF2B5EF4-FFF2-40B4-BE49-F238E27FC236}">
                    <a16:creationId xmlns:a16="http://schemas.microsoft.com/office/drawing/2014/main" id="{9C1A5069-16B2-7448-AA82-5ABE08289422}"/>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75" name="Group 66">
              <a:extLst>
                <a:ext uri="{FF2B5EF4-FFF2-40B4-BE49-F238E27FC236}">
                  <a16:creationId xmlns:a16="http://schemas.microsoft.com/office/drawing/2014/main" id="{1759A5E9-69C9-AD47-9D9B-B2F2D795496E}"/>
                </a:ext>
              </a:extLst>
            </p:cNvPr>
            <p:cNvGrpSpPr>
              <a:grpSpLocks/>
            </p:cNvGrpSpPr>
            <p:nvPr/>
          </p:nvGrpSpPr>
          <p:grpSpPr bwMode="auto">
            <a:xfrm flipV="1">
              <a:off x="3686" y="243"/>
              <a:ext cx="177" cy="66"/>
              <a:chOff x="2848" y="848"/>
              <a:chExt cx="140" cy="98"/>
            </a:xfrm>
          </p:grpSpPr>
          <p:sp>
            <p:nvSpPr>
              <p:cNvPr id="56376" name="Line 67">
                <a:extLst>
                  <a:ext uri="{FF2B5EF4-FFF2-40B4-BE49-F238E27FC236}">
                    <a16:creationId xmlns:a16="http://schemas.microsoft.com/office/drawing/2014/main" id="{D07C49DA-5A1A-8449-A350-702B4F4508A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7" name="Line 68">
                <a:extLst>
                  <a:ext uri="{FF2B5EF4-FFF2-40B4-BE49-F238E27FC236}">
                    <a16:creationId xmlns:a16="http://schemas.microsoft.com/office/drawing/2014/main" id="{7E182791-9768-2846-BCB7-CF9232FF7E77}"/>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78" name="Line 69">
                <a:extLst>
                  <a:ext uri="{FF2B5EF4-FFF2-40B4-BE49-F238E27FC236}">
                    <a16:creationId xmlns:a16="http://schemas.microsoft.com/office/drawing/2014/main" id="{F1D14AB8-46A5-FC4F-AB1F-7AF9A4795A31}"/>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6339" name="Text Box 70">
            <a:extLst>
              <a:ext uri="{FF2B5EF4-FFF2-40B4-BE49-F238E27FC236}">
                <a16:creationId xmlns:a16="http://schemas.microsoft.com/office/drawing/2014/main" id="{D192F619-5A35-3245-86FD-0A43320FD88A}"/>
              </a:ext>
            </a:extLst>
          </p:cNvPr>
          <p:cNvSpPr txBox="1">
            <a:spLocks noChangeArrowheads="1"/>
          </p:cNvSpPr>
          <p:nvPr/>
        </p:nvSpPr>
        <p:spPr bwMode="auto">
          <a:xfrm>
            <a:off x="5595938" y="1998663"/>
            <a:ext cx="1079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public</a:t>
            </a:r>
          </a:p>
          <a:p>
            <a:pPr algn="ctr"/>
            <a:r>
              <a:rPr lang="en-US" altLang="en-US" sz="1600">
                <a:latin typeface="Comic Sans MS" panose="030F0902030302020204" pitchFamily="66" charset="0"/>
              </a:rPr>
              <a:t> Internet</a:t>
            </a:r>
            <a:endParaRPr lang="en-US" altLang="en-US">
              <a:solidFill>
                <a:schemeClr val="accent2"/>
              </a:solidFill>
              <a:latin typeface="Times New Roman" panose="02020603050405020304" pitchFamily="18" charset="0"/>
            </a:endParaRPr>
          </a:p>
        </p:txBody>
      </p:sp>
      <p:sp>
        <p:nvSpPr>
          <p:cNvPr id="56340" name="Freeform 71">
            <a:extLst>
              <a:ext uri="{FF2B5EF4-FFF2-40B4-BE49-F238E27FC236}">
                <a16:creationId xmlns:a16="http://schemas.microsoft.com/office/drawing/2014/main" id="{93711FAC-9586-2343-80B2-8BB5F146D22C}"/>
              </a:ext>
            </a:extLst>
          </p:cNvPr>
          <p:cNvSpPr>
            <a:spLocks/>
          </p:cNvSpPr>
          <p:nvPr/>
        </p:nvSpPr>
        <p:spPr bwMode="auto">
          <a:xfrm>
            <a:off x="4732338" y="4059238"/>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56341" name="Object 2">
            <a:extLst>
              <a:ext uri="{FF2B5EF4-FFF2-40B4-BE49-F238E27FC236}">
                <a16:creationId xmlns:a16="http://schemas.microsoft.com/office/drawing/2014/main" id="{8B5638D2-ABA0-1041-8132-78AC6AC5309F}"/>
              </a:ext>
            </a:extLst>
          </p:cNvPr>
          <p:cNvGraphicFramePr>
            <a:graphicFrameLocks noChangeAspect="1"/>
          </p:cNvGraphicFramePr>
          <p:nvPr/>
        </p:nvGraphicFramePr>
        <p:xfrm>
          <a:off x="4979988" y="4803775"/>
          <a:ext cx="444500" cy="357188"/>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342" name="Object 3">
            <a:extLst>
              <a:ext uri="{FF2B5EF4-FFF2-40B4-BE49-F238E27FC236}">
                <a16:creationId xmlns:a16="http://schemas.microsoft.com/office/drawing/2014/main" id="{DCE43892-878E-1F46-95D9-86700B4BF031}"/>
              </a:ext>
            </a:extLst>
          </p:cNvPr>
          <p:cNvGraphicFramePr>
            <a:graphicFrameLocks noChangeAspect="1"/>
          </p:cNvGraphicFramePr>
          <p:nvPr/>
        </p:nvGraphicFramePr>
        <p:xfrm>
          <a:off x="5484813" y="4803775"/>
          <a:ext cx="444500" cy="357188"/>
        </p:xfrm>
        <a:graphic>
          <a:graphicData uri="http://schemas.openxmlformats.org/presentationml/2006/ole">
            <mc:AlternateContent xmlns:mc="http://schemas.openxmlformats.org/markup-compatibility/2006">
              <mc:Choice xmlns:v="urn:schemas-microsoft-com:vml" Requires="v">
                <p:oleObj name="Clip" r:id="rId5" imgW="17462500" imgH="14478000" progId="MS_ClipArt_Gallery.2">
                  <p:embed/>
                </p:oleObj>
              </mc:Choice>
              <mc:Fallback>
                <p:oleObj name="Clip" r:id="rId5" imgW="17462500" imgH="144780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343" name="Object 4">
            <a:extLst>
              <a:ext uri="{FF2B5EF4-FFF2-40B4-BE49-F238E27FC236}">
                <a16:creationId xmlns:a16="http://schemas.microsoft.com/office/drawing/2014/main" id="{659B0538-D7E1-4C4F-9F72-026EDC127411}"/>
              </a:ext>
            </a:extLst>
          </p:cNvPr>
          <p:cNvGraphicFramePr>
            <a:graphicFrameLocks noChangeAspect="1"/>
          </p:cNvGraphicFramePr>
          <p:nvPr/>
        </p:nvGraphicFramePr>
        <p:xfrm>
          <a:off x="6018213" y="4794250"/>
          <a:ext cx="444500" cy="357188"/>
        </p:xfrm>
        <a:graphic>
          <a:graphicData uri="http://schemas.openxmlformats.org/presentationml/2006/ole">
            <mc:AlternateContent xmlns:mc="http://schemas.openxmlformats.org/markup-compatibility/2006">
              <mc:Choice xmlns:v="urn:schemas-microsoft-com:vml" Requires="v">
                <p:oleObj name="Clip" r:id="rId6" imgW="17462500" imgH="14478000" progId="MS_ClipArt_Gallery.2">
                  <p:embed/>
                </p:oleObj>
              </mc:Choice>
              <mc:Fallback>
                <p:oleObj name="Clip" r:id="rId6" imgW="17462500" imgH="14478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3" y="4794250"/>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6344" name="Object 5">
            <a:extLst>
              <a:ext uri="{FF2B5EF4-FFF2-40B4-BE49-F238E27FC236}">
                <a16:creationId xmlns:a16="http://schemas.microsoft.com/office/drawing/2014/main" id="{758A75D5-993A-3F48-8696-8ED9F1526C7D}"/>
              </a:ext>
            </a:extLst>
          </p:cNvPr>
          <p:cNvGraphicFramePr>
            <a:graphicFrameLocks noChangeAspect="1"/>
          </p:cNvGraphicFramePr>
          <p:nvPr/>
        </p:nvGraphicFramePr>
        <p:xfrm>
          <a:off x="6532563" y="4803775"/>
          <a:ext cx="444500" cy="357188"/>
        </p:xfrm>
        <a:graphic>
          <a:graphicData uri="http://schemas.openxmlformats.org/presentationml/2006/ole">
            <mc:AlternateContent xmlns:mc="http://schemas.openxmlformats.org/markup-compatibility/2006">
              <mc:Choice xmlns:v="urn:schemas-microsoft-com:vml" Requires="v">
                <p:oleObj name="Clip" r:id="rId7" imgW="17462500" imgH="14478000" progId="MS_ClipArt_Gallery.2">
                  <p:embed/>
                </p:oleObj>
              </mc:Choice>
              <mc:Fallback>
                <p:oleObj name="Clip" r:id="rId7" imgW="17462500" imgH="144780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3"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6345" name="Line 76">
            <a:extLst>
              <a:ext uri="{FF2B5EF4-FFF2-40B4-BE49-F238E27FC236}">
                <a16:creationId xmlns:a16="http://schemas.microsoft.com/office/drawing/2014/main" id="{80D0CEA2-B0A0-9A40-8D82-2105BB5D951A}"/>
              </a:ext>
            </a:extLst>
          </p:cNvPr>
          <p:cNvSpPr>
            <a:spLocks noChangeShapeType="1"/>
          </p:cNvSpPr>
          <p:nvPr/>
        </p:nvSpPr>
        <p:spPr bwMode="auto">
          <a:xfrm flipV="1">
            <a:off x="5172075" y="4592638"/>
            <a:ext cx="1557338" cy="12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6" name="Line 77">
            <a:extLst>
              <a:ext uri="{FF2B5EF4-FFF2-40B4-BE49-F238E27FC236}">
                <a16:creationId xmlns:a16="http://schemas.microsoft.com/office/drawing/2014/main" id="{A74CF522-8DDA-504F-8EFD-1C899E8C046F}"/>
              </a:ext>
            </a:extLst>
          </p:cNvPr>
          <p:cNvSpPr>
            <a:spLocks noChangeShapeType="1"/>
          </p:cNvSpPr>
          <p:nvPr/>
        </p:nvSpPr>
        <p:spPr bwMode="auto">
          <a:xfrm>
            <a:off x="5181600" y="4605338"/>
            <a:ext cx="0" cy="1952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7" name="Line 78">
            <a:extLst>
              <a:ext uri="{FF2B5EF4-FFF2-40B4-BE49-F238E27FC236}">
                <a16:creationId xmlns:a16="http://schemas.microsoft.com/office/drawing/2014/main" id="{ACE17A0E-C93D-C84E-80F0-C6781478C3A4}"/>
              </a:ext>
            </a:extLst>
          </p:cNvPr>
          <p:cNvSpPr>
            <a:spLocks noChangeShapeType="1"/>
          </p:cNvSpPr>
          <p:nvPr/>
        </p:nvSpPr>
        <p:spPr bwMode="auto">
          <a:xfrm>
            <a:off x="5691188" y="4614863"/>
            <a:ext cx="0" cy="1952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8" name="Line 79">
            <a:extLst>
              <a:ext uri="{FF2B5EF4-FFF2-40B4-BE49-F238E27FC236}">
                <a16:creationId xmlns:a16="http://schemas.microsoft.com/office/drawing/2014/main" id="{2FC1B6B3-FCAD-7A49-97FB-C50C561AA722}"/>
              </a:ext>
            </a:extLst>
          </p:cNvPr>
          <p:cNvSpPr>
            <a:spLocks noChangeShapeType="1"/>
          </p:cNvSpPr>
          <p:nvPr/>
        </p:nvSpPr>
        <p:spPr bwMode="auto">
          <a:xfrm>
            <a:off x="6229350" y="4610100"/>
            <a:ext cx="0" cy="1952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49" name="Line 80">
            <a:extLst>
              <a:ext uri="{FF2B5EF4-FFF2-40B4-BE49-F238E27FC236}">
                <a16:creationId xmlns:a16="http://schemas.microsoft.com/office/drawing/2014/main" id="{8ED730D8-FB06-BE4A-8EB5-2F2AE0E74904}"/>
              </a:ext>
            </a:extLst>
          </p:cNvPr>
          <p:cNvSpPr>
            <a:spLocks noChangeShapeType="1"/>
          </p:cNvSpPr>
          <p:nvPr/>
        </p:nvSpPr>
        <p:spPr bwMode="auto">
          <a:xfrm>
            <a:off x="6729413" y="4610100"/>
            <a:ext cx="0" cy="223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6350" name="Group 81">
            <a:extLst>
              <a:ext uri="{FF2B5EF4-FFF2-40B4-BE49-F238E27FC236}">
                <a16:creationId xmlns:a16="http://schemas.microsoft.com/office/drawing/2014/main" id="{A1BF06CE-F06A-3D4A-9B21-CFB6EFF1CCA6}"/>
              </a:ext>
            </a:extLst>
          </p:cNvPr>
          <p:cNvGrpSpPr>
            <a:grpSpLocks/>
          </p:cNvGrpSpPr>
          <p:nvPr/>
        </p:nvGrpSpPr>
        <p:grpSpPr bwMode="auto">
          <a:xfrm>
            <a:off x="6145213" y="4181475"/>
            <a:ext cx="501650" cy="233363"/>
            <a:chOff x="3600" y="219"/>
            <a:chExt cx="360" cy="175"/>
          </a:xfrm>
        </p:grpSpPr>
        <p:sp>
          <p:nvSpPr>
            <p:cNvPr id="56356" name="Oval 82">
              <a:extLst>
                <a:ext uri="{FF2B5EF4-FFF2-40B4-BE49-F238E27FC236}">
                  <a16:creationId xmlns:a16="http://schemas.microsoft.com/office/drawing/2014/main" id="{370DB085-37C8-8142-A856-8B348BDBC086}"/>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6357" name="Line 83">
              <a:extLst>
                <a:ext uri="{FF2B5EF4-FFF2-40B4-BE49-F238E27FC236}">
                  <a16:creationId xmlns:a16="http://schemas.microsoft.com/office/drawing/2014/main" id="{127A27A9-C603-9049-95FF-6404AC68360C}"/>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8" name="Line 84">
              <a:extLst>
                <a:ext uri="{FF2B5EF4-FFF2-40B4-BE49-F238E27FC236}">
                  <a16:creationId xmlns:a16="http://schemas.microsoft.com/office/drawing/2014/main" id="{0F3240B7-944A-6843-A06D-40D29CE27507}"/>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9" name="Rectangle 85">
              <a:extLst>
                <a:ext uri="{FF2B5EF4-FFF2-40B4-BE49-F238E27FC236}">
                  <a16:creationId xmlns:a16="http://schemas.microsoft.com/office/drawing/2014/main" id="{63458996-3A87-B447-BCF5-52106155AA12}"/>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56360" name="Oval 86">
              <a:extLst>
                <a:ext uri="{FF2B5EF4-FFF2-40B4-BE49-F238E27FC236}">
                  <a16:creationId xmlns:a16="http://schemas.microsoft.com/office/drawing/2014/main" id="{2D5C0506-BC42-544D-B605-432913669556}"/>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56361" name="Group 87">
              <a:extLst>
                <a:ext uri="{FF2B5EF4-FFF2-40B4-BE49-F238E27FC236}">
                  <a16:creationId xmlns:a16="http://schemas.microsoft.com/office/drawing/2014/main" id="{15B57F5A-17F9-D740-8E68-197393E31050}"/>
                </a:ext>
              </a:extLst>
            </p:cNvPr>
            <p:cNvGrpSpPr>
              <a:grpSpLocks/>
            </p:cNvGrpSpPr>
            <p:nvPr/>
          </p:nvGrpSpPr>
          <p:grpSpPr bwMode="auto">
            <a:xfrm>
              <a:off x="3686" y="244"/>
              <a:ext cx="177" cy="66"/>
              <a:chOff x="2848" y="848"/>
              <a:chExt cx="140" cy="98"/>
            </a:xfrm>
          </p:grpSpPr>
          <p:sp>
            <p:nvSpPr>
              <p:cNvPr id="56366" name="Line 88">
                <a:extLst>
                  <a:ext uri="{FF2B5EF4-FFF2-40B4-BE49-F238E27FC236}">
                    <a16:creationId xmlns:a16="http://schemas.microsoft.com/office/drawing/2014/main" id="{2C73099D-D690-6449-BA84-3ED7B5D151BC}"/>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7" name="Line 89">
                <a:extLst>
                  <a:ext uri="{FF2B5EF4-FFF2-40B4-BE49-F238E27FC236}">
                    <a16:creationId xmlns:a16="http://schemas.microsoft.com/office/drawing/2014/main" id="{2DC8AA88-7DBC-9449-9736-AC4E2AFB5B15}"/>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8" name="Line 90">
                <a:extLst>
                  <a:ext uri="{FF2B5EF4-FFF2-40B4-BE49-F238E27FC236}">
                    <a16:creationId xmlns:a16="http://schemas.microsoft.com/office/drawing/2014/main" id="{41CACB70-7420-9748-9A35-B246C4DC0C84}"/>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6362" name="Group 91">
              <a:extLst>
                <a:ext uri="{FF2B5EF4-FFF2-40B4-BE49-F238E27FC236}">
                  <a16:creationId xmlns:a16="http://schemas.microsoft.com/office/drawing/2014/main" id="{BAD13FF3-4ABE-694D-A3C1-80B48357C206}"/>
                </a:ext>
              </a:extLst>
            </p:cNvPr>
            <p:cNvGrpSpPr>
              <a:grpSpLocks/>
            </p:cNvGrpSpPr>
            <p:nvPr/>
          </p:nvGrpSpPr>
          <p:grpSpPr bwMode="auto">
            <a:xfrm flipV="1">
              <a:off x="3686" y="243"/>
              <a:ext cx="177" cy="66"/>
              <a:chOff x="2848" y="848"/>
              <a:chExt cx="140" cy="98"/>
            </a:xfrm>
          </p:grpSpPr>
          <p:sp>
            <p:nvSpPr>
              <p:cNvPr id="56363" name="Line 92">
                <a:extLst>
                  <a:ext uri="{FF2B5EF4-FFF2-40B4-BE49-F238E27FC236}">
                    <a16:creationId xmlns:a16="http://schemas.microsoft.com/office/drawing/2014/main" id="{9A9ED5AA-637E-EF47-995C-C7E34EA13D00}"/>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4" name="Line 93">
                <a:extLst>
                  <a:ext uri="{FF2B5EF4-FFF2-40B4-BE49-F238E27FC236}">
                    <a16:creationId xmlns:a16="http://schemas.microsoft.com/office/drawing/2014/main" id="{90140AFD-BB8A-6D47-8585-31F35DA13888}"/>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65" name="Line 94">
                <a:extLst>
                  <a:ext uri="{FF2B5EF4-FFF2-40B4-BE49-F238E27FC236}">
                    <a16:creationId xmlns:a16="http://schemas.microsoft.com/office/drawing/2014/main" id="{D82E7ACB-A5B5-264A-8683-4F3E27F0BA8C}"/>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6351" name="Line 95">
            <a:extLst>
              <a:ext uri="{FF2B5EF4-FFF2-40B4-BE49-F238E27FC236}">
                <a16:creationId xmlns:a16="http://schemas.microsoft.com/office/drawing/2014/main" id="{FC39F275-7F33-B84E-94C2-AA185CA82901}"/>
              </a:ext>
            </a:extLst>
          </p:cNvPr>
          <p:cNvSpPr>
            <a:spLocks noChangeShapeType="1"/>
          </p:cNvSpPr>
          <p:nvPr/>
        </p:nvSpPr>
        <p:spPr bwMode="auto">
          <a:xfrm>
            <a:off x="6391275" y="3133725"/>
            <a:ext cx="0" cy="1062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2" name="Line 96">
            <a:extLst>
              <a:ext uri="{FF2B5EF4-FFF2-40B4-BE49-F238E27FC236}">
                <a16:creationId xmlns:a16="http://schemas.microsoft.com/office/drawing/2014/main" id="{32F949F5-FA1F-F647-846D-4E4BFF13D810}"/>
              </a:ext>
            </a:extLst>
          </p:cNvPr>
          <p:cNvSpPr>
            <a:spLocks noChangeShapeType="1"/>
          </p:cNvSpPr>
          <p:nvPr/>
        </p:nvSpPr>
        <p:spPr bwMode="auto">
          <a:xfrm>
            <a:off x="6396038" y="4419600"/>
            <a:ext cx="0" cy="166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6353" name="Text Box 97">
            <a:extLst>
              <a:ext uri="{FF2B5EF4-FFF2-40B4-BE49-F238E27FC236}">
                <a16:creationId xmlns:a16="http://schemas.microsoft.com/office/drawing/2014/main" id="{CDA1D4E4-C43D-F849-9DB7-4BF3B87B9CED}"/>
              </a:ext>
            </a:extLst>
          </p:cNvPr>
          <p:cNvSpPr txBox="1">
            <a:spLocks noChangeArrowheads="1"/>
          </p:cNvSpPr>
          <p:nvPr/>
        </p:nvSpPr>
        <p:spPr bwMode="auto">
          <a:xfrm>
            <a:off x="4695825" y="3946525"/>
            <a:ext cx="1325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institutional</a:t>
            </a:r>
          </a:p>
          <a:p>
            <a:pPr algn="ctr"/>
            <a:r>
              <a:rPr lang="en-US" altLang="en-US" sz="1600">
                <a:latin typeface="Comic Sans MS" panose="030F0902030302020204" pitchFamily="66" charset="0"/>
              </a:rPr>
              <a:t>network</a:t>
            </a:r>
            <a:endParaRPr lang="en-US" altLang="en-US">
              <a:solidFill>
                <a:schemeClr val="accent2"/>
              </a:solidFill>
              <a:latin typeface="Times New Roman" panose="02020603050405020304" pitchFamily="18" charset="0"/>
            </a:endParaRPr>
          </a:p>
        </p:txBody>
      </p:sp>
      <p:sp>
        <p:nvSpPr>
          <p:cNvPr id="56354" name="Text Box 98">
            <a:extLst>
              <a:ext uri="{FF2B5EF4-FFF2-40B4-BE49-F238E27FC236}">
                <a16:creationId xmlns:a16="http://schemas.microsoft.com/office/drawing/2014/main" id="{FD2C7BB5-57E3-BF40-9A68-1FEB40074298}"/>
              </a:ext>
            </a:extLst>
          </p:cNvPr>
          <p:cNvSpPr txBox="1">
            <a:spLocks noChangeArrowheads="1"/>
          </p:cNvSpPr>
          <p:nvPr/>
        </p:nvSpPr>
        <p:spPr bwMode="auto">
          <a:xfrm>
            <a:off x="6630988" y="4294188"/>
            <a:ext cx="145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10 Mbps LAN</a:t>
            </a:r>
            <a:endParaRPr lang="en-US" altLang="en-US">
              <a:solidFill>
                <a:schemeClr val="accent2"/>
              </a:solidFill>
              <a:latin typeface="Times New Roman" panose="02020603050405020304" pitchFamily="18" charset="0"/>
            </a:endParaRPr>
          </a:p>
        </p:txBody>
      </p:sp>
      <p:sp>
        <p:nvSpPr>
          <p:cNvPr id="56355" name="Text Box 99">
            <a:extLst>
              <a:ext uri="{FF2B5EF4-FFF2-40B4-BE49-F238E27FC236}">
                <a16:creationId xmlns:a16="http://schemas.microsoft.com/office/drawing/2014/main" id="{C98190EF-4033-4F49-A410-17349CC9F6B4}"/>
              </a:ext>
            </a:extLst>
          </p:cNvPr>
          <p:cNvSpPr txBox="1">
            <a:spLocks noChangeArrowheads="1"/>
          </p:cNvSpPr>
          <p:nvPr/>
        </p:nvSpPr>
        <p:spPr bwMode="auto">
          <a:xfrm>
            <a:off x="6392863" y="3322638"/>
            <a:ext cx="1195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Comic Sans MS" panose="030F0902030302020204" pitchFamily="66" charset="0"/>
              </a:rPr>
              <a:t>1.5 Mbps </a:t>
            </a:r>
          </a:p>
          <a:p>
            <a:r>
              <a:rPr lang="en-US" altLang="en-US" sz="1600">
                <a:latin typeface="Comic Sans MS" panose="030F0902030302020204" pitchFamily="66" charset="0"/>
              </a:rPr>
              <a:t>access link</a:t>
            </a:r>
            <a:endParaRPr lang="en-US" altLang="en-US">
              <a:solidFill>
                <a:schemeClr val="accent2"/>
              </a:solidFill>
              <a:latin typeface="Times New Roman" panose="02020603050405020304"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Date Placeholder 4">
            <a:extLst>
              <a:ext uri="{FF2B5EF4-FFF2-40B4-BE49-F238E27FC236}">
                <a16:creationId xmlns:a16="http://schemas.microsoft.com/office/drawing/2014/main" id="{0FA0F7CA-58F9-5745-946D-6C9C651507C2}"/>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D6D60FA-EA06-2241-99FB-FCA91C581770}"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02" name="Slide Number Placeholder 6">
            <a:extLst>
              <a:ext uri="{FF2B5EF4-FFF2-40B4-BE49-F238E27FC236}">
                <a16:creationId xmlns:a16="http://schemas.microsoft.com/office/drawing/2014/main" id="{E1D3B50C-0E44-4040-8991-AA826102AA77}"/>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58372" name="Line 2">
            <a:extLst>
              <a:ext uri="{FF2B5EF4-FFF2-40B4-BE49-F238E27FC236}">
                <a16:creationId xmlns:a16="http://schemas.microsoft.com/office/drawing/2014/main" id="{B4BFF3B8-8881-764E-A391-EF65A5A49570}"/>
              </a:ext>
            </a:extLst>
          </p:cNvPr>
          <p:cNvSpPr>
            <a:spLocks noChangeShapeType="1"/>
          </p:cNvSpPr>
          <p:nvPr/>
        </p:nvSpPr>
        <p:spPr bwMode="auto">
          <a:xfrm>
            <a:off x="5067300" y="2076450"/>
            <a:ext cx="285750" cy="1143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7651" name="Rectangle 3">
            <a:extLst>
              <a:ext uri="{FF2B5EF4-FFF2-40B4-BE49-F238E27FC236}">
                <a16:creationId xmlns:a16="http://schemas.microsoft.com/office/drawing/2014/main" id="{586015EE-9243-E640-A711-E50CF381F8C1}"/>
              </a:ext>
            </a:extLst>
          </p:cNvPr>
          <p:cNvSpPr>
            <a:spLocks noGrp="1" noChangeArrowheads="1"/>
          </p:cNvSpPr>
          <p:nvPr>
            <p:ph type="title" idx="4294967295"/>
          </p:nvPr>
        </p:nvSpPr>
        <p:spPr>
          <a:xfrm>
            <a:off x="457200" y="123825"/>
            <a:ext cx="8229600" cy="1143000"/>
          </a:xfrm>
        </p:spPr>
        <p:txBody>
          <a:bodyPr anchor="ctr"/>
          <a:lstStyle/>
          <a:p>
            <a:pPr eaLnBrk="1" hangingPunct="1">
              <a:defRPr/>
            </a:pPr>
            <a:r>
              <a:rPr lang="en-US">
                <a:effectLst>
                  <a:outerShdw blurRad="38100" dist="38100" dir="2700000" algn="tl">
                    <a:srgbClr val="DDDDDD"/>
                  </a:outerShdw>
                </a:effectLst>
              </a:rPr>
              <a:t>Non-Caching Example</a:t>
            </a:r>
            <a:endParaRPr lang="en-US" sz="4600">
              <a:effectLst>
                <a:outerShdw blurRad="38100" dist="38100" dir="2700000" algn="tl">
                  <a:srgbClr val="DDDDDD"/>
                </a:outerShdw>
              </a:effectLst>
            </a:endParaRPr>
          </a:p>
        </p:txBody>
      </p:sp>
      <p:sp>
        <p:nvSpPr>
          <p:cNvPr id="58374" name="Rectangle 4">
            <a:extLst>
              <a:ext uri="{FF2B5EF4-FFF2-40B4-BE49-F238E27FC236}">
                <a16:creationId xmlns:a16="http://schemas.microsoft.com/office/drawing/2014/main" id="{B579083A-9ABE-B743-814B-DE858DD5761E}"/>
              </a:ext>
            </a:extLst>
          </p:cNvPr>
          <p:cNvSpPr>
            <a:spLocks noGrp="1" noChangeArrowheads="1"/>
          </p:cNvSpPr>
          <p:nvPr>
            <p:ph type="body" sz="half" idx="4294967295"/>
          </p:nvPr>
        </p:nvSpPr>
        <p:spPr>
          <a:xfrm>
            <a:off x="520700" y="1379538"/>
            <a:ext cx="4164013" cy="4648200"/>
          </a:xfrm>
        </p:spPr>
        <p:txBody>
          <a:bodyPr/>
          <a:lstStyle/>
          <a:p>
            <a:pPr eaLnBrk="1" hangingPunct="1">
              <a:buFont typeface="Wingdings" pitchFamily="2" charset="2"/>
              <a:buNone/>
            </a:pPr>
            <a:r>
              <a:rPr lang="en-US" altLang="en-US" sz="2600" u="sng">
                <a:solidFill>
                  <a:schemeClr val="tx2"/>
                </a:solidFill>
                <a:ea typeface="ＭＳ Ｐゴシック" panose="020B0600070205080204" pitchFamily="34" charset="-128"/>
              </a:rPr>
              <a:t>Possible solution</a:t>
            </a:r>
            <a:endParaRPr lang="en-US" altLang="en-US" sz="2600">
              <a:solidFill>
                <a:schemeClr val="tx2"/>
              </a:solidFill>
              <a:ea typeface="ＭＳ Ｐゴシック" panose="020B0600070205080204" pitchFamily="34" charset="-128"/>
            </a:endParaRPr>
          </a:p>
          <a:p>
            <a:pPr eaLnBrk="1" hangingPunct="1"/>
            <a:r>
              <a:rPr lang="en-US" altLang="en-US" sz="2200">
                <a:ea typeface="ＭＳ Ｐゴシック" panose="020B0600070205080204" pitchFamily="34" charset="-128"/>
              </a:rPr>
              <a:t>Increase bandwidth of access link to, say, 10 Mbps</a:t>
            </a:r>
          </a:p>
          <a:p>
            <a:pPr eaLnBrk="1" hangingPunct="1">
              <a:buFont typeface="Wingdings" pitchFamily="2" charset="2"/>
              <a:buNone/>
            </a:pPr>
            <a:r>
              <a:rPr lang="en-US" altLang="en-US" sz="2600" u="sng">
                <a:solidFill>
                  <a:schemeClr val="tx2"/>
                </a:solidFill>
                <a:ea typeface="ＭＳ Ｐゴシック" panose="020B0600070205080204" pitchFamily="34" charset="-128"/>
              </a:rPr>
              <a:t>Consequences</a:t>
            </a:r>
            <a:endParaRPr lang="en-US" altLang="en-US" sz="2600">
              <a:solidFill>
                <a:schemeClr val="tx2"/>
              </a:solidFill>
              <a:ea typeface="ＭＳ Ｐゴシック" panose="020B0600070205080204" pitchFamily="34" charset="-128"/>
            </a:endParaRPr>
          </a:p>
          <a:p>
            <a:pPr eaLnBrk="1" hangingPunct="1"/>
            <a:r>
              <a:rPr lang="en-US" altLang="en-US" sz="2000">
                <a:ea typeface="ＭＳ Ｐゴシック" panose="020B0600070205080204" pitchFamily="34" charset="-128"/>
              </a:rPr>
              <a:t>Utilization on LAN = 15%</a:t>
            </a:r>
          </a:p>
          <a:p>
            <a:pPr eaLnBrk="1" hangingPunct="1"/>
            <a:r>
              <a:rPr lang="en-US" altLang="en-US" sz="2000">
                <a:ea typeface="ＭＳ Ｐゴシック" panose="020B0600070205080204" pitchFamily="34" charset="-128"/>
              </a:rPr>
              <a:t>Utilization on access link = 15%</a:t>
            </a:r>
          </a:p>
          <a:p>
            <a:pPr eaLnBrk="1" hangingPunct="1"/>
            <a:r>
              <a:rPr lang="en-US" altLang="en-US" sz="2000">
                <a:ea typeface="ＭＳ Ｐゴシック" panose="020B0600070205080204" pitchFamily="34" charset="-128"/>
              </a:rPr>
              <a:t>Total delay   = Internet delay + access delay + LAN delay</a:t>
            </a:r>
          </a:p>
          <a:p>
            <a:pPr eaLnBrk="1" hangingPunct="1">
              <a:buFont typeface="Wingdings" pitchFamily="2" charset="2"/>
              <a:buNone/>
            </a:pPr>
            <a:r>
              <a:rPr lang="en-US" altLang="en-US" sz="2000">
                <a:ea typeface="ＭＳ Ｐゴシック" panose="020B0600070205080204" pitchFamily="34" charset="-128"/>
              </a:rPr>
              <a:t>  =  2 sec + msecs + msecs</a:t>
            </a:r>
          </a:p>
          <a:p>
            <a:pPr eaLnBrk="1" hangingPunct="1"/>
            <a:r>
              <a:rPr lang="en-US" altLang="en-US" sz="2000">
                <a:ea typeface="ＭＳ Ｐゴシック" panose="020B0600070205080204" pitchFamily="34" charset="-128"/>
              </a:rPr>
              <a:t>Often a costly upgrade</a:t>
            </a:r>
            <a:endParaRPr lang="en-US" altLang="en-US" sz="2200">
              <a:ea typeface="ＭＳ Ｐゴシック" panose="020B0600070205080204" pitchFamily="34" charset="-128"/>
            </a:endParaRPr>
          </a:p>
        </p:txBody>
      </p:sp>
      <p:grpSp>
        <p:nvGrpSpPr>
          <p:cNvPr id="58375" name="Group 5">
            <a:extLst>
              <a:ext uri="{FF2B5EF4-FFF2-40B4-BE49-F238E27FC236}">
                <a16:creationId xmlns:a16="http://schemas.microsoft.com/office/drawing/2014/main" id="{C7EA04C9-5BAB-1C4F-8EE3-9101DEBCF2A5}"/>
              </a:ext>
            </a:extLst>
          </p:cNvPr>
          <p:cNvGrpSpPr>
            <a:grpSpLocks/>
          </p:cNvGrpSpPr>
          <p:nvPr/>
        </p:nvGrpSpPr>
        <p:grpSpPr bwMode="auto">
          <a:xfrm>
            <a:off x="4878388" y="1698625"/>
            <a:ext cx="184150" cy="542925"/>
            <a:chOff x="4180" y="783"/>
            <a:chExt cx="150" cy="307"/>
          </a:xfrm>
        </p:grpSpPr>
        <p:sp>
          <p:nvSpPr>
            <p:cNvPr id="58462" name="AutoShape 6">
              <a:extLst>
                <a:ext uri="{FF2B5EF4-FFF2-40B4-BE49-F238E27FC236}">
                  <a16:creationId xmlns:a16="http://schemas.microsoft.com/office/drawing/2014/main" id="{CAFC3B79-BB48-C54B-AA4B-C84A68691253}"/>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63" name="Rectangle 7">
              <a:extLst>
                <a:ext uri="{FF2B5EF4-FFF2-40B4-BE49-F238E27FC236}">
                  <a16:creationId xmlns:a16="http://schemas.microsoft.com/office/drawing/2014/main" id="{C7D14D3E-4ED5-5147-B696-368BCE389515}"/>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64" name="Rectangle 8">
              <a:extLst>
                <a:ext uri="{FF2B5EF4-FFF2-40B4-BE49-F238E27FC236}">
                  <a16:creationId xmlns:a16="http://schemas.microsoft.com/office/drawing/2014/main" id="{76063A7B-CA85-F84B-9A82-BD0F04C8E237}"/>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65" name="AutoShape 9">
              <a:extLst>
                <a:ext uri="{FF2B5EF4-FFF2-40B4-BE49-F238E27FC236}">
                  <a16:creationId xmlns:a16="http://schemas.microsoft.com/office/drawing/2014/main" id="{3EA50196-2E5C-E240-8BF8-9997663D1517}"/>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66" name="Line 10">
              <a:extLst>
                <a:ext uri="{FF2B5EF4-FFF2-40B4-BE49-F238E27FC236}">
                  <a16:creationId xmlns:a16="http://schemas.microsoft.com/office/drawing/2014/main" id="{CEDDB690-7560-CD40-AC73-A96DA70AF8C4}"/>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7" name="Line 11">
              <a:extLst>
                <a:ext uri="{FF2B5EF4-FFF2-40B4-BE49-F238E27FC236}">
                  <a16:creationId xmlns:a16="http://schemas.microsoft.com/office/drawing/2014/main" id="{2848D220-4077-994E-8078-CF68151B3ECA}"/>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8" name="Rectangle 12">
              <a:extLst>
                <a:ext uri="{FF2B5EF4-FFF2-40B4-BE49-F238E27FC236}">
                  <a16:creationId xmlns:a16="http://schemas.microsoft.com/office/drawing/2014/main" id="{8C131B65-FA6B-8047-951F-42254FD57D95}"/>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69" name="Rectangle 13">
              <a:extLst>
                <a:ext uri="{FF2B5EF4-FFF2-40B4-BE49-F238E27FC236}">
                  <a16:creationId xmlns:a16="http://schemas.microsoft.com/office/drawing/2014/main" id="{96E4398C-1500-4D44-89AE-E646E50496B1}"/>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8376" name="Group 14">
            <a:extLst>
              <a:ext uri="{FF2B5EF4-FFF2-40B4-BE49-F238E27FC236}">
                <a16:creationId xmlns:a16="http://schemas.microsoft.com/office/drawing/2014/main" id="{0E840C24-CB35-BA49-8627-F85D2DD23371}"/>
              </a:ext>
            </a:extLst>
          </p:cNvPr>
          <p:cNvGrpSpPr>
            <a:grpSpLocks/>
          </p:cNvGrpSpPr>
          <p:nvPr/>
        </p:nvGrpSpPr>
        <p:grpSpPr bwMode="auto">
          <a:xfrm>
            <a:off x="5802313" y="1155700"/>
            <a:ext cx="184150" cy="542925"/>
            <a:chOff x="4180" y="783"/>
            <a:chExt cx="150" cy="307"/>
          </a:xfrm>
        </p:grpSpPr>
        <p:sp>
          <p:nvSpPr>
            <p:cNvPr id="58454" name="AutoShape 15">
              <a:extLst>
                <a:ext uri="{FF2B5EF4-FFF2-40B4-BE49-F238E27FC236}">
                  <a16:creationId xmlns:a16="http://schemas.microsoft.com/office/drawing/2014/main" id="{6184850D-B632-2243-91BF-DA68E258F022}"/>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55" name="Rectangle 16">
              <a:extLst>
                <a:ext uri="{FF2B5EF4-FFF2-40B4-BE49-F238E27FC236}">
                  <a16:creationId xmlns:a16="http://schemas.microsoft.com/office/drawing/2014/main" id="{833E8583-1041-5B4D-AE45-1B33EECFDF2B}"/>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56" name="Rectangle 17">
              <a:extLst>
                <a:ext uri="{FF2B5EF4-FFF2-40B4-BE49-F238E27FC236}">
                  <a16:creationId xmlns:a16="http://schemas.microsoft.com/office/drawing/2014/main" id="{2E68601A-4CE7-4D4F-B24E-12964BD5F5FB}"/>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57" name="AutoShape 18">
              <a:extLst>
                <a:ext uri="{FF2B5EF4-FFF2-40B4-BE49-F238E27FC236}">
                  <a16:creationId xmlns:a16="http://schemas.microsoft.com/office/drawing/2014/main" id="{BA203059-4B3D-F44D-8950-BF6E189FAB08}"/>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58" name="Line 19">
              <a:extLst>
                <a:ext uri="{FF2B5EF4-FFF2-40B4-BE49-F238E27FC236}">
                  <a16:creationId xmlns:a16="http://schemas.microsoft.com/office/drawing/2014/main" id="{04788B94-3FBE-C14A-A630-8736F8C5396C}"/>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9" name="Line 20">
              <a:extLst>
                <a:ext uri="{FF2B5EF4-FFF2-40B4-BE49-F238E27FC236}">
                  <a16:creationId xmlns:a16="http://schemas.microsoft.com/office/drawing/2014/main" id="{B182519E-AAEC-324B-B4F8-56161D2C5F73}"/>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60" name="Rectangle 21">
              <a:extLst>
                <a:ext uri="{FF2B5EF4-FFF2-40B4-BE49-F238E27FC236}">
                  <a16:creationId xmlns:a16="http://schemas.microsoft.com/office/drawing/2014/main" id="{AFA0BCEC-434B-9E4F-9822-2FE336BE1DF6}"/>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61" name="Rectangle 22">
              <a:extLst>
                <a:ext uri="{FF2B5EF4-FFF2-40B4-BE49-F238E27FC236}">
                  <a16:creationId xmlns:a16="http://schemas.microsoft.com/office/drawing/2014/main" id="{330A9D67-D4D6-2741-BF0E-204021CB4F4D}"/>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8377" name="Group 23">
            <a:extLst>
              <a:ext uri="{FF2B5EF4-FFF2-40B4-BE49-F238E27FC236}">
                <a16:creationId xmlns:a16="http://schemas.microsoft.com/office/drawing/2014/main" id="{F34CE9E8-C313-FF4C-92B0-C66F270B468C}"/>
              </a:ext>
            </a:extLst>
          </p:cNvPr>
          <p:cNvGrpSpPr>
            <a:grpSpLocks/>
          </p:cNvGrpSpPr>
          <p:nvPr/>
        </p:nvGrpSpPr>
        <p:grpSpPr bwMode="auto">
          <a:xfrm>
            <a:off x="6478588" y="1184275"/>
            <a:ext cx="184150" cy="542925"/>
            <a:chOff x="4180" y="783"/>
            <a:chExt cx="150" cy="307"/>
          </a:xfrm>
        </p:grpSpPr>
        <p:sp>
          <p:nvSpPr>
            <p:cNvPr id="58446" name="AutoShape 24">
              <a:extLst>
                <a:ext uri="{FF2B5EF4-FFF2-40B4-BE49-F238E27FC236}">
                  <a16:creationId xmlns:a16="http://schemas.microsoft.com/office/drawing/2014/main" id="{7E4EC335-515D-6C4E-81C3-D209CE9A19F0}"/>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47" name="Rectangle 25">
              <a:extLst>
                <a:ext uri="{FF2B5EF4-FFF2-40B4-BE49-F238E27FC236}">
                  <a16:creationId xmlns:a16="http://schemas.microsoft.com/office/drawing/2014/main" id="{C262E955-E506-1946-852C-6AC70965200D}"/>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48" name="Rectangle 26">
              <a:extLst>
                <a:ext uri="{FF2B5EF4-FFF2-40B4-BE49-F238E27FC236}">
                  <a16:creationId xmlns:a16="http://schemas.microsoft.com/office/drawing/2014/main" id="{847C6FA2-6955-3C4F-A056-D36238EA9575}"/>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49" name="AutoShape 27">
              <a:extLst>
                <a:ext uri="{FF2B5EF4-FFF2-40B4-BE49-F238E27FC236}">
                  <a16:creationId xmlns:a16="http://schemas.microsoft.com/office/drawing/2014/main" id="{5C37477A-EC93-2146-908B-F7834003108C}"/>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50" name="Line 28">
              <a:extLst>
                <a:ext uri="{FF2B5EF4-FFF2-40B4-BE49-F238E27FC236}">
                  <a16:creationId xmlns:a16="http://schemas.microsoft.com/office/drawing/2014/main" id="{4028CE31-D8AF-1941-862D-80E9C9BD449F}"/>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1" name="Line 29">
              <a:extLst>
                <a:ext uri="{FF2B5EF4-FFF2-40B4-BE49-F238E27FC236}">
                  <a16:creationId xmlns:a16="http://schemas.microsoft.com/office/drawing/2014/main" id="{9D8F18E4-AB94-444C-A3C6-0979EF13999B}"/>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52" name="Rectangle 30">
              <a:extLst>
                <a:ext uri="{FF2B5EF4-FFF2-40B4-BE49-F238E27FC236}">
                  <a16:creationId xmlns:a16="http://schemas.microsoft.com/office/drawing/2014/main" id="{46B9E4EB-7C92-3B4D-96EB-85E49D931382}"/>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53" name="Rectangle 31">
              <a:extLst>
                <a:ext uri="{FF2B5EF4-FFF2-40B4-BE49-F238E27FC236}">
                  <a16:creationId xmlns:a16="http://schemas.microsoft.com/office/drawing/2014/main" id="{5521D08E-3D65-CD40-8016-F0762740B219}"/>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8378" name="Group 32">
            <a:extLst>
              <a:ext uri="{FF2B5EF4-FFF2-40B4-BE49-F238E27FC236}">
                <a16:creationId xmlns:a16="http://schemas.microsoft.com/office/drawing/2014/main" id="{2B068428-E71D-EB46-B103-A211469CC3E2}"/>
              </a:ext>
            </a:extLst>
          </p:cNvPr>
          <p:cNvGrpSpPr>
            <a:grpSpLocks/>
          </p:cNvGrpSpPr>
          <p:nvPr/>
        </p:nvGrpSpPr>
        <p:grpSpPr bwMode="auto">
          <a:xfrm>
            <a:off x="7059613" y="1365250"/>
            <a:ext cx="184150" cy="542925"/>
            <a:chOff x="4180" y="783"/>
            <a:chExt cx="150" cy="307"/>
          </a:xfrm>
        </p:grpSpPr>
        <p:sp>
          <p:nvSpPr>
            <p:cNvPr id="58438" name="AutoShape 33">
              <a:extLst>
                <a:ext uri="{FF2B5EF4-FFF2-40B4-BE49-F238E27FC236}">
                  <a16:creationId xmlns:a16="http://schemas.microsoft.com/office/drawing/2014/main" id="{9BA278FA-A51D-BB43-BBC7-63AEEAEF91C9}"/>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39" name="Rectangle 34">
              <a:extLst>
                <a:ext uri="{FF2B5EF4-FFF2-40B4-BE49-F238E27FC236}">
                  <a16:creationId xmlns:a16="http://schemas.microsoft.com/office/drawing/2014/main" id="{5F98D69C-26D0-9C46-8641-D84BE72BFD06}"/>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40" name="Rectangle 35">
              <a:extLst>
                <a:ext uri="{FF2B5EF4-FFF2-40B4-BE49-F238E27FC236}">
                  <a16:creationId xmlns:a16="http://schemas.microsoft.com/office/drawing/2014/main" id="{B6E4F7D2-404F-4440-ACDF-B0FB07F55ECE}"/>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41" name="AutoShape 36">
              <a:extLst>
                <a:ext uri="{FF2B5EF4-FFF2-40B4-BE49-F238E27FC236}">
                  <a16:creationId xmlns:a16="http://schemas.microsoft.com/office/drawing/2014/main" id="{BAE27DD7-1B1A-4D49-BF2B-99C9BB9C2180}"/>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42" name="Line 37">
              <a:extLst>
                <a:ext uri="{FF2B5EF4-FFF2-40B4-BE49-F238E27FC236}">
                  <a16:creationId xmlns:a16="http://schemas.microsoft.com/office/drawing/2014/main" id="{C268F041-FB1F-3843-A418-0CEFAA137211}"/>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3" name="Line 38">
              <a:extLst>
                <a:ext uri="{FF2B5EF4-FFF2-40B4-BE49-F238E27FC236}">
                  <a16:creationId xmlns:a16="http://schemas.microsoft.com/office/drawing/2014/main" id="{85E239EF-5772-E94B-A8B9-DD6B388DB77B}"/>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44" name="Rectangle 39">
              <a:extLst>
                <a:ext uri="{FF2B5EF4-FFF2-40B4-BE49-F238E27FC236}">
                  <a16:creationId xmlns:a16="http://schemas.microsoft.com/office/drawing/2014/main" id="{1A45BA5E-8569-EA4D-8112-3E123DF1D476}"/>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45" name="Rectangle 40">
              <a:extLst>
                <a:ext uri="{FF2B5EF4-FFF2-40B4-BE49-F238E27FC236}">
                  <a16:creationId xmlns:a16="http://schemas.microsoft.com/office/drawing/2014/main" id="{A6D98128-B28A-9142-9F45-575BBB6ABD36}"/>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8379" name="Group 41">
            <a:extLst>
              <a:ext uri="{FF2B5EF4-FFF2-40B4-BE49-F238E27FC236}">
                <a16:creationId xmlns:a16="http://schemas.microsoft.com/office/drawing/2014/main" id="{A26B3CE1-D525-AE41-854C-64392669F77D}"/>
              </a:ext>
            </a:extLst>
          </p:cNvPr>
          <p:cNvGrpSpPr>
            <a:grpSpLocks/>
          </p:cNvGrpSpPr>
          <p:nvPr/>
        </p:nvGrpSpPr>
        <p:grpSpPr bwMode="auto">
          <a:xfrm>
            <a:off x="7373938" y="2155825"/>
            <a:ext cx="184150" cy="542925"/>
            <a:chOff x="4180" y="783"/>
            <a:chExt cx="150" cy="307"/>
          </a:xfrm>
        </p:grpSpPr>
        <p:sp>
          <p:nvSpPr>
            <p:cNvPr id="58430" name="AutoShape 42">
              <a:extLst>
                <a:ext uri="{FF2B5EF4-FFF2-40B4-BE49-F238E27FC236}">
                  <a16:creationId xmlns:a16="http://schemas.microsoft.com/office/drawing/2014/main" id="{602C8AE5-5017-F943-B02E-FE996A0FD199}"/>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31" name="Rectangle 43">
              <a:extLst>
                <a:ext uri="{FF2B5EF4-FFF2-40B4-BE49-F238E27FC236}">
                  <a16:creationId xmlns:a16="http://schemas.microsoft.com/office/drawing/2014/main" id="{C3E8DAE3-14FE-1749-B823-811414707D2C}"/>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32" name="Rectangle 44">
              <a:extLst>
                <a:ext uri="{FF2B5EF4-FFF2-40B4-BE49-F238E27FC236}">
                  <a16:creationId xmlns:a16="http://schemas.microsoft.com/office/drawing/2014/main" id="{32FECD74-912B-EA44-AF6A-8CC7271D6AD4}"/>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33" name="AutoShape 45">
              <a:extLst>
                <a:ext uri="{FF2B5EF4-FFF2-40B4-BE49-F238E27FC236}">
                  <a16:creationId xmlns:a16="http://schemas.microsoft.com/office/drawing/2014/main" id="{84EEF69E-8B54-0A46-AF9A-92C07F5B1D42}"/>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34" name="Line 46">
              <a:extLst>
                <a:ext uri="{FF2B5EF4-FFF2-40B4-BE49-F238E27FC236}">
                  <a16:creationId xmlns:a16="http://schemas.microsoft.com/office/drawing/2014/main" id="{805C06D7-0F78-4D44-8A71-9A6AE3D4CB7A}"/>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5" name="Line 47">
              <a:extLst>
                <a:ext uri="{FF2B5EF4-FFF2-40B4-BE49-F238E27FC236}">
                  <a16:creationId xmlns:a16="http://schemas.microsoft.com/office/drawing/2014/main" id="{E6807F03-9F92-4C49-ABD2-FE44B92EC2C8}"/>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36" name="Rectangle 48">
              <a:extLst>
                <a:ext uri="{FF2B5EF4-FFF2-40B4-BE49-F238E27FC236}">
                  <a16:creationId xmlns:a16="http://schemas.microsoft.com/office/drawing/2014/main" id="{74713D75-37FD-7848-BD99-7C0FEF2FAE5A}"/>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37" name="Rectangle 49">
              <a:extLst>
                <a:ext uri="{FF2B5EF4-FFF2-40B4-BE49-F238E27FC236}">
                  <a16:creationId xmlns:a16="http://schemas.microsoft.com/office/drawing/2014/main" id="{31B9D501-CEC6-F34A-BBFD-6A54266D051B}"/>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58380" name="Text Box 50">
            <a:extLst>
              <a:ext uri="{FF2B5EF4-FFF2-40B4-BE49-F238E27FC236}">
                <a16:creationId xmlns:a16="http://schemas.microsoft.com/office/drawing/2014/main" id="{0DB1723D-10D1-244B-A1B5-22B0AC8BFEBE}"/>
              </a:ext>
            </a:extLst>
          </p:cNvPr>
          <p:cNvSpPr txBox="1">
            <a:spLocks noChangeArrowheads="1"/>
          </p:cNvSpPr>
          <p:nvPr/>
        </p:nvSpPr>
        <p:spPr bwMode="auto">
          <a:xfrm>
            <a:off x="7600950" y="1208088"/>
            <a:ext cx="1079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a:latin typeface="Comic Sans MS" panose="030F0902030302020204" pitchFamily="66" charset="0"/>
              </a:rPr>
              <a:t>origin</a:t>
            </a:r>
          </a:p>
          <a:p>
            <a:pPr algn="r"/>
            <a:r>
              <a:rPr lang="en-US" altLang="en-US" sz="2000">
                <a:latin typeface="Comic Sans MS" panose="030F0902030302020204" pitchFamily="66" charset="0"/>
              </a:rPr>
              <a:t>servers</a:t>
            </a:r>
            <a:endParaRPr lang="en-US" altLang="en-US">
              <a:latin typeface="Times New Roman" panose="02020603050405020304" pitchFamily="18" charset="0"/>
            </a:endParaRPr>
          </a:p>
        </p:txBody>
      </p:sp>
      <p:sp>
        <p:nvSpPr>
          <p:cNvPr id="58381" name="Line 51">
            <a:extLst>
              <a:ext uri="{FF2B5EF4-FFF2-40B4-BE49-F238E27FC236}">
                <a16:creationId xmlns:a16="http://schemas.microsoft.com/office/drawing/2014/main" id="{57746A39-73FE-1247-8EE0-533A6D1AF38E}"/>
              </a:ext>
            </a:extLst>
          </p:cNvPr>
          <p:cNvSpPr>
            <a:spLocks noChangeShapeType="1"/>
          </p:cNvSpPr>
          <p:nvPr/>
        </p:nvSpPr>
        <p:spPr bwMode="auto">
          <a:xfrm>
            <a:off x="5876925" y="1695450"/>
            <a:ext cx="66675" cy="2762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2" name="Line 52">
            <a:extLst>
              <a:ext uri="{FF2B5EF4-FFF2-40B4-BE49-F238E27FC236}">
                <a16:creationId xmlns:a16="http://schemas.microsoft.com/office/drawing/2014/main" id="{48464B6F-E500-AF4C-B8C9-BFC0BB106170}"/>
              </a:ext>
            </a:extLst>
          </p:cNvPr>
          <p:cNvSpPr>
            <a:spLocks noChangeShapeType="1"/>
          </p:cNvSpPr>
          <p:nvPr/>
        </p:nvSpPr>
        <p:spPr bwMode="auto">
          <a:xfrm flipH="1">
            <a:off x="6505575" y="1733550"/>
            <a:ext cx="9525" cy="2381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3" name="Line 53">
            <a:extLst>
              <a:ext uri="{FF2B5EF4-FFF2-40B4-BE49-F238E27FC236}">
                <a16:creationId xmlns:a16="http://schemas.microsoft.com/office/drawing/2014/main" id="{E192AE4B-32CA-B142-9646-087174B83694}"/>
              </a:ext>
            </a:extLst>
          </p:cNvPr>
          <p:cNvSpPr>
            <a:spLocks noChangeShapeType="1"/>
          </p:cNvSpPr>
          <p:nvPr/>
        </p:nvSpPr>
        <p:spPr bwMode="auto">
          <a:xfrm flipH="1">
            <a:off x="6962775" y="1895475"/>
            <a:ext cx="133350" cy="2095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4" name="Line 54">
            <a:extLst>
              <a:ext uri="{FF2B5EF4-FFF2-40B4-BE49-F238E27FC236}">
                <a16:creationId xmlns:a16="http://schemas.microsoft.com/office/drawing/2014/main" id="{1D0C409B-92B7-1E42-9C55-5D0D1B8166CC}"/>
              </a:ext>
            </a:extLst>
          </p:cNvPr>
          <p:cNvSpPr>
            <a:spLocks noChangeShapeType="1"/>
          </p:cNvSpPr>
          <p:nvPr/>
        </p:nvSpPr>
        <p:spPr bwMode="auto">
          <a:xfrm flipH="1" flipV="1">
            <a:off x="7124700" y="2657475"/>
            <a:ext cx="24765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85" name="Freeform 55">
            <a:extLst>
              <a:ext uri="{FF2B5EF4-FFF2-40B4-BE49-F238E27FC236}">
                <a16:creationId xmlns:a16="http://schemas.microsoft.com/office/drawing/2014/main" id="{1DB006B2-44BE-2C44-BB3C-F87184236A22}"/>
              </a:ext>
            </a:extLst>
          </p:cNvPr>
          <p:cNvSpPr>
            <a:spLocks/>
          </p:cNvSpPr>
          <p:nvPr/>
        </p:nvSpPr>
        <p:spPr bwMode="auto">
          <a:xfrm>
            <a:off x="5162550" y="1689100"/>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8386" name="Group 56">
            <a:extLst>
              <a:ext uri="{FF2B5EF4-FFF2-40B4-BE49-F238E27FC236}">
                <a16:creationId xmlns:a16="http://schemas.microsoft.com/office/drawing/2014/main" id="{48D23F79-7930-E04A-9FFB-D64997759B53}"/>
              </a:ext>
            </a:extLst>
          </p:cNvPr>
          <p:cNvGrpSpPr>
            <a:grpSpLocks/>
          </p:cNvGrpSpPr>
          <p:nvPr/>
        </p:nvGrpSpPr>
        <p:grpSpPr bwMode="auto">
          <a:xfrm>
            <a:off x="6145213" y="2890838"/>
            <a:ext cx="501650" cy="233362"/>
            <a:chOff x="3600" y="219"/>
            <a:chExt cx="360" cy="175"/>
          </a:xfrm>
        </p:grpSpPr>
        <p:sp>
          <p:nvSpPr>
            <p:cNvPr id="58417" name="Oval 57">
              <a:extLst>
                <a:ext uri="{FF2B5EF4-FFF2-40B4-BE49-F238E27FC236}">
                  <a16:creationId xmlns:a16="http://schemas.microsoft.com/office/drawing/2014/main" id="{550C61A4-9242-D841-8806-047AD3A939EF}"/>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18" name="Line 58">
              <a:extLst>
                <a:ext uri="{FF2B5EF4-FFF2-40B4-BE49-F238E27FC236}">
                  <a16:creationId xmlns:a16="http://schemas.microsoft.com/office/drawing/2014/main" id="{2D4770C3-9471-B74D-8F9D-CA0B43440410}"/>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9" name="Line 59">
              <a:extLst>
                <a:ext uri="{FF2B5EF4-FFF2-40B4-BE49-F238E27FC236}">
                  <a16:creationId xmlns:a16="http://schemas.microsoft.com/office/drawing/2014/main" id="{EEDDE929-5B1A-B944-BFFF-9F39F41A28E4}"/>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0" name="Rectangle 60">
              <a:extLst>
                <a:ext uri="{FF2B5EF4-FFF2-40B4-BE49-F238E27FC236}">
                  <a16:creationId xmlns:a16="http://schemas.microsoft.com/office/drawing/2014/main" id="{96FBBEC7-F231-9D49-8319-D42E27AD98B4}"/>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58421" name="Oval 61">
              <a:extLst>
                <a:ext uri="{FF2B5EF4-FFF2-40B4-BE49-F238E27FC236}">
                  <a16:creationId xmlns:a16="http://schemas.microsoft.com/office/drawing/2014/main" id="{B42876AF-5B17-8241-9A7E-1143962B5C45}"/>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58422" name="Group 62">
              <a:extLst>
                <a:ext uri="{FF2B5EF4-FFF2-40B4-BE49-F238E27FC236}">
                  <a16:creationId xmlns:a16="http://schemas.microsoft.com/office/drawing/2014/main" id="{2B2A78DF-C302-6A42-91AD-54B001B87FA9}"/>
                </a:ext>
              </a:extLst>
            </p:cNvPr>
            <p:cNvGrpSpPr>
              <a:grpSpLocks/>
            </p:cNvGrpSpPr>
            <p:nvPr/>
          </p:nvGrpSpPr>
          <p:grpSpPr bwMode="auto">
            <a:xfrm>
              <a:off x="3686" y="244"/>
              <a:ext cx="177" cy="66"/>
              <a:chOff x="2848" y="848"/>
              <a:chExt cx="140" cy="98"/>
            </a:xfrm>
          </p:grpSpPr>
          <p:sp>
            <p:nvSpPr>
              <p:cNvPr id="58427" name="Line 63">
                <a:extLst>
                  <a:ext uri="{FF2B5EF4-FFF2-40B4-BE49-F238E27FC236}">
                    <a16:creationId xmlns:a16="http://schemas.microsoft.com/office/drawing/2014/main" id="{0FFD83A3-FCEE-DE48-9E27-37D9E46D510F}"/>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8" name="Line 64">
                <a:extLst>
                  <a:ext uri="{FF2B5EF4-FFF2-40B4-BE49-F238E27FC236}">
                    <a16:creationId xmlns:a16="http://schemas.microsoft.com/office/drawing/2014/main" id="{8F04BFFD-9507-714B-A04F-4F0F23C9EC6F}"/>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9" name="Line 65">
                <a:extLst>
                  <a:ext uri="{FF2B5EF4-FFF2-40B4-BE49-F238E27FC236}">
                    <a16:creationId xmlns:a16="http://schemas.microsoft.com/office/drawing/2014/main" id="{94B41981-5BB1-6941-86C7-2BA61BDCD8F8}"/>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423" name="Group 66">
              <a:extLst>
                <a:ext uri="{FF2B5EF4-FFF2-40B4-BE49-F238E27FC236}">
                  <a16:creationId xmlns:a16="http://schemas.microsoft.com/office/drawing/2014/main" id="{5D941BE9-A5FF-B04F-946F-F4AAE39861E6}"/>
                </a:ext>
              </a:extLst>
            </p:cNvPr>
            <p:cNvGrpSpPr>
              <a:grpSpLocks/>
            </p:cNvGrpSpPr>
            <p:nvPr/>
          </p:nvGrpSpPr>
          <p:grpSpPr bwMode="auto">
            <a:xfrm flipV="1">
              <a:off x="3686" y="243"/>
              <a:ext cx="177" cy="66"/>
              <a:chOff x="2848" y="848"/>
              <a:chExt cx="140" cy="98"/>
            </a:xfrm>
          </p:grpSpPr>
          <p:sp>
            <p:nvSpPr>
              <p:cNvPr id="58424" name="Line 67">
                <a:extLst>
                  <a:ext uri="{FF2B5EF4-FFF2-40B4-BE49-F238E27FC236}">
                    <a16:creationId xmlns:a16="http://schemas.microsoft.com/office/drawing/2014/main" id="{40B599E1-7367-5C43-ACD6-CC8151F95B66}"/>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5" name="Line 68">
                <a:extLst>
                  <a:ext uri="{FF2B5EF4-FFF2-40B4-BE49-F238E27FC236}">
                    <a16:creationId xmlns:a16="http://schemas.microsoft.com/office/drawing/2014/main" id="{D5C67979-79FF-EA4F-84EC-96A943CFBFA2}"/>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26" name="Line 69">
                <a:extLst>
                  <a:ext uri="{FF2B5EF4-FFF2-40B4-BE49-F238E27FC236}">
                    <a16:creationId xmlns:a16="http://schemas.microsoft.com/office/drawing/2014/main" id="{759C1747-4357-A244-AB8C-62A34BC28C18}"/>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8387" name="Text Box 70">
            <a:extLst>
              <a:ext uri="{FF2B5EF4-FFF2-40B4-BE49-F238E27FC236}">
                <a16:creationId xmlns:a16="http://schemas.microsoft.com/office/drawing/2014/main" id="{25F5C052-F83D-A743-9F4F-EFD3DF4CF11D}"/>
              </a:ext>
            </a:extLst>
          </p:cNvPr>
          <p:cNvSpPr txBox="1">
            <a:spLocks noChangeArrowheads="1"/>
          </p:cNvSpPr>
          <p:nvPr/>
        </p:nvSpPr>
        <p:spPr bwMode="auto">
          <a:xfrm>
            <a:off x="5595938" y="1998663"/>
            <a:ext cx="1079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public</a:t>
            </a:r>
          </a:p>
          <a:p>
            <a:pPr algn="ctr"/>
            <a:r>
              <a:rPr lang="en-US" altLang="en-US" sz="1600">
                <a:latin typeface="Comic Sans MS" panose="030F0902030302020204" pitchFamily="66" charset="0"/>
              </a:rPr>
              <a:t> Internet</a:t>
            </a:r>
            <a:endParaRPr lang="en-US" altLang="en-US">
              <a:solidFill>
                <a:schemeClr val="accent2"/>
              </a:solidFill>
              <a:latin typeface="Times New Roman" panose="02020603050405020304" pitchFamily="18" charset="0"/>
            </a:endParaRPr>
          </a:p>
        </p:txBody>
      </p:sp>
      <p:sp>
        <p:nvSpPr>
          <p:cNvPr id="58388" name="Freeform 71">
            <a:extLst>
              <a:ext uri="{FF2B5EF4-FFF2-40B4-BE49-F238E27FC236}">
                <a16:creationId xmlns:a16="http://schemas.microsoft.com/office/drawing/2014/main" id="{40779F87-8341-C64C-9A6F-6EAAF946099E}"/>
              </a:ext>
            </a:extLst>
          </p:cNvPr>
          <p:cNvSpPr>
            <a:spLocks/>
          </p:cNvSpPr>
          <p:nvPr/>
        </p:nvSpPr>
        <p:spPr bwMode="auto">
          <a:xfrm>
            <a:off x="4732338" y="4059238"/>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58389" name="Object 2">
            <a:extLst>
              <a:ext uri="{FF2B5EF4-FFF2-40B4-BE49-F238E27FC236}">
                <a16:creationId xmlns:a16="http://schemas.microsoft.com/office/drawing/2014/main" id="{1CDDCF0A-050D-ED43-96C4-E7EA3C7374BC}"/>
              </a:ext>
            </a:extLst>
          </p:cNvPr>
          <p:cNvGraphicFramePr>
            <a:graphicFrameLocks noChangeAspect="1"/>
          </p:cNvGraphicFramePr>
          <p:nvPr/>
        </p:nvGraphicFramePr>
        <p:xfrm>
          <a:off x="4979988" y="4803775"/>
          <a:ext cx="444500" cy="357188"/>
        </p:xfrm>
        <a:graphic>
          <a:graphicData uri="http://schemas.openxmlformats.org/presentationml/2006/ole">
            <mc:AlternateContent xmlns:mc="http://schemas.openxmlformats.org/markup-compatibility/2006">
              <mc:Choice xmlns:v="urn:schemas-microsoft-com:vml" Requires="v">
                <p:oleObj name="Clip" r:id="rId2" imgW="17462500" imgH="14478000" progId="MS_ClipArt_Gallery.2">
                  <p:embed/>
                </p:oleObj>
              </mc:Choice>
              <mc:Fallback>
                <p:oleObj name="Clip" r:id="rId2" imgW="17462500" imgH="14478000" progId="MS_ClipArt_Gallery.2">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9988"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90" name="Object 3">
            <a:extLst>
              <a:ext uri="{FF2B5EF4-FFF2-40B4-BE49-F238E27FC236}">
                <a16:creationId xmlns:a16="http://schemas.microsoft.com/office/drawing/2014/main" id="{30E7E606-D439-FF41-9B6F-847DB83FF5DE}"/>
              </a:ext>
            </a:extLst>
          </p:cNvPr>
          <p:cNvGraphicFramePr>
            <a:graphicFrameLocks noChangeAspect="1"/>
          </p:cNvGraphicFramePr>
          <p:nvPr/>
        </p:nvGraphicFramePr>
        <p:xfrm>
          <a:off x="5484813" y="4803775"/>
          <a:ext cx="444500" cy="357188"/>
        </p:xfrm>
        <a:graphic>
          <a:graphicData uri="http://schemas.openxmlformats.org/presentationml/2006/ole">
            <mc:AlternateContent xmlns:mc="http://schemas.openxmlformats.org/markup-compatibility/2006">
              <mc:Choice xmlns:v="urn:schemas-microsoft-com:vml" Requires="v">
                <p:oleObj name="Clip" r:id="rId4" imgW="17462500" imgH="14478000" progId="MS_ClipArt_Gallery.2">
                  <p:embed/>
                </p:oleObj>
              </mc:Choice>
              <mc:Fallback>
                <p:oleObj name="Clip" r:id="rId4" imgW="17462500" imgH="14478000" progId="MS_ClipArt_Gallery.2">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4813"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91" name="Object 4">
            <a:extLst>
              <a:ext uri="{FF2B5EF4-FFF2-40B4-BE49-F238E27FC236}">
                <a16:creationId xmlns:a16="http://schemas.microsoft.com/office/drawing/2014/main" id="{E3617FC1-3765-8C45-A9AB-1AC130D346A9}"/>
              </a:ext>
            </a:extLst>
          </p:cNvPr>
          <p:cNvGraphicFramePr>
            <a:graphicFrameLocks noChangeAspect="1"/>
          </p:cNvGraphicFramePr>
          <p:nvPr/>
        </p:nvGraphicFramePr>
        <p:xfrm>
          <a:off x="6018213" y="4794250"/>
          <a:ext cx="444500" cy="357188"/>
        </p:xfrm>
        <a:graphic>
          <a:graphicData uri="http://schemas.openxmlformats.org/presentationml/2006/ole">
            <mc:AlternateContent xmlns:mc="http://schemas.openxmlformats.org/markup-compatibility/2006">
              <mc:Choice xmlns:v="urn:schemas-microsoft-com:vml" Requires="v">
                <p:oleObj name="Clip" r:id="rId5" imgW="17462500" imgH="14478000" progId="MS_ClipArt_Gallery.2">
                  <p:embed/>
                </p:oleObj>
              </mc:Choice>
              <mc:Fallback>
                <p:oleObj name="Clip" r:id="rId5" imgW="17462500" imgH="14478000" progId="MS_ClipArt_Gallery.2">
                  <p:embed/>
                  <p:pic>
                    <p:nvPicPr>
                      <p:cNvPr id="0" name="Object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8213" y="4794250"/>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8392" name="Object 5">
            <a:extLst>
              <a:ext uri="{FF2B5EF4-FFF2-40B4-BE49-F238E27FC236}">
                <a16:creationId xmlns:a16="http://schemas.microsoft.com/office/drawing/2014/main" id="{B6E10A7F-4E2D-AE4C-887A-B9AC140BC603}"/>
              </a:ext>
            </a:extLst>
          </p:cNvPr>
          <p:cNvGraphicFramePr>
            <a:graphicFrameLocks noChangeAspect="1"/>
          </p:cNvGraphicFramePr>
          <p:nvPr/>
        </p:nvGraphicFramePr>
        <p:xfrm>
          <a:off x="6532563" y="4803775"/>
          <a:ext cx="444500" cy="357188"/>
        </p:xfrm>
        <a:graphic>
          <a:graphicData uri="http://schemas.openxmlformats.org/presentationml/2006/ole">
            <mc:AlternateContent xmlns:mc="http://schemas.openxmlformats.org/markup-compatibility/2006">
              <mc:Choice xmlns:v="urn:schemas-microsoft-com:vml" Requires="v">
                <p:oleObj name="Clip" r:id="rId6" imgW="17462500" imgH="14478000" progId="MS_ClipArt_Gallery.2">
                  <p:embed/>
                </p:oleObj>
              </mc:Choice>
              <mc:Fallback>
                <p:oleObj name="Clip" r:id="rId6" imgW="17462500" imgH="14478000" progId="MS_ClipArt_Gallery.2">
                  <p:embed/>
                  <p:pic>
                    <p:nvPicPr>
                      <p:cNvPr id="0" name="Object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2563"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8393" name="Line 76">
            <a:extLst>
              <a:ext uri="{FF2B5EF4-FFF2-40B4-BE49-F238E27FC236}">
                <a16:creationId xmlns:a16="http://schemas.microsoft.com/office/drawing/2014/main" id="{E4DCB017-695E-7446-8CAE-AA6FA1063B24}"/>
              </a:ext>
            </a:extLst>
          </p:cNvPr>
          <p:cNvSpPr>
            <a:spLocks noChangeShapeType="1"/>
          </p:cNvSpPr>
          <p:nvPr/>
        </p:nvSpPr>
        <p:spPr bwMode="auto">
          <a:xfrm flipV="1">
            <a:off x="5172075" y="4592638"/>
            <a:ext cx="1557338" cy="1270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4" name="Line 77">
            <a:extLst>
              <a:ext uri="{FF2B5EF4-FFF2-40B4-BE49-F238E27FC236}">
                <a16:creationId xmlns:a16="http://schemas.microsoft.com/office/drawing/2014/main" id="{AA47F0C6-622F-664A-AF9A-798A52A2274F}"/>
              </a:ext>
            </a:extLst>
          </p:cNvPr>
          <p:cNvSpPr>
            <a:spLocks noChangeShapeType="1"/>
          </p:cNvSpPr>
          <p:nvPr/>
        </p:nvSpPr>
        <p:spPr bwMode="auto">
          <a:xfrm>
            <a:off x="5181600" y="4605338"/>
            <a:ext cx="0" cy="1952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5" name="Line 78">
            <a:extLst>
              <a:ext uri="{FF2B5EF4-FFF2-40B4-BE49-F238E27FC236}">
                <a16:creationId xmlns:a16="http://schemas.microsoft.com/office/drawing/2014/main" id="{B4CDCBBC-1F0B-534C-A3CC-C400791C647C}"/>
              </a:ext>
            </a:extLst>
          </p:cNvPr>
          <p:cNvSpPr>
            <a:spLocks noChangeShapeType="1"/>
          </p:cNvSpPr>
          <p:nvPr/>
        </p:nvSpPr>
        <p:spPr bwMode="auto">
          <a:xfrm>
            <a:off x="5691188" y="4614863"/>
            <a:ext cx="0" cy="1952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6" name="Line 79">
            <a:extLst>
              <a:ext uri="{FF2B5EF4-FFF2-40B4-BE49-F238E27FC236}">
                <a16:creationId xmlns:a16="http://schemas.microsoft.com/office/drawing/2014/main" id="{3A84AC06-6FC7-7445-9290-338A3EB8E926}"/>
              </a:ext>
            </a:extLst>
          </p:cNvPr>
          <p:cNvSpPr>
            <a:spLocks noChangeShapeType="1"/>
          </p:cNvSpPr>
          <p:nvPr/>
        </p:nvSpPr>
        <p:spPr bwMode="auto">
          <a:xfrm>
            <a:off x="6229350" y="4610100"/>
            <a:ext cx="0" cy="1952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397" name="Line 80">
            <a:extLst>
              <a:ext uri="{FF2B5EF4-FFF2-40B4-BE49-F238E27FC236}">
                <a16:creationId xmlns:a16="http://schemas.microsoft.com/office/drawing/2014/main" id="{11F92211-9525-1E47-9A46-C75E3A92AE36}"/>
              </a:ext>
            </a:extLst>
          </p:cNvPr>
          <p:cNvSpPr>
            <a:spLocks noChangeShapeType="1"/>
          </p:cNvSpPr>
          <p:nvPr/>
        </p:nvSpPr>
        <p:spPr bwMode="auto">
          <a:xfrm>
            <a:off x="6729413" y="4610100"/>
            <a:ext cx="0" cy="223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8398" name="Group 81">
            <a:extLst>
              <a:ext uri="{FF2B5EF4-FFF2-40B4-BE49-F238E27FC236}">
                <a16:creationId xmlns:a16="http://schemas.microsoft.com/office/drawing/2014/main" id="{2591AE02-9486-7E4C-9A89-02F1D25EFAF2}"/>
              </a:ext>
            </a:extLst>
          </p:cNvPr>
          <p:cNvGrpSpPr>
            <a:grpSpLocks/>
          </p:cNvGrpSpPr>
          <p:nvPr/>
        </p:nvGrpSpPr>
        <p:grpSpPr bwMode="auto">
          <a:xfrm>
            <a:off x="6145213" y="4181475"/>
            <a:ext cx="501650" cy="233363"/>
            <a:chOff x="3600" y="219"/>
            <a:chExt cx="360" cy="175"/>
          </a:xfrm>
        </p:grpSpPr>
        <p:sp>
          <p:nvSpPr>
            <p:cNvPr id="58404" name="Oval 82">
              <a:extLst>
                <a:ext uri="{FF2B5EF4-FFF2-40B4-BE49-F238E27FC236}">
                  <a16:creationId xmlns:a16="http://schemas.microsoft.com/office/drawing/2014/main" id="{AB5BE397-516F-AB44-BA33-CF33E1C5430A}"/>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8405" name="Line 83">
              <a:extLst>
                <a:ext uri="{FF2B5EF4-FFF2-40B4-BE49-F238E27FC236}">
                  <a16:creationId xmlns:a16="http://schemas.microsoft.com/office/drawing/2014/main" id="{CD67C059-8983-4349-9A66-6E8422601AD9}"/>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6" name="Line 84">
              <a:extLst>
                <a:ext uri="{FF2B5EF4-FFF2-40B4-BE49-F238E27FC236}">
                  <a16:creationId xmlns:a16="http://schemas.microsoft.com/office/drawing/2014/main" id="{88277E17-21B8-6040-92DA-D66CCBD89D9D}"/>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7" name="Rectangle 85">
              <a:extLst>
                <a:ext uri="{FF2B5EF4-FFF2-40B4-BE49-F238E27FC236}">
                  <a16:creationId xmlns:a16="http://schemas.microsoft.com/office/drawing/2014/main" id="{B244DC7E-6D69-BF41-8DDA-5028EE9EBC47}"/>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58408" name="Oval 86">
              <a:extLst>
                <a:ext uri="{FF2B5EF4-FFF2-40B4-BE49-F238E27FC236}">
                  <a16:creationId xmlns:a16="http://schemas.microsoft.com/office/drawing/2014/main" id="{3B8F2824-5B08-E045-A1FC-C6212FE24FAF}"/>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58409" name="Group 87">
              <a:extLst>
                <a:ext uri="{FF2B5EF4-FFF2-40B4-BE49-F238E27FC236}">
                  <a16:creationId xmlns:a16="http://schemas.microsoft.com/office/drawing/2014/main" id="{E59A06B0-9EE2-3C48-B1CE-61A61C4C3D3C}"/>
                </a:ext>
              </a:extLst>
            </p:cNvPr>
            <p:cNvGrpSpPr>
              <a:grpSpLocks/>
            </p:cNvGrpSpPr>
            <p:nvPr/>
          </p:nvGrpSpPr>
          <p:grpSpPr bwMode="auto">
            <a:xfrm>
              <a:off x="3686" y="244"/>
              <a:ext cx="177" cy="66"/>
              <a:chOff x="2848" y="848"/>
              <a:chExt cx="140" cy="98"/>
            </a:xfrm>
          </p:grpSpPr>
          <p:sp>
            <p:nvSpPr>
              <p:cNvPr id="58414" name="Line 88">
                <a:extLst>
                  <a:ext uri="{FF2B5EF4-FFF2-40B4-BE49-F238E27FC236}">
                    <a16:creationId xmlns:a16="http://schemas.microsoft.com/office/drawing/2014/main" id="{3912E5F0-42B4-904A-BFD4-C9621CA87D03}"/>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5" name="Line 89">
                <a:extLst>
                  <a:ext uri="{FF2B5EF4-FFF2-40B4-BE49-F238E27FC236}">
                    <a16:creationId xmlns:a16="http://schemas.microsoft.com/office/drawing/2014/main" id="{3F177611-2369-FC4E-B30F-B96A3DE914A0}"/>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6" name="Line 90">
                <a:extLst>
                  <a:ext uri="{FF2B5EF4-FFF2-40B4-BE49-F238E27FC236}">
                    <a16:creationId xmlns:a16="http://schemas.microsoft.com/office/drawing/2014/main" id="{C7EABF3C-3AB1-BE4F-AE4B-51315768B5C4}"/>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8410" name="Group 91">
              <a:extLst>
                <a:ext uri="{FF2B5EF4-FFF2-40B4-BE49-F238E27FC236}">
                  <a16:creationId xmlns:a16="http://schemas.microsoft.com/office/drawing/2014/main" id="{F8953812-0588-0B45-B598-A45BF66D6AC1}"/>
                </a:ext>
              </a:extLst>
            </p:cNvPr>
            <p:cNvGrpSpPr>
              <a:grpSpLocks/>
            </p:cNvGrpSpPr>
            <p:nvPr/>
          </p:nvGrpSpPr>
          <p:grpSpPr bwMode="auto">
            <a:xfrm flipV="1">
              <a:off x="3686" y="243"/>
              <a:ext cx="177" cy="66"/>
              <a:chOff x="2848" y="848"/>
              <a:chExt cx="140" cy="98"/>
            </a:xfrm>
          </p:grpSpPr>
          <p:sp>
            <p:nvSpPr>
              <p:cNvPr id="58411" name="Line 92">
                <a:extLst>
                  <a:ext uri="{FF2B5EF4-FFF2-40B4-BE49-F238E27FC236}">
                    <a16:creationId xmlns:a16="http://schemas.microsoft.com/office/drawing/2014/main" id="{35877EA0-DF26-6B41-A13B-256AD191616E}"/>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2" name="Line 93">
                <a:extLst>
                  <a:ext uri="{FF2B5EF4-FFF2-40B4-BE49-F238E27FC236}">
                    <a16:creationId xmlns:a16="http://schemas.microsoft.com/office/drawing/2014/main" id="{A9FDD3EA-EB19-DD4B-90B6-C980BFEC7581}"/>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13" name="Line 94">
                <a:extLst>
                  <a:ext uri="{FF2B5EF4-FFF2-40B4-BE49-F238E27FC236}">
                    <a16:creationId xmlns:a16="http://schemas.microsoft.com/office/drawing/2014/main" id="{451E2F7E-A65D-5647-93FA-EF893A1C7A23}"/>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8399" name="Line 95">
            <a:extLst>
              <a:ext uri="{FF2B5EF4-FFF2-40B4-BE49-F238E27FC236}">
                <a16:creationId xmlns:a16="http://schemas.microsoft.com/office/drawing/2014/main" id="{76860C1B-4E4E-2845-B7E0-EB93551D5718}"/>
              </a:ext>
            </a:extLst>
          </p:cNvPr>
          <p:cNvSpPr>
            <a:spLocks noChangeShapeType="1"/>
          </p:cNvSpPr>
          <p:nvPr/>
        </p:nvSpPr>
        <p:spPr bwMode="auto">
          <a:xfrm>
            <a:off x="6391275" y="3133725"/>
            <a:ext cx="0" cy="1062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0" name="Line 96">
            <a:extLst>
              <a:ext uri="{FF2B5EF4-FFF2-40B4-BE49-F238E27FC236}">
                <a16:creationId xmlns:a16="http://schemas.microsoft.com/office/drawing/2014/main" id="{9BAC330B-3CD2-834A-9AFB-84348A87F97F}"/>
              </a:ext>
            </a:extLst>
          </p:cNvPr>
          <p:cNvSpPr>
            <a:spLocks noChangeShapeType="1"/>
          </p:cNvSpPr>
          <p:nvPr/>
        </p:nvSpPr>
        <p:spPr bwMode="auto">
          <a:xfrm>
            <a:off x="6396038" y="4419600"/>
            <a:ext cx="0" cy="166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8401" name="Text Box 97">
            <a:extLst>
              <a:ext uri="{FF2B5EF4-FFF2-40B4-BE49-F238E27FC236}">
                <a16:creationId xmlns:a16="http://schemas.microsoft.com/office/drawing/2014/main" id="{AB5A41B2-385E-AD44-8C35-900F6FE48901}"/>
              </a:ext>
            </a:extLst>
          </p:cNvPr>
          <p:cNvSpPr txBox="1">
            <a:spLocks noChangeArrowheads="1"/>
          </p:cNvSpPr>
          <p:nvPr/>
        </p:nvSpPr>
        <p:spPr bwMode="auto">
          <a:xfrm>
            <a:off x="4695825" y="3946525"/>
            <a:ext cx="1325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institutional</a:t>
            </a:r>
          </a:p>
          <a:p>
            <a:pPr algn="ctr"/>
            <a:r>
              <a:rPr lang="en-US" altLang="en-US" sz="1600">
                <a:latin typeface="Comic Sans MS" panose="030F0902030302020204" pitchFamily="66" charset="0"/>
              </a:rPr>
              <a:t>network</a:t>
            </a:r>
            <a:endParaRPr lang="en-US" altLang="en-US">
              <a:solidFill>
                <a:schemeClr val="accent2"/>
              </a:solidFill>
              <a:latin typeface="Times New Roman" panose="02020603050405020304" pitchFamily="18" charset="0"/>
            </a:endParaRPr>
          </a:p>
        </p:txBody>
      </p:sp>
      <p:sp>
        <p:nvSpPr>
          <p:cNvPr id="58402" name="Text Box 98">
            <a:extLst>
              <a:ext uri="{FF2B5EF4-FFF2-40B4-BE49-F238E27FC236}">
                <a16:creationId xmlns:a16="http://schemas.microsoft.com/office/drawing/2014/main" id="{D4679476-BC84-E342-8D76-1B932FCF491A}"/>
              </a:ext>
            </a:extLst>
          </p:cNvPr>
          <p:cNvSpPr txBox="1">
            <a:spLocks noChangeArrowheads="1"/>
          </p:cNvSpPr>
          <p:nvPr/>
        </p:nvSpPr>
        <p:spPr bwMode="auto">
          <a:xfrm>
            <a:off x="6630988" y="4294188"/>
            <a:ext cx="145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10 Mbps LAN</a:t>
            </a:r>
            <a:endParaRPr lang="en-US" altLang="en-US">
              <a:solidFill>
                <a:schemeClr val="accent2"/>
              </a:solidFill>
              <a:latin typeface="Times New Roman" panose="02020603050405020304" pitchFamily="18" charset="0"/>
            </a:endParaRPr>
          </a:p>
        </p:txBody>
      </p:sp>
      <p:sp>
        <p:nvSpPr>
          <p:cNvPr id="58403" name="Text Box 99">
            <a:extLst>
              <a:ext uri="{FF2B5EF4-FFF2-40B4-BE49-F238E27FC236}">
                <a16:creationId xmlns:a16="http://schemas.microsoft.com/office/drawing/2014/main" id="{5ADFCD8F-0C35-9A46-8E59-F4CC2AC0E5B0}"/>
              </a:ext>
            </a:extLst>
          </p:cNvPr>
          <p:cNvSpPr txBox="1">
            <a:spLocks noChangeArrowheads="1"/>
          </p:cNvSpPr>
          <p:nvPr/>
        </p:nvSpPr>
        <p:spPr bwMode="auto">
          <a:xfrm>
            <a:off x="6392863" y="3322638"/>
            <a:ext cx="1195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Comic Sans MS" panose="030F0902030302020204" pitchFamily="66" charset="0"/>
              </a:rPr>
              <a:t>10 Mbps </a:t>
            </a:r>
          </a:p>
          <a:p>
            <a:r>
              <a:rPr lang="en-US" altLang="en-US" sz="1600">
                <a:latin typeface="Comic Sans MS" panose="030F0902030302020204" pitchFamily="66" charset="0"/>
              </a:rPr>
              <a:t>access link</a:t>
            </a:r>
            <a:endParaRPr lang="en-US" altLang="en-US">
              <a:solidFill>
                <a:schemeClr val="accent2"/>
              </a:solidFill>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3FBED2-A463-8A4F-B57C-6874046964DB}"/>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FED68347-7172-6D4E-96F3-52D16B73433E}"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F8BB4B22-E5AA-F74B-806C-28C9D6E0A5BB}"/>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11330" name="Rectangle 2">
            <a:extLst>
              <a:ext uri="{FF2B5EF4-FFF2-40B4-BE49-F238E27FC236}">
                <a16:creationId xmlns:a16="http://schemas.microsoft.com/office/drawing/2014/main" id="{A2111CF0-6C98-024C-A6EB-709597CF203A}"/>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The World Wide Web</a:t>
            </a:r>
          </a:p>
        </p:txBody>
      </p:sp>
      <p:sp>
        <p:nvSpPr>
          <p:cNvPr id="18437" name="Rectangle 3">
            <a:extLst>
              <a:ext uri="{FF2B5EF4-FFF2-40B4-BE49-F238E27FC236}">
                <a16:creationId xmlns:a16="http://schemas.microsoft.com/office/drawing/2014/main" id="{C8CAF97B-8EA7-344A-A398-C7D65569DE3B}"/>
              </a:ext>
            </a:extLst>
          </p:cNvPr>
          <p:cNvSpPr>
            <a:spLocks noGrp="1" noChangeArrowheads="1"/>
          </p:cNvSpPr>
          <p:nvPr>
            <p:ph type="body" idx="4294967295"/>
          </p:nvPr>
        </p:nvSpPr>
        <p:spPr>
          <a:xfrm>
            <a:off x="409575" y="1581150"/>
            <a:ext cx="8470900" cy="4470400"/>
          </a:xfrm>
        </p:spPr>
        <p:txBody>
          <a:bodyPr/>
          <a:lstStyle/>
          <a:p>
            <a:pPr eaLnBrk="1" hangingPunct="1"/>
            <a:r>
              <a:rPr lang="en-US" altLang="en-US" sz="2600">
                <a:ea typeface="ＭＳ Ｐゴシック" panose="020B0600070205080204" pitchFamily="34" charset="-128"/>
              </a:rPr>
              <a:t>Creation of Tim Berners-Lee, in 1989 CERN nuclear physics research</a:t>
            </a:r>
          </a:p>
          <a:p>
            <a:pPr lvl="1" eaLnBrk="1" hangingPunct="1"/>
            <a:r>
              <a:rPr lang="en-US" altLang="en-US" sz="2200"/>
              <a:t>Mosaic – first graphical interface, creation of Marc Andersson (and others), precursor to Netscape</a:t>
            </a:r>
          </a:p>
          <a:p>
            <a:pPr eaLnBrk="1" hangingPunct="1"/>
            <a:r>
              <a:rPr lang="en-US" altLang="en-US" sz="2600">
                <a:ea typeface="ＭＳ Ｐゴシック" panose="020B0600070205080204" pitchFamily="34" charset="-128"/>
              </a:rPr>
              <a:t>Uses a client-server architecture</a:t>
            </a:r>
          </a:p>
          <a:p>
            <a:pPr lvl="1" eaLnBrk="1" hangingPunct="1"/>
            <a:r>
              <a:rPr lang="en-US" altLang="en-US" sz="2200"/>
              <a:t>Web server</a:t>
            </a:r>
          </a:p>
          <a:p>
            <a:pPr lvl="1" eaLnBrk="1" hangingPunct="1"/>
            <a:r>
              <a:rPr lang="en-US" altLang="en-US" sz="2200"/>
              <a:t>Web browser</a:t>
            </a:r>
          </a:p>
          <a:p>
            <a:pPr eaLnBrk="1" hangingPunct="1"/>
            <a:r>
              <a:rPr lang="en-US" altLang="en-US" sz="2600">
                <a:ea typeface="ＭＳ Ｐゴシック" panose="020B0600070205080204" pitchFamily="34" charset="-128"/>
              </a:rPr>
              <a:t>Runs on HTTP over TCP</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 name="Date Placeholder 4">
            <a:extLst>
              <a:ext uri="{FF2B5EF4-FFF2-40B4-BE49-F238E27FC236}">
                <a16:creationId xmlns:a16="http://schemas.microsoft.com/office/drawing/2014/main" id="{0DFFC815-CEE8-0741-AF7D-887FEB82EA47}"/>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CA6E9CDD-E492-D843-8810-1DBD0E0E81EB}"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15" name="Slide Number Placeholder 6">
            <a:extLst>
              <a:ext uri="{FF2B5EF4-FFF2-40B4-BE49-F238E27FC236}">
                <a16:creationId xmlns:a16="http://schemas.microsoft.com/office/drawing/2014/main" id="{615BDDB4-C316-FC44-912D-FF77563B69C7}"/>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59396" name="Line 2">
            <a:extLst>
              <a:ext uri="{FF2B5EF4-FFF2-40B4-BE49-F238E27FC236}">
                <a16:creationId xmlns:a16="http://schemas.microsoft.com/office/drawing/2014/main" id="{3988647B-9566-AB4A-8486-5EBF12204523}"/>
              </a:ext>
            </a:extLst>
          </p:cNvPr>
          <p:cNvSpPr>
            <a:spLocks noChangeShapeType="1"/>
          </p:cNvSpPr>
          <p:nvPr/>
        </p:nvSpPr>
        <p:spPr bwMode="auto">
          <a:xfrm>
            <a:off x="5067300" y="2076450"/>
            <a:ext cx="285750" cy="1143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68675" name="Rectangle 3">
            <a:extLst>
              <a:ext uri="{FF2B5EF4-FFF2-40B4-BE49-F238E27FC236}">
                <a16:creationId xmlns:a16="http://schemas.microsoft.com/office/drawing/2014/main" id="{6F3CB794-7FD0-9E43-9548-E38F538B240C}"/>
              </a:ext>
            </a:extLst>
          </p:cNvPr>
          <p:cNvSpPr>
            <a:spLocks noGrp="1" noChangeArrowheads="1"/>
          </p:cNvSpPr>
          <p:nvPr>
            <p:ph type="title" idx="4294967295"/>
          </p:nvPr>
        </p:nvSpPr>
        <p:spPr>
          <a:xfrm>
            <a:off x="441325" y="0"/>
            <a:ext cx="8229600" cy="1143000"/>
          </a:xfrm>
        </p:spPr>
        <p:txBody>
          <a:bodyPr anchor="ctr"/>
          <a:lstStyle/>
          <a:p>
            <a:pPr eaLnBrk="1" hangingPunct="1">
              <a:defRPr/>
            </a:pPr>
            <a:r>
              <a:rPr lang="en-US">
                <a:effectLst>
                  <a:outerShdw blurRad="38100" dist="38100" dir="2700000" algn="tl">
                    <a:srgbClr val="DDDDDD"/>
                  </a:outerShdw>
                </a:effectLst>
              </a:rPr>
              <a:t>Caching Example</a:t>
            </a:r>
            <a:endParaRPr lang="en-US" sz="4600">
              <a:effectLst>
                <a:outerShdw blurRad="38100" dist="38100" dir="2700000" algn="tl">
                  <a:srgbClr val="DDDDDD"/>
                </a:outerShdw>
              </a:effectLst>
            </a:endParaRPr>
          </a:p>
        </p:txBody>
      </p:sp>
      <p:sp>
        <p:nvSpPr>
          <p:cNvPr id="59398" name="Rectangle 4">
            <a:extLst>
              <a:ext uri="{FF2B5EF4-FFF2-40B4-BE49-F238E27FC236}">
                <a16:creationId xmlns:a16="http://schemas.microsoft.com/office/drawing/2014/main" id="{823B4B72-8BFB-9740-8A7B-531A3B42E3F1}"/>
              </a:ext>
            </a:extLst>
          </p:cNvPr>
          <p:cNvSpPr>
            <a:spLocks noGrp="1" noChangeArrowheads="1"/>
          </p:cNvSpPr>
          <p:nvPr>
            <p:ph type="body" sz="half" idx="4294967295"/>
          </p:nvPr>
        </p:nvSpPr>
        <p:spPr>
          <a:xfrm>
            <a:off x="0" y="1262063"/>
            <a:ext cx="4865688" cy="4495800"/>
          </a:xfrm>
        </p:spPr>
        <p:txBody>
          <a:bodyPr/>
          <a:lstStyle/>
          <a:p>
            <a:pPr eaLnBrk="1" hangingPunct="1">
              <a:lnSpc>
                <a:spcPct val="80000"/>
              </a:lnSpc>
              <a:buFont typeface="Wingdings" pitchFamily="2" charset="2"/>
              <a:buNone/>
            </a:pPr>
            <a:r>
              <a:rPr lang="en-US" altLang="en-US" sz="2600">
                <a:solidFill>
                  <a:schemeClr val="tx2"/>
                </a:solidFill>
                <a:ea typeface="ＭＳ Ｐゴシック" panose="020B0600070205080204" pitchFamily="34" charset="-128"/>
              </a:rPr>
              <a:t>Install proxy server</a:t>
            </a:r>
          </a:p>
          <a:p>
            <a:pPr eaLnBrk="1" hangingPunct="1">
              <a:lnSpc>
                <a:spcPct val="80000"/>
              </a:lnSpc>
            </a:pPr>
            <a:r>
              <a:rPr lang="en-US" altLang="en-US" sz="2000">
                <a:ea typeface="ＭＳ Ｐゴシック" panose="020B0600070205080204" pitchFamily="34" charset="-128"/>
              </a:rPr>
              <a:t>Suppose hit rate is 0.4</a:t>
            </a:r>
            <a:endParaRPr lang="en-US" altLang="en-US" sz="2200">
              <a:ea typeface="ＭＳ Ｐゴシック" panose="020B0600070205080204" pitchFamily="34" charset="-128"/>
            </a:endParaRPr>
          </a:p>
          <a:p>
            <a:pPr eaLnBrk="1" hangingPunct="1">
              <a:lnSpc>
                <a:spcPct val="80000"/>
              </a:lnSpc>
              <a:buFont typeface="Wingdings" pitchFamily="2" charset="2"/>
              <a:buNone/>
            </a:pPr>
            <a:r>
              <a:rPr lang="en-US" altLang="en-US" sz="2600">
                <a:solidFill>
                  <a:schemeClr val="tx2"/>
                </a:solidFill>
                <a:ea typeface="ＭＳ Ｐゴシック" panose="020B0600070205080204" pitchFamily="34" charset="-128"/>
              </a:rPr>
              <a:t>Consequence</a:t>
            </a:r>
          </a:p>
          <a:p>
            <a:pPr eaLnBrk="1" hangingPunct="1">
              <a:lnSpc>
                <a:spcPct val="80000"/>
              </a:lnSpc>
            </a:pPr>
            <a:r>
              <a:rPr lang="en-US" altLang="en-US" sz="2000">
                <a:ea typeface="ＭＳ Ｐゴシック" panose="020B0600070205080204" pitchFamily="34" charset="-128"/>
              </a:rPr>
              <a:t>40% requests will be satisfied almost immediately</a:t>
            </a:r>
          </a:p>
          <a:p>
            <a:pPr eaLnBrk="1" hangingPunct="1">
              <a:lnSpc>
                <a:spcPct val="80000"/>
              </a:lnSpc>
            </a:pPr>
            <a:r>
              <a:rPr lang="en-US" altLang="en-US" sz="2000">
                <a:ea typeface="ＭＳ Ｐゴシック" panose="020B0600070205080204" pitchFamily="34" charset="-128"/>
              </a:rPr>
              <a:t>60% requests satisfied by origin server</a:t>
            </a:r>
          </a:p>
          <a:p>
            <a:pPr eaLnBrk="1" hangingPunct="1">
              <a:lnSpc>
                <a:spcPct val="80000"/>
              </a:lnSpc>
            </a:pPr>
            <a:r>
              <a:rPr lang="en-US" altLang="en-US" sz="2200">
                <a:ea typeface="ＭＳ Ｐゴシック" panose="020B0600070205080204" pitchFamily="34" charset="-128"/>
              </a:rPr>
              <a:t>Utilization of access link reduced to 60%, resulting in negligible  delays (say 10 msec)</a:t>
            </a:r>
          </a:p>
          <a:p>
            <a:pPr eaLnBrk="1" hangingPunct="1">
              <a:lnSpc>
                <a:spcPct val="80000"/>
              </a:lnSpc>
            </a:pPr>
            <a:r>
              <a:rPr lang="en-US" altLang="en-US" sz="2200">
                <a:ea typeface="ＭＳ Ｐゴシック" panose="020B0600070205080204" pitchFamily="34" charset="-128"/>
              </a:rPr>
              <a:t>Total avg delay   = Internet delay + access delay + LAN delay   =  .6*(2.01) secs  + .4*milliseconds &lt; 1.4 secs</a:t>
            </a:r>
            <a:endParaRPr lang="en-US" altLang="en-US" sz="2600">
              <a:ea typeface="ＭＳ Ｐゴシック" panose="020B0600070205080204" pitchFamily="34" charset="-128"/>
            </a:endParaRPr>
          </a:p>
        </p:txBody>
      </p:sp>
      <p:grpSp>
        <p:nvGrpSpPr>
          <p:cNvPr id="59399" name="Group 5">
            <a:extLst>
              <a:ext uri="{FF2B5EF4-FFF2-40B4-BE49-F238E27FC236}">
                <a16:creationId xmlns:a16="http://schemas.microsoft.com/office/drawing/2014/main" id="{CDD31575-584B-C547-BD2F-B3F222B165DD}"/>
              </a:ext>
            </a:extLst>
          </p:cNvPr>
          <p:cNvGrpSpPr>
            <a:grpSpLocks/>
          </p:cNvGrpSpPr>
          <p:nvPr/>
        </p:nvGrpSpPr>
        <p:grpSpPr bwMode="auto">
          <a:xfrm>
            <a:off x="4878388" y="1698625"/>
            <a:ext cx="184150" cy="542925"/>
            <a:chOff x="4180" y="783"/>
            <a:chExt cx="150" cy="307"/>
          </a:xfrm>
        </p:grpSpPr>
        <p:sp>
          <p:nvSpPr>
            <p:cNvPr id="59499" name="AutoShape 6">
              <a:extLst>
                <a:ext uri="{FF2B5EF4-FFF2-40B4-BE49-F238E27FC236}">
                  <a16:creationId xmlns:a16="http://schemas.microsoft.com/office/drawing/2014/main" id="{0C2B2585-9F0F-A94C-8BEE-2988A673390E}"/>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500" name="Rectangle 7">
              <a:extLst>
                <a:ext uri="{FF2B5EF4-FFF2-40B4-BE49-F238E27FC236}">
                  <a16:creationId xmlns:a16="http://schemas.microsoft.com/office/drawing/2014/main" id="{46F784A6-B18D-2B41-9B27-0A279AC2FC3B}"/>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501" name="Rectangle 8">
              <a:extLst>
                <a:ext uri="{FF2B5EF4-FFF2-40B4-BE49-F238E27FC236}">
                  <a16:creationId xmlns:a16="http://schemas.microsoft.com/office/drawing/2014/main" id="{27D56BD3-C8BE-E845-BCBD-E7464012C280}"/>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502" name="AutoShape 9">
              <a:extLst>
                <a:ext uri="{FF2B5EF4-FFF2-40B4-BE49-F238E27FC236}">
                  <a16:creationId xmlns:a16="http://schemas.microsoft.com/office/drawing/2014/main" id="{411633D7-1190-5A42-87F8-CE5AC605F539}"/>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503" name="Line 10">
              <a:extLst>
                <a:ext uri="{FF2B5EF4-FFF2-40B4-BE49-F238E27FC236}">
                  <a16:creationId xmlns:a16="http://schemas.microsoft.com/office/drawing/2014/main" id="{30B07267-2B78-E449-B26C-C2F474AD7FCE}"/>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504" name="Line 11">
              <a:extLst>
                <a:ext uri="{FF2B5EF4-FFF2-40B4-BE49-F238E27FC236}">
                  <a16:creationId xmlns:a16="http://schemas.microsoft.com/office/drawing/2014/main" id="{75365AF4-9190-9342-A17C-F3E086B44FAF}"/>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505" name="Rectangle 12">
              <a:extLst>
                <a:ext uri="{FF2B5EF4-FFF2-40B4-BE49-F238E27FC236}">
                  <a16:creationId xmlns:a16="http://schemas.microsoft.com/office/drawing/2014/main" id="{D4ED17C4-D831-F649-AB8D-57194FB5F218}"/>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506" name="Rectangle 13">
              <a:extLst>
                <a:ext uri="{FF2B5EF4-FFF2-40B4-BE49-F238E27FC236}">
                  <a16:creationId xmlns:a16="http://schemas.microsoft.com/office/drawing/2014/main" id="{3D39F92B-6AC1-0341-956E-C568D5BB0611}"/>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9400" name="Group 14">
            <a:extLst>
              <a:ext uri="{FF2B5EF4-FFF2-40B4-BE49-F238E27FC236}">
                <a16:creationId xmlns:a16="http://schemas.microsoft.com/office/drawing/2014/main" id="{2711FC36-B07C-FA4A-8FB1-53DD7D102A6A}"/>
              </a:ext>
            </a:extLst>
          </p:cNvPr>
          <p:cNvGrpSpPr>
            <a:grpSpLocks/>
          </p:cNvGrpSpPr>
          <p:nvPr/>
        </p:nvGrpSpPr>
        <p:grpSpPr bwMode="auto">
          <a:xfrm>
            <a:off x="5802313" y="1155700"/>
            <a:ext cx="184150" cy="542925"/>
            <a:chOff x="4180" y="783"/>
            <a:chExt cx="150" cy="307"/>
          </a:xfrm>
        </p:grpSpPr>
        <p:sp>
          <p:nvSpPr>
            <p:cNvPr id="59491" name="AutoShape 15">
              <a:extLst>
                <a:ext uri="{FF2B5EF4-FFF2-40B4-BE49-F238E27FC236}">
                  <a16:creationId xmlns:a16="http://schemas.microsoft.com/office/drawing/2014/main" id="{CC03772A-3A98-494B-B9EB-6F2C48CAE0CF}"/>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92" name="Rectangle 16">
              <a:extLst>
                <a:ext uri="{FF2B5EF4-FFF2-40B4-BE49-F238E27FC236}">
                  <a16:creationId xmlns:a16="http://schemas.microsoft.com/office/drawing/2014/main" id="{F5B288CE-C318-7F4C-A9F1-9D325EC9DA48}"/>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93" name="Rectangle 17">
              <a:extLst>
                <a:ext uri="{FF2B5EF4-FFF2-40B4-BE49-F238E27FC236}">
                  <a16:creationId xmlns:a16="http://schemas.microsoft.com/office/drawing/2014/main" id="{E5B80A48-A62D-6143-8EAE-D97B12682388}"/>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94" name="AutoShape 18">
              <a:extLst>
                <a:ext uri="{FF2B5EF4-FFF2-40B4-BE49-F238E27FC236}">
                  <a16:creationId xmlns:a16="http://schemas.microsoft.com/office/drawing/2014/main" id="{382D159D-9D05-6445-AF6B-5898A76D9166}"/>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95" name="Line 19">
              <a:extLst>
                <a:ext uri="{FF2B5EF4-FFF2-40B4-BE49-F238E27FC236}">
                  <a16:creationId xmlns:a16="http://schemas.microsoft.com/office/drawing/2014/main" id="{F76CAF25-21F9-9E48-A051-85F6010258B5}"/>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96" name="Line 20">
              <a:extLst>
                <a:ext uri="{FF2B5EF4-FFF2-40B4-BE49-F238E27FC236}">
                  <a16:creationId xmlns:a16="http://schemas.microsoft.com/office/drawing/2014/main" id="{D1B29B12-CB2B-5C4E-A206-12276D3FB0A7}"/>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97" name="Rectangle 21">
              <a:extLst>
                <a:ext uri="{FF2B5EF4-FFF2-40B4-BE49-F238E27FC236}">
                  <a16:creationId xmlns:a16="http://schemas.microsoft.com/office/drawing/2014/main" id="{4D25BC62-EF0F-5349-B49D-FAF1746115B9}"/>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98" name="Rectangle 22">
              <a:extLst>
                <a:ext uri="{FF2B5EF4-FFF2-40B4-BE49-F238E27FC236}">
                  <a16:creationId xmlns:a16="http://schemas.microsoft.com/office/drawing/2014/main" id="{FEAE1659-09E8-9047-B606-C1D9CE3ADB96}"/>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9401" name="Group 23">
            <a:extLst>
              <a:ext uri="{FF2B5EF4-FFF2-40B4-BE49-F238E27FC236}">
                <a16:creationId xmlns:a16="http://schemas.microsoft.com/office/drawing/2014/main" id="{85937E07-0252-914B-927C-6536263A603C}"/>
              </a:ext>
            </a:extLst>
          </p:cNvPr>
          <p:cNvGrpSpPr>
            <a:grpSpLocks/>
          </p:cNvGrpSpPr>
          <p:nvPr/>
        </p:nvGrpSpPr>
        <p:grpSpPr bwMode="auto">
          <a:xfrm>
            <a:off x="6478588" y="1184275"/>
            <a:ext cx="184150" cy="542925"/>
            <a:chOff x="4180" y="783"/>
            <a:chExt cx="150" cy="307"/>
          </a:xfrm>
        </p:grpSpPr>
        <p:sp>
          <p:nvSpPr>
            <p:cNvPr id="59483" name="AutoShape 24">
              <a:extLst>
                <a:ext uri="{FF2B5EF4-FFF2-40B4-BE49-F238E27FC236}">
                  <a16:creationId xmlns:a16="http://schemas.microsoft.com/office/drawing/2014/main" id="{060EFA2D-0927-9A48-A97C-F453F6997004}"/>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84" name="Rectangle 25">
              <a:extLst>
                <a:ext uri="{FF2B5EF4-FFF2-40B4-BE49-F238E27FC236}">
                  <a16:creationId xmlns:a16="http://schemas.microsoft.com/office/drawing/2014/main" id="{5D8BB525-4E82-5F40-A5B3-15FE18B732B9}"/>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85" name="Rectangle 26">
              <a:extLst>
                <a:ext uri="{FF2B5EF4-FFF2-40B4-BE49-F238E27FC236}">
                  <a16:creationId xmlns:a16="http://schemas.microsoft.com/office/drawing/2014/main" id="{1DD07FCD-9900-1041-937C-44991213AE25}"/>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86" name="AutoShape 27">
              <a:extLst>
                <a:ext uri="{FF2B5EF4-FFF2-40B4-BE49-F238E27FC236}">
                  <a16:creationId xmlns:a16="http://schemas.microsoft.com/office/drawing/2014/main" id="{6CC35141-F618-2B43-8CDF-D34639CD0F4F}"/>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87" name="Line 28">
              <a:extLst>
                <a:ext uri="{FF2B5EF4-FFF2-40B4-BE49-F238E27FC236}">
                  <a16:creationId xmlns:a16="http://schemas.microsoft.com/office/drawing/2014/main" id="{B144EA5B-4F73-C641-8F70-E7A4127AFA7C}"/>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88" name="Line 29">
              <a:extLst>
                <a:ext uri="{FF2B5EF4-FFF2-40B4-BE49-F238E27FC236}">
                  <a16:creationId xmlns:a16="http://schemas.microsoft.com/office/drawing/2014/main" id="{32465CBC-8B6F-5748-928B-97DFBD896690}"/>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89" name="Rectangle 30">
              <a:extLst>
                <a:ext uri="{FF2B5EF4-FFF2-40B4-BE49-F238E27FC236}">
                  <a16:creationId xmlns:a16="http://schemas.microsoft.com/office/drawing/2014/main" id="{3B8487B5-5EAC-E043-95F2-B799C7F5AB6B}"/>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90" name="Rectangle 31">
              <a:extLst>
                <a:ext uri="{FF2B5EF4-FFF2-40B4-BE49-F238E27FC236}">
                  <a16:creationId xmlns:a16="http://schemas.microsoft.com/office/drawing/2014/main" id="{FA59A5B5-2880-A54B-9C6A-96DF99171EAB}"/>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9402" name="Group 32">
            <a:extLst>
              <a:ext uri="{FF2B5EF4-FFF2-40B4-BE49-F238E27FC236}">
                <a16:creationId xmlns:a16="http://schemas.microsoft.com/office/drawing/2014/main" id="{57CD97EF-049C-4243-AF13-7FE81971DDD2}"/>
              </a:ext>
            </a:extLst>
          </p:cNvPr>
          <p:cNvGrpSpPr>
            <a:grpSpLocks/>
          </p:cNvGrpSpPr>
          <p:nvPr/>
        </p:nvGrpSpPr>
        <p:grpSpPr bwMode="auto">
          <a:xfrm>
            <a:off x="7059613" y="1365250"/>
            <a:ext cx="184150" cy="542925"/>
            <a:chOff x="4180" y="783"/>
            <a:chExt cx="150" cy="307"/>
          </a:xfrm>
        </p:grpSpPr>
        <p:sp>
          <p:nvSpPr>
            <p:cNvPr id="59475" name="AutoShape 33">
              <a:extLst>
                <a:ext uri="{FF2B5EF4-FFF2-40B4-BE49-F238E27FC236}">
                  <a16:creationId xmlns:a16="http://schemas.microsoft.com/office/drawing/2014/main" id="{EDDC113F-9F51-474E-9CFB-9DA00B85A62D}"/>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76" name="Rectangle 34">
              <a:extLst>
                <a:ext uri="{FF2B5EF4-FFF2-40B4-BE49-F238E27FC236}">
                  <a16:creationId xmlns:a16="http://schemas.microsoft.com/office/drawing/2014/main" id="{D08A61DD-4DA2-0045-8E61-9BEB5D1346A8}"/>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77" name="Rectangle 35">
              <a:extLst>
                <a:ext uri="{FF2B5EF4-FFF2-40B4-BE49-F238E27FC236}">
                  <a16:creationId xmlns:a16="http://schemas.microsoft.com/office/drawing/2014/main" id="{D466A513-0B70-874C-B93E-9ED47CAB9106}"/>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78" name="AutoShape 36">
              <a:extLst>
                <a:ext uri="{FF2B5EF4-FFF2-40B4-BE49-F238E27FC236}">
                  <a16:creationId xmlns:a16="http://schemas.microsoft.com/office/drawing/2014/main" id="{DE0CAC1A-E90A-1843-9B78-2879E79F0034}"/>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79" name="Line 37">
              <a:extLst>
                <a:ext uri="{FF2B5EF4-FFF2-40B4-BE49-F238E27FC236}">
                  <a16:creationId xmlns:a16="http://schemas.microsoft.com/office/drawing/2014/main" id="{86F369F8-1C4C-6544-9B12-5A2AE4BCDF1B}"/>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80" name="Line 38">
              <a:extLst>
                <a:ext uri="{FF2B5EF4-FFF2-40B4-BE49-F238E27FC236}">
                  <a16:creationId xmlns:a16="http://schemas.microsoft.com/office/drawing/2014/main" id="{1803EEFF-345D-A843-AED8-44E54B2EBC3F}"/>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81" name="Rectangle 39">
              <a:extLst>
                <a:ext uri="{FF2B5EF4-FFF2-40B4-BE49-F238E27FC236}">
                  <a16:creationId xmlns:a16="http://schemas.microsoft.com/office/drawing/2014/main" id="{376DFB55-752F-5541-85B8-3DA459922DE9}"/>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82" name="Rectangle 40">
              <a:extLst>
                <a:ext uri="{FF2B5EF4-FFF2-40B4-BE49-F238E27FC236}">
                  <a16:creationId xmlns:a16="http://schemas.microsoft.com/office/drawing/2014/main" id="{A6F22CCF-E638-364A-A054-C44D26E96480}"/>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nvGrpSpPr>
          <p:cNvPr id="59403" name="Group 41">
            <a:extLst>
              <a:ext uri="{FF2B5EF4-FFF2-40B4-BE49-F238E27FC236}">
                <a16:creationId xmlns:a16="http://schemas.microsoft.com/office/drawing/2014/main" id="{E574508E-C93E-7C49-BE9C-92758A7D6104}"/>
              </a:ext>
            </a:extLst>
          </p:cNvPr>
          <p:cNvGrpSpPr>
            <a:grpSpLocks/>
          </p:cNvGrpSpPr>
          <p:nvPr/>
        </p:nvGrpSpPr>
        <p:grpSpPr bwMode="auto">
          <a:xfrm>
            <a:off x="7373938" y="2155825"/>
            <a:ext cx="184150" cy="542925"/>
            <a:chOff x="4180" y="783"/>
            <a:chExt cx="150" cy="307"/>
          </a:xfrm>
        </p:grpSpPr>
        <p:sp>
          <p:nvSpPr>
            <p:cNvPr id="59467" name="AutoShape 42">
              <a:extLst>
                <a:ext uri="{FF2B5EF4-FFF2-40B4-BE49-F238E27FC236}">
                  <a16:creationId xmlns:a16="http://schemas.microsoft.com/office/drawing/2014/main" id="{716BD274-0E8C-E649-9D2B-819CD0B113F7}"/>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68" name="Rectangle 43">
              <a:extLst>
                <a:ext uri="{FF2B5EF4-FFF2-40B4-BE49-F238E27FC236}">
                  <a16:creationId xmlns:a16="http://schemas.microsoft.com/office/drawing/2014/main" id="{97148E18-0612-6444-803D-65C32EA8A896}"/>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69" name="Rectangle 44">
              <a:extLst>
                <a:ext uri="{FF2B5EF4-FFF2-40B4-BE49-F238E27FC236}">
                  <a16:creationId xmlns:a16="http://schemas.microsoft.com/office/drawing/2014/main" id="{00545A42-77EE-C74E-B403-E07E7478523F}"/>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70" name="AutoShape 45">
              <a:extLst>
                <a:ext uri="{FF2B5EF4-FFF2-40B4-BE49-F238E27FC236}">
                  <a16:creationId xmlns:a16="http://schemas.microsoft.com/office/drawing/2014/main" id="{54B4C01B-B5CD-7545-86C8-748C71A6A85D}"/>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71" name="Line 46">
              <a:extLst>
                <a:ext uri="{FF2B5EF4-FFF2-40B4-BE49-F238E27FC236}">
                  <a16:creationId xmlns:a16="http://schemas.microsoft.com/office/drawing/2014/main" id="{D08F2D33-570D-E346-9B9D-4F9679A6E5B4}"/>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72" name="Line 47">
              <a:extLst>
                <a:ext uri="{FF2B5EF4-FFF2-40B4-BE49-F238E27FC236}">
                  <a16:creationId xmlns:a16="http://schemas.microsoft.com/office/drawing/2014/main" id="{8C77EA23-DB7A-7F40-9EEA-28F9F1A80430}"/>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73" name="Rectangle 48">
              <a:extLst>
                <a:ext uri="{FF2B5EF4-FFF2-40B4-BE49-F238E27FC236}">
                  <a16:creationId xmlns:a16="http://schemas.microsoft.com/office/drawing/2014/main" id="{BB7304A5-598D-534E-9E01-1B136A44F58E}"/>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74" name="Rectangle 49">
              <a:extLst>
                <a:ext uri="{FF2B5EF4-FFF2-40B4-BE49-F238E27FC236}">
                  <a16:creationId xmlns:a16="http://schemas.microsoft.com/office/drawing/2014/main" id="{1D1392FA-A74D-9F4E-8800-A32B3A922BC1}"/>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59404" name="Text Box 50">
            <a:extLst>
              <a:ext uri="{FF2B5EF4-FFF2-40B4-BE49-F238E27FC236}">
                <a16:creationId xmlns:a16="http://schemas.microsoft.com/office/drawing/2014/main" id="{30FC6491-C0B4-0A45-96F6-D96D7FC14B83}"/>
              </a:ext>
            </a:extLst>
          </p:cNvPr>
          <p:cNvSpPr txBox="1">
            <a:spLocks noChangeArrowheads="1"/>
          </p:cNvSpPr>
          <p:nvPr/>
        </p:nvSpPr>
        <p:spPr bwMode="auto">
          <a:xfrm>
            <a:off x="7600950" y="1208088"/>
            <a:ext cx="10795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r"/>
            <a:r>
              <a:rPr lang="en-US" altLang="en-US" sz="2000">
                <a:latin typeface="Comic Sans MS" panose="030F0902030302020204" pitchFamily="66" charset="0"/>
              </a:rPr>
              <a:t>origin</a:t>
            </a:r>
          </a:p>
          <a:p>
            <a:pPr algn="r"/>
            <a:r>
              <a:rPr lang="en-US" altLang="en-US" sz="2000">
                <a:latin typeface="Comic Sans MS" panose="030F0902030302020204" pitchFamily="66" charset="0"/>
              </a:rPr>
              <a:t>servers</a:t>
            </a:r>
            <a:endParaRPr lang="en-US" altLang="en-US">
              <a:latin typeface="Times New Roman" panose="02020603050405020304" pitchFamily="18" charset="0"/>
            </a:endParaRPr>
          </a:p>
        </p:txBody>
      </p:sp>
      <p:sp>
        <p:nvSpPr>
          <p:cNvPr id="59405" name="Line 51">
            <a:extLst>
              <a:ext uri="{FF2B5EF4-FFF2-40B4-BE49-F238E27FC236}">
                <a16:creationId xmlns:a16="http://schemas.microsoft.com/office/drawing/2014/main" id="{D824B4B1-7F10-014A-A429-EBBD146EB2F3}"/>
              </a:ext>
            </a:extLst>
          </p:cNvPr>
          <p:cNvSpPr>
            <a:spLocks noChangeShapeType="1"/>
          </p:cNvSpPr>
          <p:nvPr/>
        </p:nvSpPr>
        <p:spPr bwMode="auto">
          <a:xfrm>
            <a:off x="5876925" y="1695450"/>
            <a:ext cx="66675" cy="2762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6" name="Line 52">
            <a:extLst>
              <a:ext uri="{FF2B5EF4-FFF2-40B4-BE49-F238E27FC236}">
                <a16:creationId xmlns:a16="http://schemas.microsoft.com/office/drawing/2014/main" id="{E65BC805-3508-BF42-8873-2B550F48B3BD}"/>
              </a:ext>
            </a:extLst>
          </p:cNvPr>
          <p:cNvSpPr>
            <a:spLocks noChangeShapeType="1"/>
          </p:cNvSpPr>
          <p:nvPr/>
        </p:nvSpPr>
        <p:spPr bwMode="auto">
          <a:xfrm flipH="1">
            <a:off x="6505575" y="1733550"/>
            <a:ext cx="9525" cy="238125"/>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7" name="Line 53">
            <a:extLst>
              <a:ext uri="{FF2B5EF4-FFF2-40B4-BE49-F238E27FC236}">
                <a16:creationId xmlns:a16="http://schemas.microsoft.com/office/drawing/2014/main" id="{7F22F001-626C-4E41-B604-0975D3661D63}"/>
              </a:ext>
            </a:extLst>
          </p:cNvPr>
          <p:cNvSpPr>
            <a:spLocks noChangeShapeType="1"/>
          </p:cNvSpPr>
          <p:nvPr/>
        </p:nvSpPr>
        <p:spPr bwMode="auto">
          <a:xfrm flipH="1">
            <a:off x="6962775" y="1895475"/>
            <a:ext cx="133350" cy="20955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8" name="Line 54">
            <a:extLst>
              <a:ext uri="{FF2B5EF4-FFF2-40B4-BE49-F238E27FC236}">
                <a16:creationId xmlns:a16="http://schemas.microsoft.com/office/drawing/2014/main" id="{4509A6D2-3893-5D42-925F-06508A4EEC82}"/>
              </a:ext>
            </a:extLst>
          </p:cNvPr>
          <p:cNvSpPr>
            <a:spLocks noChangeShapeType="1"/>
          </p:cNvSpPr>
          <p:nvPr/>
        </p:nvSpPr>
        <p:spPr bwMode="auto">
          <a:xfrm flipH="1" flipV="1">
            <a:off x="7124700" y="2657475"/>
            <a:ext cx="247650" cy="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09" name="Freeform 55">
            <a:extLst>
              <a:ext uri="{FF2B5EF4-FFF2-40B4-BE49-F238E27FC236}">
                <a16:creationId xmlns:a16="http://schemas.microsoft.com/office/drawing/2014/main" id="{12BAC923-E491-5A44-845A-220085D4F165}"/>
              </a:ext>
            </a:extLst>
          </p:cNvPr>
          <p:cNvSpPr>
            <a:spLocks/>
          </p:cNvSpPr>
          <p:nvPr/>
        </p:nvSpPr>
        <p:spPr bwMode="auto">
          <a:xfrm>
            <a:off x="5162550" y="1689100"/>
            <a:ext cx="2174875" cy="1581150"/>
          </a:xfrm>
          <a:custGeom>
            <a:avLst/>
            <a:gdLst>
              <a:gd name="T0" fmla="*/ 2147483647 w 2135"/>
              <a:gd name="T1" fmla="*/ 2147483647 h 1662"/>
              <a:gd name="T2" fmla="*/ 2147483647 w 2135"/>
              <a:gd name="T3" fmla="*/ 2147483647 h 1662"/>
              <a:gd name="T4" fmla="*/ 2147483647 w 2135"/>
              <a:gd name="T5" fmla="*/ 2147483647 h 1662"/>
              <a:gd name="T6" fmla="*/ 2147483647 w 2135"/>
              <a:gd name="T7" fmla="*/ 2147483647 h 1662"/>
              <a:gd name="T8" fmla="*/ 2147483647 w 2135"/>
              <a:gd name="T9" fmla="*/ 2147483647 h 1662"/>
              <a:gd name="T10" fmla="*/ 2147483647 w 2135"/>
              <a:gd name="T11" fmla="*/ 2147483647 h 1662"/>
              <a:gd name="T12" fmla="*/ 2147483647 w 2135"/>
              <a:gd name="T13" fmla="*/ 2147483647 h 1662"/>
              <a:gd name="T14" fmla="*/ 2147483647 w 2135"/>
              <a:gd name="T15" fmla="*/ 2147483647 h 1662"/>
              <a:gd name="T16" fmla="*/ 2147483647 w 2135"/>
              <a:gd name="T17" fmla="*/ 2147483647 h 1662"/>
              <a:gd name="T18" fmla="*/ 2147483647 w 2135"/>
              <a:gd name="T19" fmla="*/ 2147483647 h 1662"/>
              <a:gd name="T20" fmla="*/ 2147483647 w 2135"/>
              <a:gd name="T21" fmla="*/ 2147483647 h 166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35"/>
              <a:gd name="T34" fmla="*/ 0 h 1662"/>
              <a:gd name="T35" fmla="*/ 2135 w 2135"/>
              <a:gd name="T36" fmla="*/ 1662 h 16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35" h="1662">
                <a:moveTo>
                  <a:pt x="27" y="652"/>
                </a:moveTo>
                <a:cubicBezTo>
                  <a:pt x="14" y="487"/>
                  <a:pt x="0" y="152"/>
                  <a:pt x="105" y="76"/>
                </a:cubicBezTo>
                <a:cubicBezTo>
                  <a:pt x="210" y="0"/>
                  <a:pt x="473" y="192"/>
                  <a:pt x="657" y="196"/>
                </a:cubicBezTo>
                <a:cubicBezTo>
                  <a:pt x="841" y="200"/>
                  <a:pt x="985" y="65"/>
                  <a:pt x="1209" y="100"/>
                </a:cubicBezTo>
                <a:cubicBezTo>
                  <a:pt x="1433" y="135"/>
                  <a:pt x="1867" y="232"/>
                  <a:pt x="2001" y="406"/>
                </a:cubicBezTo>
                <a:cubicBezTo>
                  <a:pt x="2135" y="580"/>
                  <a:pt x="2083" y="945"/>
                  <a:pt x="2013" y="1144"/>
                </a:cubicBezTo>
                <a:cubicBezTo>
                  <a:pt x="1943" y="1343"/>
                  <a:pt x="1781" y="1538"/>
                  <a:pt x="1581" y="1600"/>
                </a:cubicBezTo>
                <a:cubicBezTo>
                  <a:pt x="1381" y="1662"/>
                  <a:pt x="993" y="1571"/>
                  <a:pt x="813" y="1516"/>
                </a:cubicBezTo>
                <a:cubicBezTo>
                  <a:pt x="633" y="1461"/>
                  <a:pt x="606" y="1345"/>
                  <a:pt x="501" y="1270"/>
                </a:cubicBezTo>
                <a:cubicBezTo>
                  <a:pt x="396" y="1195"/>
                  <a:pt x="262" y="1169"/>
                  <a:pt x="183" y="1066"/>
                </a:cubicBezTo>
                <a:cubicBezTo>
                  <a:pt x="104" y="963"/>
                  <a:pt x="25" y="819"/>
                  <a:pt x="27" y="652"/>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9410" name="Group 56">
            <a:extLst>
              <a:ext uri="{FF2B5EF4-FFF2-40B4-BE49-F238E27FC236}">
                <a16:creationId xmlns:a16="http://schemas.microsoft.com/office/drawing/2014/main" id="{E7310721-79F9-A348-B865-98C964886A7E}"/>
              </a:ext>
            </a:extLst>
          </p:cNvPr>
          <p:cNvGrpSpPr>
            <a:grpSpLocks/>
          </p:cNvGrpSpPr>
          <p:nvPr/>
        </p:nvGrpSpPr>
        <p:grpSpPr bwMode="auto">
          <a:xfrm>
            <a:off x="6145213" y="2890838"/>
            <a:ext cx="501650" cy="233362"/>
            <a:chOff x="3600" y="219"/>
            <a:chExt cx="360" cy="175"/>
          </a:xfrm>
        </p:grpSpPr>
        <p:sp>
          <p:nvSpPr>
            <p:cNvPr id="59454" name="Oval 57">
              <a:extLst>
                <a:ext uri="{FF2B5EF4-FFF2-40B4-BE49-F238E27FC236}">
                  <a16:creationId xmlns:a16="http://schemas.microsoft.com/office/drawing/2014/main" id="{9AE21246-93E8-EB49-954C-C8E2BD3A5DB4}"/>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55" name="Line 58">
              <a:extLst>
                <a:ext uri="{FF2B5EF4-FFF2-40B4-BE49-F238E27FC236}">
                  <a16:creationId xmlns:a16="http://schemas.microsoft.com/office/drawing/2014/main" id="{F9CBD2D1-9B30-0B4E-AA8D-BD93575DBE14}"/>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56" name="Line 59">
              <a:extLst>
                <a:ext uri="{FF2B5EF4-FFF2-40B4-BE49-F238E27FC236}">
                  <a16:creationId xmlns:a16="http://schemas.microsoft.com/office/drawing/2014/main" id="{2D26079B-3578-A647-9F07-32392ABB3709}"/>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57" name="Rectangle 60">
              <a:extLst>
                <a:ext uri="{FF2B5EF4-FFF2-40B4-BE49-F238E27FC236}">
                  <a16:creationId xmlns:a16="http://schemas.microsoft.com/office/drawing/2014/main" id="{2207B1EB-3073-3C4C-8BF9-7D56E5BD7964}"/>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59458" name="Oval 61">
              <a:extLst>
                <a:ext uri="{FF2B5EF4-FFF2-40B4-BE49-F238E27FC236}">
                  <a16:creationId xmlns:a16="http://schemas.microsoft.com/office/drawing/2014/main" id="{786465D5-220C-AD42-8E65-32E159ED138F}"/>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59459" name="Group 62">
              <a:extLst>
                <a:ext uri="{FF2B5EF4-FFF2-40B4-BE49-F238E27FC236}">
                  <a16:creationId xmlns:a16="http://schemas.microsoft.com/office/drawing/2014/main" id="{851D1FEA-5290-5348-BC78-12B2371832DD}"/>
                </a:ext>
              </a:extLst>
            </p:cNvPr>
            <p:cNvGrpSpPr>
              <a:grpSpLocks/>
            </p:cNvGrpSpPr>
            <p:nvPr/>
          </p:nvGrpSpPr>
          <p:grpSpPr bwMode="auto">
            <a:xfrm>
              <a:off x="3686" y="244"/>
              <a:ext cx="177" cy="66"/>
              <a:chOff x="2848" y="848"/>
              <a:chExt cx="140" cy="98"/>
            </a:xfrm>
          </p:grpSpPr>
          <p:sp>
            <p:nvSpPr>
              <p:cNvPr id="59464" name="Line 63">
                <a:extLst>
                  <a:ext uri="{FF2B5EF4-FFF2-40B4-BE49-F238E27FC236}">
                    <a16:creationId xmlns:a16="http://schemas.microsoft.com/office/drawing/2014/main" id="{2A4695FF-A7EF-4F4E-9279-DD1FFA16DAA0}"/>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65" name="Line 64">
                <a:extLst>
                  <a:ext uri="{FF2B5EF4-FFF2-40B4-BE49-F238E27FC236}">
                    <a16:creationId xmlns:a16="http://schemas.microsoft.com/office/drawing/2014/main" id="{A0CCA6C8-4531-5D41-B985-220B58EBBE43}"/>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66" name="Line 65">
                <a:extLst>
                  <a:ext uri="{FF2B5EF4-FFF2-40B4-BE49-F238E27FC236}">
                    <a16:creationId xmlns:a16="http://schemas.microsoft.com/office/drawing/2014/main" id="{5E790823-AC01-BD47-92C1-16A4096A6CEB}"/>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9460" name="Group 66">
              <a:extLst>
                <a:ext uri="{FF2B5EF4-FFF2-40B4-BE49-F238E27FC236}">
                  <a16:creationId xmlns:a16="http://schemas.microsoft.com/office/drawing/2014/main" id="{B676F6CB-A63C-664D-8A3C-5F07DDB5073B}"/>
                </a:ext>
              </a:extLst>
            </p:cNvPr>
            <p:cNvGrpSpPr>
              <a:grpSpLocks/>
            </p:cNvGrpSpPr>
            <p:nvPr/>
          </p:nvGrpSpPr>
          <p:grpSpPr bwMode="auto">
            <a:xfrm flipV="1">
              <a:off x="3686" y="243"/>
              <a:ext cx="177" cy="66"/>
              <a:chOff x="2848" y="848"/>
              <a:chExt cx="140" cy="98"/>
            </a:xfrm>
          </p:grpSpPr>
          <p:sp>
            <p:nvSpPr>
              <p:cNvPr id="59461" name="Line 67">
                <a:extLst>
                  <a:ext uri="{FF2B5EF4-FFF2-40B4-BE49-F238E27FC236}">
                    <a16:creationId xmlns:a16="http://schemas.microsoft.com/office/drawing/2014/main" id="{6D1080A0-0BC6-D148-A9D7-1DD964E5CFB6}"/>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62" name="Line 68">
                <a:extLst>
                  <a:ext uri="{FF2B5EF4-FFF2-40B4-BE49-F238E27FC236}">
                    <a16:creationId xmlns:a16="http://schemas.microsoft.com/office/drawing/2014/main" id="{C885343C-FF2A-8A49-B8C9-270F34386D48}"/>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63" name="Line 69">
                <a:extLst>
                  <a:ext uri="{FF2B5EF4-FFF2-40B4-BE49-F238E27FC236}">
                    <a16:creationId xmlns:a16="http://schemas.microsoft.com/office/drawing/2014/main" id="{63CDB14B-807A-1047-B4B0-0BC5894BE458}"/>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9411" name="Text Box 70">
            <a:extLst>
              <a:ext uri="{FF2B5EF4-FFF2-40B4-BE49-F238E27FC236}">
                <a16:creationId xmlns:a16="http://schemas.microsoft.com/office/drawing/2014/main" id="{32930CC5-A9F3-A34B-A505-E54A196FBABE}"/>
              </a:ext>
            </a:extLst>
          </p:cNvPr>
          <p:cNvSpPr txBox="1">
            <a:spLocks noChangeArrowheads="1"/>
          </p:cNvSpPr>
          <p:nvPr/>
        </p:nvSpPr>
        <p:spPr bwMode="auto">
          <a:xfrm>
            <a:off x="5595938" y="1998663"/>
            <a:ext cx="10795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public</a:t>
            </a:r>
          </a:p>
          <a:p>
            <a:pPr algn="ctr"/>
            <a:r>
              <a:rPr lang="en-US" altLang="en-US" sz="1600">
                <a:latin typeface="Comic Sans MS" panose="030F0902030302020204" pitchFamily="66" charset="0"/>
              </a:rPr>
              <a:t> Internet</a:t>
            </a:r>
            <a:endParaRPr lang="en-US" altLang="en-US">
              <a:solidFill>
                <a:schemeClr val="accent2"/>
              </a:solidFill>
              <a:latin typeface="Times New Roman" panose="02020603050405020304" pitchFamily="18" charset="0"/>
            </a:endParaRPr>
          </a:p>
        </p:txBody>
      </p:sp>
      <p:sp>
        <p:nvSpPr>
          <p:cNvPr id="59412" name="Freeform 71">
            <a:extLst>
              <a:ext uri="{FF2B5EF4-FFF2-40B4-BE49-F238E27FC236}">
                <a16:creationId xmlns:a16="http://schemas.microsoft.com/office/drawing/2014/main" id="{FFCF7A78-90AE-624F-B004-FD1DFB0BE68A}"/>
              </a:ext>
            </a:extLst>
          </p:cNvPr>
          <p:cNvSpPr>
            <a:spLocks/>
          </p:cNvSpPr>
          <p:nvPr/>
        </p:nvSpPr>
        <p:spPr bwMode="auto">
          <a:xfrm>
            <a:off x="4732338" y="4059238"/>
            <a:ext cx="2965450" cy="1390650"/>
          </a:xfrm>
          <a:custGeom>
            <a:avLst/>
            <a:gdLst>
              <a:gd name="T0" fmla="*/ 2147483647 w 1868"/>
              <a:gd name="T1" fmla="*/ 2147483647 h 876"/>
              <a:gd name="T2" fmla="*/ 2147483647 w 1868"/>
              <a:gd name="T3" fmla="*/ 2147483647 h 876"/>
              <a:gd name="T4" fmla="*/ 2147483647 w 1868"/>
              <a:gd name="T5" fmla="*/ 2147483647 h 876"/>
              <a:gd name="T6" fmla="*/ 2147483647 w 1868"/>
              <a:gd name="T7" fmla="*/ 2147483647 h 876"/>
              <a:gd name="T8" fmla="*/ 2147483647 w 1868"/>
              <a:gd name="T9" fmla="*/ 2147483647 h 876"/>
              <a:gd name="T10" fmla="*/ 2147483647 w 1868"/>
              <a:gd name="T11" fmla="*/ 2147483647 h 876"/>
              <a:gd name="T12" fmla="*/ 2147483647 w 1868"/>
              <a:gd name="T13" fmla="*/ 2147483647 h 876"/>
              <a:gd name="T14" fmla="*/ 2147483647 w 1868"/>
              <a:gd name="T15" fmla="*/ 2147483647 h 876"/>
              <a:gd name="T16" fmla="*/ 2147483647 w 1868"/>
              <a:gd name="T17" fmla="*/ 2147483647 h 876"/>
              <a:gd name="T18" fmla="*/ 2147483647 w 1868"/>
              <a:gd name="T19" fmla="*/ 2147483647 h 876"/>
              <a:gd name="T20" fmla="*/ 2147483647 w 1868"/>
              <a:gd name="T21" fmla="*/ 2147483647 h 8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68"/>
              <a:gd name="T34" fmla="*/ 0 h 876"/>
              <a:gd name="T35" fmla="*/ 1868 w 1868"/>
              <a:gd name="T36" fmla="*/ 876 h 8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68" h="876">
                <a:moveTo>
                  <a:pt x="31" y="327"/>
                </a:moveTo>
                <a:cubicBezTo>
                  <a:pt x="20" y="237"/>
                  <a:pt x="0" y="189"/>
                  <a:pt x="103" y="137"/>
                </a:cubicBezTo>
                <a:cubicBezTo>
                  <a:pt x="206" y="85"/>
                  <a:pt x="476" y="34"/>
                  <a:pt x="649" y="17"/>
                </a:cubicBezTo>
                <a:cubicBezTo>
                  <a:pt x="822" y="0"/>
                  <a:pt x="955" y="18"/>
                  <a:pt x="1141" y="35"/>
                </a:cubicBezTo>
                <a:cubicBezTo>
                  <a:pt x="1327" y="52"/>
                  <a:pt x="1658" y="3"/>
                  <a:pt x="1763" y="121"/>
                </a:cubicBezTo>
                <a:cubicBezTo>
                  <a:pt x="1868" y="239"/>
                  <a:pt x="1840" y="621"/>
                  <a:pt x="1774" y="741"/>
                </a:cubicBezTo>
                <a:cubicBezTo>
                  <a:pt x="1708" y="861"/>
                  <a:pt x="1534" y="827"/>
                  <a:pt x="1369" y="845"/>
                </a:cubicBezTo>
                <a:cubicBezTo>
                  <a:pt x="1204" y="863"/>
                  <a:pt x="935" y="851"/>
                  <a:pt x="781" y="851"/>
                </a:cubicBezTo>
                <a:cubicBezTo>
                  <a:pt x="627" y="851"/>
                  <a:pt x="549" y="876"/>
                  <a:pt x="447" y="847"/>
                </a:cubicBezTo>
                <a:cubicBezTo>
                  <a:pt x="345" y="818"/>
                  <a:pt x="237" y="762"/>
                  <a:pt x="168" y="676"/>
                </a:cubicBezTo>
                <a:cubicBezTo>
                  <a:pt x="98" y="589"/>
                  <a:pt x="29" y="468"/>
                  <a:pt x="31" y="327"/>
                </a:cubicBezTo>
                <a:close/>
              </a:path>
            </a:pathLst>
          </a:custGeom>
          <a:solidFill>
            <a:srgbClr val="33CCCC"/>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aphicFrame>
        <p:nvGraphicFramePr>
          <p:cNvPr id="59413" name="Object 2">
            <a:extLst>
              <a:ext uri="{FF2B5EF4-FFF2-40B4-BE49-F238E27FC236}">
                <a16:creationId xmlns:a16="http://schemas.microsoft.com/office/drawing/2014/main" id="{824FCEB3-F9D1-5843-9454-6BEA52FEAB9B}"/>
              </a:ext>
            </a:extLst>
          </p:cNvPr>
          <p:cNvGraphicFramePr>
            <a:graphicFrameLocks noChangeAspect="1"/>
          </p:cNvGraphicFramePr>
          <p:nvPr/>
        </p:nvGraphicFramePr>
        <p:xfrm>
          <a:off x="4979988" y="4803775"/>
          <a:ext cx="444500" cy="357188"/>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9988"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9414" name="Object 3">
            <a:extLst>
              <a:ext uri="{FF2B5EF4-FFF2-40B4-BE49-F238E27FC236}">
                <a16:creationId xmlns:a16="http://schemas.microsoft.com/office/drawing/2014/main" id="{CCCF30AD-ADDA-E64F-9CC3-9B7C487857EF}"/>
              </a:ext>
            </a:extLst>
          </p:cNvPr>
          <p:cNvGraphicFramePr>
            <a:graphicFrameLocks noChangeAspect="1"/>
          </p:cNvGraphicFramePr>
          <p:nvPr/>
        </p:nvGraphicFramePr>
        <p:xfrm>
          <a:off x="5484813" y="4803775"/>
          <a:ext cx="444500" cy="357188"/>
        </p:xfrm>
        <a:graphic>
          <a:graphicData uri="http://schemas.openxmlformats.org/presentationml/2006/ole">
            <mc:AlternateContent xmlns:mc="http://schemas.openxmlformats.org/markup-compatibility/2006">
              <mc:Choice xmlns:v="urn:schemas-microsoft-com:vml" Requires="v">
                <p:oleObj name="Clip" r:id="rId5" imgW="17462500" imgH="14478000" progId="MS_ClipArt_Gallery.2">
                  <p:embed/>
                </p:oleObj>
              </mc:Choice>
              <mc:Fallback>
                <p:oleObj name="Clip" r:id="rId5" imgW="17462500" imgH="14478000" progId="MS_ClipArt_Gallery.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4813"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9415" name="Object 4">
            <a:extLst>
              <a:ext uri="{FF2B5EF4-FFF2-40B4-BE49-F238E27FC236}">
                <a16:creationId xmlns:a16="http://schemas.microsoft.com/office/drawing/2014/main" id="{47C76EC9-490D-1744-9BCE-F9A6A063CB11}"/>
              </a:ext>
            </a:extLst>
          </p:cNvPr>
          <p:cNvGraphicFramePr>
            <a:graphicFrameLocks noChangeAspect="1"/>
          </p:cNvGraphicFramePr>
          <p:nvPr/>
        </p:nvGraphicFramePr>
        <p:xfrm>
          <a:off x="6018213" y="4794250"/>
          <a:ext cx="444500" cy="357188"/>
        </p:xfrm>
        <a:graphic>
          <a:graphicData uri="http://schemas.openxmlformats.org/presentationml/2006/ole">
            <mc:AlternateContent xmlns:mc="http://schemas.openxmlformats.org/markup-compatibility/2006">
              <mc:Choice xmlns:v="urn:schemas-microsoft-com:vml" Requires="v">
                <p:oleObj name="Clip" r:id="rId6" imgW="17462500" imgH="14478000" progId="MS_ClipArt_Gallery.2">
                  <p:embed/>
                </p:oleObj>
              </mc:Choice>
              <mc:Fallback>
                <p:oleObj name="Clip" r:id="rId6" imgW="17462500" imgH="14478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8213" y="4794250"/>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9416" name="Object 5">
            <a:extLst>
              <a:ext uri="{FF2B5EF4-FFF2-40B4-BE49-F238E27FC236}">
                <a16:creationId xmlns:a16="http://schemas.microsoft.com/office/drawing/2014/main" id="{8B74B9AE-59EB-3543-A929-79FA6A31DE7F}"/>
              </a:ext>
            </a:extLst>
          </p:cNvPr>
          <p:cNvGraphicFramePr>
            <a:graphicFrameLocks noChangeAspect="1"/>
          </p:cNvGraphicFramePr>
          <p:nvPr/>
        </p:nvGraphicFramePr>
        <p:xfrm>
          <a:off x="6532563" y="4803775"/>
          <a:ext cx="444500" cy="357188"/>
        </p:xfrm>
        <a:graphic>
          <a:graphicData uri="http://schemas.openxmlformats.org/presentationml/2006/ole">
            <mc:AlternateContent xmlns:mc="http://schemas.openxmlformats.org/markup-compatibility/2006">
              <mc:Choice xmlns:v="urn:schemas-microsoft-com:vml" Requires="v">
                <p:oleObj name="Clip" r:id="rId7" imgW="17462500" imgH="14478000" progId="MS_ClipArt_Gallery.2">
                  <p:embed/>
                </p:oleObj>
              </mc:Choice>
              <mc:Fallback>
                <p:oleObj name="Clip" r:id="rId7" imgW="17462500" imgH="14478000" progId="MS_ClipArt_Gallery.2">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2563" y="4803775"/>
                        <a:ext cx="444500" cy="357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9417" name="Line 76">
            <a:extLst>
              <a:ext uri="{FF2B5EF4-FFF2-40B4-BE49-F238E27FC236}">
                <a16:creationId xmlns:a16="http://schemas.microsoft.com/office/drawing/2014/main" id="{5F22AE99-9E80-D34C-85B8-A795570E11FC}"/>
              </a:ext>
            </a:extLst>
          </p:cNvPr>
          <p:cNvSpPr>
            <a:spLocks noChangeShapeType="1"/>
          </p:cNvSpPr>
          <p:nvPr/>
        </p:nvSpPr>
        <p:spPr bwMode="auto">
          <a:xfrm>
            <a:off x="5172075" y="4605338"/>
            <a:ext cx="220503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8" name="Line 77">
            <a:extLst>
              <a:ext uri="{FF2B5EF4-FFF2-40B4-BE49-F238E27FC236}">
                <a16:creationId xmlns:a16="http://schemas.microsoft.com/office/drawing/2014/main" id="{1E3637A1-BB9C-1942-9EE8-63E7F7240E2E}"/>
              </a:ext>
            </a:extLst>
          </p:cNvPr>
          <p:cNvSpPr>
            <a:spLocks noChangeShapeType="1"/>
          </p:cNvSpPr>
          <p:nvPr/>
        </p:nvSpPr>
        <p:spPr bwMode="auto">
          <a:xfrm>
            <a:off x="5181600" y="4605338"/>
            <a:ext cx="0" cy="1952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19" name="Line 78">
            <a:extLst>
              <a:ext uri="{FF2B5EF4-FFF2-40B4-BE49-F238E27FC236}">
                <a16:creationId xmlns:a16="http://schemas.microsoft.com/office/drawing/2014/main" id="{845400D7-913B-4242-A891-1CE114FEAA0C}"/>
              </a:ext>
            </a:extLst>
          </p:cNvPr>
          <p:cNvSpPr>
            <a:spLocks noChangeShapeType="1"/>
          </p:cNvSpPr>
          <p:nvPr/>
        </p:nvSpPr>
        <p:spPr bwMode="auto">
          <a:xfrm>
            <a:off x="5691188" y="4614863"/>
            <a:ext cx="0" cy="19526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0" name="Line 79">
            <a:extLst>
              <a:ext uri="{FF2B5EF4-FFF2-40B4-BE49-F238E27FC236}">
                <a16:creationId xmlns:a16="http://schemas.microsoft.com/office/drawing/2014/main" id="{4BBCD7BD-29D2-F94B-8D05-CE682F400DE0}"/>
              </a:ext>
            </a:extLst>
          </p:cNvPr>
          <p:cNvSpPr>
            <a:spLocks noChangeShapeType="1"/>
          </p:cNvSpPr>
          <p:nvPr/>
        </p:nvSpPr>
        <p:spPr bwMode="auto">
          <a:xfrm>
            <a:off x="6229350" y="4610100"/>
            <a:ext cx="0" cy="195263"/>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1" name="Line 80">
            <a:extLst>
              <a:ext uri="{FF2B5EF4-FFF2-40B4-BE49-F238E27FC236}">
                <a16:creationId xmlns:a16="http://schemas.microsoft.com/office/drawing/2014/main" id="{A33EFD8D-49CB-0549-BB9A-ADECE6DDFB6F}"/>
              </a:ext>
            </a:extLst>
          </p:cNvPr>
          <p:cNvSpPr>
            <a:spLocks noChangeShapeType="1"/>
          </p:cNvSpPr>
          <p:nvPr/>
        </p:nvSpPr>
        <p:spPr bwMode="auto">
          <a:xfrm>
            <a:off x="6729413" y="4610100"/>
            <a:ext cx="0" cy="2238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2" name="Line 81">
            <a:extLst>
              <a:ext uri="{FF2B5EF4-FFF2-40B4-BE49-F238E27FC236}">
                <a16:creationId xmlns:a16="http://schemas.microsoft.com/office/drawing/2014/main" id="{5D2C2CD1-E4AF-A046-8264-34B2926FEA1B}"/>
              </a:ext>
            </a:extLst>
          </p:cNvPr>
          <p:cNvSpPr>
            <a:spLocks noChangeShapeType="1"/>
          </p:cNvSpPr>
          <p:nvPr/>
        </p:nvSpPr>
        <p:spPr bwMode="auto">
          <a:xfrm>
            <a:off x="7367588" y="4605338"/>
            <a:ext cx="0" cy="22383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59423" name="Group 82">
            <a:extLst>
              <a:ext uri="{FF2B5EF4-FFF2-40B4-BE49-F238E27FC236}">
                <a16:creationId xmlns:a16="http://schemas.microsoft.com/office/drawing/2014/main" id="{22AE781E-186E-3643-9E52-2E1E74B47F32}"/>
              </a:ext>
            </a:extLst>
          </p:cNvPr>
          <p:cNvGrpSpPr>
            <a:grpSpLocks/>
          </p:cNvGrpSpPr>
          <p:nvPr/>
        </p:nvGrpSpPr>
        <p:grpSpPr bwMode="auto">
          <a:xfrm>
            <a:off x="7142163" y="4689475"/>
            <a:ext cx="347662" cy="695325"/>
            <a:chOff x="4730" y="2897"/>
            <a:chExt cx="219" cy="438"/>
          </a:xfrm>
        </p:grpSpPr>
        <p:sp>
          <p:nvSpPr>
            <p:cNvPr id="59444" name="Freeform 83">
              <a:extLst>
                <a:ext uri="{FF2B5EF4-FFF2-40B4-BE49-F238E27FC236}">
                  <a16:creationId xmlns:a16="http://schemas.microsoft.com/office/drawing/2014/main" id="{DE01E690-C7C2-8043-8887-A5B66B1A987F}"/>
                </a:ext>
              </a:extLst>
            </p:cNvPr>
            <p:cNvSpPr>
              <a:spLocks/>
            </p:cNvSpPr>
            <p:nvPr/>
          </p:nvSpPr>
          <p:spPr bwMode="auto">
            <a:xfrm>
              <a:off x="4730" y="2897"/>
              <a:ext cx="219" cy="438"/>
            </a:xfrm>
            <a:custGeom>
              <a:avLst/>
              <a:gdLst>
                <a:gd name="T0" fmla="*/ 16 w 219"/>
                <a:gd name="T1" fmla="*/ 109 h 438"/>
                <a:gd name="T2" fmla="*/ 94 w 219"/>
                <a:gd name="T3" fmla="*/ 7 h 438"/>
                <a:gd name="T4" fmla="*/ 178 w 219"/>
                <a:gd name="T5" fmla="*/ 67 h 438"/>
                <a:gd name="T6" fmla="*/ 196 w 219"/>
                <a:gd name="T7" fmla="*/ 379 h 438"/>
                <a:gd name="T8" fmla="*/ 40 w 219"/>
                <a:gd name="T9" fmla="*/ 421 h 438"/>
                <a:gd name="T10" fmla="*/ 4 w 219"/>
                <a:gd name="T11" fmla="*/ 313 h 438"/>
                <a:gd name="T12" fmla="*/ 16 w 219"/>
                <a:gd name="T13" fmla="*/ 109 h 438"/>
                <a:gd name="T14" fmla="*/ 0 60000 65536"/>
                <a:gd name="T15" fmla="*/ 0 60000 65536"/>
                <a:gd name="T16" fmla="*/ 0 60000 65536"/>
                <a:gd name="T17" fmla="*/ 0 60000 65536"/>
                <a:gd name="T18" fmla="*/ 0 60000 65536"/>
                <a:gd name="T19" fmla="*/ 0 60000 65536"/>
                <a:gd name="T20" fmla="*/ 0 60000 65536"/>
                <a:gd name="T21" fmla="*/ 0 w 219"/>
                <a:gd name="T22" fmla="*/ 0 h 438"/>
                <a:gd name="T23" fmla="*/ 219 w 219"/>
                <a:gd name="T24" fmla="*/ 438 h 4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9" h="438">
                  <a:moveTo>
                    <a:pt x="16" y="109"/>
                  </a:moveTo>
                  <a:cubicBezTo>
                    <a:pt x="31" y="58"/>
                    <a:pt x="67" y="14"/>
                    <a:pt x="94" y="7"/>
                  </a:cubicBezTo>
                  <a:cubicBezTo>
                    <a:pt x="121" y="0"/>
                    <a:pt x="161" y="5"/>
                    <a:pt x="178" y="67"/>
                  </a:cubicBezTo>
                  <a:cubicBezTo>
                    <a:pt x="195" y="129"/>
                    <a:pt x="219" y="320"/>
                    <a:pt x="196" y="379"/>
                  </a:cubicBezTo>
                  <a:cubicBezTo>
                    <a:pt x="173" y="438"/>
                    <a:pt x="72" y="432"/>
                    <a:pt x="40" y="421"/>
                  </a:cubicBezTo>
                  <a:cubicBezTo>
                    <a:pt x="8" y="410"/>
                    <a:pt x="8" y="365"/>
                    <a:pt x="4" y="313"/>
                  </a:cubicBezTo>
                  <a:cubicBezTo>
                    <a:pt x="0" y="261"/>
                    <a:pt x="1" y="160"/>
                    <a:pt x="16" y="109"/>
                  </a:cubicBez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grpSp>
          <p:nvGrpSpPr>
            <p:cNvPr id="59445" name="Group 84">
              <a:extLst>
                <a:ext uri="{FF2B5EF4-FFF2-40B4-BE49-F238E27FC236}">
                  <a16:creationId xmlns:a16="http://schemas.microsoft.com/office/drawing/2014/main" id="{735262CA-FC1D-F244-A262-55512B04D11A}"/>
                </a:ext>
              </a:extLst>
            </p:cNvPr>
            <p:cNvGrpSpPr>
              <a:grpSpLocks/>
            </p:cNvGrpSpPr>
            <p:nvPr/>
          </p:nvGrpSpPr>
          <p:grpSpPr bwMode="auto">
            <a:xfrm>
              <a:off x="4771" y="2948"/>
              <a:ext cx="116" cy="342"/>
              <a:chOff x="4180" y="783"/>
              <a:chExt cx="150" cy="307"/>
            </a:xfrm>
          </p:grpSpPr>
          <p:sp>
            <p:nvSpPr>
              <p:cNvPr id="59446" name="AutoShape 85">
                <a:extLst>
                  <a:ext uri="{FF2B5EF4-FFF2-40B4-BE49-F238E27FC236}">
                    <a16:creationId xmlns:a16="http://schemas.microsoft.com/office/drawing/2014/main" id="{A7BD8AEC-D6C1-064D-883E-21B9CC5C1992}"/>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47" name="Rectangle 86">
                <a:extLst>
                  <a:ext uri="{FF2B5EF4-FFF2-40B4-BE49-F238E27FC236}">
                    <a16:creationId xmlns:a16="http://schemas.microsoft.com/office/drawing/2014/main" id="{11DDECB7-D3A7-5C46-B318-B14E07EB6FCE}"/>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48" name="Rectangle 87">
                <a:extLst>
                  <a:ext uri="{FF2B5EF4-FFF2-40B4-BE49-F238E27FC236}">
                    <a16:creationId xmlns:a16="http://schemas.microsoft.com/office/drawing/2014/main" id="{07975A0B-61CD-FC4E-B734-E6996678FC9F}"/>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49" name="AutoShape 88">
                <a:extLst>
                  <a:ext uri="{FF2B5EF4-FFF2-40B4-BE49-F238E27FC236}">
                    <a16:creationId xmlns:a16="http://schemas.microsoft.com/office/drawing/2014/main" id="{2F5D1CE2-CC7F-F649-9972-D947E8E65B39}"/>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50" name="Line 89">
                <a:extLst>
                  <a:ext uri="{FF2B5EF4-FFF2-40B4-BE49-F238E27FC236}">
                    <a16:creationId xmlns:a16="http://schemas.microsoft.com/office/drawing/2014/main" id="{CF22A545-1359-6146-9EC3-E1A323DD3504}"/>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51" name="Line 90">
                <a:extLst>
                  <a:ext uri="{FF2B5EF4-FFF2-40B4-BE49-F238E27FC236}">
                    <a16:creationId xmlns:a16="http://schemas.microsoft.com/office/drawing/2014/main" id="{B80046FF-C291-C144-9114-4FEEA47A28CD}"/>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52" name="Rectangle 91">
                <a:extLst>
                  <a:ext uri="{FF2B5EF4-FFF2-40B4-BE49-F238E27FC236}">
                    <a16:creationId xmlns:a16="http://schemas.microsoft.com/office/drawing/2014/main" id="{0B6DD8BC-41C8-9D43-8A83-B66CEC810E5C}"/>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53" name="Rectangle 92">
                <a:extLst>
                  <a:ext uri="{FF2B5EF4-FFF2-40B4-BE49-F238E27FC236}">
                    <a16:creationId xmlns:a16="http://schemas.microsoft.com/office/drawing/2014/main" id="{41475EC7-980F-0B4C-850D-C9F6EA57A952}"/>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grpSp>
      <p:grpSp>
        <p:nvGrpSpPr>
          <p:cNvPr id="59424" name="Group 93">
            <a:extLst>
              <a:ext uri="{FF2B5EF4-FFF2-40B4-BE49-F238E27FC236}">
                <a16:creationId xmlns:a16="http://schemas.microsoft.com/office/drawing/2014/main" id="{14D97BCE-D349-5B48-B0F2-7DA12C283E28}"/>
              </a:ext>
            </a:extLst>
          </p:cNvPr>
          <p:cNvGrpSpPr>
            <a:grpSpLocks/>
          </p:cNvGrpSpPr>
          <p:nvPr/>
        </p:nvGrpSpPr>
        <p:grpSpPr bwMode="auto">
          <a:xfrm>
            <a:off x="6145213" y="4181475"/>
            <a:ext cx="501650" cy="233363"/>
            <a:chOff x="3600" y="219"/>
            <a:chExt cx="360" cy="175"/>
          </a:xfrm>
        </p:grpSpPr>
        <p:sp>
          <p:nvSpPr>
            <p:cNvPr id="59431" name="Oval 94">
              <a:extLst>
                <a:ext uri="{FF2B5EF4-FFF2-40B4-BE49-F238E27FC236}">
                  <a16:creationId xmlns:a16="http://schemas.microsoft.com/office/drawing/2014/main" id="{8B55D6D1-1975-4549-9AF7-A75A530C93E3}"/>
                </a:ext>
              </a:extLst>
            </p:cNvPr>
            <p:cNvSpPr>
              <a:spLocks noChangeArrowheads="1"/>
            </p:cNvSpPr>
            <p:nvPr/>
          </p:nvSpPr>
          <p:spPr bwMode="auto">
            <a:xfrm>
              <a:off x="3603" y="297"/>
              <a:ext cx="357" cy="97"/>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59432" name="Line 95">
              <a:extLst>
                <a:ext uri="{FF2B5EF4-FFF2-40B4-BE49-F238E27FC236}">
                  <a16:creationId xmlns:a16="http://schemas.microsoft.com/office/drawing/2014/main" id="{03AF6E16-542D-4F4B-B4E4-D366A1A3932C}"/>
                </a:ext>
              </a:extLst>
            </p:cNvPr>
            <p:cNvSpPr>
              <a:spLocks noChangeShapeType="1"/>
            </p:cNvSpPr>
            <p:nvPr/>
          </p:nvSpPr>
          <p:spPr bwMode="auto">
            <a:xfrm>
              <a:off x="3603"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3" name="Line 96">
              <a:extLst>
                <a:ext uri="{FF2B5EF4-FFF2-40B4-BE49-F238E27FC236}">
                  <a16:creationId xmlns:a16="http://schemas.microsoft.com/office/drawing/2014/main" id="{2B6D06F6-12A0-0041-8789-C2698BA253B9}"/>
                </a:ext>
              </a:extLst>
            </p:cNvPr>
            <p:cNvSpPr>
              <a:spLocks noChangeShapeType="1"/>
            </p:cNvSpPr>
            <p:nvPr/>
          </p:nvSpPr>
          <p:spPr bwMode="auto">
            <a:xfrm>
              <a:off x="3960" y="289"/>
              <a:ext cx="0" cy="6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4" name="Rectangle 97">
              <a:extLst>
                <a:ext uri="{FF2B5EF4-FFF2-40B4-BE49-F238E27FC236}">
                  <a16:creationId xmlns:a16="http://schemas.microsoft.com/office/drawing/2014/main" id="{70701B12-1B77-4640-9512-C597A6804066}"/>
                </a:ext>
              </a:extLst>
            </p:cNvPr>
            <p:cNvSpPr>
              <a:spLocks noChangeArrowheads="1"/>
            </p:cNvSpPr>
            <p:nvPr/>
          </p:nvSpPr>
          <p:spPr bwMode="auto">
            <a:xfrm>
              <a:off x="3603" y="289"/>
              <a:ext cx="354" cy="59"/>
            </a:xfrm>
            <a:prstGeom prst="rect">
              <a:avLst/>
            </a:prstGeom>
            <a:solidFill>
              <a:schemeClr val="hlink"/>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endParaRPr lang="en-US" altLang="en-US">
                <a:latin typeface="Times New Roman" panose="02020603050405020304" pitchFamily="18" charset="0"/>
              </a:endParaRPr>
            </a:p>
          </p:txBody>
        </p:sp>
        <p:sp>
          <p:nvSpPr>
            <p:cNvPr id="59435" name="Oval 98">
              <a:extLst>
                <a:ext uri="{FF2B5EF4-FFF2-40B4-BE49-F238E27FC236}">
                  <a16:creationId xmlns:a16="http://schemas.microsoft.com/office/drawing/2014/main" id="{233B5668-2A12-B242-9F52-92BCE69D7948}"/>
                </a:ext>
              </a:extLst>
            </p:cNvPr>
            <p:cNvSpPr>
              <a:spLocks noChangeArrowheads="1"/>
            </p:cNvSpPr>
            <p:nvPr/>
          </p:nvSpPr>
          <p:spPr bwMode="auto">
            <a:xfrm>
              <a:off x="3600" y="219"/>
              <a:ext cx="357" cy="113"/>
            </a:xfrm>
            <a:prstGeom prst="ellipse">
              <a:avLst/>
            </a:prstGeom>
            <a:solidFill>
              <a:schemeClr val="hlink"/>
            </a:solidFill>
            <a:ln w="12700">
              <a:solidFill>
                <a:schemeClr val="tx1"/>
              </a:solidFill>
              <a:round/>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nvGrpSpPr>
            <p:cNvPr id="59436" name="Group 99">
              <a:extLst>
                <a:ext uri="{FF2B5EF4-FFF2-40B4-BE49-F238E27FC236}">
                  <a16:creationId xmlns:a16="http://schemas.microsoft.com/office/drawing/2014/main" id="{5A95A484-7A37-8F4B-ADAC-AAACE0BF2612}"/>
                </a:ext>
              </a:extLst>
            </p:cNvPr>
            <p:cNvGrpSpPr>
              <a:grpSpLocks/>
            </p:cNvGrpSpPr>
            <p:nvPr/>
          </p:nvGrpSpPr>
          <p:grpSpPr bwMode="auto">
            <a:xfrm>
              <a:off x="3686" y="244"/>
              <a:ext cx="177" cy="66"/>
              <a:chOff x="2848" y="848"/>
              <a:chExt cx="140" cy="98"/>
            </a:xfrm>
          </p:grpSpPr>
          <p:sp>
            <p:nvSpPr>
              <p:cNvPr id="59441" name="Line 100">
                <a:extLst>
                  <a:ext uri="{FF2B5EF4-FFF2-40B4-BE49-F238E27FC236}">
                    <a16:creationId xmlns:a16="http://schemas.microsoft.com/office/drawing/2014/main" id="{510CF8AC-E92F-4247-AF7B-D3E44741BEC2}"/>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42" name="Line 101">
                <a:extLst>
                  <a:ext uri="{FF2B5EF4-FFF2-40B4-BE49-F238E27FC236}">
                    <a16:creationId xmlns:a16="http://schemas.microsoft.com/office/drawing/2014/main" id="{3ED76050-44F5-0A4A-AA2A-F8B7143AD4AB}"/>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43" name="Line 102">
                <a:extLst>
                  <a:ext uri="{FF2B5EF4-FFF2-40B4-BE49-F238E27FC236}">
                    <a16:creationId xmlns:a16="http://schemas.microsoft.com/office/drawing/2014/main" id="{3767AA77-9E3A-414F-953B-8A1AECC80CB0}"/>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59437" name="Group 103">
              <a:extLst>
                <a:ext uri="{FF2B5EF4-FFF2-40B4-BE49-F238E27FC236}">
                  <a16:creationId xmlns:a16="http://schemas.microsoft.com/office/drawing/2014/main" id="{3E93CFC2-89CB-7D44-BEB0-1F896D39A64C}"/>
                </a:ext>
              </a:extLst>
            </p:cNvPr>
            <p:cNvGrpSpPr>
              <a:grpSpLocks/>
            </p:cNvGrpSpPr>
            <p:nvPr/>
          </p:nvGrpSpPr>
          <p:grpSpPr bwMode="auto">
            <a:xfrm flipV="1">
              <a:off x="3686" y="243"/>
              <a:ext cx="177" cy="66"/>
              <a:chOff x="2848" y="848"/>
              <a:chExt cx="140" cy="98"/>
            </a:xfrm>
          </p:grpSpPr>
          <p:sp>
            <p:nvSpPr>
              <p:cNvPr id="59438" name="Line 104">
                <a:extLst>
                  <a:ext uri="{FF2B5EF4-FFF2-40B4-BE49-F238E27FC236}">
                    <a16:creationId xmlns:a16="http://schemas.microsoft.com/office/drawing/2014/main" id="{1FA70442-B296-9F4E-A53C-7D444D9D4075}"/>
                  </a:ext>
                </a:extLst>
              </p:cNvPr>
              <p:cNvSpPr>
                <a:spLocks noChangeShapeType="1"/>
              </p:cNvSpPr>
              <p:nvPr/>
            </p:nvSpPr>
            <p:spPr bwMode="auto">
              <a:xfrm flipV="1">
                <a:off x="2848" y="848"/>
                <a:ext cx="50" cy="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39" name="Line 105">
                <a:extLst>
                  <a:ext uri="{FF2B5EF4-FFF2-40B4-BE49-F238E27FC236}">
                    <a16:creationId xmlns:a16="http://schemas.microsoft.com/office/drawing/2014/main" id="{3C1608CB-4CDE-E146-A050-D08C2E6AC60E}"/>
                  </a:ext>
                </a:extLst>
              </p:cNvPr>
              <p:cNvSpPr>
                <a:spLocks noChangeShapeType="1"/>
              </p:cNvSpPr>
              <p:nvPr/>
            </p:nvSpPr>
            <p:spPr bwMode="auto">
              <a:xfrm>
                <a:off x="2944" y="946"/>
                <a:ext cx="44"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40" name="Line 106">
                <a:extLst>
                  <a:ext uri="{FF2B5EF4-FFF2-40B4-BE49-F238E27FC236}">
                    <a16:creationId xmlns:a16="http://schemas.microsoft.com/office/drawing/2014/main" id="{A4171A88-E9F4-5C4E-86D4-C41AD1E2C3E4}"/>
                  </a:ext>
                </a:extLst>
              </p:cNvPr>
              <p:cNvSpPr>
                <a:spLocks noChangeShapeType="1"/>
              </p:cNvSpPr>
              <p:nvPr/>
            </p:nvSpPr>
            <p:spPr bwMode="auto">
              <a:xfrm>
                <a:off x="2894" y="850"/>
                <a:ext cx="52" cy="9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59425" name="Line 107">
            <a:extLst>
              <a:ext uri="{FF2B5EF4-FFF2-40B4-BE49-F238E27FC236}">
                <a16:creationId xmlns:a16="http://schemas.microsoft.com/office/drawing/2014/main" id="{260DD396-4349-9741-9F52-0E36A5227073}"/>
              </a:ext>
            </a:extLst>
          </p:cNvPr>
          <p:cNvSpPr>
            <a:spLocks noChangeShapeType="1"/>
          </p:cNvSpPr>
          <p:nvPr/>
        </p:nvSpPr>
        <p:spPr bwMode="auto">
          <a:xfrm>
            <a:off x="6391275" y="3133725"/>
            <a:ext cx="0" cy="106203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6" name="Line 108">
            <a:extLst>
              <a:ext uri="{FF2B5EF4-FFF2-40B4-BE49-F238E27FC236}">
                <a16:creationId xmlns:a16="http://schemas.microsoft.com/office/drawing/2014/main" id="{FF5C6942-34E1-FA46-99A7-2A9C4272F643}"/>
              </a:ext>
            </a:extLst>
          </p:cNvPr>
          <p:cNvSpPr>
            <a:spLocks noChangeShapeType="1"/>
          </p:cNvSpPr>
          <p:nvPr/>
        </p:nvSpPr>
        <p:spPr bwMode="auto">
          <a:xfrm>
            <a:off x="6396038" y="4419600"/>
            <a:ext cx="0" cy="166688"/>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9427" name="Text Box 109">
            <a:extLst>
              <a:ext uri="{FF2B5EF4-FFF2-40B4-BE49-F238E27FC236}">
                <a16:creationId xmlns:a16="http://schemas.microsoft.com/office/drawing/2014/main" id="{DC378929-DF77-3146-A5A7-3C21D91A5FEA}"/>
              </a:ext>
            </a:extLst>
          </p:cNvPr>
          <p:cNvSpPr txBox="1">
            <a:spLocks noChangeArrowheads="1"/>
          </p:cNvSpPr>
          <p:nvPr/>
        </p:nvSpPr>
        <p:spPr bwMode="auto">
          <a:xfrm>
            <a:off x="4695825" y="3946525"/>
            <a:ext cx="1325563"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institutional</a:t>
            </a:r>
          </a:p>
          <a:p>
            <a:pPr algn="ctr"/>
            <a:r>
              <a:rPr lang="en-US" altLang="en-US" sz="1600">
                <a:latin typeface="Comic Sans MS" panose="030F0902030302020204" pitchFamily="66" charset="0"/>
              </a:rPr>
              <a:t>network</a:t>
            </a:r>
            <a:endParaRPr lang="en-US" altLang="en-US">
              <a:solidFill>
                <a:schemeClr val="accent2"/>
              </a:solidFill>
              <a:latin typeface="Times New Roman" panose="02020603050405020304" pitchFamily="18" charset="0"/>
            </a:endParaRPr>
          </a:p>
        </p:txBody>
      </p:sp>
      <p:sp>
        <p:nvSpPr>
          <p:cNvPr id="59428" name="Text Box 110">
            <a:extLst>
              <a:ext uri="{FF2B5EF4-FFF2-40B4-BE49-F238E27FC236}">
                <a16:creationId xmlns:a16="http://schemas.microsoft.com/office/drawing/2014/main" id="{FE89C22F-FB66-3C46-80C3-A1B3B69ED3C2}"/>
              </a:ext>
            </a:extLst>
          </p:cNvPr>
          <p:cNvSpPr txBox="1">
            <a:spLocks noChangeArrowheads="1"/>
          </p:cNvSpPr>
          <p:nvPr/>
        </p:nvSpPr>
        <p:spPr bwMode="auto">
          <a:xfrm>
            <a:off x="6667500" y="4294188"/>
            <a:ext cx="145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10 Mbps LAN</a:t>
            </a:r>
            <a:endParaRPr lang="en-US" altLang="en-US">
              <a:solidFill>
                <a:schemeClr val="accent2"/>
              </a:solidFill>
              <a:latin typeface="Times New Roman" panose="02020603050405020304" pitchFamily="18" charset="0"/>
            </a:endParaRPr>
          </a:p>
        </p:txBody>
      </p:sp>
      <p:sp>
        <p:nvSpPr>
          <p:cNvPr id="59429" name="Text Box 111">
            <a:extLst>
              <a:ext uri="{FF2B5EF4-FFF2-40B4-BE49-F238E27FC236}">
                <a16:creationId xmlns:a16="http://schemas.microsoft.com/office/drawing/2014/main" id="{456EF9C4-69E1-E741-92A5-B35898D82B6F}"/>
              </a:ext>
            </a:extLst>
          </p:cNvPr>
          <p:cNvSpPr txBox="1">
            <a:spLocks noChangeArrowheads="1"/>
          </p:cNvSpPr>
          <p:nvPr/>
        </p:nvSpPr>
        <p:spPr bwMode="auto">
          <a:xfrm>
            <a:off x="6392863" y="3322638"/>
            <a:ext cx="1195387"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600">
                <a:latin typeface="Comic Sans MS" panose="030F0902030302020204" pitchFamily="66" charset="0"/>
              </a:rPr>
              <a:t>1.5 Mbps </a:t>
            </a:r>
          </a:p>
          <a:p>
            <a:r>
              <a:rPr lang="en-US" altLang="en-US" sz="1600">
                <a:latin typeface="Comic Sans MS" panose="030F0902030302020204" pitchFamily="66" charset="0"/>
              </a:rPr>
              <a:t>access link</a:t>
            </a:r>
            <a:endParaRPr lang="en-US" altLang="en-US">
              <a:solidFill>
                <a:schemeClr val="accent2"/>
              </a:solidFill>
              <a:latin typeface="Times New Roman" panose="02020603050405020304" pitchFamily="18" charset="0"/>
            </a:endParaRPr>
          </a:p>
        </p:txBody>
      </p:sp>
      <p:sp>
        <p:nvSpPr>
          <p:cNvPr id="59430" name="Text Box 112">
            <a:extLst>
              <a:ext uri="{FF2B5EF4-FFF2-40B4-BE49-F238E27FC236}">
                <a16:creationId xmlns:a16="http://schemas.microsoft.com/office/drawing/2014/main" id="{732C0523-7E3F-6442-976D-2ED8F5842B07}"/>
              </a:ext>
            </a:extLst>
          </p:cNvPr>
          <p:cNvSpPr txBox="1">
            <a:spLocks noChangeArrowheads="1"/>
          </p:cNvSpPr>
          <p:nvPr/>
        </p:nvSpPr>
        <p:spPr bwMode="auto">
          <a:xfrm>
            <a:off x="6837363" y="5370513"/>
            <a:ext cx="1547812"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800">
                <a:solidFill>
                  <a:srgbClr val="00FF00"/>
                </a:solidFill>
                <a:latin typeface="Comic Sans MS" panose="030F0902030302020204" pitchFamily="66" charset="0"/>
              </a:rPr>
              <a:t>Institutional</a:t>
            </a:r>
          </a:p>
          <a:p>
            <a:pPr algn="ctr"/>
            <a:r>
              <a:rPr lang="en-US" altLang="en-US" sz="1800">
                <a:solidFill>
                  <a:srgbClr val="00FF00"/>
                </a:solidFill>
                <a:latin typeface="Comic Sans MS" panose="030F0902030302020204" pitchFamily="66" charset="0"/>
              </a:rPr>
              <a:t>Proxy server</a:t>
            </a:r>
            <a:endParaRPr lang="en-US" altLang="en-US">
              <a:solidFill>
                <a:srgbClr val="00FF00"/>
              </a:solidFill>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Date Placeholder 1">
            <a:extLst>
              <a:ext uri="{FF2B5EF4-FFF2-40B4-BE49-F238E27FC236}">
                <a16:creationId xmlns:a16="http://schemas.microsoft.com/office/drawing/2014/main" id="{03887E98-F22E-BE4F-8D67-D4630E99266D}"/>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E18A883D-D273-564D-B7AA-7492FBAD8DDA}"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61443" name="Slide Number Placeholder 3">
            <a:extLst>
              <a:ext uri="{FF2B5EF4-FFF2-40B4-BE49-F238E27FC236}">
                <a16:creationId xmlns:a16="http://schemas.microsoft.com/office/drawing/2014/main" id="{4EBF9F2B-5AE2-384A-BEB1-B333A3A77F9D}"/>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A54C4EDD-64C4-BE4F-8B29-4A42B7B8EA15}" type="slidenum">
              <a:rPr lang="en-US" altLang="en-US" sz="1200">
                <a:latin typeface="Garamond" panose="02020404030301010803" pitchFamily="18" charset="0"/>
              </a:rPr>
              <a:pPr eaLnBrk="1" hangingPunct="1"/>
              <a:t>31</a:t>
            </a:fld>
            <a:endParaRPr lang="en-US" altLang="en-US" sz="1200">
              <a:latin typeface="Garamond" panose="02020404030301010803" pitchFamily="18" charset="0"/>
            </a:endParaRPr>
          </a:p>
        </p:txBody>
      </p:sp>
      <p:sp>
        <p:nvSpPr>
          <p:cNvPr id="1131522" name="Rectangle 2">
            <a:extLst>
              <a:ext uri="{FF2B5EF4-FFF2-40B4-BE49-F238E27FC236}">
                <a16:creationId xmlns:a16="http://schemas.microsoft.com/office/drawing/2014/main" id="{809D5B07-ABED-BB4F-B5AB-F60D8BA4B419}"/>
              </a:ext>
            </a:extLst>
          </p:cNvPr>
          <p:cNvSpPr>
            <a:spLocks noGrp="1" noChangeArrowheads="1"/>
          </p:cNvSpPr>
          <p:nvPr>
            <p:ph type="title" idx="4294967295"/>
          </p:nvPr>
        </p:nvSpPr>
        <p:spPr/>
        <p:txBody>
          <a:bodyPr anchor="ctr"/>
          <a:lstStyle/>
          <a:p>
            <a:pPr eaLnBrk="1" hangingPunct="1"/>
            <a:r>
              <a:rPr lang="en-US" altLang="en-US" dirty="0">
                <a:effectLst>
                  <a:outerShdw blurRad="38100" dist="38100" dir="2700000" algn="tl">
                    <a:srgbClr val="C0C0C0"/>
                  </a:outerShdw>
                </a:effectLst>
                <a:ea typeface="ＭＳ Ｐゴシック" panose="020B0600070205080204" pitchFamily="34" charset="-128"/>
              </a:rPr>
              <a:t>Homework#1.3</a:t>
            </a:r>
          </a:p>
        </p:txBody>
      </p:sp>
      <p:sp>
        <p:nvSpPr>
          <p:cNvPr id="61445" name="Rectangle 3">
            <a:extLst>
              <a:ext uri="{FF2B5EF4-FFF2-40B4-BE49-F238E27FC236}">
                <a16:creationId xmlns:a16="http://schemas.microsoft.com/office/drawing/2014/main" id="{013F7FE1-C085-1D4E-9E75-B5D05E06AC8A}"/>
              </a:ext>
            </a:extLst>
          </p:cNvPr>
          <p:cNvSpPr>
            <a:spLocks noGrp="1" noChangeArrowheads="1"/>
          </p:cNvSpPr>
          <p:nvPr>
            <p:ph type="body" idx="4294967295"/>
          </p:nvPr>
        </p:nvSpPr>
        <p:spPr>
          <a:xfrm>
            <a:off x="457200" y="1343901"/>
            <a:ext cx="8229600" cy="4495800"/>
          </a:xfrm>
        </p:spPr>
        <p:txBody>
          <a:bodyPr/>
          <a:lstStyle/>
          <a:p>
            <a:pPr eaLnBrk="1" hangingPunct="1"/>
            <a:r>
              <a:rPr lang="en-US" altLang="zh-CN" sz="2000" dirty="0">
                <a:ea typeface="ＭＳ Ｐゴシック" panose="020B0600070205080204" pitchFamily="34" charset="-128"/>
              </a:rPr>
              <a:t>Objective</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3:</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Able</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to</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understand</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how</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a</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Uniform Resource Locater</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is</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constructed</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and</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its</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internal</a:t>
            </a:r>
            <a:r>
              <a:rPr lang="zh-CN" altLang="en-US" sz="2000" dirty="0">
                <a:ea typeface="ＭＳ Ｐゴシック" panose="020B0600070205080204" pitchFamily="34" charset="-128"/>
              </a:rPr>
              <a:t> </a:t>
            </a:r>
            <a:r>
              <a:rPr lang="en-US" altLang="zh-CN" sz="2000" dirty="0">
                <a:ea typeface="ＭＳ Ｐゴシック" panose="020B0600070205080204" pitchFamily="34" charset="-128"/>
              </a:rPr>
              <a:t>components</a:t>
            </a:r>
            <a:endParaRPr lang="en-US" altLang="en-US" sz="2000" dirty="0">
              <a:ea typeface="ＭＳ Ｐゴシック" panose="020B0600070205080204" pitchFamily="34" charset="-128"/>
            </a:endParaRPr>
          </a:p>
          <a:p>
            <a:pPr eaLnBrk="1" hangingPunct="1"/>
            <a:r>
              <a:rPr lang="en-US" altLang="zh-CN" sz="2000" dirty="0">
                <a:ea typeface="ＭＳ Ｐゴシック" panose="020B0600070205080204" pitchFamily="34" charset="-128"/>
              </a:rPr>
              <a:t>Problem</a:t>
            </a:r>
            <a:r>
              <a:rPr lang="en-US" altLang="en-US" sz="2000" dirty="0">
                <a:ea typeface="ＭＳ Ｐゴシック" panose="020B0600070205080204" pitchFamily="34" charset="-128"/>
              </a:rPr>
              <a:t>. Imagine that someone in the CS Department at Stanford has just written a new program that he wants to distribute by FTP. He puts the program in the FTP directory ftp/pub/freebies/</a:t>
            </a:r>
            <a:r>
              <a:rPr lang="en-US" altLang="en-US" sz="2000" dirty="0" err="1">
                <a:ea typeface="ＭＳ Ｐゴシック" panose="020B0600070205080204" pitchFamily="34" charset="-128"/>
              </a:rPr>
              <a:t>newprog.c</a:t>
            </a:r>
            <a:r>
              <a:rPr lang="en-US" altLang="en-US" sz="2000" dirty="0">
                <a:ea typeface="ＭＳ Ｐゴシック" panose="020B0600070205080204" pitchFamily="34" charset="-128"/>
              </a:rPr>
              <a:t>. What is the URL for this program likely to be?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ate Placeholder 1">
            <a:extLst>
              <a:ext uri="{FF2B5EF4-FFF2-40B4-BE49-F238E27FC236}">
                <a16:creationId xmlns:a16="http://schemas.microsoft.com/office/drawing/2014/main" id="{0B04ADAE-452A-FE45-9E86-C852E4D7987A}"/>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22CE5AD-4467-A041-AF98-6E11F9DE6CA8}"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63491" name="Slide Number Placeholder 3">
            <a:extLst>
              <a:ext uri="{FF2B5EF4-FFF2-40B4-BE49-F238E27FC236}">
                <a16:creationId xmlns:a16="http://schemas.microsoft.com/office/drawing/2014/main" id="{F5DF0C26-8A8C-9F42-9985-EBB35070168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691E419-9662-F840-BF51-96A705B59E7B}" type="slidenum">
              <a:rPr lang="en-US" altLang="en-US" sz="1200">
                <a:latin typeface="Garamond" panose="02020404030301010803" pitchFamily="18" charset="0"/>
              </a:rPr>
              <a:pPr eaLnBrk="1" hangingPunct="1"/>
              <a:t>32</a:t>
            </a:fld>
            <a:endParaRPr lang="en-US" altLang="en-US" sz="1200">
              <a:latin typeface="Garamond" panose="02020404030301010803" pitchFamily="18" charset="0"/>
            </a:endParaRPr>
          </a:p>
        </p:txBody>
      </p:sp>
      <p:sp>
        <p:nvSpPr>
          <p:cNvPr id="1143810" name="Rectangle 2">
            <a:extLst>
              <a:ext uri="{FF2B5EF4-FFF2-40B4-BE49-F238E27FC236}">
                <a16:creationId xmlns:a16="http://schemas.microsoft.com/office/drawing/2014/main" id="{4BF93A3B-DD98-6545-B56D-60EBB8586EA0}"/>
              </a:ext>
            </a:extLst>
          </p:cNvPr>
          <p:cNvSpPr>
            <a:spLocks noGrp="1" noChangeArrowheads="1"/>
          </p:cNvSpPr>
          <p:nvPr>
            <p:ph type="title" idx="4294967295"/>
          </p:nvPr>
        </p:nvSpPr>
        <p:spPr>
          <a:xfrm>
            <a:off x="457200" y="277813"/>
            <a:ext cx="8229600" cy="850900"/>
          </a:xfrm>
        </p:spPr>
        <p:txBody>
          <a:bodyPr anchor="ctr"/>
          <a:lstStyle/>
          <a:p>
            <a:pPr eaLnBrk="1" hangingPunct="1"/>
            <a:r>
              <a:rPr lang="en-US" altLang="en-US" dirty="0">
                <a:effectLst>
                  <a:outerShdw blurRad="38100" dist="38100" dir="2700000" algn="tl">
                    <a:srgbClr val="C0C0C0"/>
                  </a:outerShdw>
                </a:effectLst>
                <a:ea typeface="ＭＳ Ｐゴシック" panose="020B0600070205080204" pitchFamily="34" charset="-128"/>
              </a:rPr>
              <a:t>Homework#1.4</a:t>
            </a:r>
          </a:p>
        </p:txBody>
      </p:sp>
      <p:sp>
        <p:nvSpPr>
          <p:cNvPr id="63493" name="Rectangle 3">
            <a:extLst>
              <a:ext uri="{FF2B5EF4-FFF2-40B4-BE49-F238E27FC236}">
                <a16:creationId xmlns:a16="http://schemas.microsoft.com/office/drawing/2014/main" id="{1F238341-78C5-0548-B72E-309AB7F625B5}"/>
              </a:ext>
            </a:extLst>
          </p:cNvPr>
          <p:cNvSpPr>
            <a:spLocks noGrp="1" noChangeArrowheads="1"/>
          </p:cNvSpPr>
          <p:nvPr>
            <p:ph type="body" idx="4294967295"/>
          </p:nvPr>
        </p:nvSpPr>
        <p:spPr>
          <a:xfrm>
            <a:off x="457200" y="1295400"/>
            <a:ext cx="8229600" cy="4495800"/>
          </a:xfrm>
        </p:spPr>
        <p:txBody>
          <a:bodyPr/>
          <a:lstStyle/>
          <a:p>
            <a:pPr eaLnBrk="1" hangingPunct="1"/>
            <a:r>
              <a:rPr lang="en-US" altLang="zh-CN" sz="2100" dirty="0">
                <a:ea typeface="ＭＳ Ｐゴシック" panose="020B0600070205080204" pitchFamily="34" charset="-128"/>
              </a:rPr>
              <a:t>Objective</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4:</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Able</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to</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understand</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the</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built-in</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support</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for</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caching</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in</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HTTP</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and</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the</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HTTP</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protocol</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itself</a:t>
            </a:r>
          </a:p>
          <a:p>
            <a:pPr eaLnBrk="1" hangingPunct="1"/>
            <a:r>
              <a:rPr lang="en-US" altLang="zh-CN" sz="2100" dirty="0">
                <a:ea typeface="ＭＳ Ｐゴシック" panose="020B0600070205080204" pitchFamily="34" charset="-128"/>
              </a:rPr>
              <a:t>Key</a:t>
            </a:r>
            <a:r>
              <a:rPr lang="zh-CN" altLang="en-US" sz="2100" dirty="0">
                <a:ea typeface="ＭＳ Ｐゴシック" panose="020B0600070205080204" pitchFamily="34" charset="-128"/>
              </a:rPr>
              <a:t> </a:t>
            </a:r>
            <a:r>
              <a:rPr lang="en-US" altLang="zh-CN" sz="2100" dirty="0">
                <a:ea typeface="ＭＳ Ｐゴシック" panose="020B0600070205080204" pitchFamily="34" charset="-128"/>
              </a:rPr>
              <a:t>point:</a:t>
            </a:r>
          </a:p>
          <a:p>
            <a:pPr lvl="1" eaLnBrk="1" hangingPunct="1"/>
            <a:r>
              <a:rPr lang="en-US" altLang="zh-CN" sz="1700" dirty="0">
                <a:ea typeface="ＭＳ Ｐゴシック" panose="020B0600070205080204" pitchFamily="34" charset="-128"/>
              </a:rPr>
              <a:t>HTTP</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has</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support</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for</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a</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conditional</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get</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request</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to</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work</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with</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the</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caching</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so</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that</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the</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network</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traffic</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can</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be</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reduced</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and</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the</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end-to-end</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latency</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is</a:t>
            </a:r>
            <a:r>
              <a:rPr lang="zh-CN" altLang="en-US" sz="1700" dirty="0">
                <a:ea typeface="ＭＳ Ｐゴシック" panose="020B0600070205080204" pitchFamily="34" charset="-128"/>
              </a:rPr>
              <a:t> </a:t>
            </a:r>
            <a:r>
              <a:rPr lang="en-US" altLang="zh-CN" sz="1700" dirty="0">
                <a:ea typeface="ＭＳ Ｐゴシック" panose="020B0600070205080204" pitchFamily="34" charset="-128"/>
              </a:rPr>
              <a:t>shortened</a:t>
            </a:r>
            <a:endParaRPr lang="en-US" altLang="en-US" sz="1700" dirty="0">
              <a:ea typeface="ＭＳ Ｐゴシック" panose="020B0600070205080204" pitchFamily="34" charset="-128"/>
            </a:endParaRPr>
          </a:p>
          <a:p>
            <a:pPr eaLnBrk="1" hangingPunct="1"/>
            <a:r>
              <a:rPr lang="en-US" altLang="zh-CN" sz="2100" dirty="0">
                <a:ea typeface="ＭＳ Ｐゴシック" panose="020B0600070205080204" pitchFamily="34" charset="-128"/>
              </a:rPr>
              <a:t>Problem</a:t>
            </a:r>
            <a:r>
              <a:rPr lang="en-US" altLang="en-US" sz="2100" dirty="0">
                <a:ea typeface="ＭＳ Ｐゴシック" panose="020B0600070205080204" pitchFamily="34" charset="-128"/>
              </a:rPr>
              <a:t>. The If-Modified-Since header can be used to check whether a cached page is still valid. Requests can be made for pages containing images, sound, video, and so on, as well as HTML. Do you think the effectiveness of this technique is better or worse for JPEG images as compared to HTML?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ate Placeholder 1">
            <a:extLst>
              <a:ext uri="{FF2B5EF4-FFF2-40B4-BE49-F238E27FC236}">
                <a16:creationId xmlns:a16="http://schemas.microsoft.com/office/drawing/2014/main" id="{818555F1-B371-8D4D-B9E9-995D41235207}"/>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624BE2D-1CC9-E045-9CA7-3D33C6BDE9E0}"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65539" name="Slide Number Placeholder 3">
            <a:extLst>
              <a:ext uri="{FF2B5EF4-FFF2-40B4-BE49-F238E27FC236}">
                <a16:creationId xmlns:a16="http://schemas.microsoft.com/office/drawing/2014/main" id="{727C96E5-C022-3349-9A87-8CB47AB3B490}"/>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69821BD3-1E40-8F42-BD77-5425508E7DE4}" type="slidenum">
              <a:rPr lang="en-US" altLang="en-US" sz="1200">
                <a:latin typeface="Garamond" panose="02020404030301010803" pitchFamily="18" charset="0"/>
              </a:rPr>
              <a:pPr eaLnBrk="1" hangingPunct="1"/>
              <a:t>33</a:t>
            </a:fld>
            <a:endParaRPr lang="en-US" altLang="en-US" sz="1200">
              <a:latin typeface="Garamond" panose="02020404030301010803" pitchFamily="18" charset="0"/>
            </a:endParaRPr>
          </a:p>
        </p:txBody>
      </p:sp>
      <p:sp>
        <p:nvSpPr>
          <p:cNvPr id="1144834" name="Rectangle 2">
            <a:extLst>
              <a:ext uri="{FF2B5EF4-FFF2-40B4-BE49-F238E27FC236}">
                <a16:creationId xmlns:a16="http://schemas.microsoft.com/office/drawing/2014/main" id="{845451A3-86C5-1649-A6FD-C91C6137F185}"/>
              </a:ext>
            </a:extLst>
          </p:cNvPr>
          <p:cNvSpPr>
            <a:spLocks noGrp="1" noChangeArrowheads="1"/>
          </p:cNvSpPr>
          <p:nvPr>
            <p:ph type="title" idx="4294967295"/>
          </p:nvPr>
        </p:nvSpPr>
        <p:spPr>
          <a:xfrm>
            <a:off x="457200" y="277813"/>
            <a:ext cx="8229600" cy="674687"/>
          </a:xfrm>
        </p:spPr>
        <p:txBody>
          <a:bodyPr anchor="ctr"/>
          <a:lstStyle/>
          <a:p>
            <a:pPr eaLnBrk="1" hangingPunct="1">
              <a:defRPr/>
            </a:pPr>
            <a:r>
              <a:rPr lang="en-US" sz="4000" dirty="0">
                <a:effectLst>
                  <a:outerShdw blurRad="38100" dist="38100" dir="2700000" algn="tl">
                    <a:srgbClr val="DDDDDD"/>
                  </a:outerShdw>
                </a:effectLst>
              </a:rPr>
              <a:t>Homework#1.5</a:t>
            </a:r>
            <a:endParaRPr lang="en-US" sz="3800" dirty="0">
              <a:effectLst>
                <a:outerShdw blurRad="38100" dist="38100" dir="2700000" algn="tl">
                  <a:srgbClr val="DDDDDD"/>
                </a:outerShdw>
              </a:effectLst>
            </a:endParaRPr>
          </a:p>
        </p:txBody>
      </p:sp>
      <p:sp>
        <p:nvSpPr>
          <p:cNvPr id="65541" name="Rectangle 3">
            <a:extLst>
              <a:ext uri="{FF2B5EF4-FFF2-40B4-BE49-F238E27FC236}">
                <a16:creationId xmlns:a16="http://schemas.microsoft.com/office/drawing/2014/main" id="{1D6B2566-DFB5-FA4F-A4F9-1C0E270CC4D4}"/>
              </a:ext>
            </a:extLst>
          </p:cNvPr>
          <p:cNvSpPr>
            <a:spLocks noGrp="1" noChangeArrowheads="1"/>
          </p:cNvSpPr>
          <p:nvPr>
            <p:ph type="body" idx="4294967295"/>
          </p:nvPr>
        </p:nvSpPr>
        <p:spPr>
          <a:xfrm>
            <a:off x="457200" y="1019175"/>
            <a:ext cx="8542338" cy="5224463"/>
          </a:xfrm>
        </p:spPr>
        <p:txBody>
          <a:bodyPr/>
          <a:lstStyle/>
          <a:p>
            <a:pPr eaLnBrk="1" hangingPunct="1">
              <a:lnSpc>
                <a:spcPct val="90000"/>
              </a:lnSpc>
              <a:buFont typeface="Wingdings" pitchFamily="2" charset="2"/>
              <a:buNone/>
            </a:pPr>
            <a:r>
              <a:rPr lang="en-US" altLang="zh-CN" sz="1800" dirty="0">
                <a:ea typeface="ＭＳ Ｐゴシック" panose="020B0600070205080204" pitchFamily="34" charset="-128"/>
              </a:rPr>
              <a:t>Objective</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5:</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Able</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to</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compute</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the</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response</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time</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as</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seen</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by</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a</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client</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that</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issued</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a</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HTTP</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request.</a:t>
            </a:r>
            <a:r>
              <a:rPr lang="zh-CN" altLang="en-US" sz="1800" dirty="0">
                <a:ea typeface="ＭＳ Ｐゴシック" panose="020B0600070205080204" pitchFamily="34" charset="-128"/>
              </a:rPr>
              <a:t> </a:t>
            </a:r>
            <a:endParaRPr lang="en-US" altLang="zh-CN" sz="1800" dirty="0">
              <a:ea typeface="ＭＳ Ｐゴシック" panose="020B0600070205080204" pitchFamily="34" charset="-128"/>
            </a:endParaRPr>
          </a:p>
          <a:p>
            <a:pPr eaLnBrk="1" hangingPunct="1">
              <a:lnSpc>
                <a:spcPct val="90000"/>
              </a:lnSpc>
              <a:buFont typeface="Wingdings" pitchFamily="2" charset="2"/>
              <a:buNone/>
            </a:pPr>
            <a:r>
              <a:rPr lang="en-US" altLang="zh-CN" sz="1800" dirty="0">
                <a:ea typeface="ＭＳ Ｐゴシック" panose="020B0600070205080204" pitchFamily="34" charset="-128"/>
              </a:rPr>
              <a:t>Key</a:t>
            </a:r>
            <a:r>
              <a:rPr lang="zh-CN" altLang="en-US" sz="1800" dirty="0">
                <a:ea typeface="ＭＳ Ｐゴシック" panose="020B0600070205080204" pitchFamily="34" charset="-128"/>
              </a:rPr>
              <a:t> </a:t>
            </a:r>
            <a:r>
              <a:rPr lang="en-US" altLang="zh-CN" sz="1800" dirty="0">
                <a:ea typeface="ＭＳ Ｐゴシック" panose="020B0600070205080204" pitchFamily="34" charset="-128"/>
              </a:rPr>
              <a:t>point:</a:t>
            </a:r>
            <a:r>
              <a:rPr lang="zh-CN" altLang="en-US" sz="1800" dirty="0">
                <a:ea typeface="ＭＳ Ｐゴシック" panose="020B0600070205080204" pitchFamily="34" charset="-128"/>
              </a:rPr>
              <a:t> </a:t>
            </a:r>
            <a:endParaRPr lang="en-US" altLang="zh-CN" sz="1800" dirty="0">
              <a:ea typeface="ＭＳ Ｐゴシック" panose="020B0600070205080204" pitchFamily="34" charset="-128"/>
            </a:endParaRPr>
          </a:p>
          <a:p>
            <a:pPr eaLnBrk="1" hangingPunct="1">
              <a:lnSpc>
                <a:spcPct val="90000"/>
              </a:lnSpc>
            </a:pPr>
            <a:r>
              <a:rPr lang="en-US" altLang="zh-CN" sz="1600" dirty="0">
                <a:ea typeface="ＭＳ Ｐゴシック" panose="020B0600070205080204" pitchFamily="34" charset="-128"/>
              </a:rPr>
              <a:t>Queueing</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delay</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at</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router</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can</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be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a</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significant</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factor</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in</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response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time</a:t>
            </a:r>
          </a:p>
          <a:p>
            <a:pPr eaLnBrk="1" hangingPunct="1">
              <a:lnSpc>
                <a:spcPct val="90000"/>
              </a:lnSpc>
            </a:pP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heavier</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traffic,</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longer</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queue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at</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router,</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which</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causes</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longer</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delay</a:t>
            </a:r>
          </a:p>
          <a:p>
            <a:pPr eaLnBrk="1" hangingPunct="1">
              <a:lnSpc>
                <a:spcPct val="90000"/>
              </a:lnSpc>
            </a:pPr>
            <a:r>
              <a:rPr lang="en-US" altLang="zh-CN" sz="1600" dirty="0">
                <a:ea typeface="ＭＳ Ｐゴシック" panose="020B0600070205080204" pitchFamily="34" charset="-128"/>
              </a:rPr>
              <a:t>Using</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caching,</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a</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portion</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of</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HTTP</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requests</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will</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be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served</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at</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local</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proxy</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server</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instead</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of</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computing</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for</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resources</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at</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router,</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which</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reduces</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queue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at</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router</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and</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shorten</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the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response</a:t>
            </a:r>
            <a:r>
              <a:rPr lang="zh-CN" altLang="en-US" sz="1600" dirty="0">
                <a:ea typeface="ＭＳ Ｐゴシック" panose="020B0600070205080204" pitchFamily="34" charset="-128"/>
              </a:rPr>
              <a:t> </a:t>
            </a:r>
            <a:r>
              <a:rPr lang="en-US" altLang="zh-CN" sz="1600" dirty="0">
                <a:ea typeface="ＭＳ Ｐゴシック" panose="020B0600070205080204" pitchFamily="34" charset="-128"/>
              </a:rPr>
              <a:t>time</a:t>
            </a:r>
            <a:endParaRPr lang="en-US" altLang="en-US" sz="1600" dirty="0">
              <a:ea typeface="ＭＳ Ｐゴシック" panose="020B0600070205080204" pitchFamily="34" charset="-128"/>
            </a:endParaRPr>
          </a:p>
          <a:p>
            <a:pPr eaLnBrk="1" hangingPunct="1">
              <a:lnSpc>
                <a:spcPct val="90000"/>
              </a:lnSpc>
              <a:buFont typeface="Wingdings" pitchFamily="2" charset="2"/>
              <a:buNone/>
            </a:pPr>
            <a:r>
              <a:rPr lang="en-US" altLang="zh-CN" sz="1800" dirty="0">
                <a:ea typeface="ＭＳ Ｐゴシック" panose="020B0600070205080204" pitchFamily="34" charset="-128"/>
              </a:rPr>
              <a:t>Problem</a:t>
            </a:r>
            <a:r>
              <a:rPr lang="en-US" altLang="en-US" sz="1800" dirty="0">
                <a:ea typeface="ＭＳ Ｐゴシック" panose="020B0600070205080204" pitchFamily="34" charset="-128"/>
              </a:rPr>
              <a:t>. </a:t>
            </a:r>
            <a:r>
              <a:rPr lang="en-US" altLang="en-US" sz="1400" dirty="0">
                <a:ea typeface="ＭＳ Ｐゴシック" panose="020B0600070205080204" pitchFamily="34" charset="-128"/>
              </a:rPr>
              <a:t>Consider an institutional network connected to the internet. Suppose that the average object size is 900,000 bits and that the average request rate from the institution</a:t>
            </a:r>
            <a:r>
              <a:rPr lang="ja-JP" altLang="en-US" sz="1400">
                <a:ea typeface="ＭＳ Ｐゴシック" panose="020B0600070205080204" pitchFamily="34" charset="-128"/>
              </a:rPr>
              <a:t>’</a:t>
            </a:r>
            <a:r>
              <a:rPr lang="en-US" altLang="ja-JP" sz="1400" dirty="0">
                <a:ea typeface="ＭＳ Ｐゴシック" panose="020B0600070205080204" pitchFamily="34" charset="-128"/>
              </a:rPr>
              <a:t>s browsers to the origin servers is 1.5 requests per second. The bandwidth of the access link is 1.5 Mbps. Also suppose that the amount of time it takes from when the router on the Internet side of the access link forwards an HTTP request until it receives the response in two seconds on average. Model the total average response time as the sum of the average access delay (that is, the delay from Internet router to institution router) and the average Internet delay. For the average access delay, use </a:t>
            </a:r>
            <a:r>
              <a:rPr lang="en-US" altLang="ja-JP" sz="1400" dirty="0">
                <a:latin typeface="Symbol" pitchFamily="2" charset="2"/>
                <a:ea typeface="ＭＳ Ｐゴシック" panose="020B0600070205080204" pitchFamily="34" charset="-128"/>
              </a:rPr>
              <a:t>D</a:t>
            </a:r>
            <a:r>
              <a:rPr lang="en-US" altLang="ja-JP" sz="1400" dirty="0">
                <a:ea typeface="ＭＳ Ｐゴシック" panose="020B0600070205080204" pitchFamily="34" charset="-128"/>
              </a:rPr>
              <a:t>/(1-</a:t>
            </a:r>
            <a:r>
              <a:rPr lang="en-US" altLang="ja-JP" sz="1400" dirty="0">
                <a:latin typeface="Symbol" pitchFamily="2" charset="2"/>
                <a:ea typeface="ＭＳ Ｐゴシック" panose="020B0600070205080204" pitchFamily="34" charset="-128"/>
              </a:rPr>
              <a:t>Db</a:t>
            </a:r>
            <a:r>
              <a:rPr lang="en-US" altLang="ja-JP" sz="1400" dirty="0">
                <a:ea typeface="ＭＳ Ｐゴシック" panose="020B0600070205080204" pitchFamily="34" charset="-128"/>
              </a:rPr>
              <a:t>), where </a:t>
            </a:r>
            <a:r>
              <a:rPr lang="en-US" altLang="ja-JP" sz="1400" dirty="0">
                <a:latin typeface="Symbol" pitchFamily="2" charset="2"/>
                <a:ea typeface="ＭＳ Ｐゴシック" panose="020B0600070205080204" pitchFamily="34" charset="-128"/>
              </a:rPr>
              <a:t>D</a:t>
            </a:r>
            <a:r>
              <a:rPr lang="en-US" altLang="ja-JP" sz="1400" dirty="0">
                <a:ea typeface="ＭＳ Ｐゴシック" panose="020B0600070205080204" pitchFamily="34" charset="-128"/>
              </a:rPr>
              <a:t> is the average time required to send an object over the access link and </a:t>
            </a:r>
            <a:r>
              <a:rPr lang="en-US" altLang="ja-JP" sz="1400" dirty="0">
                <a:latin typeface="Symbol" pitchFamily="2" charset="2"/>
                <a:ea typeface="ＭＳ Ｐゴシック" panose="020B0600070205080204" pitchFamily="34" charset="-128"/>
              </a:rPr>
              <a:t>b</a:t>
            </a:r>
            <a:r>
              <a:rPr lang="en-US" altLang="ja-JP" sz="1400" dirty="0">
                <a:ea typeface="ＭＳ Ｐゴシック" panose="020B0600070205080204" pitchFamily="34" charset="-128"/>
              </a:rPr>
              <a:t> is the arrival rate of objects to the access link.</a:t>
            </a:r>
          </a:p>
          <a:p>
            <a:pPr eaLnBrk="1" hangingPunct="1">
              <a:lnSpc>
                <a:spcPct val="90000"/>
              </a:lnSpc>
              <a:buFont typeface="Wingdings" pitchFamily="2" charset="2"/>
              <a:buNone/>
            </a:pPr>
            <a:r>
              <a:rPr lang="en-US" altLang="en-US" sz="1200" dirty="0">
                <a:ea typeface="ＭＳ Ｐゴシック" panose="020B0600070205080204" pitchFamily="34" charset="-128"/>
              </a:rPr>
              <a:t>(1)</a:t>
            </a:r>
            <a:r>
              <a:rPr lang="en-US" altLang="en-US" sz="1400" dirty="0">
                <a:ea typeface="ＭＳ Ｐゴシック" panose="020B0600070205080204" pitchFamily="34" charset="-128"/>
              </a:rPr>
              <a:t> </a:t>
            </a:r>
            <a:r>
              <a:rPr lang="en-US" altLang="en-US" sz="1200" dirty="0">
                <a:ea typeface="ＭＳ Ｐゴシック" panose="020B0600070205080204" pitchFamily="34" charset="-128"/>
              </a:rPr>
              <a:t>Find the total average response time.</a:t>
            </a:r>
          </a:p>
          <a:p>
            <a:pPr eaLnBrk="1" hangingPunct="1">
              <a:lnSpc>
                <a:spcPct val="90000"/>
              </a:lnSpc>
              <a:buFont typeface="Wingdings" pitchFamily="2" charset="2"/>
              <a:buNone/>
            </a:pPr>
            <a:r>
              <a:rPr lang="en-US" altLang="en-US" sz="1200" dirty="0">
                <a:ea typeface="ＭＳ Ｐゴシック" panose="020B0600070205080204" pitchFamily="34" charset="-128"/>
              </a:rPr>
              <a:t>(2) Now suppose a cache is installed in the institutional LAN. Suppose the hit rate is 0.4. Find the total average response time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1">
            <a:extLst>
              <a:ext uri="{FF2B5EF4-FFF2-40B4-BE49-F238E27FC236}">
                <a16:creationId xmlns:a16="http://schemas.microsoft.com/office/drawing/2014/main" id="{80C8CB3F-4A12-BE41-9C11-0F5509BDA249}"/>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algn="ctr"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eaLnBrk="1" hangingPunct="1"/>
            <a:fld id="{428D32F9-7899-7F45-92B9-5FF9F8BAAA89}" type="slidenum">
              <a:rPr lang="en-US" altLang="en-US">
                <a:latin typeface="Garamond" panose="02020404030301010803" pitchFamily="18" charset="0"/>
              </a:rPr>
              <a:pPr eaLnBrk="1" hangingPunct="1"/>
              <a:t>34</a:t>
            </a:fld>
            <a:endParaRPr lang="en-US" altLang="en-US">
              <a:latin typeface="Garamond" panose="02020404030301010803" pitchFamily="18" charset="0"/>
            </a:endParaRPr>
          </a:p>
        </p:txBody>
      </p:sp>
      <p:sp>
        <p:nvSpPr>
          <p:cNvPr id="34819" name="Title 2">
            <a:extLst>
              <a:ext uri="{FF2B5EF4-FFF2-40B4-BE49-F238E27FC236}">
                <a16:creationId xmlns:a16="http://schemas.microsoft.com/office/drawing/2014/main" id="{E022D2F0-9DE2-FD44-AAC3-7E94ECD18D11}"/>
              </a:ext>
            </a:extLst>
          </p:cNvPr>
          <p:cNvSpPr>
            <a:spLocks noGrp="1"/>
          </p:cNvSpPr>
          <p:nvPr>
            <p:ph type="title" idx="4294967295"/>
          </p:nvPr>
        </p:nvSpPr>
        <p:spPr>
          <a:xfrm>
            <a:off x="457200" y="277813"/>
            <a:ext cx="8229600" cy="584035"/>
          </a:xfrm>
        </p:spPr>
        <p:txBody>
          <a:bodyPr/>
          <a:lstStyle/>
          <a:p>
            <a:r>
              <a:rPr lang="en-US" altLang="en-US" dirty="0"/>
              <a:t>Homework#1.6</a:t>
            </a:r>
          </a:p>
        </p:txBody>
      </p:sp>
      <p:sp>
        <p:nvSpPr>
          <p:cNvPr id="34820" name="Text Placeholder 3">
            <a:extLst>
              <a:ext uri="{FF2B5EF4-FFF2-40B4-BE49-F238E27FC236}">
                <a16:creationId xmlns:a16="http://schemas.microsoft.com/office/drawing/2014/main" id="{E21B7FF2-BA00-D148-B6FA-A3722482BDE3}"/>
              </a:ext>
            </a:extLst>
          </p:cNvPr>
          <p:cNvSpPr>
            <a:spLocks noGrp="1"/>
          </p:cNvSpPr>
          <p:nvPr>
            <p:ph type="body" idx="4294967295"/>
          </p:nvPr>
        </p:nvSpPr>
        <p:spPr>
          <a:xfrm>
            <a:off x="457200" y="1035843"/>
            <a:ext cx="8229600" cy="5091687"/>
          </a:xfrm>
        </p:spPr>
        <p:txBody>
          <a:bodyPr/>
          <a:lstStyle/>
          <a:p>
            <a:r>
              <a:rPr lang="en-US" altLang="en-US" sz="2000"/>
              <a:t>Objective 6: </a:t>
            </a:r>
            <a:r>
              <a:rPr lang="en-US" altLang="en-US" sz="2000" dirty="0"/>
              <a:t>Able to fully understand HTTP</a:t>
            </a:r>
          </a:p>
          <a:p>
            <a:r>
              <a:rPr lang="en-US" altLang="en-US" sz="2000" dirty="0"/>
              <a:t>Key points</a:t>
            </a:r>
          </a:p>
          <a:p>
            <a:pPr lvl="1"/>
            <a:r>
              <a:rPr lang="en-US" altLang="en-US" sz="1600" dirty="0"/>
              <a:t>HTTP has two versions so far: 1.0 and 1.1</a:t>
            </a:r>
          </a:p>
          <a:p>
            <a:pPr lvl="1"/>
            <a:r>
              <a:rPr lang="en-US" altLang="en-US" sz="1600" dirty="0"/>
              <a:t>HTTP 1.0: TCP connection is not persistent, that is, to retrieve any object, a new TCP connection is made and then is terminated</a:t>
            </a:r>
          </a:p>
          <a:p>
            <a:pPr lvl="1"/>
            <a:r>
              <a:rPr lang="en-US" altLang="en-US" sz="1600" dirty="0"/>
              <a:t>HTTP 1.1: Support persistent TCP connection in that the same connection is used to retrieve multiple objects if necessary</a:t>
            </a:r>
          </a:p>
          <a:p>
            <a:pPr lvl="1"/>
            <a:r>
              <a:rPr lang="en-US" altLang="en-US" sz="1600" dirty="0"/>
              <a:t>TCP uses a three-way handshake to establish a new connection, which adds a round trip delay by itself </a:t>
            </a:r>
          </a:p>
          <a:p>
            <a:r>
              <a:rPr lang="en-US" altLang="en-US" sz="1600" b="1" dirty="0"/>
              <a:t>Problem</a:t>
            </a:r>
            <a:r>
              <a:rPr lang="en-US" altLang="en-US" sz="1600" dirty="0"/>
              <a:t>: Suppose within your Web browser you click on a link to obtain a Web page. The IP address for the associated URL has already been cached in your local host so a DNS look-up is unnecessary. Suppose that the Web page associated with the link contains some HTML text and 20 jpeg images that are hosted on the same Web server. Let RTT0 denote the RTT between the local host and the Web server. Assuming 0 transmission time of the HTML text and the embedded images, calculate how much time elapses from when the client clicks on the link until the client receives the Web page (HTML text and the embedded images) under the following scenarios:</a:t>
            </a:r>
          </a:p>
          <a:p>
            <a:pPr lvl="1"/>
            <a:r>
              <a:rPr lang="en-US" altLang="en-US" sz="1200" dirty="0"/>
              <a:t>HTTP 1.1 with pipelining (and with persistent connection) </a:t>
            </a:r>
          </a:p>
          <a:p>
            <a:pPr lvl="1"/>
            <a:r>
              <a:rPr lang="en-US" altLang="en-US" sz="1200" dirty="0"/>
              <a:t>HTTP 1.1 without pipelining (and with persistent connection)</a:t>
            </a:r>
          </a:p>
          <a:p>
            <a:endParaRPr lang="en-US" altLang="en-US" sz="2000" dirty="0"/>
          </a:p>
        </p:txBody>
      </p:sp>
      <p:sp>
        <p:nvSpPr>
          <p:cNvPr id="2" name="Date Placeholder 1">
            <a:extLst>
              <a:ext uri="{FF2B5EF4-FFF2-40B4-BE49-F238E27FC236}">
                <a16:creationId xmlns:a16="http://schemas.microsoft.com/office/drawing/2014/main" id="{D897BF43-C3F2-A81B-4D36-B6B2A65A04E3}"/>
              </a:ext>
            </a:extLst>
          </p:cNvPr>
          <p:cNvSpPr>
            <a:spLocks noGrp="1"/>
          </p:cNvSpPr>
          <p:nvPr>
            <p:ph type="dt" sz="half" idx="10"/>
          </p:nvPr>
        </p:nvSpPr>
        <p:spPr/>
        <p:txBody>
          <a:bodyPr/>
          <a:lstStyle/>
          <a:p>
            <a:fld id="{F767FE94-6DDD-9748-8F60-9CF3C828E0C1}" type="datetime1">
              <a:rPr lang="en-US" altLang="en-US" smtClean="0"/>
              <a:t>5/10/23</a:t>
            </a:fld>
            <a:endParaRPr lang="en-US" altLang="en-US"/>
          </a:p>
        </p:txBody>
      </p:sp>
    </p:spTree>
    <p:extLst>
      <p:ext uri="{BB962C8B-B14F-4D97-AF65-F5344CB8AC3E}">
        <p14:creationId xmlns:p14="http://schemas.microsoft.com/office/powerpoint/2010/main" val="33817365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BDC96224-CCE2-D64A-A161-86DF8E21ED64}"/>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1D16B4F-B518-1C44-B12A-B4BAC5C88EE8}"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68F3678B-3BCA-0046-AD38-51B37B4542B1}"/>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13378" name="Rectangle 2">
            <a:extLst>
              <a:ext uri="{FF2B5EF4-FFF2-40B4-BE49-F238E27FC236}">
                <a16:creationId xmlns:a16="http://schemas.microsoft.com/office/drawing/2014/main" id="{ED07FA12-36B1-024B-A442-C7232ECEA4C9}"/>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Web and HTTP</a:t>
            </a:r>
          </a:p>
        </p:txBody>
      </p:sp>
      <p:sp>
        <p:nvSpPr>
          <p:cNvPr id="20485" name="Rectangle 3">
            <a:extLst>
              <a:ext uri="{FF2B5EF4-FFF2-40B4-BE49-F238E27FC236}">
                <a16:creationId xmlns:a16="http://schemas.microsoft.com/office/drawing/2014/main" id="{5EE46E1D-0D76-F64B-BBE9-024E2473EEB6}"/>
              </a:ext>
            </a:extLst>
          </p:cNvPr>
          <p:cNvSpPr>
            <a:spLocks noGrp="1" noChangeArrowheads="1"/>
          </p:cNvSpPr>
          <p:nvPr>
            <p:ph type="body" idx="4294967295"/>
          </p:nvPr>
        </p:nvSpPr>
        <p:spPr>
          <a:xfrm>
            <a:off x="392113" y="1366838"/>
            <a:ext cx="8751887" cy="4495800"/>
          </a:xfrm>
        </p:spPr>
        <p:txBody>
          <a:bodyPr/>
          <a:lstStyle/>
          <a:p>
            <a:pPr eaLnBrk="1" hangingPunct="1">
              <a:lnSpc>
                <a:spcPct val="90000"/>
              </a:lnSpc>
            </a:pPr>
            <a:r>
              <a:rPr lang="en-US" altLang="en-US" sz="2600">
                <a:solidFill>
                  <a:schemeClr val="tx2"/>
                </a:solidFill>
                <a:ea typeface="ＭＳ Ｐゴシック" panose="020B0600070205080204" pitchFamily="34" charset="-128"/>
              </a:rPr>
              <a:t>Web page</a:t>
            </a:r>
            <a:r>
              <a:rPr lang="en-US" altLang="en-US" sz="2600">
                <a:ea typeface="ＭＳ Ｐゴシック" panose="020B0600070205080204" pitchFamily="34" charset="-128"/>
              </a:rPr>
              <a:t> consists of </a:t>
            </a:r>
            <a:r>
              <a:rPr lang="en-US" altLang="en-US" sz="2600">
                <a:solidFill>
                  <a:schemeClr val="tx2"/>
                </a:solidFill>
                <a:ea typeface="ＭＳ Ｐゴシック" panose="020B0600070205080204" pitchFamily="34" charset="-128"/>
              </a:rPr>
              <a:t>objects</a:t>
            </a:r>
          </a:p>
          <a:p>
            <a:pPr eaLnBrk="1" hangingPunct="1">
              <a:lnSpc>
                <a:spcPct val="90000"/>
              </a:lnSpc>
            </a:pPr>
            <a:r>
              <a:rPr lang="en-US" altLang="en-US" sz="2600">
                <a:ea typeface="ＭＳ Ｐゴシック" panose="020B0600070205080204" pitchFamily="34" charset="-128"/>
              </a:rPr>
              <a:t>Object can be HTML file, JPEG image, Java applet, audio file,…</a:t>
            </a:r>
          </a:p>
          <a:p>
            <a:pPr eaLnBrk="1" hangingPunct="1">
              <a:lnSpc>
                <a:spcPct val="90000"/>
              </a:lnSpc>
            </a:pPr>
            <a:r>
              <a:rPr lang="en-US" altLang="en-US" sz="2600">
                <a:ea typeface="ＭＳ Ｐゴシック" panose="020B0600070205080204" pitchFamily="34" charset="-128"/>
              </a:rPr>
              <a:t>A Web page consists of a </a:t>
            </a:r>
            <a:r>
              <a:rPr lang="en-US" altLang="en-US" sz="2600">
                <a:solidFill>
                  <a:schemeClr val="tx2"/>
                </a:solidFill>
                <a:ea typeface="ＭＳ Ｐゴシック" panose="020B0600070205080204" pitchFamily="34" charset="-128"/>
              </a:rPr>
              <a:t>base HTML-file</a:t>
            </a:r>
            <a:r>
              <a:rPr lang="en-US" altLang="en-US" sz="2600">
                <a:ea typeface="ＭＳ Ｐゴシック" panose="020B0600070205080204" pitchFamily="34" charset="-128"/>
              </a:rPr>
              <a:t> which includes several referenced objects</a:t>
            </a:r>
          </a:p>
          <a:p>
            <a:pPr eaLnBrk="1" hangingPunct="1">
              <a:lnSpc>
                <a:spcPct val="90000"/>
              </a:lnSpc>
            </a:pPr>
            <a:r>
              <a:rPr lang="en-US" altLang="en-US" sz="2600">
                <a:ea typeface="ＭＳ Ｐゴシック" panose="020B0600070205080204" pitchFamily="34" charset="-128"/>
              </a:rPr>
              <a:t>Each object is addressable by a </a:t>
            </a:r>
            <a:r>
              <a:rPr lang="en-US" altLang="en-US" sz="2600">
                <a:solidFill>
                  <a:schemeClr val="tx2"/>
                </a:solidFill>
                <a:ea typeface="ＭＳ Ｐゴシック" panose="020B0600070205080204" pitchFamily="34" charset="-128"/>
              </a:rPr>
              <a:t>URL</a:t>
            </a:r>
          </a:p>
          <a:p>
            <a:pPr eaLnBrk="1" hangingPunct="1">
              <a:lnSpc>
                <a:spcPct val="90000"/>
              </a:lnSpc>
            </a:pPr>
            <a:r>
              <a:rPr lang="en-US" altLang="en-US" sz="2600">
                <a:ea typeface="ＭＳ Ｐゴシック" panose="020B0600070205080204" pitchFamily="34" charset="-128"/>
              </a:rPr>
              <a:t>The idea of having one page point to another is called </a:t>
            </a:r>
            <a:r>
              <a:rPr lang="en-US" altLang="en-US" sz="2600" b="1">
                <a:solidFill>
                  <a:schemeClr val="tx2"/>
                </a:solidFill>
                <a:ea typeface="ＭＳ Ｐゴシック" panose="020B0600070205080204" pitchFamily="34" charset="-128"/>
              </a:rPr>
              <a:t>hypertext</a:t>
            </a:r>
          </a:p>
          <a:p>
            <a:pPr lvl="1" eaLnBrk="1" hangingPunct="1">
              <a:lnSpc>
                <a:spcPct val="90000"/>
              </a:lnSpc>
            </a:pPr>
            <a:r>
              <a:rPr lang="en-US" altLang="en-US" sz="2200"/>
              <a:t>Invented by Vannevar Bush, a MIT EE professor, in 1945</a:t>
            </a:r>
            <a:endParaRPr lang="en-US" altLang="en-US" sz="2200">
              <a:solidFill>
                <a:srgbClr val="00FF00"/>
              </a:solidFill>
            </a:endParaRPr>
          </a:p>
          <a:p>
            <a:pPr eaLnBrk="1" hangingPunct="1">
              <a:lnSpc>
                <a:spcPct val="90000"/>
              </a:lnSpc>
              <a:buFont typeface="Wingdings" pitchFamily="2" charset="2"/>
              <a:buNone/>
            </a:pPr>
            <a:endParaRPr lang="en-US" altLang="en-US">
              <a:ea typeface="ＭＳ Ｐゴシック" panose="020B0600070205080204" pitchFamily="34"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Date Placeholder 3">
            <a:extLst>
              <a:ext uri="{FF2B5EF4-FFF2-40B4-BE49-F238E27FC236}">
                <a16:creationId xmlns:a16="http://schemas.microsoft.com/office/drawing/2014/main" id="{B371487F-5A6A-5E41-974C-69574347499C}"/>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95CD5CD4-3932-B941-B740-6141643A5673}"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21507" name="Slide Number Placeholder 5">
            <a:extLst>
              <a:ext uri="{FF2B5EF4-FFF2-40B4-BE49-F238E27FC236}">
                <a16:creationId xmlns:a16="http://schemas.microsoft.com/office/drawing/2014/main" id="{77FBF4D5-9A8B-AD4F-801D-9405AC74C4F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3491DE3B-E2CF-974B-8DAF-C80BFBE59421}" type="slidenum">
              <a:rPr lang="en-US" altLang="en-US" sz="1200">
                <a:latin typeface="Garamond" panose="02020404030301010803" pitchFamily="18" charset="0"/>
              </a:rPr>
              <a:pPr eaLnBrk="1" hangingPunct="1"/>
              <a:t>5</a:t>
            </a:fld>
            <a:endParaRPr lang="en-US" altLang="en-US" sz="1200">
              <a:latin typeface="Garamond" panose="02020404030301010803" pitchFamily="18" charset="0"/>
            </a:endParaRPr>
          </a:p>
        </p:txBody>
      </p:sp>
      <p:sp>
        <p:nvSpPr>
          <p:cNvPr id="21508" name="Rectangle 2">
            <a:extLst>
              <a:ext uri="{FF2B5EF4-FFF2-40B4-BE49-F238E27FC236}">
                <a16:creationId xmlns:a16="http://schemas.microsoft.com/office/drawing/2014/main" id="{BB4964C7-7F20-1A4E-AE1B-A200CF05E77A}"/>
              </a:ext>
            </a:extLst>
          </p:cNvPr>
          <p:cNvSpPr>
            <a:spLocks noGrp="1" noChangeArrowheads="1"/>
          </p:cNvSpPr>
          <p:nvPr>
            <p:ph type="title"/>
          </p:nvPr>
        </p:nvSpPr>
        <p:spPr>
          <a:xfrm>
            <a:off x="542925" y="330200"/>
            <a:ext cx="8093075" cy="579438"/>
          </a:xfrm>
        </p:spPr>
        <p:txBody>
          <a:bodyPr/>
          <a:lstStyle/>
          <a:p>
            <a:r>
              <a:rPr lang="en-US" altLang="en-US" sz="3600">
                <a:ea typeface="ＭＳ Ｐゴシック" panose="020B0600070205080204" pitchFamily="34" charset="-128"/>
              </a:rPr>
              <a:t>HTML – HyperText Markup Language</a:t>
            </a:r>
          </a:p>
        </p:txBody>
      </p:sp>
      <p:pic>
        <p:nvPicPr>
          <p:cNvPr id="21509" name="Picture 4" descr="7-26">
            <a:extLst>
              <a:ext uri="{FF2B5EF4-FFF2-40B4-BE49-F238E27FC236}">
                <a16:creationId xmlns:a16="http://schemas.microsoft.com/office/drawing/2014/main" id="{54DB2FED-88BC-3F48-8AB4-36189583C6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35513" y="1516063"/>
            <a:ext cx="4332287"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descr="7-26a">
            <a:extLst>
              <a:ext uri="{FF2B5EF4-FFF2-40B4-BE49-F238E27FC236}">
                <a16:creationId xmlns:a16="http://schemas.microsoft.com/office/drawing/2014/main" id="{42B044D7-BF31-DF49-BC1A-7D653D5E21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630"/>
          <a:stretch>
            <a:fillRect/>
          </a:stretch>
        </p:blipFill>
        <p:spPr bwMode="auto">
          <a:xfrm>
            <a:off x="123825" y="1574800"/>
            <a:ext cx="4581525" cy="289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81703" name="Rectangle 7">
            <a:extLst>
              <a:ext uri="{FF2B5EF4-FFF2-40B4-BE49-F238E27FC236}">
                <a16:creationId xmlns:a16="http://schemas.microsoft.com/office/drawing/2014/main" id="{6B12911E-D5BD-BB45-869D-B76487BB2E93}"/>
              </a:ext>
            </a:extLst>
          </p:cNvPr>
          <p:cNvSpPr>
            <a:spLocks noChangeArrowheads="1"/>
          </p:cNvSpPr>
          <p:nvPr/>
        </p:nvSpPr>
        <p:spPr bwMode="auto">
          <a:xfrm>
            <a:off x="273050" y="4495800"/>
            <a:ext cx="44799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folHlink"/>
                </a:solidFill>
                <a:latin typeface="Arial" charset="0"/>
                <a:ea typeface="ＭＳ Ｐゴシック" charset="0"/>
              </a:rPr>
              <a:t>The HTML for a sample Web page</a:t>
            </a:r>
          </a:p>
        </p:txBody>
      </p:sp>
      <p:sp>
        <p:nvSpPr>
          <p:cNvPr id="1181705" name="Rectangle 9">
            <a:extLst>
              <a:ext uri="{FF2B5EF4-FFF2-40B4-BE49-F238E27FC236}">
                <a16:creationId xmlns:a16="http://schemas.microsoft.com/office/drawing/2014/main" id="{EBACA4A8-76D1-D14F-A0EE-1128F0D4DA8E}"/>
              </a:ext>
            </a:extLst>
          </p:cNvPr>
          <p:cNvSpPr>
            <a:spLocks noChangeArrowheads="1"/>
          </p:cNvSpPr>
          <p:nvPr/>
        </p:nvSpPr>
        <p:spPr bwMode="auto">
          <a:xfrm>
            <a:off x="5818188" y="4498975"/>
            <a:ext cx="2566987"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dirty="0">
                <a:solidFill>
                  <a:schemeClr val="folHlink"/>
                </a:solidFill>
                <a:latin typeface="Arial" charset="0"/>
                <a:ea typeface="ＭＳ Ｐゴシック" charset="0"/>
              </a:rPr>
              <a:t>The formatted page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Date Placeholder 3">
            <a:extLst>
              <a:ext uri="{FF2B5EF4-FFF2-40B4-BE49-F238E27FC236}">
                <a16:creationId xmlns:a16="http://schemas.microsoft.com/office/drawing/2014/main" id="{E3A49678-B566-0046-98D7-900BC7D243CF}"/>
              </a:ext>
            </a:extLst>
          </p:cNvPr>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20C47CAC-3868-B44E-B86C-B720F03472B5}" type="datetime1">
              <a:rPr lang="en-US" altLang="en-US" sz="1200" smtClean="0">
                <a:latin typeface="Garamond" panose="02020404030301010803" pitchFamily="18" charset="0"/>
              </a:rPr>
              <a:t>5/10/23</a:t>
            </a:fld>
            <a:endParaRPr lang="en-US" altLang="en-US" sz="1200">
              <a:latin typeface="Garamond" panose="02020404030301010803" pitchFamily="18" charset="0"/>
            </a:endParaRPr>
          </a:p>
        </p:txBody>
      </p:sp>
      <p:sp>
        <p:nvSpPr>
          <p:cNvPr id="23555" name="Slide Number Placeholder 5">
            <a:extLst>
              <a:ext uri="{FF2B5EF4-FFF2-40B4-BE49-F238E27FC236}">
                <a16:creationId xmlns:a16="http://schemas.microsoft.com/office/drawing/2014/main" id="{D5E58826-6A86-EA47-808B-3C0453D594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03EA238F-408C-4548-B620-84FECCF7AB0B}" type="slidenum">
              <a:rPr lang="en-US" altLang="en-US" sz="1200">
                <a:latin typeface="Garamond" panose="02020404030301010803" pitchFamily="18" charset="0"/>
              </a:rPr>
              <a:pPr eaLnBrk="1" hangingPunct="1"/>
              <a:t>6</a:t>
            </a:fld>
            <a:endParaRPr lang="en-US" altLang="en-US" sz="1200">
              <a:latin typeface="Garamond" panose="02020404030301010803" pitchFamily="18" charset="0"/>
            </a:endParaRPr>
          </a:p>
        </p:txBody>
      </p:sp>
      <p:sp>
        <p:nvSpPr>
          <p:cNvPr id="23556" name="Rectangle 2">
            <a:extLst>
              <a:ext uri="{FF2B5EF4-FFF2-40B4-BE49-F238E27FC236}">
                <a16:creationId xmlns:a16="http://schemas.microsoft.com/office/drawing/2014/main" id="{CFA43EE1-1FAB-254F-BF67-B94C0EBCB442}"/>
              </a:ext>
            </a:extLst>
          </p:cNvPr>
          <p:cNvSpPr>
            <a:spLocks noGrp="1" noChangeArrowheads="1"/>
          </p:cNvSpPr>
          <p:nvPr>
            <p:ph type="title"/>
          </p:nvPr>
        </p:nvSpPr>
        <p:spPr/>
        <p:txBody>
          <a:bodyPr/>
          <a:lstStyle/>
          <a:p>
            <a:r>
              <a:rPr lang="en-US" altLang="en-US">
                <a:ea typeface="ＭＳ Ｐゴシック" panose="020B0600070205080204" pitchFamily="34" charset="-128"/>
              </a:rPr>
              <a:t>Common HTML Tags</a:t>
            </a:r>
          </a:p>
        </p:txBody>
      </p:sp>
      <p:pic>
        <p:nvPicPr>
          <p:cNvPr id="23557" name="Picture 4" descr="7-27">
            <a:extLst>
              <a:ext uri="{FF2B5EF4-FFF2-40B4-BE49-F238E27FC236}">
                <a16:creationId xmlns:a16="http://schemas.microsoft.com/office/drawing/2014/main" id="{DFECECD1-4261-C74A-9A02-0B962EB872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6075" y="1228725"/>
            <a:ext cx="5884863"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3">
            <a:extLst>
              <a:ext uri="{FF2B5EF4-FFF2-40B4-BE49-F238E27FC236}">
                <a16:creationId xmlns:a16="http://schemas.microsoft.com/office/drawing/2014/main" id="{E756F27E-255F-3747-8A95-E0C97771A126}"/>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7B4DA883-A0A0-9B4C-B3B8-B4195EE08152}"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14" name="Slide Number Placeholder 5">
            <a:extLst>
              <a:ext uri="{FF2B5EF4-FFF2-40B4-BE49-F238E27FC236}">
                <a16:creationId xmlns:a16="http://schemas.microsoft.com/office/drawing/2014/main" id="{C69DEF6B-7F4F-A249-B8C2-5BE3387E943E}"/>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14402" name="Rectangle 2">
            <a:extLst>
              <a:ext uri="{FF2B5EF4-FFF2-40B4-BE49-F238E27FC236}">
                <a16:creationId xmlns:a16="http://schemas.microsoft.com/office/drawing/2014/main" id="{ECDC85E5-88EF-7840-A677-410059562B95}"/>
              </a:ext>
            </a:extLst>
          </p:cNvPr>
          <p:cNvSpPr>
            <a:spLocks noGrp="1" noChangeArrowheads="1"/>
          </p:cNvSpPr>
          <p:nvPr>
            <p:ph type="title" idx="4294967295"/>
          </p:nvPr>
        </p:nvSpPr>
        <p:spPr/>
        <p:txBody>
          <a:bodyPr anchor="ctr"/>
          <a:lstStyle/>
          <a:p>
            <a:pPr eaLnBrk="1" hangingPunct="1"/>
            <a:r>
              <a:rPr lang="en-US" altLang="en-US" sz="3800" dirty="0">
                <a:effectLst>
                  <a:outerShdw blurRad="38100" dist="38100" dir="2700000" algn="tl">
                    <a:srgbClr val="C0C0C0"/>
                  </a:outerShdw>
                </a:effectLst>
                <a:ea typeface="ＭＳ Ｐゴシック" panose="020B0600070205080204" pitchFamily="34" charset="-128"/>
              </a:rPr>
              <a:t>URL – Uniform Resource Locater</a:t>
            </a:r>
          </a:p>
        </p:txBody>
      </p:sp>
      <p:sp>
        <p:nvSpPr>
          <p:cNvPr id="25605" name="Rectangle 3">
            <a:extLst>
              <a:ext uri="{FF2B5EF4-FFF2-40B4-BE49-F238E27FC236}">
                <a16:creationId xmlns:a16="http://schemas.microsoft.com/office/drawing/2014/main" id="{FFE7E644-879B-3C4C-9669-A704386B9F00}"/>
              </a:ext>
            </a:extLst>
          </p:cNvPr>
          <p:cNvSpPr>
            <a:spLocks noGrp="1" noChangeArrowheads="1"/>
          </p:cNvSpPr>
          <p:nvPr>
            <p:ph type="body" idx="4294967295"/>
          </p:nvPr>
        </p:nvSpPr>
        <p:spPr/>
        <p:txBody>
          <a:bodyPr/>
          <a:lstStyle/>
          <a:p>
            <a:pPr eaLnBrk="1" hangingPunct="1">
              <a:lnSpc>
                <a:spcPct val="80000"/>
              </a:lnSpc>
            </a:pPr>
            <a:r>
              <a:rPr lang="en-US" altLang="en-US" sz="2600">
                <a:solidFill>
                  <a:schemeClr val="tx2"/>
                </a:solidFill>
                <a:ea typeface="ＭＳ Ｐゴシック" panose="020B0600070205080204" pitchFamily="34" charset="-128"/>
              </a:rPr>
              <a:t>Example URL:</a:t>
            </a:r>
          </a:p>
          <a:p>
            <a:pPr eaLnBrk="1" hangingPunct="1">
              <a:lnSpc>
                <a:spcPct val="80000"/>
              </a:lnSpc>
            </a:pPr>
            <a:endParaRPr lang="en-US" altLang="en-US" sz="2600">
              <a:ea typeface="ＭＳ Ｐゴシック" panose="020B0600070205080204" pitchFamily="34" charset="-128"/>
            </a:endParaRPr>
          </a:p>
          <a:p>
            <a:pPr eaLnBrk="1" hangingPunct="1">
              <a:lnSpc>
                <a:spcPct val="80000"/>
              </a:lnSpc>
            </a:pPr>
            <a:endParaRPr lang="en-US" altLang="en-US" sz="2600">
              <a:ea typeface="ＭＳ Ｐゴシック" panose="020B0600070205080204" pitchFamily="34" charset="-128"/>
            </a:endParaRPr>
          </a:p>
          <a:p>
            <a:pPr eaLnBrk="1" hangingPunct="1">
              <a:lnSpc>
                <a:spcPct val="80000"/>
              </a:lnSpc>
            </a:pPr>
            <a:endParaRPr lang="en-US" altLang="en-US" sz="2600">
              <a:ea typeface="ＭＳ Ｐゴシック" panose="020B0600070205080204" pitchFamily="34" charset="-128"/>
            </a:endParaRPr>
          </a:p>
          <a:p>
            <a:pPr eaLnBrk="1" hangingPunct="1">
              <a:lnSpc>
                <a:spcPct val="80000"/>
              </a:lnSpc>
            </a:pPr>
            <a:r>
              <a:rPr lang="en-US" altLang="en-US" sz="2600">
                <a:ea typeface="ＭＳ Ｐゴシック" panose="020B0600070205080204" pitchFamily="34" charset="-128"/>
              </a:rPr>
              <a:t>URL encodes three types of information</a:t>
            </a:r>
          </a:p>
          <a:p>
            <a:pPr lvl="1" eaLnBrk="1" hangingPunct="1">
              <a:lnSpc>
                <a:spcPct val="80000"/>
              </a:lnSpc>
            </a:pPr>
            <a:r>
              <a:rPr lang="en-US" altLang="en-US" sz="2200" b="1"/>
              <a:t>What is the page called</a:t>
            </a:r>
            <a:r>
              <a:rPr lang="en-US" altLang="en-US" sz="2200"/>
              <a:t> – local path name uniquely indicating the specific page</a:t>
            </a:r>
          </a:p>
          <a:p>
            <a:pPr lvl="1" eaLnBrk="1" hangingPunct="1">
              <a:lnSpc>
                <a:spcPct val="80000"/>
              </a:lnSpc>
            </a:pPr>
            <a:r>
              <a:rPr lang="en-US" altLang="en-US" sz="2200" b="1"/>
              <a:t>Where is the page located</a:t>
            </a:r>
            <a:r>
              <a:rPr lang="en-US" altLang="en-US" sz="2200"/>
              <a:t> – Host name of the server on which the page is located</a:t>
            </a:r>
          </a:p>
          <a:p>
            <a:pPr lvl="1" eaLnBrk="1" hangingPunct="1">
              <a:lnSpc>
                <a:spcPct val="80000"/>
              </a:lnSpc>
            </a:pPr>
            <a:r>
              <a:rPr lang="en-US" altLang="en-US" sz="2200" b="1"/>
              <a:t>How can the page be accessed</a:t>
            </a:r>
            <a:r>
              <a:rPr lang="en-US" altLang="en-US" sz="2200"/>
              <a:t> – protocol, e.g., http, ftp</a:t>
            </a:r>
          </a:p>
        </p:txBody>
      </p:sp>
      <p:grpSp>
        <p:nvGrpSpPr>
          <p:cNvPr id="25606" name="Group 4">
            <a:extLst>
              <a:ext uri="{FF2B5EF4-FFF2-40B4-BE49-F238E27FC236}">
                <a16:creationId xmlns:a16="http://schemas.microsoft.com/office/drawing/2014/main" id="{5BEBD143-CCF9-724F-BBE9-3264DE49EE45}"/>
              </a:ext>
            </a:extLst>
          </p:cNvPr>
          <p:cNvGrpSpPr>
            <a:grpSpLocks/>
          </p:cNvGrpSpPr>
          <p:nvPr/>
        </p:nvGrpSpPr>
        <p:grpSpPr bwMode="auto">
          <a:xfrm>
            <a:off x="687388" y="2109788"/>
            <a:ext cx="8091487" cy="1058862"/>
            <a:chOff x="434" y="3155"/>
            <a:chExt cx="5097" cy="667"/>
          </a:xfrm>
        </p:grpSpPr>
        <p:sp>
          <p:nvSpPr>
            <p:cNvPr id="25607" name="Text Box 5">
              <a:extLst>
                <a:ext uri="{FF2B5EF4-FFF2-40B4-BE49-F238E27FC236}">
                  <a16:creationId xmlns:a16="http://schemas.microsoft.com/office/drawing/2014/main" id="{F5125EDC-CCBC-0240-AD60-52087F0721A7}"/>
                </a:ext>
              </a:extLst>
            </p:cNvPr>
            <p:cNvSpPr txBox="1">
              <a:spLocks noChangeArrowheads="1"/>
            </p:cNvSpPr>
            <p:nvPr/>
          </p:nvSpPr>
          <p:spPr bwMode="auto">
            <a:xfrm>
              <a:off x="514" y="3155"/>
              <a:ext cx="494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ourier New" panose="02070309020205020404" pitchFamily="49" charset="0"/>
                </a:rPr>
                <a:t>http://www.someschool.edu/someDept/pic.gif</a:t>
              </a:r>
            </a:p>
          </p:txBody>
        </p:sp>
        <p:sp>
          <p:nvSpPr>
            <p:cNvPr id="25608" name="AutoShape 6">
              <a:extLst>
                <a:ext uri="{FF2B5EF4-FFF2-40B4-BE49-F238E27FC236}">
                  <a16:creationId xmlns:a16="http://schemas.microsoft.com/office/drawing/2014/main" id="{CDB5A073-6D02-F347-B3E4-154FBA026666}"/>
                </a:ext>
              </a:extLst>
            </p:cNvPr>
            <p:cNvSpPr>
              <a:spLocks/>
            </p:cNvSpPr>
            <p:nvPr/>
          </p:nvSpPr>
          <p:spPr bwMode="auto">
            <a:xfrm rot="-5400000">
              <a:off x="2339" y="2481"/>
              <a:ext cx="57" cy="2083"/>
            </a:xfrm>
            <a:prstGeom prst="leftBrace">
              <a:avLst>
                <a:gd name="adj1" fmla="val 3045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5609" name="AutoShape 7">
              <a:extLst>
                <a:ext uri="{FF2B5EF4-FFF2-40B4-BE49-F238E27FC236}">
                  <a16:creationId xmlns:a16="http://schemas.microsoft.com/office/drawing/2014/main" id="{1A5ABAF0-76C0-BE47-BD00-D3813ECCF2C4}"/>
                </a:ext>
              </a:extLst>
            </p:cNvPr>
            <p:cNvSpPr>
              <a:spLocks/>
            </p:cNvSpPr>
            <p:nvPr/>
          </p:nvSpPr>
          <p:spPr bwMode="auto">
            <a:xfrm rot="-5400000">
              <a:off x="4461" y="2477"/>
              <a:ext cx="57" cy="2083"/>
            </a:xfrm>
            <a:prstGeom prst="leftBrace">
              <a:avLst>
                <a:gd name="adj1" fmla="val 304532"/>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5610" name="Text Box 8">
              <a:extLst>
                <a:ext uri="{FF2B5EF4-FFF2-40B4-BE49-F238E27FC236}">
                  <a16:creationId xmlns:a16="http://schemas.microsoft.com/office/drawing/2014/main" id="{003A26AF-2CB3-484D-80EA-0285957E1132}"/>
                </a:ext>
              </a:extLst>
            </p:cNvPr>
            <p:cNvSpPr txBox="1">
              <a:spLocks noChangeArrowheads="1"/>
            </p:cNvSpPr>
            <p:nvPr/>
          </p:nvSpPr>
          <p:spPr bwMode="auto">
            <a:xfrm>
              <a:off x="1889" y="3534"/>
              <a:ext cx="1021"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omic Sans MS" panose="030F0902030302020204" pitchFamily="66" charset="0"/>
                </a:rPr>
                <a:t>host name</a:t>
              </a:r>
              <a:endParaRPr lang="en-US" altLang="en-US">
                <a:latin typeface="Times New Roman" panose="02020603050405020304" pitchFamily="18" charset="0"/>
              </a:endParaRPr>
            </a:p>
          </p:txBody>
        </p:sp>
        <p:sp>
          <p:nvSpPr>
            <p:cNvPr id="25611" name="Text Box 9">
              <a:extLst>
                <a:ext uri="{FF2B5EF4-FFF2-40B4-BE49-F238E27FC236}">
                  <a16:creationId xmlns:a16="http://schemas.microsoft.com/office/drawing/2014/main" id="{D04305BE-266F-4940-B1AF-3EBFEA6059EF}"/>
                </a:ext>
              </a:extLst>
            </p:cNvPr>
            <p:cNvSpPr txBox="1">
              <a:spLocks noChangeArrowheads="1"/>
            </p:cNvSpPr>
            <p:nvPr/>
          </p:nvSpPr>
          <p:spPr bwMode="auto">
            <a:xfrm>
              <a:off x="3967" y="3511"/>
              <a:ext cx="10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a:latin typeface="Comic Sans MS" panose="030F0902030302020204" pitchFamily="66" charset="0"/>
                </a:rPr>
                <a:t>path name</a:t>
              </a:r>
              <a:endParaRPr lang="en-US" altLang="en-US">
                <a:latin typeface="Times New Roman" panose="02020603050405020304" pitchFamily="18" charset="0"/>
              </a:endParaRPr>
            </a:p>
          </p:txBody>
        </p:sp>
        <p:sp>
          <p:nvSpPr>
            <p:cNvPr id="25612" name="AutoShape 10">
              <a:extLst>
                <a:ext uri="{FF2B5EF4-FFF2-40B4-BE49-F238E27FC236}">
                  <a16:creationId xmlns:a16="http://schemas.microsoft.com/office/drawing/2014/main" id="{6793D35F-ADCD-254D-BF8F-77D8A7E9C02B}"/>
                </a:ext>
              </a:extLst>
            </p:cNvPr>
            <p:cNvSpPr>
              <a:spLocks/>
            </p:cNvSpPr>
            <p:nvPr/>
          </p:nvSpPr>
          <p:spPr bwMode="auto">
            <a:xfrm rot="-5400000">
              <a:off x="906" y="3185"/>
              <a:ext cx="57" cy="692"/>
            </a:xfrm>
            <a:prstGeom prst="leftBrace">
              <a:avLst>
                <a:gd name="adj1" fmla="val 10117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5613" name="Text Box 11">
              <a:extLst>
                <a:ext uri="{FF2B5EF4-FFF2-40B4-BE49-F238E27FC236}">
                  <a16:creationId xmlns:a16="http://schemas.microsoft.com/office/drawing/2014/main" id="{2F9FCA20-B9D7-B441-B8FA-E15C915DB4C4}"/>
                </a:ext>
              </a:extLst>
            </p:cNvPr>
            <p:cNvSpPr txBox="1">
              <a:spLocks noChangeArrowheads="1"/>
            </p:cNvSpPr>
            <p:nvPr/>
          </p:nvSpPr>
          <p:spPr bwMode="auto">
            <a:xfrm>
              <a:off x="434" y="3541"/>
              <a:ext cx="105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altLang="en-US" sz="1800">
                  <a:latin typeface="Comic Sans MS" panose="030F0902030302020204" pitchFamily="66" charset="0"/>
                </a:rPr>
                <a:t>protocol name</a:t>
              </a:r>
              <a:endParaRPr lang="en-US" altLang="en-US" sz="1800">
                <a:latin typeface="Times New Roman" panose="02020603050405020304" pitchFamily="18" charset="0"/>
              </a:endParaRPr>
            </a:p>
          </p:txBody>
        </p:sp>
      </p:gr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Date Placeholder 4">
            <a:extLst>
              <a:ext uri="{FF2B5EF4-FFF2-40B4-BE49-F238E27FC236}">
                <a16:creationId xmlns:a16="http://schemas.microsoft.com/office/drawing/2014/main" id="{EBC9F617-4124-544D-AF9C-A3BB5568CBAE}"/>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8E92B9B2-6C01-E84C-85E4-F3767F537266}"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28" name="Slide Number Placeholder 6">
            <a:extLst>
              <a:ext uri="{FF2B5EF4-FFF2-40B4-BE49-F238E27FC236}">
                <a16:creationId xmlns:a16="http://schemas.microsoft.com/office/drawing/2014/main" id="{01ECFD49-C35B-9943-8322-9CF2926DC6AD}"/>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18498" name="Rectangle 2">
            <a:extLst>
              <a:ext uri="{FF2B5EF4-FFF2-40B4-BE49-F238E27FC236}">
                <a16:creationId xmlns:a16="http://schemas.microsoft.com/office/drawing/2014/main" id="{E37FBB36-EAEC-C14C-A602-976D20C49ADA}"/>
              </a:ext>
            </a:extLst>
          </p:cNvPr>
          <p:cNvSpPr>
            <a:spLocks noGrp="1" noChangeArrowheads="1"/>
          </p:cNvSpPr>
          <p:nvPr>
            <p:ph type="title" idx="4294967295"/>
          </p:nvPr>
        </p:nvSpPr>
        <p:spPr/>
        <p:txBody>
          <a:bodyPr anchor="ctr"/>
          <a:lstStyle/>
          <a:p>
            <a:pPr eaLnBrk="1" hangingPunct="1">
              <a:defRPr/>
            </a:pPr>
            <a:r>
              <a:rPr lang="en-US">
                <a:effectLst>
                  <a:outerShdw blurRad="38100" dist="38100" dir="2700000" algn="tl">
                    <a:srgbClr val="DDDDDD"/>
                  </a:outerShdw>
                </a:effectLst>
              </a:rPr>
              <a:t>HTTP Overview</a:t>
            </a:r>
            <a:endParaRPr lang="en-US" sz="4600">
              <a:effectLst>
                <a:outerShdw blurRad="38100" dist="38100" dir="2700000" algn="tl">
                  <a:srgbClr val="DDDDDD"/>
                </a:outerShdw>
              </a:effectLst>
            </a:endParaRPr>
          </a:p>
        </p:txBody>
      </p:sp>
      <p:sp>
        <p:nvSpPr>
          <p:cNvPr id="27653" name="Rectangle 3">
            <a:extLst>
              <a:ext uri="{FF2B5EF4-FFF2-40B4-BE49-F238E27FC236}">
                <a16:creationId xmlns:a16="http://schemas.microsoft.com/office/drawing/2014/main" id="{C1545557-A65E-CD4F-BCFE-922D2D2EC9FA}"/>
              </a:ext>
            </a:extLst>
          </p:cNvPr>
          <p:cNvSpPr>
            <a:spLocks noGrp="1" noChangeArrowheads="1"/>
          </p:cNvSpPr>
          <p:nvPr>
            <p:ph type="body" sz="half" idx="4294967295"/>
          </p:nvPr>
        </p:nvSpPr>
        <p:spPr>
          <a:xfrm>
            <a:off x="457200" y="1600200"/>
            <a:ext cx="4033838" cy="4530725"/>
          </a:xfrm>
        </p:spPr>
        <p:txBody>
          <a:bodyPr/>
          <a:lstStyle/>
          <a:p>
            <a:pPr eaLnBrk="1" hangingPunct="1">
              <a:buFont typeface="Wingdings" pitchFamily="2" charset="2"/>
              <a:buNone/>
            </a:pPr>
            <a:r>
              <a:rPr lang="en-US" altLang="en-US" sz="2600">
                <a:solidFill>
                  <a:schemeClr val="tx2"/>
                </a:solidFill>
                <a:ea typeface="ＭＳ Ｐゴシック" panose="020B0600070205080204" pitchFamily="34" charset="-128"/>
              </a:rPr>
              <a:t>HTTP: HyperText Transfer Protocol</a:t>
            </a:r>
          </a:p>
          <a:p>
            <a:pPr eaLnBrk="1" hangingPunct="1"/>
            <a:r>
              <a:rPr lang="en-US" altLang="en-US" sz="2200">
                <a:ea typeface="ＭＳ Ｐゴシック" panose="020B0600070205080204" pitchFamily="34" charset="-128"/>
              </a:rPr>
              <a:t>Web</a:t>
            </a:r>
            <a:r>
              <a:rPr lang="ja-JP" altLang="en-US" sz="2200">
                <a:ea typeface="ＭＳ Ｐゴシック" panose="020B0600070205080204" pitchFamily="34" charset="-128"/>
              </a:rPr>
              <a:t>’</a:t>
            </a:r>
            <a:r>
              <a:rPr lang="en-US" altLang="ja-JP" sz="2200">
                <a:ea typeface="ＭＳ Ｐゴシック" panose="020B0600070205080204" pitchFamily="34" charset="-128"/>
              </a:rPr>
              <a:t>s application layer protocol</a:t>
            </a:r>
          </a:p>
          <a:p>
            <a:pPr eaLnBrk="1" hangingPunct="1"/>
            <a:r>
              <a:rPr lang="en-US" altLang="en-US" sz="2200">
                <a:ea typeface="ＭＳ Ｐゴシック" panose="020B0600070205080204" pitchFamily="34" charset="-128"/>
              </a:rPr>
              <a:t>client/server model</a:t>
            </a:r>
          </a:p>
          <a:p>
            <a:pPr eaLnBrk="1" hangingPunct="1"/>
            <a:r>
              <a:rPr lang="en-US" altLang="en-US" sz="2200">
                <a:ea typeface="ＭＳ Ｐゴシック" panose="020B0600070205080204" pitchFamily="34" charset="-128"/>
              </a:rPr>
              <a:t>HTTP 1.0: RFC 1945</a:t>
            </a:r>
          </a:p>
          <a:p>
            <a:pPr eaLnBrk="1" hangingPunct="1"/>
            <a:r>
              <a:rPr lang="en-US" altLang="en-US" sz="2200">
                <a:ea typeface="ＭＳ Ｐゴシック" panose="020B0600070205080204" pitchFamily="34" charset="-128"/>
              </a:rPr>
              <a:t>HTTP 1.1: RFC 2068</a:t>
            </a:r>
          </a:p>
        </p:txBody>
      </p:sp>
      <p:graphicFrame>
        <p:nvGraphicFramePr>
          <p:cNvPr id="27654" name="Object 4">
            <a:extLst>
              <a:ext uri="{FF2B5EF4-FFF2-40B4-BE49-F238E27FC236}">
                <a16:creationId xmlns:a16="http://schemas.microsoft.com/office/drawing/2014/main" id="{1C312F01-76E3-914A-9E87-124817899366}"/>
              </a:ext>
            </a:extLst>
          </p:cNvPr>
          <p:cNvGraphicFramePr>
            <a:graphicFrameLocks noChangeAspect="1"/>
          </p:cNvGraphicFramePr>
          <p:nvPr/>
        </p:nvGraphicFramePr>
        <p:xfrm>
          <a:off x="4924425" y="1860550"/>
          <a:ext cx="752475" cy="596900"/>
        </p:xfrm>
        <a:graphic>
          <a:graphicData uri="http://schemas.openxmlformats.org/presentationml/2006/ole">
            <mc:AlternateContent xmlns:mc="http://schemas.openxmlformats.org/markup-compatibility/2006">
              <mc:Choice xmlns:v="urn:schemas-microsoft-com:vml" Requires="v">
                <p:oleObj name="Clip" r:id="rId3" imgW="17462500" imgH="14478000" progId="MS_ClipArt_Gallery.2">
                  <p:embed/>
                </p:oleObj>
              </mc:Choice>
              <mc:Fallback>
                <p:oleObj name="Clip" r:id="rId3" imgW="17462500" imgH="14478000" progId="MS_ClipArt_Gallery.2">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4425" y="1860550"/>
                        <a:ext cx="75247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55" name="Text Box 5">
            <a:extLst>
              <a:ext uri="{FF2B5EF4-FFF2-40B4-BE49-F238E27FC236}">
                <a16:creationId xmlns:a16="http://schemas.microsoft.com/office/drawing/2014/main" id="{F3359469-A5C4-6743-ABC8-EC7171F1F875}"/>
              </a:ext>
            </a:extLst>
          </p:cNvPr>
          <p:cNvSpPr txBox="1">
            <a:spLocks noChangeArrowheads="1"/>
          </p:cNvSpPr>
          <p:nvPr/>
        </p:nvSpPr>
        <p:spPr bwMode="auto">
          <a:xfrm>
            <a:off x="4773613" y="2455863"/>
            <a:ext cx="1162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PC running</a:t>
            </a:r>
          </a:p>
          <a:p>
            <a:pPr algn="ctr"/>
            <a:r>
              <a:rPr lang="en-US" altLang="en-US" sz="1600">
                <a:latin typeface="Comic Sans MS" panose="030F0902030302020204" pitchFamily="66" charset="0"/>
              </a:rPr>
              <a:t>Explorer</a:t>
            </a:r>
            <a:endParaRPr lang="en-US" altLang="en-US">
              <a:latin typeface="Times New Roman" panose="02020603050405020304" pitchFamily="18" charset="0"/>
            </a:endParaRPr>
          </a:p>
        </p:txBody>
      </p:sp>
      <p:graphicFrame>
        <p:nvGraphicFramePr>
          <p:cNvPr id="27656" name="Object 6">
            <a:extLst>
              <a:ext uri="{FF2B5EF4-FFF2-40B4-BE49-F238E27FC236}">
                <a16:creationId xmlns:a16="http://schemas.microsoft.com/office/drawing/2014/main" id="{76ACAB2D-CF45-2E41-9EA4-A09CCF18FA41}"/>
              </a:ext>
            </a:extLst>
          </p:cNvPr>
          <p:cNvGraphicFramePr>
            <a:graphicFrameLocks noChangeAspect="1"/>
          </p:cNvGraphicFramePr>
          <p:nvPr/>
        </p:nvGraphicFramePr>
        <p:xfrm>
          <a:off x="5019675" y="4556125"/>
          <a:ext cx="752475" cy="596900"/>
        </p:xfrm>
        <a:graphic>
          <a:graphicData uri="http://schemas.openxmlformats.org/presentationml/2006/ole">
            <mc:AlternateContent xmlns:mc="http://schemas.openxmlformats.org/markup-compatibility/2006">
              <mc:Choice xmlns:v="urn:schemas-microsoft-com:vml" Requires="v">
                <p:oleObj name="Clip" r:id="rId5" imgW="17462500" imgH="14478000" progId="MS_ClipArt_Gallery.2">
                  <p:embed/>
                </p:oleObj>
              </mc:Choice>
              <mc:Fallback>
                <p:oleObj name="Clip" r:id="rId5" imgW="17462500" imgH="14478000" progId="MS_ClipArt_Gallery.2">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675" y="4556125"/>
                        <a:ext cx="752475"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27657" name="Text Box 7">
            <a:extLst>
              <a:ext uri="{FF2B5EF4-FFF2-40B4-BE49-F238E27FC236}">
                <a16:creationId xmlns:a16="http://schemas.microsoft.com/office/drawing/2014/main" id="{A1587128-6055-E749-A8D3-5334360A4E66}"/>
              </a:ext>
            </a:extLst>
          </p:cNvPr>
          <p:cNvSpPr txBox="1">
            <a:spLocks noChangeArrowheads="1"/>
          </p:cNvSpPr>
          <p:nvPr/>
        </p:nvSpPr>
        <p:spPr bwMode="auto">
          <a:xfrm>
            <a:off x="7491413" y="3836988"/>
            <a:ext cx="1382712"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Server </a:t>
            </a:r>
          </a:p>
          <a:p>
            <a:pPr algn="ctr"/>
            <a:r>
              <a:rPr lang="en-US" altLang="en-US" sz="1600">
                <a:latin typeface="Comic Sans MS" panose="030F0902030302020204" pitchFamily="66" charset="0"/>
              </a:rPr>
              <a:t>running</a:t>
            </a:r>
          </a:p>
          <a:p>
            <a:pPr algn="ctr"/>
            <a:r>
              <a:rPr lang="en-US" altLang="en-US" sz="1600">
                <a:latin typeface="Comic Sans MS" panose="030F0902030302020204" pitchFamily="66" charset="0"/>
              </a:rPr>
              <a:t>Apache Web</a:t>
            </a:r>
          </a:p>
          <a:p>
            <a:pPr algn="ctr"/>
            <a:r>
              <a:rPr lang="en-US" altLang="en-US" sz="1600">
                <a:latin typeface="Comic Sans MS" panose="030F0902030302020204" pitchFamily="66" charset="0"/>
              </a:rPr>
              <a:t>server</a:t>
            </a:r>
            <a:endParaRPr lang="en-US" altLang="en-US">
              <a:latin typeface="Times New Roman" panose="02020603050405020304" pitchFamily="18" charset="0"/>
            </a:endParaRPr>
          </a:p>
        </p:txBody>
      </p:sp>
      <p:grpSp>
        <p:nvGrpSpPr>
          <p:cNvPr id="27658" name="Group 8">
            <a:extLst>
              <a:ext uri="{FF2B5EF4-FFF2-40B4-BE49-F238E27FC236}">
                <a16:creationId xmlns:a16="http://schemas.microsoft.com/office/drawing/2014/main" id="{EE5D8A9B-4DCD-F94A-AFDA-E5C057BE7F48}"/>
              </a:ext>
            </a:extLst>
          </p:cNvPr>
          <p:cNvGrpSpPr>
            <a:grpSpLocks/>
          </p:cNvGrpSpPr>
          <p:nvPr/>
        </p:nvGrpSpPr>
        <p:grpSpPr bwMode="auto">
          <a:xfrm>
            <a:off x="7910513" y="2725738"/>
            <a:ext cx="504825" cy="1071562"/>
            <a:chOff x="4180" y="783"/>
            <a:chExt cx="150" cy="307"/>
          </a:xfrm>
        </p:grpSpPr>
        <p:sp>
          <p:nvSpPr>
            <p:cNvPr id="27668" name="AutoShape 9">
              <a:extLst>
                <a:ext uri="{FF2B5EF4-FFF2-40B4-BE49-F238E27FC236}">
                  <a16:creationId xmlns:a16="http://schemas.microsoft.com/office/drawing/2014/main" id="{92B3740E-0285-E645-A2C6-C62A79A0C5C7}"/>
                </a:ext>
              </a:extLst>
            </p:cNvPr>
            <p:cNvSpPr>
              <a:spLocks noChangeArrowheads="1"/>
            </p:cNvSpPr>
            <p:nvPr/>
          </p:nvSpPr>
          <p:spPr bwMode="auto">
            <a:xfrm>
              <a:off x="4180" y="1019"/>
              <a:ext cx="150" cy="71"/>
            </a:xfrm>
            <a:prstGeom prst="parallelogram">
              <a:avLst>
                <a:gd name="adj" fmla="val 81387"/>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669" name="Rectangle 10">
              <a:extLst>
                <a:ext uri="{FF2B5EF4-FFF2-40B4-BE49-F238E27FC236}">
                  <a16:creationId xmlns:a16="http://schemas.microsoft.com/office/drawing/2014/main" id="{CD264DD3-4514-3B45-BF13-23D18A132575}"/>
                </a:ext>
              </a:extLst>
            </p:cNvPr>
            <p:cNvSpPr>
              <a:spLocks noChangeArrowheads="1"/>
            </p:cNvSpPr>
            <p:nvPr/>
          </p:nvSpPr>
          <p:spPr bwMode="auto">
            <a:xfrm>
              <a:off x="4256" y="785"/>
              <a:ext cx="69" cy="236"/>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670" name="Rectangle 11">
              <a:extLst>
                <a:ext uri="{FF2B5EF4-FFF2-40B4-BE49-F238E27FC236}">
                  <a16:creationId xmlns:a16="http://schemas.microsoft.com/office/drawing/2014/main" id="{E7DE88AB-00AC-E841-B57C-05707470078C}"/>
                </a:ext>
              </a:extLst>
            </p:cNvPr>
            <p:cNvSpPr>
              <a:spLocks noChangeArrowheads="1"/>
            </p:cNvSpPr>
            <p:nvPr/>
          </p:nvSpPr>
          <p:spPr bwMode="auto">
            <a:xfrm>
              <a:off x="4181" y="852"/>
              <a:ext cx="95" cy="236"/>
            </a:xfrm>
            <a:prstGeom prst="rect">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671" name="AutoShape 12">
              <a:extLst>
                <a:ext uri="{FF2B5EF4-FFF2-40B4-BE49-F238E27FC236}">
                  <a16:creationId xmlns:a16="http://schemas.microsoft.com/office/drawing/2014/main" id="{0A7B8E4B-691D-5A4A-B948-40F4C7786661}"/>
                </a:ext>
              </a:extLst>
            </p:cNvPr>
            <p:cNvSpPr>
              <a:spLocks noChangeArrowheads="1"/>
            </p:cNvSpPr>
            <p:nvPr/>
          </p:nvSpPr>
          <p:spPr bwMode="auto">
            <a:xfrm>
              <a:off x="4180" y="783"/>
              <a:ext cx="150" cy="71"/>
            </a:xfrm>
            <a:prstGeom prst="parallelogram">
              <a:avLst>
                <a:gd name="adj" fmla="val 81387"/>
              </a:avLst>
            </a:prstGeom>
            <a:solidFill>
              <a:srgbClr val="33CCCC"/>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672" name="Line 13">
              <a:extLst>
                <a:ext uri="{FF2B5EF4-FFF2-40B4-BE49-F238E27FC236}">
                  <a16:creationId xmlns:a16="http://schemas.microsoft.com/office/drawing/2014/main" id="{3B752477-6968-2647-9341-DD505E1E6B8E}"/>
                </a:ext>
              </a:extLst>
            </p:cNvPr>
            <p:cNvSpPr>
              <a:spLocks noChangeShapeType="1"/>
            </p:cNvSpPr>
            <p:nvPr/>
          </p:nvSpPr>
          <p:spPr bwMode="auto">
            <a:xfrm>
              <a:off x="4330" y="788"/>
              <a:ext cx="0" cy="23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3" name="Line 14">
              <a:extLst>
                <a:ext uri="{FF2B5EF4-FFF2-40B4-BE49-F238E27FC236}">
                  <a16:creationId xmlns:a16="http://schemas.microsoft.com/office/drawing/2014/main" id="{26093463-3350-C549-B356-461F5133E948}"/>
                </a:ext>
              </a:extLst>
            </p:cNvPr>
            <p:cNvSpPr>
              <a:spLocks noChangeShapeType="1"/>
            </p:cNvSpPr>
            <p:nvPr/>
          </p:nvSpPr>
          <p:spPr bwMode="auto">
            <a:xfrm flipH="1">
              <a:off x="4276" y="1019"/>
              <a:ext cx="54" cy="6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7674" name="Rectangle 15">
              <a:extLst>
                <a:ext uri="{FF2B5EF4-FFF2-40B4-BE49-F238E27FC236}">
                  <a16:creationId xmlns:a16="http://schemas.microsoft.com/office/drawing/2014/main" id="{F0A60D93-ADAB-0141-89B1-D80C3407648F}"/>
                </a:ext>
              </a:extLst>
            </p:cNvPr>
            <p:cNvSpPr>
              <a:spLocks noChangeArrowheads="1"/>
            </p:cNvSpPr>
            <p:nvPr/>
          </p:nvSpPr>
          <p:spPr bwMode="auto">
            <a:xfrm>
              <a:off x="4193" y="883"/>
              <a:ext cx="63" cy="136"/>
            </a:xfrm>
            <a:prstGeom prst="rect">
              <a:avLst/>
            </a:prstGeom>
            <a:solidFill>
              <a:schemeClr val="accent2"/>
            </a:solidFill>
            <a:ln w="9525">
              <a:solidFill>
                <a:schemeClr val="tx1"/>
              </a:solidFill>
              <a:miter lim="800000"/>
              <a:headEnd/>
              <a:tailEnd/>
            </a:ln>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sp>
          <p:nvSpPr>
            <p:cNvPr id="27675" name="Rectangle 16">
              <a:extLst>
                <a:ext uri="{FF2B5EF4-FFF2-40B4-BE49-F238E27FC236}">
                  <a16:creationId xmlns:a16="http://schemas.microsoft.com/office/drawing/2014/main" id="{CB4F4BDB-4342-6047-8E67-8D44036DBC67}"/>
                </a:ext>
              </a:extLst>
            </p:cNvPr>
            <p:cNvSpPr>
              <a:spLocks noChangeArrowheads="1"/>
            </p:cNvSpPr>
            <p:nvPr/>
          </p:nvSpPr>
          <p:spPr bwMode="auto">
            <a:xfrm>
              <a:off x="4202" y="924"/>
              <a:ext cx="48" cy="4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n-US" altLang="en-US" sz="1800"/>
            </a:p>
          </p:txBody>
        </p:sp>
      </p:grpSp>
      <p:sp>
        <p:nvSpPr>
          <p:cNvPr id="27659" name="Line 17">
            <a:extLst>
              <a:ext uri="{FF2B5EF4-FFF2-40B4-BE49-F238E27FC236}">
                <a16:creationId xmlns:a16="http://schemas.microsoft.com/office/drawing/2014/main" id="{0E8FC6DA-4642-524D-A6B0-8DB80ECCD229}"/>
              </a:ext>
            </a:extLst>
          </p:cNvPr>
          <p:cNvSpPr>
            <a:spLocks noChangeShapeType="1"/>
          </p:cNvSpPr>
          <p:nvPr/>
        </p:nvSpPr>
        <p:spPr bwMode="auto">
          <a:xfrm>
            <a:off x="5743575" y="2133600"/>
            <a:ext cx="2085975" cy="96202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0" name="Line 18">
            <a:extLst>
              <a:ext uri="{FF2B5EF4-FFF2-40B4-BE49-F238E27FC236}">
                <a16:creationId xmlns:a16="http://schemas.microsoft.com/office/drawing/2014/main" id="{8A01EA08-73A4-144B-804E-820F07F0F062}"/>
              </a:ext>
            </a:extLst>
          </p:cNvPr>
          <p:cNvSpPr>
            <a:spLocks noChangeShapeType="1"/>
          </p:cNvSpPr>
          <p:nvPr/>
        </p:nvSpPr>
        <p:spPr bwMode="auto">
          <a:xfrm flipH="1" flipV="1">
            <a:off x="5800725" y="2333625"/>
            <a:ext cx="1971675" cy="9048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1" name="Line 19">
            <a:extLst>
              <a:ext uri="{FF2B5EF4-FFF2-40B4-BE49-F238E27FC236}">
                <a16:creationId xmlns:a16="http://schemas.microsoft.com/office/drawing/2014/main" id="{D0D9989A-D817-7148-8607-CD10F7150429}"/>
              </a:ext>
            </a:extLst>
          </p:cNvPr>
          <p:cNvSpPr>
            <a:spLocks noChangeShapeType="1"/>
          </p:cNvSpPr>
          <p:nvPr/>
        </p:nvSpPr>
        <p:spPr bwMode="auto">
          <a:xfrm flipV="1">
            <a:off x="5734050" y="3505200"/>
            <a:ext cx="2047875" cy="10953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2" name="Line 20">
            <a:extLst>
              <a:ext uri="{FF2B5EF4-FFF2-40B4-BE49-F238E27FC236}">
                <a16:creationId xmlns:a16="http://schemas.microsoft.com/office/drawing/2014/main" id="{C5E376DA-4365-1648-9848-3C6CB5FAF177}"/>
              </a:ext>
            </a:extLst>
          </p:cNvPr>
          <p:cNvSpPr>
            <a:spLocks noChangeShapeType="1"/>
          </p:cNvSpPr>
          <p:nvPr/>
        </p:nvSpPr>
        <p:spPr bwMode="auto">
          <a:xfrm flipH="1">
            <a:off x="5810250" y="3629025"/>
            <a:ext cx="2047875" cy="113347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63" name="Text Box 21">
            <a:extLst>
              <a:ext uri="{FF2B5EF4-FFF2-40B4-BE49-F238E27FC236}">
                <a16:creationId xmlns:a16="http://schemas.microsoft.com/office/drawing/2014/main" id="{4B5BDF02-A81C-2141-89A3-0EFB4157A407}"/>
              </a:ext>
            </a:extLst>
          </p:cNvPr>
          <p:cNvSpPr txBox="1">
            <a:spLocks noChangeArrowheads="1"/>
          </p:cNvSpPr>
          <p:nvPr/>
        </p:nvSpPr>
        <p:spPr bwMode="auto">
          <a:xfrm>
            <a:off x="4921250" y="5218113"/>
            <a:ext cx="132238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latin typeface="Comic Sans MS" panose="030F0902030302020204" pitchFamily="66" charset="0"/>
              </a:rPr>
              <a:t>Mac running</a:t>
            </a:r>
          </a:p>
          <a:p>
            <a:pPr algn="ctr"/>
            <a:r>
              <a:rPr lang="en-US" altLang="en-US" sz="1600">
                <a:latin typeface="Comic Sans MS" panose="030F0902030302020204" pitchFamily="66" charset="0"/>
              </a:rPr>
              <a:t>Navigator</a:t>
            </a:r>
            <a:endParaRPr lang="en-US" altLang="en-US">
              <a:latin typeface="Times New Roman" panose="02020603050405020304" pitchFamily="18" charset="0"/>
            </a:endParaRPr>
          </a:p>
        </p:txBody>
      </p:sp>
      <p:sp>
        <p:nvSpPr>
          <p:cNvPr id="27664" name="Text Box 22">
            <a:extLst>
              <a:ext uri="{FF2B5EF4-FFF2-40B4-BE49-F238E27FC236}">
                <a16:creationId xmlns:a16="http://schemas.microsoft.com/office/drawing/2014/main" id="{6239311C-F451-8C4D-9074-F42FC70649B9}"/>
              </a:ext>
            </a:extLst>
          </p:cNvPr>
          <p:cNvSpPr txBox="1">
            <a:spLocks noChangeArrowheads="1"/>
          </p:cNvSpPr>
          <p:nvPr/>
        </p:nvSpPr>
        <p:spPr bwMode="auto">
          <a:xfrm rot="1422049">
            <a:off x="6097588" y="2293938"/>
            <a:ext cx="1509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FF00"/>
                </a:solidFill>
                <a:latin typeface="Comic Sans MS" panose="030F0902030302020204" pitchFamily="66" charset="0"/>
              </a:rPr>
              <a:t>HTTP request</a:t>
            </a:r>
            <a:endParaRPr lang="en-US" altLang="en-US">
              <a:solidFill>
                <a:srgbClr val="00FF00"/>
              </a:solidFill>
              <a:latin typeface="Times New Roman" panose="02020603050405020304" pitchFamily="18" charset="0"/>
            </a:endParaRPr>
          </a:p>
        </p:txBody>
      </p:sp>
      <p:sp>
        <p:nvSpPr>
          <p:cNvPr id="27665" name="Text Box 23">
            <a:extLst>
              <a:ext uri="{FF2B5EF4-FFF2-40B4-BE49-F238E27FC236}">
                <a16:creationId xmlns:a16="http://schemas.microsoft.com/office/drawing/2014/main" id="{3A1CAA86-A00D-D848-AECF-ED01E37735F3}"/>
              </a:ext>
            </a:extLst>
          </p:cNvPr>
          <p:cNvSpPr txBox="1">
            <a:spLocks noChangeArrowheads="1"/>
          </p:cNvSpPr>
          <p:nvPr/>
        </p:nvSpPr>
        <p:spPr bwMode="auto">
          <a:xfrm rot="-1692639">
            <a:off x="5888038" y="3789363"/>
            <a:ext cx="15097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FF00"/>
                </a:solidFill>
                <a:latin typeface="Comic Sans MS" panose="030F0902030302020204" pitchFamily="66" charset="0"/>
              </a:rPr>
              <a:t>HTTP request</a:t>
            </a:r>
            <a:endParaRPr lang="en-US" altLang="en-US">
              <a:solidFill>
                <a:srgbClr val="00FF00"/>
              </a:solidFill>
              <a:latin typeface="Times New Roman" panose="02020603050405020304" pitchFamily="18" charset="0"/>
            </a:endParaRPr>
          </a:p>
        </p:txBody>
      </p:sp>
      <p:sp>
        <p:nvSpPr>
          <p:cNvPr id="27666" name="Text Box 24">
            <a:extLst>
              <a:ext uri="{FF2B5EF4-FFF2-40B4-BE49-F238E27FC236}">
                <a16:creationId xmlns:a16="http://schemas.microsoft.com/office/drawing/2014/main" id="{D2FF9AF4-540F-7441-858F-2CA5216F0524}"/>
              </a:ext>
            </a:extLst>
          </p:cNvPr>
          <p:cNvSpPr txBox="1">
            <a:spLocks noChangeArrowheads="1"/>
          </p:cNvSpPr>
          <p:nvPr/>
        </p:nvSpPr>
        <p:spPr bwMode="auto">
          <a:xfrm rot="1411598">
            <a:off x="5910263" y="2741613"/>
            <a:ext cx="1620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FF00"/>
                </a:solidFill>
                <a:latin typeface="Comic Sans MS" panose="030F0902030302020204" pitchFamily="66" charset="0"/>
              </a:rPr>
              <a:t>HTTP response</a:t>
            </a:r>
            <a:endParaRPr lang="en-US" altLang="en-US">
              <a:solidFill>
                <a:srgbClr val="00FF00"/>
              </a:solidFill>
              <a:latin typeface="Times New Roman" panose="02020603050405020304" pitchFamily="18" charset="0"/>
            </a:endParaRPr>
          </a:p>
        </p:txBody>
      </p:sp>
      <p:sp>
        <p:nvSpPr>
          <p:cNvPr id="27667" name="Text Box 25">
            <a:extLst>
              <a:ext uri="{FF2B5EF4-FFF2-40B4-BE49-F238E27FC236}">
                <a16:creationId xmlns:a16="http://schemas.microsoft.com/office/drawing/2014/main" id="{FF808D38-F6AA-9A4F-8D3B-80AAAEBF22F1}"/>
              </a:ext>
            </a:extLst>
          </p:cNvPr>
          <p:cNvSpPr txBox="1">
            <a:spLocks noChangeArrowheads="1"/>
          </p:cNvSpPr>
          <p:nvPr/>
        </p:nvSpPr>
        <p:spPr bwMode="auto">
          <a:xfrm rot="-1737783">
            <a:off x="6091238" y="4122738"/>
            <a:ext cx="1620837"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a:r>
              <a:rPr lang="en-US" altLang="en-US" sz="1600">
                <a:solidFill>
                  <a:srgbClr val="00FF00"/>
                </a:solidFill>
                <a:latin typeface="Comic Sans MS" panose="030F0902030302020204" pitchFamily="66" charset="0"/>
              </a:rPr>
              <a:t>HTTP response</a:t>
            </a:r>
            <a:endParaRPr lang="en-US" altLang="en-US">
              <a:solidFill>
                <a:srgbClr val="00FF00"/>
              </a:solidFill>
              <a:latin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7E1EA5E-2324-C64E-AF6D-91B5B554A709}"/>
              </a:ext>
            </a:extLst>
          </p:cNvPr>
          <p:cNvSpPr>
            <a:spLocks noGrp="1"/>
          </p:cNvSpPr>
          <p:nvPr>
            <p:ph type="dt" sz="quarter" idx="10"/>
          </p:nvPr>
        </p:nvSpPr>
        <p:spPr>
          <a:xfrm>
            <a:off x="457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fld id="{BA779C14-B7FB-5947-9EEF-03D1951EEE42}" type="datetime1">
              <a:rPr lang="en-US" altLang="en-US" sz="1200" smtClean="0">
                <a:solidFill>
                  <a:srgbClr val="E2D532"/>
                </a:solidFill>
                <a:effectLst>
                  <a:outerShdw blurRad="38100" dist="38100" dir="2700000" algn="tl">
                    <a:srgbClr val="C0C0C0"/>
                  </a:outerShdw>
                </a:effectLst>
              </a:rPr>
              <a:t>5/10/23</a:t>
            </a:fld>
            <a:endParaRPr lang="en-US" altLang="en-US" sz="1200">
              <a:solidFill>
                <a:srgbClr val="E2D532"/>
              </a:solidFill>
              <a:effectLst>
                <a:outerShdw blurRad="38100" dist="38100" dir="2700000" algn="tl">
                  <a:srgbClr val="C0C0C0"/>
                </a:outerShdw>
              </a:effectLst>
            </a:endParaRPr>
          </a:p>
        </p:txBody>
      </p:sp>
      <p:sp>
        <p:nvSpPr>
          <p:cNvPr id="6" name="Slide Number Placeholder 5">
            <a:extLst>
              <a:ext uri="{FF2B5EF4-FFF2-40B4-BE49-F238E27FC236}">
                <a16:creationId xmlns:a16="http://schemas.microsoft.com/office/drawing/2014/main" id="{5F83BBFE-BC2F-5D4C-B38A-E37578675345}"/>
              </a:ext>
            </a:extLst>
          </p:cNvPr>
          <p:cNvSpPr>
            <a:spLocks noGrp="1"/>
          </p:cNvSpPr>
          <p:nvPr>
            <p:ph type="sldNum" sz="quarter" idx="12"/>
          </p:nvPr>
        </p:nvSpPr>
        <p:spPr>
          <a:xfrm>
            <a:off x="6553200" y="6248400"/>
            <a:ext cx="2133600" cy="457200"/>
          </a:xfrm>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r>
              <a:rPr lang="en-US" altLang="en-US" sz="1200">
                <a:solidFill>
                  <a:srgbClr val="E2D532"/>
                </a:solidFill>
                <a:effectLst>
                  <a:outerShdw blurRad="38100" dist="38100" dir="2700000" algn="tl">
                    <a:srgbClr val="C0C0C0"/>
                  </a:outerShdw>
                </a:effectLst>
              </a:rPr>
              <a:t>Wenbing Zhao</a:t>
            </a:r>
          </a:p>
        </p:txBody>
      </p:sp>
      <p:sp>
        <p:nvSpPr>
          <p:cNvPr id="620546" name="Rectangle 2">
            <a:extLst>
              <a:ext uri="{FF2B5EF4-FFF2-40B4-BE49-F238E27FC236}">
                <a16:creationId xmlns:a16="http://schemas.microsoft.com/office/drawing/2014/main" id="{9B564B7E-C852-564C-B409-09F2F37ACFF7}"/>
              </a:ext>
            </a:extLst>
          </p:cNvPr>
          <p:cNvSpPr>
            <a:spLocks noGrp="1" noChangeArrowheads="1"/>
          </p:cNvSpPr>
          <p:nvPr>
            <p:ph type="title" idx="4294967295"/>
          </p:nvPr>
        </p:nvSpPr>
        <p:spPr/>
        <p:txBody>
          <a:bodyPr anchor="ctr"/>
          <a:lstStyle/>
          <a:p>
            <a:pPr eaLnBrk="1" hangingPunct="1"/>
            <a:r>
              <a:rPr lang="en-US" altLang="en-US">
                <a:effectLst>
                  <a:outerShdw blurRad="38100" dist="38100" dir="2700000" algn="tl">
                    <a:srgbClr val="C0C0C0"/>
                  </a:outerShdw>
                </a:effectLst>
                <a:ea typeface="ＭＳ Ｐゴシック" panose="020B0600070205080204" pitchFamily="34" charset="-128"/>
              </a:rPr>
              <a:t>HTTP Overview</a:t>
            </a:r>
          </a:p>
        </p:txBody>
      </p:sp>
      <p:sp>
        <p:nvSpPr>
          <p:cNvPr id="29701" name="Rectangle 3">
            <a:extLst>
              <a:ext uri="{FF2B5EF4-FFF2-40B4-BE49-F238E27FC236}">
                <a16:creationId xmlns:a16="http://schemas.microsoft.com/office/drawing/2014/main" id="{AB7ACFB0-B07E-4142-B02A-EDC13AD93E54}"/>
              </a:ext>
            </a:extLst>
          </p:cNvPr>
          <p:cNvSpPr>
            <a:spLocks noGrp="1" noChangeArrowheads="1"/>
          </p:cNvSpPr>
          <p:nvPr>
            <p:ph type="body" idx="4294967295"/>
          </p:nvPr>
        </p:nvSpPr>
        <p:spPr/>
        <p:txBody>
          <a:bodyPr/>
          <a:lstStyle/>
          <a:p>
            <a:pPr eaLnBrk="1" hangingPunct="1"/>
            <a:r>
              <a:rPr lang="en-US" altLang="en-US">
                <a:ea typeface="ＭＳ Ｐゴシック" panose="020B0600070205080204" pitchFamily="34" charset="-128"/>
              </a:rPr>
              <a:t>Client initiates TCP connection (creates socket) to server, port 80</a:t>
            </a:r>
          </a:p>
          <a:p>
            <a:pPr eaLnBrk="1" hangingPunct="1"/>
            <a:r>
              <a:rPr lang="en-US" altLang="en-US">
                <a:ea typeface="ＭＳ Ｐゴシック" panose="020B0600070205080204" pitchFamily="34" charset="-128"/>
              </a:rPr>
              <a:t>Server accepts TCP connection from client</a:t>
            </a:r>
          </a:p>
          <a:p>
            <a:pPr eaLnBrk="1" hangingPunct="1"/>
            <a:r>
              <a:rPr lang="en-US" altLang="en-US">
                <a:ea typeface="ＭＳ Ｐゴシック" panose="020B0600070205080204" pitchFamily="34" charset="-128"/>
              </a:rPr>
              <a:t>HTTP messages (application-layer protocol messages) exchanged between browser (HTTP client) and Web server (HTTP server)</a:t>
            </a:r>
          </a:p>
          <a:p>
            <a:pPr eaLnBrk="1" hangingPunct="1"/>
            <a:r>
              <a:rPr lang="en-US" altLang="en-US">
                <a:ea typeface="ＭＳ Ｐゴシック" panose="020B0600070205080204" pitchFamily="34" charset="-128"/>
              </a:rPr>
              <a:t>TCP connection closed</a:t>
            </a:r>
          </a:p>
        </p:txBody>
      </p:sp>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 charset="0"/>
            <a:ea typeface="Arial" pitchFamily="1" charset="0"/>
            <a:cs typeface="Arial"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Arial" pitchFamily="1" charset="0"/>
            <a:ea typeface="Arial" pitchFamily="1" charset="0"/>
            <a:cs typeface="Arial" pitchFamily="1"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8391</TotalTime>
  <Words>3013</Words>
  <Application>Microsoft Macintosh PowerPoint</Application>
  <PresentationFormat>On-screen Show (4:3)</PresentationFormat>
  <Paragraphs>453</Paragraphs>
  <Slides>34</Slides>
  <Notes>18</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Arial</vt:lpstr>
      <vt:lpstr>Comic Sans MS</vt:lpstr>
      <vt:lpstr>Courier New</vt:lpstr>
      <vt:lpstr>Garamond</vt:lpstr>
      <vt:lpstr>Symbol</vt:lpstr>
      <vt:lpstr>Tahoma</vt:lpstr>
      <vt:lpstr>Times New Roman</vt:lpstr>
      <vt:lpstr>Wingdings</vt:lpstr>
      <vt:lpstr>Edge</vt:lpstr>
      <vt:lpstr>Clip</vt:lpstr>
      <vt:lpstr>CIS454/554 Data Comm. Networks</vt:lpstr>
      <vt:lpstr>PowerPoint Presentation</vt:lpstr>
      <vt:lpstr>The World Wide Web</vt:lpstr>
      <vt:lpstr>Web and HTTP</vt:lpstr>
      <vt:lpstr>HTML – HyperText Markup Language</vt:lpstr>
      <vt:lpstr>Common HTML Tags</vt:lpstr>
      <vt:lpstr>URL – Uniform Resource Locater</vt:lpstr>
      <vt:lpstr>HTTP Overview</vt:lpstr>
      <vt:lpstr>HTTP Overview</vt:lpstr>
      <vt:lpstr>HTTP Overview</vt:lpstr>
      <vt:lpstr>HTTP Connections</vt:lpstr>
      <vt:lpstr>Nonpersistent HTTP</vt:lpstr>
      <vt:lpstr>Nonpersistent HTTP</vt:lpstr>
      <vt:lpstr>Non-Persistent HTTP:  Response Time</vt:lpstr>
      <vt:lpstr>Non-Persistent HTTP: Response Time</vt:lpstr>
      <vt:lpstr>Non-Persistent HTTP Issues</vt:lpstr>
      <vt:lpstr>Persistent HTTP</vt:lpstr>
      <vt:lpstr>Persistent HTTP</vt:lpstr>
      <vt:lpstr>HTTP Request Message</vt:lpstr>
      <vt:lpstr>HTTP Request Message:  General Format</vt:lpstr>
      <vt:lpstr>Method Types</vt:lpstr>
      <vt:lpstr>HTTP Response Message</vt:lpstr>
      <vt:lpstr>HTTP Response Status Codes</vt:lpstr>
      <vt:lpstr>Web Caching</vt:lpstr>
      <vt:lpstr>More about Web Caching</vt:lpstr>
      <vt:lpstr>Conditional GET: HTTP Build-in Support for Caching</vt:lpstr>
      <vt:lpstr>Non-Caching Example </vt:lpstr>
      <vt:lpstr>Non-Caching Example </vt:lpstr>
      <vt:lpstr>Non-Caching Example</vt:lpstr>
      <vt:lpstr>Caching Example</vt:lpstr>
      <vt:lpstr>Homework#1.3</vt:lpstr>
      <vt:lpstr>Homework#1.4</vt:lpstr>
      <vt:lpstr>Homework#1.5</vt:lpstr>
      <vt:lpstr>Homework#1.6</vt:lpstr>
    </vt:vector>
  </TitlesOfParts>
  <Company>Cleveland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EEC 484/584</dc:title>
  <dc:creator>Wenbing Zhao</dc:creator>
  <cp:lastModifiedBy>Wenbing Zhao</cp:lastModifiedBy>
  <cp:revision>886</cp:revision>
  <cp:lastPrinted>1601-01-01T00:00:00Z</cp:lastPrinted>
  <dcterms:created xsi:type="dcterms:W3CDTF">2010-02-01T00:25:40Z</dcterms:created>
  <dcterms:modified xsi:type="dcterms:W3CDTF">2023-05-11T01:26:50Z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2</vt:i4>
  </property>
  <property fmtid="{D5CDD505-2E9C-101B-9397-08002B2CF9AE}" pid="4" name="Compression">
    <vt:i4>100</vt:i4>
  </property>
  <property fmtid="{D5CDD505-2E9C-101B-9397-08002B2CF9AE}" pid="5" name="ScreenSize">
    <vt:i4>2</vt:i4>
  </property>
  <property fmtid="{D5CDD505-2E9C-101B-9397-08002B2CF9AE}" pid="6" name="ScreenUsage">
    <vt:i4>3</vt:i4>
  </property>
  <property fmtid="{D5CDD505-2E9C-101B-9397-08002B2CF9AE}" pid="7" name="MailAddress">
    <vt:lpwstr>maraz@csd.uoc.gr</vt:lpwstr>
  </property>
  <property fmtid="{D5CDD505-2E9C-101B-9397-08002B2CF9AE}" pid="8" name="HomePage">
    <vt:lpwstr>http://www.csd.uoc.gr/~maraz</vt:lpwstr>
  </property>
  <property fmtid="{D5CDD505-2E9C-101B-9397-08002B2CF9AE}" pid="9" name="Other">
    <vt:lpwstr>Manolis Marazakis_x000d_
Department of Computer Science, University of Crete, Heraklion, Greece._x000d_
_x000d_
CS556: Distributed Systems_x000d_
Fall Semester 2001_x000d_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E:\UserSpace\maraz\misc\edu\scratch</vt:lpwstr>
  </property>
</Properties>
</file>