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68" r:id="rId1"/>
  </p:sldMasterIdLst>
  <p:notesMasterIdLst>
    <p:notesMasterId r:id="rId28"/>
  </p:notesMasterIdLst>
  <p:handoutMasterIdLst>
    <p:handoutMasterId r:id="rId29"/>
  </p:handoutMasterIdLst>
  <p:sldIdLst>
    <p:sldId id="256" r:id="rId2"/>
    <p:sldId id="298" r:id="rId3"/>
    <p:sldId id="339" r:id="rId4"/>
    <p:sldId id="341" r:id="rId5"/>
    <p:sldId id="340" r:id="rId6"/>
    <p:sldId id="301" r:id="rId7"/>
    <p:sldId id="302" r:id="rId8"/>
    <p:sldId id="303" r:id="rId9"/>
    <p:sldId id="304" r:id="rId10"/>
    <p:sldId id="305" r:id="rId11"/>
    <p:sldId id="306" r:id="rId12"/>
    <p:sldId id="307" r:id="rId13"/>
    <p:sldId id="312" r:id="rId14"/>
    <p:sldId id="313" r:id="rId15"/>
    <p:sldId id="314" r:id="rId16"/>
    <p:sldId id="316" r:id="rId17"/>
    <p:sldId id="317" r:id="rId18"/>
    <p:sldId id="318" r:id="rId19"/>
    <p:sldId id="319" r:id="rId20"/>
    <p:sldId id="320" r:id="rId21"/>
    <p:sldId id="321" r:id="rId22"/>
    <p:sldId id="322" r:id="rId23"/>
    <p:sldId id="323" r:id="rId24"/>
    <p:sldId id="324" r:id="rId25"/>
    <p:sldId id="325" r:id="rId26"/>
    <p:sldId id="326" r:id="rId27"/>
  </p:sldIdLst>
  <p:sldSz cx="9144000" cy="6858000" type="screen4x3"/>
  <p:notesSz cx="9309100" cy="7023100"/>
  <p:defaultTextStyle>
    <a:defPPr>
      <a:defRPr lang="en-US"/>
    </a:defPPr>
    <a:lvl1pPr algn="ctr"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ctr"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ctr"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13">
          <p15:clr>
            <a:srgbClr val="A4A3A4"/>
          </p15:clr>
        </p15:guide>
        <p15:guide id="2" pos="293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81" d="100"/>
          <a:sy n="81" d="100"/>
        </p:scale>
        <p:origin x="18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p:cViewPr varScale="1">
        <p:scale>
          <a:sx n="64" d="100"/>
          <a:sy n="64" d="100"/>
        </p:scale>
        <p:origin x="-2466" y="-96"/>
      </p:cViewPr>
      <p:guideLst>
        <p:guide orient="horz" pos="2213"/>
        <p:guide pos="293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42" name="Rectangle 2">
            <a:extLst>
              <a:ext uri="{FF2B5EF4-FFF2-40B4-BE49-F238E27FC236}">
                <a16:creationId xmlns:a16="http://schemas.microsoft.com/office/drawing/2014/main" id="{8B5782A3-2FF0-214B-A98C-5D97D33F0484}"/>
              </a:ext>
            </a:extLst>
          </p:cNvPr>
          <p:cNvSpPr>
            <a:spLocks noGrp="1" noChangeArrowheads="1"/>
          </p:cNvSpPr>
          <p:nvPr>
            <p:ph type="hdr" sz="quarter"/>
          </p:nvPr>
        </p:nvSpPr>
        <p:spPr bwMode="auto">
          <a:xfrm>
            <a:off x="0" y="0"/>
            <a:ext cx="4035425" cy="350838"/>
          </a:xfrm>
          <a:prstGeom prst="rect">
            <a:avLst/>
          </a:prstGeom>
          <a:noFill/>
          <a:ln w="9525">
            <a:noFill/>
            <a:miter lim="800000"/>
            <a:headEnd/>
            <a:tailEnd/>
          </a:ln>
        </p:spPr>
        <p:txBody>
          <a:bodyPr vert="horz" wrap="square" lIns="93072" tIns="46537" rIns="93072" bIns="46537" numCol="1" anchor="t" anchorCtr="0" compatLnSpc="1">
            <a:prstTxWarp prst="textNoShape">
              <a:avLst/>
            </a:prstTxWarp>
          </a:bodyPr>
          <a:lstStyle>
            <a:lvl1pPr algn="l" defTabSz="930275">
              <a:defRPr sz="1200">
                <a:latin typeface="Comic Sans MS" charset="0"/>
                <a:ea typeface="宋体" charset="0"/>
                <a:cs typeface="宋体" charset="0"/>
              </a:defRPr>
            </a:lvl1pPr>
          </a:lstStyle>
          <a:p>
            <a:pPr>
              <a:defRPr/>
            </a:pPr>
            <a:endParaRPr lang="en-US" altLang="zh-CN"/>
          </a:p>
        </p:txBody>
      </p:sp>
      <p:sp>
        <p:nvSpPr>
          <p:cNvPr id="215043" name="Rectangle 3">
            <a:extLst>
              <a:ext uri="{FF2B5EF4-FFF2-40B4-BE49-F238E27FC236}">
                <a16:creationId xmlns:a16="http://schemas.microsoft.com/office/drawing/2014/main" id="{B47F9803-3523-2F41-8145-23857B550241}"/>
              </a:ext>
            </a:extLst>
          </p:cNvPr>
          <p:cNvSpPr>
            <a:spLocks noGrp="1" noChangeArrowheads="1"/>
          </p:cNvSpPr>
          <p:nvPr>
            <p:ph type="dt" sz="quarter" idx="1"/>
          </p:nvPr>
        </p:nvSpPr>
        <p:spPr bwMode="auto">
          <a:xfrm>
            <a:off x="5273675" y="0"/>
            <a:ext cx="4035425" cy="350838"/>
          </a:xfrm>
          <a:prstGeom prst="rect">
            <a:avLst/>
          </a:prstGeom>
          <a:noFill/>
          <a:ln w="9525">
            <a:noFill/>
            <a:miter lim="800000"/>
            <a:headEnd/>
            <a:tailEnd/>
          </a:ln>
        </p:spPr>
        <p:txBody>
          <a:bodyPr vert="horz" wrap="square" lIns="93072" tIns="46537" rIns="93072" bIns="46537" numCol="1" anchor="t" anchorCtr="0" compatLnSpc="1">
            <a:prstTxWarp prst="textNoShape">
              <a:avLst/>
            </a:prstTxWarp>
          </a:bodyPr>
          <a:lstStyle>
            <a:lvl1pPr algn="r" defTabSz="930275">
              <a:defRPr sz="1200">
                <a:latin typeface="Comic Sans MS" charset="0"/>
                <a:ea typeface="宋体" charset="0"/>
                <a:cs typeface="宋体" charset="0"/>
              </a:defRPr>
            </a:lvl1pPr>
          </a:lstStyle>
          <a:p>
            <a:pPr>
              <a:defRPr/>
            </a:pPr>
            <a:endParaRPr lang="en-US" altLang="zh-CN"/>
          </a:p>
        </p:txBody>
      </p:sp>
      <p:sp>
        <p:nvSpPr>
          <p:cNvPr id="215044" name="Rectangle 4">
            <a:extLst>
              <a:ext uri="{FF2B5EF4-FFF2-40B4-BE49-F238E27FC236}">
                <a16:creationId xmlns:a16="http://schemas.microsoft.com/office/drawing/2014/main" id="{72DA8F4E-69D3-9845-9CA6-ED7BB4B691A1}"/>
              </a:ext>
            </a:extLst>
          </p:cNvPr>
          <p:cNvSpPr>
            <a:spLocks noGrp="1" noChangeArrowheads="1"/>
          </p:cNvSpPr>
          <p:nvPr>
            <p:ph type="ftr" sz="quarter" idx="2"/>
          </p:nvPr>
        </p:nvSpPr>
        <p:spPr bwMode="auto">
          <a:xfrm>
            <a:off x="0" y="6672263"/>
            <a:ext cx="4035425" cy="350837"/>
          </a:xfrm>
          <a:prstGeom prst="rect">
            <a:avLst/>
          </a:prstGeom>
          <a:noFill/>
          <a:ln w="9525">
            <a:noFill/>
            <a:miter lim="800000"/>
            <a:headEnd/>
            <a:tailEnd/>
          </a:ln>
        </p:spPr>
        <p:txBody>
          <a:bodyPr vert="horz" wrap="square" lIns="93072" tIns="46537" rIns="93072" bIns="46537" numCol="1" anchor="b" anchorCtr="0" compatLnSpc="1">
            <a:prstTxWarp prst="textNoShape">
              <a:avLst/>
            </a:prstTxWarp>
          </a:bodyPr>
          <a:lstStyle>
            <a:lvl1pPr algn="l" defTabSz="930275">
              <a:defRPr sz="1200">
                <a:latin typeface="Comic Sans MS" charset="0"/>
                <a:ea typeface="宋体" charset="0"/>
                <a:cs typeface="宋体" charset="0"/>
              </a:defRPr>
            </a:lvl1pPr>
          </a:lstStyle>
          <a:p>
            <a:pPr>
              <a:defRPr/>
            </a:pPr>
            <a:endParaRPr lang="en-US" altLang="zh-CN"/>
          </a:p>
        </p:txBody>
      </p:sp>
      <p:sp>
        <p:nvSpPr>
          <p:cNvPr id="215045" name="Rectangle 5">
            <a:extLst>
              <a:ext uri="{FF2B5EF4-FFF2-40B4-BE49-F238E27FC236}">
                <a16:creationId xmlns:a16="http://schemas.microsoft.com/office/drawing/2014/main" id="{3F68213A-39CE-3345-91EF-6E720E29CDA8}"/>
              </a:ext>
            </a:extLst>
          </p:cNvPr>
          <p:cNvSpPr>
            <a:spLocks noGrp="1" noChangeArrowheads="1"/>
          </p:cNvSpPr>
          <p:nvPr>
            <p:ph type="sldNum" sz="quarter" idx="3"/>
          </p:nvPr>
        </p:nvSpPr>
        <p:spPr bwMode="auto">
          <a:xfrm>
            <a:off x="5273675" y="6672263"/>
            <a:ext cx="4035425" cy="350837"/>
          </a:xfrm>
          <a:prstGeom prst="rect">
            <a:avLst/>
          </a:prstGeom>
          <a:noFill/>
          <a:ln w="9525">
            <a:noFill/>
            <a:miter lim="800000"/>
            <a:headEnd/>
            <a:tailEnd/>
          </a:ln>
        </p:spPr>
        <p:txBody>
          <a:bodyPr vert="horz" wrap="square" lIns="93072" tIns="46537" rIns="93072" bIns="46537" numCol="1" anchor="b" anchorCtr="0" compatLnSpc="1">
            <a:prstTxWarp prst="textNoShape">
              <a:avLst/>
            </a:prstTxWarp>
          </a:bodyPr>
          <a:lstStyle>
            <a:lvl1pPr algn="r" defTabSz="930275">
              <a:defRPr sz="1200">
                <a:latin typeface="Comic Sans MS" panose="030F0902030302020204" pitchFamily="66" charset="0"/>
                <a:ea typeface="宋体" panose="02010600030101010101" pitchFamily="2" charset="-122"/>
              </a:defRPr>
            </a:lvl1pPr>
          </a:lstStyle>
          <a:p>
            <a:fld id="{F7CBE49F-C532-904B-A6F8-882DA5048F78}" type="slidenum">
              <a:rPr lang="zh-CN" altLang="en-US"/>
              <a:pPr/>
              <a:t>‹#›</a:t>
            </a:fld>
            <a:endParaRPr lang="en-US" altLang="zh-CN"/>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DCFF5480-7120-2C40-9806-AC2C2CB4EE00}"/>
              </a:ext>
            </a:extLst>
          </p:cNvPr>
          <p:cNvSpPr>
            <a:spLocks noGrp="1" noChangeArrowheads="1"/>
          </p:cNvSpPr>
          <p:nvPr>
            <p:ph type="hdr" sz="quarter"/>
          </p:nvPr>
        </p:nvSpPr>
        <p:spPr bwMode="auto">
          <a:xfrm>
            <a:off x="0" y="0"/>
            <a:ext cx="4035425" cy="350838"/>
          </a:xfrm>
          <a:prstGeom prst="rect">
            <a:avLst/>
          </a:prstGeom>
          <a:noFill/>
          <a:ln w="38100">
            <a:noFill/>
            <a:miter lim="800000"/>
            <a:headEnd/>
            <a:tailEnd/>
          </a:ln>
        </p:spPr>
        <p:txBody>
          <a:bodyPr vert="horz" wrap="none" lIns="93072" tIns="46537" rIns="93072" bIns="46537" numCol="1" anchor="t" anchorCtr="0" compatLnSpc="1">
            <a:prstTxWarp prst="textNoShape">
              <a:avLst/>
            </a:prstTxWarp>
          </a:bodyPr>
          <a:lstStyle>
            <a:lvl1pPr algn="l" defTabSz="930275">
              <a:defRPr sz="1200">
                <a:latin typeface="Tahoma" charset="0"/>
                <a:ea typeface="宋体" charset="0"/>
                <a:cs typeface="宋体" charset="0"/>
              </a:defRPr>
            </a:lvl1pPr>
          </a:lstStyle>
          <a:p>
            <a:pPr>
              <a:defRPr/>
            </a:pPr>
            <a:endParaRPr lang="en-US" altLang="zh-CN"/>
          </a:p>
        </p:txBody>
      </p:sp>
      <p:sp>
        <p:nvSpPr>
          <p:cNvPr id="63491" name="Rectangle 3">
            <a:extLst>
              <a:ext uri="{FF2B5EF4-FFF2-40B4-BE49-F238E27FC236}">
                <a16:creationId xmlns:a16="http://schemas.microsoft.com/office/drawing/2014/main" id="{C2A04DF0-79B6-6342-ABDF-B2006BB28B28}"/>
              </a:ext>
            </a:extLst>
          </p:cNvPr>
          <p:cNvSpPr>
            <a:spLocks noGrp="1" noChangeArrowheads="1"/>
          </p:cNvSpPr>
          <p:nvPr>
            <p:ph type="dt" idx="1"/>
          </p:nvPr>
        </p:nvSpPr>
        <p:spPr bwMode="auto">
          <a:xfrm>
            <a:off x="5273675" y="0"/>
            <a:ext cx="4035425" cy="350838"/>
          </a:xfrm>
          <a:prstGeom prst="rect">
            <a:avLst/>
          </a:prstGeom>
          <a:noFill/>
          <a:ln w="38100">
            <a:noFill/>
            <a:miter lim="800000"/>
            <a:headEnd/>
            <a:tailEnd/>
          </a:ln>
        </p:spPr>
        <p:txBody>
          <a:bodyPr vert="horz" wrap="none" lIns="93072" tIns="46537" rIns="93072" bIns="46537" numCol="1" anchor="t" anchorCtr="0" compatLnSpc="1">
            <a:prstTxWarp prst="textNoShape">
              <a:avLst/>
            </a:prstTxWarp>
          </a:bodyPr>
          <a:lstStyle>
            <a:lvl1pPr algn="r" defTabSz="930275">
              <a:defRPr sz="1200">
                <a:latin typeface="Tahoma" charset="0"/>
                <a:ea typeface="宋体" charset="0"/>
                <a:cs typeface="宋体" charset="0"/>
              </a:defRPr>
            </a:lvl1pPr>
          </a:lstStyle>
          <a:p>
            <a:pPr>
              <a:defRPr/>
            </a:pPr>
            <a:endParaRPr lang="en-US" altLang="zh-CN"/>
          </a:p>
        </p:txBody>
      </p:sp>
      <p:sp>
        <p:nvSpPr>
          <p:cNvPr id="14340" name="Rectangle 4">
            <a:extLst>
              <a:ext uri="{FF2B5EF4-FFF2-40B4-BE49-F238E27FC236}">
                <a16:creationId xmlns:a16="http://schemas.microsoft.com/office/drawing/2014/main" id="{C80C40D1-8A3D-2144-B5DF-11B622F574F3}"/>
              </a:ext>
            </a:extLst>
          </p:cNvPr>
          <p:cNvSpPr>
            <a:spLocks noGrp="1" noRot="1" noChangeAspect="1" noChangeArrowheads="1" noTextEdit="1"/>
          </p:cNvSpPr>
          <p:nvPr>
            <p:ph type="sldImg" idx="2"/>
          </p:nvPr>
        </p:nvSpPr>
        <p:spPr bwMode="auto">
          <a:xfrm>
            <a:off x="2900363" y="527050"/>
            <a:ext cx="3509962" cy="2632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3" name="Rectangle 5">
            <a:extLst>
              <a:ext uri="{FF2B5EF4-FFF2-40B4-BE49-F238E27FC236}">
                <a16:creationId xmlns:a16="http://schemas.microsoft.com/office/drawing/2014/main" id="{5E3B0310-E87A-8540-9788-603156EDEA4B}"/>
              </a:ext>
            </a:extLst>
          </p:cNvPr>
          <p:cNvSpPr>
            <a:spLocks noGrp="1" noChangeArrowheads="1"/>
          </p:cNvSpPr>
          <p:nvPr>
            <p:ph type="body" sz="quarter" idx="3"/>
          </p:nvPr>
        </p:nvSpPr>
        <p:spPr bwMode="auto">
          <a:xfrm>
            <a:off x="1243013" y="3333750"/>
            <a:ext cx="6823075" cy="3162300"/>
          </a:xfrm>
          <a:prstGeom prst="rect">
            <a:avLst/>
          </a:prstGeom>
          <a:noFill/>
          <a:ln w="38100">
            <a:noFill/>
            <a:miter lim="800000"/>
            <a:headEnd/>
            <a:tailEnd/>
          </a:ln>
        </p:spPr>
        <p:txBody>
          <a:bodyPr vert="horz" wrap="none" lIns="93072" tIns="46537" rIns="93072" bIns="46537"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63494" name="Rectangle 6">
            <a:extLst>
              <a:ext uri="{FF2B5EF4-FFF2-40B4-BE49-F238E27FC236}">
                <a16:creationId xmlns:a16="http://schemas.microsoft.com/office/drawing/2014/main" id="{B6824EA7-D8CE-6640-B493-C8A2D2E7E325}"/>
              </a:ext>
            </a:extLst>
          </p:cNvPr>
          <p:cNvSpPr>
            <a:spLocks noGrp="1" noChangeArrowheads="1"/>
          </p:cNvSpPr>
          <p:nvPr>
            <p:ph type="ftr" sz="quarter" idx="4"/>
          </p:nvPr>
        </p:nvSpPr>
        <p:spPr bwMode="auto">
          <a:xfrm>
            <a:off x="0" y="6672263"/>
            <a:ext cx="4035425" cy="350837"/>
          </a:xfrm>
          <a:prstGeom prst="rect">
            <a:avLst/>
          </a:prstGeom>
          <a:noFill/>
          <a:ln w="38100">
            <a:noFill/>
            <a:miter lim="800000"/>
            <a:headEnd/>
            <a:tailEnd/>
          </a:ln>
        </p:spPr>
        <p:txBody>
          <a:bodyPr vert="horz" wrap="none" lIns="93072" tIns="46537" rIns="93072" bIns="46537" numCol="1" anchor="b" anchorCtr="0" compatLnSpc="1">
            <a:prstTxWarp prst="textNoShape">
              <a:avLst/>
            </a:prstTxWarp>
          </a:bodyPr>
          <a:lstStyle>
            <a:lvl1pPr algn="l" defTabSz="930275">
              <a:defRPr sz="1200">
                <a:latin typeface="Tahoma" charset="0"/>
                <a:ea typeface="宋体" charset="0"/>
                <a:cs typeface="宋体" charset="0"/>
              </a:defRPr>
            </a:lvl1pPr>
          </a:lstStyle>
          <a:p>
            <a:pPr>
              <a:defRPr/>
            </a:pPr>
            <a:endParaRPr lang="en-US" altLang="zh-CN"/>
          </a:p>
        </p:txBody>
      </p:sp>
      <p:sp>
        <p:nvSpPr>
          <p:cNvPr id="63495" name="Rectangle 7">
            <a:extLst>
              <a:ext uri="{FF2B5EF4-FFF2-40B4-BE49-F238E27FC236}">
                <a16:creationId xmlns:a16="http://schemas.microsoft.com/office/drawing/2014/main" id="{89D40DF6-28F7-EE45-B213-700CC4B39653}"/>
              </a:ext>
            </a:extLst>
          </p:cNvPr>
          <p:cNvSpPr>
            <a:spLocks noGrp="1" noChangeArrowheads="1"/>
          </p:cNvSpPr>
          <p:nvPr>
            <p:ph type="sldNum" sz="quarter" idx="5"/>
          </p:nvPr>
        </p:nvSpPr>
        <p:spPr bwMode="auto">
          <a:xfrm>
            <a:off x="5273675" y="6672263"/>
            <a:ext cx="4035425" cy="350837"/>
          </a:xfrm>
          <a:prstGeom prst="rect">
            <a:avLst/>
          </a:prstGeom>
          <a:noFill/>
          <a:ln w="38100">
            <a:noFill/>
            <a:miter lim="800000"/>
            <a:headEnd/>
            <a:tailEnd/>
          </a:ln>
        </p:spPr>
        <p:txBody>
          <a:bodyPr vert="horz" wrap="none" lIns="93072" tIns="46537" rIns="93072" bIns="46537" numCol="1" anchor="b" anchorCtr="0" compatLnSpc="1">
            <a:prstTxWarp prst="textNoShape">
              <a:avLst/>
            </a:prstTxWarp>
          </a:bodyPr>
          <a:lstStyle>
            <a:lvl1pPr algn="r" defTabSz="930275">
              <a:defRPr sz="1200">
                <a:latin typeface="Tahoma" panose="020B0604030504040204" pitchFamily="34" charset="0"/>
                <a:ea typeface="宋体" panose="02010600030101010101" pitchFamily="2" charset="-122"/>
              </a:defRPr>
            </a:lvl1pPr>
          </a:lstStyle>
          <a:p>
            <a:fld id="{725DA16B-7000-7845-85AA-9C33C54129E2}" type="slidenum">
              <a:rPr lang="zh-CN" altLang="en-US"/>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Arial"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Arial" charset="0"/>
        <a:cs typeface="Arial"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Arial" charset="0"/>
        <a:cs typeface="Arial"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Arial" charset="0"/>
        <a:cs typeface="Arial"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A63A0543-FF66-D647-9CB0-3542F466914D}"/>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30275"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30275"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30275"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30275"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30275"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3690842-3712-F048-B999-CF3DDDA9E2BC}" type="slidenum">
              <a:rPr lang="zh-CN" altLang="en-US" sz="1200">
                <a:latin typeface="Tahoma" panose="020B0604030504040204" pitchFamily="34" charset="0"/>
                <a:ea typeface="宋体" panose="02010600030101010101" pitchFamily="2" charset="-122"/>
              </a:rPr>
              <a:pPr eaLnBrk="1" hangingPunct="1"/>
              <a:t>1</a:t>
            </a:fld>
            <a:endParaRPr lang="en-US" altLang="zh-CN" sz="1200">
              <a:latin typeface="Tahoma" panose="020B0604030504040204" pitchFamily="34" charset="0"/>
              <a:ea typeface="宋体" panose="02010600030101010101" pitchFamily="2" charset="-122"/>
            </a:endParaRPr>
          </a:p>
        </p:txBody>
      </p:sp>
      <p:sp>
        <p:nvSpPr>
          <p:cNvPr id="16386" name="Rectangle 2">
            <a:extLst>
              <a:ext uri="{FF2B5EF4-FFF2-40B4-BE49-F238E27FC236}">
                <a16:creationId xmlns:a16="http://schemas.microsoft.com/office/drawing/2014/main" id="{E967E58B-1521-ED43-8439-62CDCEE08BF2}"/>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71B8B455-9919-0D42-A8B4-38DB5B6D30E3}"/>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p>
            <a:pPr eaLnBrk="1" hangingPunct="1"/>
            <a:endParaRPr lang="en-GB" altLang="en-US">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a:extLst>
              <a:ext uri="{FF2B5EF4-FFF2-40B4-BE49-F238E27FC236}">
                <a16:creationId xmlns:a16="http://schemas.microsoft.com/office/drawing/2014/main" id="{40297A8D-220F-A746-B81E-9B1389076998}"/>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30275"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30275"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30275"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30275"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30275"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A7B7353-D61A-3046-A91A-9734E9DC0CC5}" type="slidenum">
              <a:rPr lang="zh-CN" altLang="en-US" sz="1200">
                <a:latin typeface="Tahoma" panose="020B0604030504040204" pitchFamily="34" charset="0"/>
                <a:ea typeface="宋体" panose="02010600030101010101" pitchFamily="2" charset="-122"/>
              </a:rPr>
              <a:pPr eaLnBrk="1" hangingPunct="1"/>
              <a:t>22</a:t>
            </a:fld>
            <a:endParaRPr lang="en-US" altLang="zh-CN" sz="1200">
              <a:latin typeface="Tahoma" panose="020B0604030504040204" pitchFamily="34" charset="0"/>
              <a:ea typeface="宋体" panose="02010600030101010101" pitchFamily="2" charset="-122"/>
            </a:endParaRPr>
          </a:p>
        </p:txBody>
      </p:sp>
      <p:sp>
        <p:nvSpPr>
          <p:cNvPr id="37890" name="Rectangle 2">
            <a:extLst>
              <a:ext uri="{FF2B5EF4-FFF2-40B4-BE49-F238E27FC236}">
                <a16:creationId xmlns:a16="http://schemas.microsoft.com/office/drawing/2014/main" id="{632F97D5-1114-5A4A-9FE5-B096DD780B59}"/>
              </a:ext>
            </a:extLst>
          </p:cNvPr>
          <p:cNvSpPr>
            <a:spLocks noGrp="1" noRot="1" noChangeAspect="1" noChangeArrowheads="1" noTextEdit="1"/>
          </p:cNvSpPr>
          <p:nvPr>
            <p:ph type="sldImg"/>
          </p:nvPr>
        </p:nvSpPr>
        <p:spPr>
          <a:ln/>
        </p:spPr>
      </p:sp>
      <p:sp>
        <p:nvSpPr>
          <p:cNvPr id="37891" name="Rectangle 3">
            <a:extLst>
              <a:ext uri="{FF2B5EF4-FFF2-40B4-BE49-F238E27FC236}">
                <a16:creationId xmlns:a16="http://schemas.microsoft.com/office/drawing/2014/main" id="{CDA5C4D2-9D3F-E74E-907D-6B28CDBC7064}"/>
              </a:ext>
            </a:extLst>
          </p:cNvPr>
          <p:cNvSpPr>
            <a:spLocks noGrp="1" noChangeArrowheads="1"/>
          </p:cNvSpPr>
          <p:nvPr>
            <p:ph type="body" idx="1"/>
          </p:nvPr>
        </p:nvSpPr>
        <p:spPr>
          <a:xfrm>
            <a:off x="1243013" y="3335338"/>
            <a:ext cx="6823075" cy="3160712"/>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p>
            <a:pPr eaLnBrk="1" hangingPunct="1"/>
            <a:r>
              <a:rPr lang="en-US" altLang="zh-CN">
                <a:ea typeface="宋体" panose="02010600030101010101" pitchFamily="2" charset="-122"/>
              </a:rPr>
              <a:t>Steps computing the shortest path from A to D, using Dijkstra’s algorithm.  The arrows indicate the working node.</a:t>
            </a:r>
          </a:p>
          <a:p>
            <a:pPr eaLnBrk="1" hangingPunct="1"/>
            <a:r>
              <a:rPr lang="en-US" altLang="zh-CN">
                <a:ea typeface="宋体" panose="02010600030101010101" pitchFamily="2" charset="-122"/>
              </a:rPr>
              <a:t>We start out by marking node </a:t>
            </a:r>
            <a:r>
              <a:rPr lang="en-US" altLang="zh-CN" i="1">
                <a:ea typeface="宋体" panose="02010600030101010101" pitchFamily="2" charset="-122"/>
              </a:rPr>
              <a:t>A </a:t>
            </a:r>
            <a:r>
              <a:rPr lang="en-US" altLang="zh-CN">
                <a:ea typeface="宋体" panose="02010600030101010101" pitchFamily="2" charset="-122"/>
              </a:rPr>
              <a:t>as permanent, indicated by a filled-in circle. Then we examine, in turn, each of the nodes adjacent to </a:t>
            </a:r>
            <a:r>
              <a:rPr lang="en-US" altLang="zh-CN" i="1">
                <a:ea typeface="宋体" panose="02010600030101010101" pitchFamily="2" charset="-122"/>
              </a:rPr>
              <a:t>A </a:t>
            </a:r>
            <a:r>
              <a:rPr lang="en-US" altLang="zh-CN">
                <a:ea typeface="宋体" panose="02010600030101010101" pitchFamily="2" charset="-122"/>
              </a:rPr>
              <a:t>(the working node), relabeling each one with the distance to </a:t>
            </a:r>
            <a:r>
              <a:rPr lang="en-US" altLang="zh-CN" i="1">
                <a:ea typeface="宋体" panose="02010600030101010101" pitchFamily="2" charset="-122"/>
              </a:rPr>
              <a:t>A</a:t>
            </a:r>
            <a:r>
              <a:rPr lang="en-US" altLang="zh-CN">
                <a:ea typeface="宋体" panose="02010600030101010101" pitchFamily="2" charset="-122"/>
              </a:rPr>
              <a:t>. Whenever a node is relabeled, we also label it with the node from which the probe was made so that we can reconstruct the final path later. Having examined each of the nodes adjacent to </a:t>
            </a:r>
            <a:r>
              <a:rPr lang="en-US" altLang="zh-CN" i="1">
                <a:ea typeface="宋体" panose="02010600030101010101" pitchFamily="2" charset="-122"/>
              </a:rPr>
              <a:t>A</a:t>
            </a:r>
            <a:r>
              <a:rPr lang="en-US" altLang="zh-CN">
                <a:ea typeface="宋体" panose="02010600030101010101" pitchFamily="2" charset="-122"/>
              </a:rPr>
              <a:t>, we examine all the tentatively labeled nodes in the whole graph and make the one with the smallest label permanent. This one becomes the new working node.</a:t>
            </a:r>
          </a:p>
          <a:p>
            <a:pPr eaLnBrk="1" hangingPunct="1"/>
            <a:endParaRPr lang="en-US" altLang="zh-CN">
              <a:ea typeface="宋体" panose="02010600030101010101" pitchFamily="2" charset="-122"/>
            </a:endParaRPr>
          </a:p>
          <a:p>
            <a:pPr eaLnBrk="1" hangingPunct="1"/>
            <a:r>
              <a:rPr lang="en-US" altLang="zh-CN">
                <a:ea typeface="宋体" panose="02010600030101010101" pitchFamily="2" charset="-122"/>
              </a:rPr>
              <a:t>Last two steps: C(9,B) permanent; D(10,H) permanent; </a:t>
            </a:r>
            <a:endParaRPr lang="en-US" altLang="en-US">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a:extLst>
              <a:ext uri="{FF2B5EF4-FFF2-40B4-BE49-F238E27FC236}">
                <a16:creationId xmlns:a16="http://schemas.microsoft.com/office/drawing/2014/main" id="{747CF5A5-11F4-C642-BD18-AC03E293B5B0}"/>
              </a:ext>
            </a:extLst>
          </p:cNvPr>
          <p:cNvSpPr>
            <a:spLocks noGrp="1" noRot="1" noChangeAspect="1"/>
          </p:cNvSpPr>
          <p:nvPr>
            <p:ph type="sldImg"/>
          </p:nvPr>
        </p:nvSpPr>
        <p:spPr>
          <a:ln/>
        </p:spPr>
      </p:sp>
      <p:sp>
        <p:nvSpPr>
          <p:cNvPr id="39938" name="Notes Placeholder 2">
            <a:extLst>
              <a:ext uri="{FF2B5EF4-FFF2-40B4-BE49-F238E27FC236}">
                <a16:creationId xmlns:a16="http://schemas.microsoft.com/office/drawing/2014/main" id="{15183A5B-4025-9E4B-BDB7-CFBC0D2B2C5B}"/>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p>
            <a:pPr eaLnBrk="1" hangingPunct="1"/>
            <a:r>
              <a:rPr lang="en-US" altLang="en-US">
                <a:ea typeface="ＭＳ Ｐゴシック" panose="020B0600070205080204" pitchFamily="34" charset="-128"/>
              </a:rPr>
              <a:t>Stopped here step3</a:t>
            </a:r>
          </a:p>
        </p:txBody>
      </p:sp>
      <p:sp>
        <p:nvSpPr>
          <p:cNvPr id="39939" name="Slide Number Placeholder 3">
            <a:extLst>
              <a:ext uri="{FF2B5EF4-FFF2-40B4-BE49-F238E27FC236}">
                <a16:creationId xmlns:a16="http://schemas.microsoft.com/office/drawing/2014/main" id="{E7348FBF-5AEF-4E4A-B450-C41F297DE868}"/>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30275"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30275"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30275"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30275"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30275"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91E4D6C-01F9-2E4D-8F39-2850189A57EA}" type="slidenum">
              <a:rPr lang="zh-CN" altLang="en-US" sz="1200">
                <a:latin typeface="Tahoma" panose="020B0604030504040204" pitchFamily="34" charset="0"/>
                <a:ea typeface="宋体" panose="02010600030101010101" pitchFamily="2" charset="-122"/>
              </a:rPr>
              <a:pPr eaLnBrk="1" hangingPunct="1"/>
              <a:t>23</a:t>
            </a:fld>
            <a:endParaRPr lang="en-US" altLang="zh-CN" sz="1200">
              <a:latin typeface="Tahoma" panose="020B060403050404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11BD9C3A-FC5D-D348-A83E-7A527C586DB9}"/>
              </a:ext>
            </a:extLst>
          </p:cNvPr>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11EC0876-8E4A-5848-B4E7-49D5860353CA}"/>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74" name="Rectangle 2"/>
          <p:cNvSpPr>
            <a:spLocks noGrp="1" noChangeArrowheads="1"/>
          </p:cNvSpPr>
          <p:nvPr>
            <p:ph type="ctrTitle"/>
          </p:nvPr>
        </p:nvSpPr>
        <p:spPr>
          <a:xfrm>
            <a:off x="914400" y="1524000"/>
            <a:ext cx="7623175" cy="1752600"/>
          </a:xfrm>
        </p:spPr>
        <p:txBody>
          <a:bodyPr/>
          <a:lstStyle>
            <a:lvl1pPr>
              <a:defRPr sz="5000"/>
            </a:lvl1pPr>
          </a:lstStyle>
          <a:p>
            <a:r>
              <a:rPr lang="en-US"/>
              <a:t>Click to edit Master title style</a:t>
            </a:r>
          </a:p>
        </p:txBody>
      </p:sp>
      <p:sp>
        <p:nvSpPr>
          <p:cNvPr id="54275" name="Rectangle 3"/>
          <p:cNvSpPr>
            <a:spLocks noGrp="1" noChangeArrowheads="1"/>
          </p:cNvSpPr>
          <p:nvPr>
            <p:ph type="subTitle" idx="1"/>
          </p:nvPr>
        </p:nvSpPr>
        <p:spPr>
          <a:xfrm>
            <a:off x="1981200" y="3962400"/>
            <a:ext cx="6553200" cy="1752600"/>
          </a:xfrm>
        </p:spPr>
        <p:txBody>
          <a:bodyPr/>
          <a:lstStyle>
            <a:lvl1pPr marL="0" indent="0">
              <a:buFont typeface="Wingdings" charset="2"/>
              <a:buNone/>
              <a:defRPr sz="2800"/>
            </a:lvl1pPr>
          </a:lstStyle>
          <a:p>
            <a:r>
              <a:rPr lang="en-US"/>
              <a:t>Click to edit Master subtitle style</a:t>
            </a:r>
          </a:p>
        </p:txBody>
      </p:sp>
      <p:sp>
        <p:nvSpPr>
          <p:cNvPr id="6" name="Rectangle 4">
            <a:extLst>
              <a:ext uri="{FF2B5EF4-FFF2-40B4-BE49-F238E27FC236}">
                <a16:creationId xmlns:a16="http://schemas.microsoft.com/office/drawing/2014/main" id="{1B0B75D4-1F6D-0441-B69D-FA1EC50F8C95}"/>
              </a:ext>
            </a:extLst>
          </p:cNvPr>
          <p:cNvSpPr>
            <a:spLocks noGrp="1" noChangeArrowheads="1"/>
          </p:cNvSpPr>
          <p:nvPr>
            <p:ph type="dt" sz="half" idx="10"/>
          </p:nvPr>
        </p:nvSpPr>
        <p:spPr/>
        <p:txBody>
          <a:bodyPr/>
          <a:lstStyle>
            <a:lvl1pPr>
              <a:defRPr/>
            </a:lvl1pPr>
          </a:lstStyle>
          <a:p>
            <a:fld id="{0C28C719-BF56-D749-8A06-16B5770E4C35}" type="datetime1">
              <a:rPr lang="en-US" altLang="en-US" smtClean="0"/>
              <a:t>6/21/2023</a:t>
            </a:fld>
            <a:endParaRPr lang="en-US" altLang="en-US"/>
          </a:p>
        </p:txBody>
      </p:sp>
      <p:sp>
        <p:nvSpPr>
          <p:cNvPr id="7" name="Rectangle 5">
            <a:extLst>
              <a:ext uri="{FF2B5EF4-FFF2-40B4-BE49-F238E27FC236}">
                <a16:creationId xmlns:a16="http://schemas.microsoft.com/office/drawing/2014/main" id="{B32DCDED-2C83-6D46-A528-2398A6F93C5D}"/>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AFF3CE94-7971-B248-AC64-C293540A8E24}"/>
              </a:ext>
            </a:extLst>
          </p:cNvPr>
          <p:cNvSpPr>
            <a:spLocks noGrp="1" noChangeArrowheads="1"/>
          </p:cNvSpPr>
          <p:nvPr>
            <p:ph type="sldNum" sz="quarter" idx="12"/>
          </p:nvPr>
        </p:nvSpPr>
        <p:spPr/>
        <p:txBody>
          <a:bodyPr/>
          <a:lstStyle>
            <a:lvl1pPr>
              <a:defRPr/>
            </a:lvl1pPr>
          </a:lstStyle>
          <a:p>
            <a:fld id="{4BE5DFFB-3C5C-1D45-ACD0-302804D07AF7}" type="slidenum">
              <a:rPr lang="en-US" altLang="en-US"/>
              <a:pPr/>
              <a:t>‹#›</a:t>
            </a:fld>
            <a:endParaRPr lang="en-US" altLang="en-US"/>
          </a:p>
        </p:txBody>
      </p:sp>
    </p:spTree>
    <p:extLst>
      <p:ext uri="{BB962C8B-B14F-4D97-AF65-F5344CB8AC3E}">
        <p14:creationId xmlns:p14="http://schemas.microsoft.com/office/powerpoint/2010/main" val="2122860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4AEBBEC-9AB5-8847-9E71-C544C368B6CE}"/>
              </a:ext>
            </a:extLst>
          </p:cNvPr>
          <p:cNvSpPr>
            <a:spLocks noGrp="1" noChangeArrowheads="1"/>
          </p:cNvSpPr>
          <p:nvPr>
            <p:ph type="dt" sz="half" idx="10"/>
          </p:nvPr>
        </p:nvSpPr>
        <p:spPr>
          <a:ln/>
        </p:spPr>
        <p:txBody>
          <a:bodyPr/>
          <a:lstStyle>
            <a:lvl1pPr>
              <a:defRPr/>
            </a:lvl1pPr>
          </a:lstStyle>
          <a:p>
            <a:fld id="{49C6BA51-69A5-ED49-857B-0C9FF3E1F82F}" type="datetime1">
              <a:rPr lang="en-US" altLang="en-US" smtClean="0"/>
              <a:t>6/21/2023</a:t>
            </a:fld>
            <a:endParaRPr lang="en-US" altLang="en-US"/>
          </a:p>
        </p:txBody>
      </p:sp>
      <p:sp>
        <p:nvSpPr>
          <p:cNvPr id="5" name="Rectangle 5">
            <a:extLst>
              <a:ext uri="{FF2B5EF4-FFF2-40B4-BE49-F238E27FC236}">
                <a16:creationId xmlns:a16="http://schemas.microsoft.com/office/drawing/2014/main" id="{04C3BD0F-C003-6A42-9432-6A4AE7942D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3F6F44C-D2D5-7646-ADF1-29AF0806A752}"/>
              </a:ext>
            </a:extLst>
          </p:cNvPr>
          <p:cNvSpPr>
            <a:spLocks noGrp="1" noChangeArrowheads="1"/>
          </p:cNvSpPr>
          <p:nvPr>
            <p:ph type="sldNum" sz="quarter" idx="12"/>
          </p:nvPr>
        </p:nvSpPr>
        <p:spPr>
          <a:ln/>
        </p:spPr>
        <p:txBody>
          <a:bodyPr/>
          <a:lstStyle>
            <a:lvl1pPr>
              <a:defRPr/>
            </a:lvl1pPr>
          </a:lstStyle>
          <a:p>
            <a:fld id="{EB9003A3-D760-2441-B7BE-93EB89FD01A3}" type="slidenum">
              <a:rPr lang="en-US" altLang="en-US"/>
              <a:pPr/>
              <a:t>‹#›</a:t>
            </a:fld>
            <a:endParaRPr lang="en-US" altLang="en-US"/>
          </a:p>
        </p:txBody>
      </p:sp>
    </p:spTree>
    <p:extLst>
      <p:ext uri="{BB962C8B-B14F-4D97-AF65-F5344CB8AC3E}">
        <p14:creationId xmlns:p14="http://schemas.microsoft.com/office/powerpoint/2010/main" val="229837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5BA4B6A-2BC0-5246-B08A-DB93B8EB3FF7}"/>
              </a:ext>
            </a:extLst>
          </p:cNvPr>
          <p:cNvSpPr>
            <a:spLocks noGrp="1" noChangeArrowheads="1"/>
          </p:cNvSpPr>
          <p:nvPr>
            <p:ph type="dt" sz="half" idx="10"/>
          </p:nvPr>
        </p:nvSpPr>
        <p:spPr>
          <a:ln/>
        </p:spPr>
        <p:txBody>
          <a:bodyPr/>
          <a:lstStyle>
            <a:lvl1pPr>
              <a:defRPr/>
            </a:lvl1pPr>
          </a:lstStyle>
          <a:p>
            <a:fld id="{0278B879-B0EC-834F-8E4C-71931A39A8C0}" type="datetime1">
              <a:rPr lang="en-US" altLang="en-US" smtClean="0"/>
              <a:t>6/21/2023</a:t>
            </a:fld>
            <a:endParaRPr lang="en-US" altLang="en-US"/>
          </a:p>
        </p:txBody>
      </p:sp>
      <p:sp>
        <p:nvSpPr>
          <p:cNvPr id="5" name="Rectangle 5">
            <a:extLst>
              <a:ext uri="{FF2B5EF4-FFF2-40B4-BE49-F238E27FC236}">
                <a16:creationId xmlns:a16="http://schemas.microsoft.com/office/drawing/2014/main" id="{F0420265-FA52-DD4F-B602-7D78047E358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70D2AB2-A3A2-E242-BB61-0F3757C4FAF2}"/>
              </a:ext>
            </a:extLst>
          </p:cNvPr>
          <p:cNvSpPr>
            <a:spLocks noGrp="1" noChangeArrowheads="1"/>
          </p:cNvSpPr>
          <p:nvPr>
            <p:ph type="sldNum" sz="quarter" idx="12"/>
          </p:nvPr>
        </p:nvSpPr>
        <p:spPr>
          <a:ln/>
        </p:spPr>
        <p:txBody>
          <a:bodyPr/>
          <a:lstStyle>
            <a:lvl1pPr>
              <a:defRPr/>
            </a:lvl1pPr>
          </a:lstStyle>
          <a:p>
            <a:fld id="{F5C37606-3B8C-3043-92E0-1AAB86E73DD5}" type="slidenum">
              <a:rPr lang="en-US" altLang="en-US"/>
              <a:pPr/>
              <a:t>‹#›</a:t>
            </a:fld>
            <a:endParaRPr lang="en-US" altLang="en-US"/>
          </a:p>
        </p:txBody>
      </p:sp>
    </p:spTree>
    <p:extLst>
      <p:ext uri="{BB962C8B-B14F-4D97-AF65-F5344CB8AC3E}">
        <p14:creationId xmlns:p14="http://schemas.microsoft.com/office/powerpoint/2010/main" val="3468604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E0B91E7-0E1B-9441-995D-BEF6EDD62DB0}"/>
              </a:ext>
            </a:extLst>
          </p:cNvPr>
          <p:cNvSpPr>
            <a:spLocks noGrp="1" noChangeArrowheads="1"/>
          </p:cNvSpPr>
          <p:nvPr>
            <p:ph type="dt" sz="half" idx="10"/>
          </p:nvPr>
        </p:nvSpPr>
        <p:spPr>
          <a:ln/>
        </p:spPr>
        <p:txBody>
          <a:bodyPr/>
          <a:lstStyle>
            <a:lvl1pPr>
              <a:defRPr/>
            </a:lvl1pPr>
          </a:lstStyle>
          <a:p>
            <a:fld id="{D22AFC6B-262D-D942-BBFF-CAF3382920AA}" type="datetime1">
              <a:rPr lang="en-US" altLang="en-US" smtClean="0"/>
              <a:t>6/21/2023</a:t>
            </a:fld>
            <a:endParaRPr lang="en-US" altLang="en-US"/>
          </a:p>
        </p:txBody>
      </p:sp>
      <p:sp>
        <p:nvSpPr>
          <p:cNvPr id="5" name="Rectangle 5">
            <a:extLst>
              <a:ext uri="{FF2B5EF4-FFF2-40B4-BE49-F238E27FC236}">
                <a16:creationId xmlns:a16="http://schemas.microsoft.com/office/drawing/2014/main" id="{04411EB8-D36E-3843-9C11-9D78F8324E3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112BF8B-974E-A84E-B4BE-5977D9A2F1B9}"/>
              </a:ext>
            </a:extLst>
          </p:cNvPr>
          <p:cNvSpPr>
            <a:spLocks noGrp="1" noChangeArrowheads="1"/>
          </p:cNvSpPr>
          <p:nvPr>
            <p:ph type="sldNum" sz="quarter" idx="12"/>
          </p:nvPr>
        </p:nvSpPr>
        <p:spPr>
          <a:ln/>
        </p:spPr>
        <p:txBody>
          <a:bodyPr/>
          <a:lstStyle>
            <a:lvl1pPr>
              <a:defRPr/>
            </a:lvl1pPr>
          </a:lstStyle>
          <a:p>
            <a:fld id="{2062D7B1-1ED6-2A4E-AF1D-2B91DE32814F}" type="slidenum">
              <a:rPr lang="en-US" altLang="en-US"/>
              <a:pPr/>
              <a:t>‹#›</a:t>
            </a:fld>
            <a:endParaRPr lang="en-US" altLang="en-US"/>
          </a:p>
        </p:txBody>
      </p:sp>
    </p:spTree>
    <p:extLst>
      <p:ext uri="{BB962C8B-B14F-4D97-AF65-F5344CB8AC3E}">
        <p14:creationId xmlns:p14="http://schemas.microsoft.com/office/powerpoint/2010/main" val="1526882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40D7218-E6E1-7F4F-905F-85CB86AA8472}"/>
              </a:ext>
            </a:extLst>
          </p:cNvPr>
          <p:cNvSpPr>
            <a:spLocks noGrp="1" noChangeArrowheads="1"/>
          </p:cNvSpPr>
          <p:nvPr>
            <p:ph type="dt" sz="half" idx="10"/>
          </p:nvPr>
        </p:nvSpPr>
        <p:spPr>
          <a:ln/>
        </p:spPr>
        <p:txBody>
          <a:bodyPr/>
          <a:lstStyle>
            <a:lvl1pPr>
              <a:defRPr/>
            </a:lvl1pPr>
          </a:lstStyle>
          <a:p>
            <a:fld id="{6D6842D4-DE87-054D-B59D-8B0FAEE9506A}" type="datetime1">
              <a:rPr lang="en-US" altLang="en-US" smtClean="0"/>
              <a:t>6/21/2023</a:t>
            </a:fld>
            <a:endParaRPr lang="en-US" altLang="en-US"/>
          </a:p>
        </p:txBody>
      </p:sp>
      <p:sp>
        <p:nvSpPr>
          <p:cNvPr id="5" name="Rectangle 5">
            <a:extLst>
              <a:ext uri="{FF2B5EF4-FFF2-40B4-BE49-F238E27FC236}">
                <a16:creationId xmlns:a16="http://schemas.microsoft.com/office/drawing/2014/main" id="{9EE0AD34-1B15-9A4C-9ED9-EA87794C64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55714FD-7C0E-1B48-9B9B-463BE7471C00}"/>
              </a:ext>
            </a:extLst>
          </p:cNvPr>
          <p:cNvSpPr>
            <a:spLocks noGrp="1" noChangeArrowheads="1"/>
          </p:cNvSpPr>
          <p:nvPr>
            <p:ph type="sldNum" sz="quarter" idx="12"/>
          </p:nvPr>
        </p:nvSpPr>
        <p:spPr>
          <a:ln/>
        </p:spPr>
        <p:txBody>
          <a:bodyPr/>
          <a:lstStyle>
            <a:lvl1pPr>
              <a:defRPr/>
            </a:lvl1pPr>
          </a:lstStyle>
          <a:p>
            <a:fld id="{7C4AD968-E703-BA45-A428-8C69BA608709}" type="slidenum">
              <a:rPr lang="en-US" altLang="en-US"/>
              <a:pPr/>
              <a:t>‹#›</a:t>
            </a:fld>
            <a:endParaRPr lang="en-US" altLang="en-US"/>
          </a:p>
        </p:txBody>
      </p:sp>
    </p:spTree>
    <p:extLst>
      <p:ext uri="{BB962C8B-B14F-4D97-AF65-F5344CB8AC3E}">
        <p14:creationId xmlns:p14="http://schemas.microsoft.com/office/powerpoint/2010/main" val="1385975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2909069-E253-6245-B69D-545B21CE995F}"/>
              </a:ext>
            </a:extLst>
          </p:cNvPr>
          <p:cNvSpPr>
            <a:spLocks noGrp="1" noChangeArrowheads="1"/>
          </p:cNvSpPr>
          <p:nvPr>
            <p:ph type="dt" sz="half" idx="10"/>
          </p:nvPr>
        </p:nvSpPr>
        <p:spPr>
          <a:ln/>
        </p:spPr>
        <p:txBody>
          <a:bodyPr/>
          <a:lstStyle>
            <a:lvl1pPr>
              <a:defRPr/>
            </a:lvl1pPr>
          </a:lstStyle>
          <a:p>
            <a:fld id="{99745E26-4E77-1B4B-AE01-53FFFF61AFFE}" type="datetime1">
              <a:rPr lang="en-US" altLang="en-US" smtClean="0"/>
              <a:t>6/21/2023</a:t>
            </a:fld>
            <a:endParaRPr lang="en-US" altLang="en-US"/>
          </a:p>
        </p:txBody>
      </p:sp>
      <p:sp>
        <p:nvSpPr>
          <p:cNvPr id="6" name="Rectangle 5">
            <a:extLst>
              <a:ext uri="{FF2B5EF4-FFF2-40B4-BE49-F238E27FC236}">
                <a16:creationId xmlns:a16="http://schemas.microsoft.com/office/drawing/2014/main" id="{4BEDB755-38E6-E34B-8DDD-7B6487F1AB0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3ADD0F2-15DC-3F4C-9645-2408F5C1D2F9}"/>
              </a:ext>
            </a:extLst>
          </p:cNvPr>
          <p:cNvSpPr>
            <a:spLocks noGrp="1" noChangeArrowheads="1"/>
          </p:cNvSpPr>
          <p:nvPr>
            <p:ph type="sldNum" sz="quarter" idx="12"/>
          </p:nvPr>
        </p:nvSpPr>
        <p:spPr>
          <a:ln/>
        </p:spPr>
        <p:txBody>
          <a:bodyPr/>
          <a:lstStyle>
            <a:lvl1pPr>
              <a:defRPr/>
            </a:lvl1pPr>
          </a:lstStyle>
          <a:p>
            <a:fld id="{9D5CE26A-7F96-9548-8729-785BF75D3C33}" type="slidenum">
              <a:rPr lang="en-US" altLang="en-US"/>
              <a:pPr/>
              <a:t>‹#›</a:t>
            </a:fld>
            <a:endParaRPr lang="en-US" altLang="en-US"/>
          </a:p>
        </p:txBody>
      </p:sp>
    </p:spTree>
    <p:extLst>
      <p:ext uri="{BB962C8B-B14F-4D97-AF65-F5344CB8AC3E}">
        <p14:creationId xmlns:p14="http://schemas.microsoft.com/office/powerpoint/2010/main" val="1238162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1EC7427-955C-CE45-8491-B01E8CEF49E5}"/>
              </a:ext>
            </a:extLst>
          </p:cNvPr>
          <p:cNvSpPr>
            <a:spLocks noGrp="1" noChangeArrowheads="1"/>
          </p:cNvSpPr>
          <p:nvPr>
            <p:ph type="dt" sz="half" idx="10"/>
          </p:nvPr>
        </p:nvSpPr>
        <p:spPr>
          <a:ln/>
        </p:spPr>
        <p:txBody>
          <a:bodyPr/>
          <a:lstStyle>
            <a:lvl1pPr>
              <a:defRPr/>
            </a:lvl1pPr>
          </a:lstStyle>
          <a:p>
            <a:fld id="{D6D61910-9DE1-6D48-9561-E1DD40D87E41}" type="datetime1">
              <a:rPr lang="en-US" altLang="en-US" smtClean="0"/>
              <a:t>6/21/2023</a:t>
            </a:fld>
            <a:endParaRPr lang="en-US" altLang="en-US"/>
          </a:p>
        </p:txBody>
      </p:sp>
      <p:sp>
        <p:nvSpPr>
          <p:cNvPr id="8" name="Rectangle 5">
            <a:extLst>
              <a:ext uri="{FF2B5EF4-FFF2-40B4-BE49-F238E27FC236}">
                <a16:creationId xmlns:a16="http://schemas.microsoft.com/office/drawing/2014/main" id="{CEEF0060-4375-7B47-9591-208BB4A99B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D8C3F78D-C19F-0E41-B2C8-59BA31D5D042}"/>
              </a:ext>
            </a:extLst>
          </p:cNvPr>
          <p:cNvSpPr>
            <a:spLocks noGrp="1" noChangeArrowheads="1"/>
          </p:cNvSpPr>
          <p:nvPr>
            <p:ph type="sldNum" sz="quarter" idx="12"/>
          </p:nvPr>
        </p:nvSpPr>
        <p:spPr>
          <a:ln/>
        </p:spPr>
        <p:txBody>
          <a:bodyPr/>
          <a:lstStyle>
            <a:lvl1pPr>
              <a:defRPr/>
            </a:lvl1pPr>
          </a:lstStyle>
          <a:p>
            <a:fld id="{A9713FD3-250E-9446-8169-01FB62547817}" type="slidenum">
              <a:rPr lang="en-US" altLang="en-US"/>
              <a:pPr/>
              <a:t>‹#›</a:t>
            </a:fld>
            <a:endParaRPr lang="en-US" altLang="en-US"/>
          </a:p>
        </p:txBody>
      </p:sp>
    </p:spTree>
    <p:extLst>
      <p:ext uri="{BB962C8B-B14F-4D97-AF65-F5344CB8AC3E}">
        <p14:creationId xmlns:p14="http://schemas.microsoft.com/office/powerpoint/2010/main" val="468514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3A1700C-9A89-5846-8A4F-A03B0DD2C11D}"/>
              </a:ext>
            </a:extLst>
          </p:cNvPr>
          <p:cNvSpPr>
            <a:spLocks noGrp="1" noChangeArrowheads="1"/>
          </p:cNvSpPr>
          <p:nvPr>
            <p:ph type="dt" sz="half" idx="10"/>
          </p:nvPr>
        </p:nvSpPr>
        <p:spPr>
          <a:ln/>
        </p:spPr>
        <p:txBody>
          <a:bodyPr/>
          <a:lstStyle>
            <a:lvl1pPr>
              <a:defRPr/>
            </a:lvl1pPr>
          </a:lstStyle>
          <a:p>
            <a:fld id="{D2035535-D044-414C-9B78-247DDEC5BF51}" type="datetime1">
              <a:rPr lang="en-US" altLang="en-US" smtClean="0"/>
              <a:t>6/21/2023</a:t>
            </a:fld>
            <a:endParaRPr lang="en-US" altLang="en-US"/>
          </a:p>
        </p:txBody>
      </p:sp>
      <p:sp>
        <p:nvSpPr>
          <p:cNvPr id="4" name="Rectangle 5">
            <a:extLst>
              <a:ext uri="{FF2B5EF4-FFF2-40B4-BE49-F238E27FC236}">
                <a16:creationId xmlns:a16="http://schemas.microsoft.com/office/drawing/2014/main" id="{499A3F09-0A07-804B-8BCC-B971A5B9E4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DCA65EC-E100-7F42-821E-C21412CABD5E}"/>
              </a:ext>
            </a:extLst>
          </p:cNvPr>
          <p:cNvSpPr>
            <a:spLocks noGrp="1" noChangeArrowheads="1"/>
          </p:cNvSpPr>
          <p:nvPr>
            <p:ph type="sldNum" sz="quarter" idx="12"/>
          </p:nvPr>
        </p:nvSpPr>
        <p:spPr>
          <a:ln/>
        </p:spPr>
        <p:txBody>
          <a:bodyPr/>
          <a:lstStyle>
            <a:lvl1pPr>
              <a:defRPr/>
            </a:lvl1pPr>
          </a:lstStyle>
          <a:p>
            <a:fld id="{76AA5AEF-D210-764D-8514-658C72D5BB3C}" type="slidenum">
              <a:rPr lang="en-US" altLang="en-US"/>
              <a:pPr/>
              <a:t>‹#›</a:t>
            </a:fld>
            <a:endParaRPr lang="en-US" altLang="en-US"/>
          </a:p>
        </p:txBody>
      </p:sp>
    </p:spTree>
    <p:extLst>
      <p:ext uri="{BB962C8B-B14F-4D97-AF65-F5344CB8AC3E}">
        <p14:creationId xmlns:p14="http://schemas.microsoft.com/office/powerpoint/2010/main" val="1530913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DE3BEEB-045C-0B40-BCF7-8E83D67FF3AB}"/>
              </a:ext>
            </a:extLst>
          </p:cNvPr>
          <p:cNvSpPr>
            <a:spLocks noGrp="1" noChangeArrowheads="1"/>
          </p:cNvSpPr>
          <p:nvPr>
            <p:ph type="dt" sz="half" idx="10"/>
          </p:nvPr>
        </p:nvSpPr>
        <p:spPr>
          <a:ln/>
        </p:spPr>
        <p:txBody>
          <a:bodyPr/>
          <a:lstStyle>
            <a:lvl1pPr>
              <a:defRPr/>
            </a:lvl1pPr>
          </a:lstStyle>
          <a:p>
            <a:fld id="{29B2D598-F648-274D-BE4F-6C5E291A4F18}" type="datetime1">
              <a:rPr lang="en-US" altLang="en-US" smtClean="0"/>
              <a:t>6/21/2023</a:t>
            </a:fld>
            <a:endParaRPr lang="en-US" altLang="en-US"/>
          </a:p>
        </p:txBody>
      </p:sp>
      <p:sp>
        <p:nvSpPr>
          <p:cNvPr id="3" name="Rectangle 5">
            <a:extLst>
              <a:ext uri="{FF2B5EF4-FFF2-40B4-BE49-F238E27FC236}">
                <a16:creationId xmlns:a16="http://schemas.microsoft.com/office/drawing/2014/main" id="{8939CD4D-E7F4-F94B-9EF4-28378162B36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77C85C7-4127-1144-8DD5-44202EEFD2C0}"/>
              </a:ext>
            </a:extLst>
          </p:cNvPr>
          <p:cNvSpPr>
            <a:spLocks noGrp="1" noChangeArrowheads="1"/>
          </p:cNvSpPr>
          <p:nvPr>
            <p:ph type="sldNum" sz="quarter" idx="12"/>
          </p:nvPr>
        </p:nvSpPr>
        <p:spPr>
          <a:ln/>
        </p:spPr>
        <p:txBody>
          <a:bodyPr/>
          <a:lstStyle>
            <a:lvl1pPr>
              <a:defRPr/>
            </a:lvl1pPr>
          </a:lstStyle>
          <a:p>
            <a:fld id="{3FCE420A-EFF4-9442-88DA-D483459E5644}" type="slidenum">
              <a:rPr lang="en-US" altLang="en-US"/>
              <a:pPr/>
              <a:t>‹#›</a:t>
            </a:fld>
            <a:endParaRPr lang="en-US" altLang="en-US"/>
          </a:p>
        </p:txBody>
      </p:sp>
    </p:spTree>
    <p:extLst>
      <p:ext uri="{BB962C8B-B14F-4D97-AF65-F5344CB8AC3E}">
        <p14:creationId xmlns:p14="http://schemas.microsoft.com/office/powerpoint/2010/main" val="403721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EE14FC1-7F56-1248-8A6F-3BCFABAD1629}"/>
              </a:ext>
            </a:extLst>
          </p:cNvPr>
          <p:cNvSpPr>
            <a:spLocks noGrp="1" noChangeArrowheads="1"/>
          </p:cNvSpPr>
          <p:nvPr>
            <p:ph type="dt" sz="half" idx="10"/>
          </p:nvPr>
        </p:nvSpPr>
        <p:spPr>
          <a:ln/>
        </p:spPr>
        <p:txBody>
          <a:bodyPr/>
          <a:lstStyle>
            <a:lvl1pPr>
              <a:defRPr/>
            </a:lvl1pPr>
          </a:lstStyle>
          <a:p>
            <a:fld id="{54F5083C-8C97-4040-88A3-90D1E4DE30F2}" type="datetime1">
              <a:rPr lang="en-US" altLang="en-US" smtClean="0"/>
              <a:t>6/21/2023</a:t>
            </a:fld>
            <a:endParaRPr lang="en-US" altLang="en-US"/>
          </a:p>
        </p:txBody>
      </p:sp>
      <p:sp>
        <p:nvSpPr>
          <p:cNvPr id="6" name="Rectangle 5">
            <a:extLst>
              <a:ext uri="{FF2B5EF4-FFF2-40B4-BE49-F238E27FC236}">
                <a16:creationId xmlns:a16="http://schemas.microsoft.com/office/drawing/2014/main" id="{9D16F0F2-E591-A94C-9425-1BE859561B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22990F5-F2A1-9742-B29D-00AC3075383E}"/>
              </a:ext>
            </a:extLst>
          </p:cNvPr>
          <p:cNvSpPr>
            <a:spLocks noGrp="1" noChangeArrowheads="1"/>
          </p:cNvSpPr>
          <p:nvPr>
            <p:ph type="sldNum" sz="quarter" idx="12"/>
          </p:nvPr>
        </p:nvSpPr>
        <p:spPr>
          <a:ln/>
        </p:spPr>
        <p:txBody>
          <a:bodyPr/>
          <a:lstStyle>
            <a:lvl1pPr>
              <a:defRPr/>
            </a:lvl1pPr>
          </a:lstStyle>
          <a:p>
            <a:fld id="{FADC6552-1ACB-BA4F-9597-0BE50531C997}" type="slidenum">
              <a:rPr lang="en-US" altLang="en-US"/>
              <a:pPr/>
              <a:t>‹#›</a:t>
            </a:fld>
            <a:endParaRPr lang="en-US" altLang="en-US"/>
          </a:p>
        </p:txBody>
      </p:sp>
    </p:spTree>
    <p:extLst>
      <p:ext uri="{BB962C8B-B14F-4D97-AF65-F5344CB8AC3E}">
        <p14:creationId xmlns:p14="http://schemas.microsoft.com/office/powerpoint/2010/main" val="1514897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AB19CBF-67C1-694D-AF29-43595D139CD4}"/>
              </a:ext>
            </a:extLst>
          </p:cNvPr>
          <p:cNvSpPr>
            <a:spLocks noGrp="1" noChangeArrowheads="1"/>
          </p:cNvSpPr>
          <p:nvPr>
            <p:ph type="dt" sz="half" idx="10"/>
          </p:nvPr>
        </p:nvSpPr>
        <p:spPr>
          <a:ln/>
        </p:spPr>
        <p:txBody>
          <a:bodyPr/>
          <a:lstStyle>
            <a:lvl1pPr>
              <a:defRPr/>
            </a:lvl1pPr>
          </a:lstStyle>
          <a:p>
            <a:fld id="{EF57AE55-F97D-7D41-AC8E-6540C52A5F93}" type="datetime1">
              <a:rPr lang="en-US" altLang="en-US" smtClean="0"/>
              <a:t>6/21/2023</a:t>
            </a:fld>
            <a:endParaRPr lang="en-US" altLang="en-US"/>
          </a:p>
        </p:txBody>
      </p:sp>
      <p:sp>
        <p:nvSpPr>
          <p:cNvPr id="6" name="Rectangle 5">
            <a:extLst>
              <a:ext uri="{FF2B5EF4-FFF2-40B4-BE49-F238E27FC236}">
                <a16:creationId xmlns:a16="http://schemas.microsoft.com/office/drawing/2014/main" id="{294FBC84-433E-E24F-8893-47406DE6798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4A05CC7-25E6-5C42-B7EC-236DC7DA6B6A}"/>
              </a:ext>
            </a:extLst>
          </p:cNvPr>
          <p:cNvSpPr>
            <a:spLocks noGrp="1" noChangeArrowheads="1"/>
          </p:cNvSpPr>
          <p:nvPr>
            <p:ph type="sldNum" sz="quarter" idx="12"/>
          </p:nvPr>
        </p:nvSpPr>
        <p:spPr>
          <a:ln/>
        </p:spPr>
        <p:txBody>
          <a:bodyPr/>
          <a:lstStyle>
            <a:lvl1pPr>
              <a:defRPr/>
            </a:lvl1pPr>
          </a:lstStyle>
          <a:p>
            <a:fld id="{1C83F445-16DF-1441-9C28-AC2A776F7787}" type="slidenum">
              <a:rPr lang="en-US" altLang="en-US"/>
              <a:pPr/>
              <a:t>‹#›</a:t>
            </a:fld>
            <a:endParaRPr lang="en-US" altLang="en-US"/>
          </a:p>
        </p:txBody>
      </p:sp>
    </p:spTree>
    <p:extLst>
      <p:ext uri="{BB962C8B-B14F-4D97-AF65-F5344CB8AC3E}">
        <p14:creationId xmlns:p14="http://schemas.microsoft.com/office/powerpoint/2010/main" val="804945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F9D0CCB-79EE-5C42-88E4-2A93B8E4F548}"/>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E4EB235-DCFD-8948-8C24-C002B29AB59A}"/>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3252" name="Rectangle 4">
            <a:extLst>
              <a:ext uri="{FF2B5EF4-FFF2-40B4-BE49-F238E27FC236}">
                <a16:creationId xmlns:a16="http://schemas.microsoft.com/office/drawing/2014/main" id="{A7F70F79-9394-CE4C-B320-3EEB0CA82652}"/>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Garamond" panose="02020404030301010803" pitchFamily="18" charset="0"/>
              </a:defRPr>
            </a:lvl1pPr>
          </a:lstStyle>
          <a:p>
            <a:fld id="{26146A25-49B3-2E48-9F93-881077E0220B}" type="datetime1">
              <a:rPr lang="en-US" altLang="en-US" smtClean="0"/>
              <a:t>6/21/2023</a:t>
            </a:fld>
            <a:endParaRPr lang="en-US" altLang="en-US"/>
          </a:p>
        </p:txBody>
      </p:sp>
      <p:sp>
        <p:nvSpPr>
          <p:cNvPr id="53253" name="Rectangle 5">
            <a:extLst>
              <a:ext uri="{FF2B5EF4-FFF2-40B4-BE49-F238E27FC236}">
                <a16:creationId xmlns:a16="http://schemas.microsoft.com/office/drawing/2014/main" id="{E7A5F336-1696-0F43-8C72-4FBBEA4D7885}"/>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charset="0"/>
                <a:ea typeface="ＭＳ Ｐゴシック" charset="0"/>
                <a:cs typeface="Arial" charset="0"/>
              </a:defRPr>
            </a:lvl1pPr>
          </a:lstStyle>
          <a:p>
            <a:pPr>
              <a:defRPr/>
            </a:pPr>
            <a:endParaRPr lang="en-US"/>
          </a:p>
        </p:txBody>
      </p:sp>
      <p:sp>
        <p:nvSpPr>
          <p:cNvPr id="53254" name="Rectangle 6">
            <a:extLst>
              <a:ext uri="{FF2B5EF4-FFF2-40B4-BE49-F238E27FC236}">
                <a16:creationId xmlns:a16="http://schemas.microsoft.com/office/drawing/2014/main" id="{7C2D7E15-13A3-CE49-96CD-3E38734A320F}"/>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anose="02020404030301010803" pitchFamily="18" charset="0"/>
              </a:defRPr>
            </a:lvl1pPr>
          </a:lstStyle>
          <a:p>
            <a:fld id="{D12512C3-CCE9-F24A-B71C-5F659983D292}" type="slidenum">
              <a:rPr lang="en-US" altLang="en-US"/>
              <a:pPr/>
              <a:t>‹#›</a:t>
            </a:fld>
            <a:endParaRPr lang="en-US" altLang="en-US"/>
          </a:p>
        </p:txBody>
      </p:sp>
      <p:sp>
        <p:nvSpPr>
          <p:cNvPr id="1031" name="Freeform 7">
            <a:extLst>
              <a:ext uri="{FF2B5EF4-FFF2-40B4-BE49-F238E27FC236}">
                <a16:creationId xmlns:a16="http://schemas.microsoft.com/office/drawing/2014/main" id="{BE8C3292-D1CF-DE4A-8B67-E78229915094}"/>
              </a:ext>
            </a:extLst>
          </p:cNvPr>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a:extLst>
              <a:ext uri="{FF2B5EF4-FFF2-40B4-BE49-F238E27FC236}">
                <a16:creationId xmlns:a16="http://schemas.microsoft.com/office/drawing/2014/main" id="{A03F054E-6E80-E54A-B4DB-8C840F9CE20C}"/>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875"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hf hdr="0" ftr="0"/>
  <p:txStyles>
    <p:titleStyle>
      <a:lvl1pPr algn="l" rtl="0" eaLnBrk="0" fontAlgn="base" hangingPunct="0">
        <a:spcBef>
          <a:spcPct val="0"/>
        </a:spcBef>
        <a:spcAft>
          <a:spcPct val="0"/>
        </a:spcAft>
        <a:defRPr sz="4200">
          <a:solidFill>
            <a:schemeClr val="tx2"/>
          </a:solidFill>
          <a:latin typeface="+mj-lt"/>
          <a:ea typeface="ＭＳ Ｐゴシック" charset="0"/>
          <a:cs typeface="+mj-cs"/>
        </a:defRPr>
      </a:lvl1pPr>
      <a:lvl2pPr algn="l" rtl="0" eaLnBrk="0" fontAlgn="base" hangingPunct="0">
        <a:spcBef>
          <a:spcPct val="0"/>
        </a:spcBef>
        <a:spcAft>
          <a:spcPct val="0"/>
        </a:spcAft>
        <a:defRPr sz="4200">
          <a:solidFill>
            <a:schemeClr val="tx2"/>
          </a:solidFill>
          <a:latin typeface="Garamond" charset="0"/>
          <a:ea typeface="ＭＳ Ｐゴシック" charset="0"/>
          <a:cs typeface="Arial" charset="0"/>
        </a:defRPr>
      </a:lvl2pPr>
      <a:lvl3pPr algn="l" rtl="0" eaLnBrk="0" fontAlgn="base" hangingPunct="0">
        <a:spcBef>
          <a:spcPct val="0"/>
        </a:spcBef>
        <a:spcAft>
          <a:spcPct val="0"/>
        </a:spcAft>
        <a:defRPr sz="4200">
          <a:solidFill>
            <a:schemeClr val="tx2"/>
          </a:solidFill>
          <a:latin typeface="Garamond" charset="0"/>
          <a:ea typeface="ＭＳ Ｐゴシック" charset="0"/>
          <a:cs typeface="Arial" charset="0"/>
        </a:defRPr>
      </a:lvl3pPr>
      <a:lvl4pPr algn="l" rtl="0" eaLnBrk="0" fontAlgn="base" hangingPunct="0">
        <a:spcBef>
          <a:spcPct val="0"/>
        </a:spcBef>
        <a:spcAft>
          <a:spcPct val="0"/>
        </a:spcAft>
        <a:defRPr sz="4200">
          <a:solidFill>
            <a:schemeClr val="tx2"/>
          </a:solidFill>
          <a:latin typeface="Garamond" charset="0"/>
          <a:ea typeface="ＭＳ Ｐゴシック" charset="0"/>
          <a:cs typeface="Arial" charset="0"/>
        </a:defRPr>
      </a:lvl4pPr>
      <a:lvl5pPr algn="l" rtl="0" eaLnBrk="0" fontAlgn="base" hangingPunct="0">
        <a:spcBef>
          <a:spcPct val="0"/>
        </a:spcBef>
        <a:spcAft>
          <a:spcPct val="0"/>
        </a:spcAft>
        <a:defRPr sz="4200">
          <a:solidFill>
            <a:schemeClr val="tx2"/>
          </a:solidFill>
          <a:latin typeface="Garamond" charset="0"/>
          <a:ea typeface="ＭＳ Ｐゴシック" charset="0"/>
          <a:cs typeface="Arial" charset="0"/>
        </a:defRPr>
      </a:lvl5pPr>
      <a:lvl6pPr marL="457200" algn="l" rtl="0" fontAlgn="base">
        <a:spcBef>
          <a:spcPct val="0"/>
        </a:spcBef>
        <a:spcAft>
          <a:spcPct val="0"/>
        </a:spcAft>
        <a:defRPr sz="4200">
          <a:solidFill>
            <a:schemeClr val="tx2"/>
          </a:solidFill>
          <a:latin typeface="Garamond" charset="0"/>
          <a:ea typeface="Arial" charset="0"/>
          <a:cs typeface="Arial" charset="0"/>
        </a:defRPr>
      </a:lvl6pPr>
      <a:lvl7pPr marL="914400" algn="l" rtl="0" fontAlgn="base">
        <a:spcBef>
          <a:spcPct val="0"/>
        </a:spcBef>
        <a:spcAft>
          <a:spcPct val="0"/>
        </a:spcAft>
        <a:defRPr sz="4200">
          <a:solidFill>
            <a:schemeClr val="tx2"/>
          </a:solidFill>
          <a:latin typeface="Garamond" charset="0"/>
          <a:ea typeface="Arial" charset="0"/>
          <a:cs typeface="Arial" charset="0"/>
        </a:defRPr>
      </a:lvl7pPr>
      <a:lvl8pPr marL="1371600" algn="l" rtl="0" fontAlgn="base">
        <a:spcBef>
          <a:spcPct val="0"/>
        </a:spcBef>
        <a:spcAft>
          <a:spcPct val="0"/>
        </a:spcAft>
        <a:defRPr sz="4200">
          <a:solidFill>
            <a:schemeClr val="tx2"/>
          </a:solidFill>
          <a:latin typeface="Garamond" charset="0"/>
          <a:ea typeface="Arial" charset="0"/>
          <a:cs typeface="Arial" charset="0"/>
        </a:defRPr>
      </a:lvl8pPr>
      <a:lvl9pPr marL="1828800" algn="l" rtl="0" fontAlgn="base">
        <a:spcBef>
          <a:spcPct val="0"/>
        </a:spcBef>
        <a:spcAft>
          <a:spcPct val="0"/>
        </a:spcAft>
        <a:defRPr sz="4200">
          <a:solidFill>
            <a:schemeClr val="tx2"/>
          </a:solidFill>
          <a:latin typeface="Garamond" charset="0"/>
          <a:ea typeface="Arial"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ＭＳ Ｐゴシック" charset="0"/>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ea typeface="+mn-ea"/>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ea typeface="+mn-ea"/>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ea typeface="+mn-ea"/>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ea typeface="+mn-ea"/>
          <a:cs typeface="+mn-cs"/>
        </a:defRPr>
      </a:lvl5pPr>
      <a:lvl6pPr marL="21383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mn-ea"/>
          <a:cs typeface="+mn-cs"/>
        </a:defRPr>
      </a:lvl6pPr>
      <a:lvl7pPr marL="25955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mn-ea"/>
          <a:cs typeface="+mn-cs"/>
        </a:defRPr>
      </a:lvl7pPr>
      <a:lvl8pPr marL="30527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mn-ea"/>
          <a:cs typeface="+mn-cs"/>
        </a:defRPr>
      </a:lvl8pPr>
      <a:lvl9pPr marL="35099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16.bin"/><Relationship Id="rId1" Type="http://schemas.openxmlformats.org/officeDocument/2006/relationships/slideLayout" Target="../slideLayouts/slideLayout7.xml"/><Relationship Id="rId4" Type="http://schemas.openxmlformats.org/officeDocument/2006/relationships/oleObject" Target="../embeddings/oleObject17.bin"/></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6.emf"/><Relationship Id="rId18" Type="http://schemas.openxmlformats.org/officeDocument/2006/relationships/image" Target="../media/image8.emf"/><Relationship Id="rId3" Type="http://schemas.openxmlformats.org/officeDocument/2006/relationships/image" Target="../media/image4.emf"/><Relationship Id="rId21" Type="http://schemas.openxmlformats.org/officeDocument/2006/relationships/oleObject" Target="../embeddings/oleObject15.bin"/><Relationship Id="rId7" Type="http://schemas.openxmlformats.org/officeDocument/2006/relationships/oleObject" Target="../embeddings/oleObject4.bin"/><Relationship Id="rId12" Type="http://schemas.openxmlformats.org/officeDocument/2006/relationships/oleObject" Target="../embeddings/oleObject9.bin"/><Relationship Id="rId17" Type="http://schemas.openxmlformats.org/officeDocument/2006/relationships/oleObject" Target="../embeddings/oleObject12.bin"/><Relationship Id="rId2" Type="http://schemas.openxmlformats.org/officeDocument/2006/relationships/oleObject" Target="../embeddings/oleObject1.bin"/><Relationship Id="rId16" Type="http://schemas.openxmlformats.org/officeDocument/2006/relationships/image" Target="../media/image7.emf"/><Relationship Id="rId20" Type="http://schemas.openxmlformats.org/officeDocument/2006/relationships/oleObject" Target="../embeddings/oleObject14.bin"/><Relationship Id="rId1" Type="http://schemas.openxmlformats.org/officeDocument/2006/relationships/slideLayout" Target="../slideLayouts/slideLayout7.x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image" Target="../media/image5.emf"/><Relationship Id="rId15" Type="http://schemas.openxmlformats.org/officeDocument/2006/relationships/oleObject" Target="../embeddings/oleObject11.bin"/><Relationship Id="rId10" Type="http://schemas.openxmlformats.org/officeDocument/2006/relationships/oleObject" Target="../embeddings/oleObject7.bin"/><Relationship Id="rId19" Type="http://schemas.openxmlformats.org/officeDocument/2006/relationships/oleObject" Target="../embeddings/oleObject13.bin"/><Relationship Id="rId4" Type="http://schemas.openxmlformats.org/officeDocument/2006/relationships/oleObject" Target="../embeddings/oleObject2.bin"/><Relationship Id="rId9" Type="http://schemas.openxmlformats.org/officeDocument/2006/relationships/oleObject" Target="../embeddings/oleObject6.bin"/><Relationship Id="rId14"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a16="http://schemas.microsoft.com/office/drawing/2014/main" id="{CEC909FD-64B3-7F46-B7EF-DFCC72D3C0EF}"/>
              </a:ext>
            </a:extLst>
          </p:cNvPr>
          <p:cNvSpPr>
            <a:spLocks noGrp="1" noChangeArrowheads="1"/>
          </p:cNvSpPr>
          <p:nvPr>
            <p:ph type="subTitle" idx="4294967295"/>
          </p:nvPr>
        </p:nvSpPr>
        <p:spPr>
          <a:xfrm>
            <a:off x="1009650" y="2590800"/>
            <a:ext cx="7218363" cy="3635375"/>
          </a:xfrm>
        </p:spPr>
        <p:txBody>
          <a:bodyPr/>
          <a:lstStyle/>
          <a:p>
            <a:pPr marL="0" indent="0" eaLnBrk="1" hangingPunct="1">
              <a:lnSpc>
                <a:spcPct val="90000"/>
              </a:lnSpc>
              <a:buFont typeface="Wingdings" pitchFamily="2" charset="2"/>
              <a:buNone/>
            </a:pPr>
            <a:r>
              <a:rPr lang="en-US" altLang="zh-CN" sz="3600" dirty="0">
                <a:effectLst>
                  <a:outerShdw blurRad="38100" dist="38100" dir="2700000" algn="tl">
                    <a:srgbClr val="C0C0C0"/>
                  </a:outerShdw>
                </a:effectLst>
                <a:ea typeface="宋体" panose="02010600030101010101" pitchFamily="2" charset="-122"/>
              </a:rPr>
              <a:t>Lecture 9</a:t>
            </a:r>
          </a:p>
          <a:p>
            <a:pPr marL="0" indent="0" eaLnBrk="1" hangingPunct="1">
              <a:lnSpc>
                <a:spcPct val="90000"/>
              </a:lnSpc>
              <a:buFont typeface="Wingdings" pitchFamily="2" charset="2"/>
              <a:buNone/>
            </a:pPr>
            <a:endParaRPr lang="en-US" altLang="zh-CN" sz="3600" dirty="0">
              <a:effectLst>
                <a:outerShdw blurRad="38100" dist="38100" dir="2700000" algn="tl">
                  <a:srgbClr val="C0C0C0"/>
                </a:outerShdw>
              </a:effectLst>
              <a:ea typeface="宋体" panose="02010600030101010101" pitchFamily="2" charset="-122"/>
            </a:endParaRPr>
          </a:p>
          <a:p>
            <a:pPr marL="0" indent="0" eaLnBrk="1" hangingPunct="1">
              <a:lnSpc>
                <a:spcPct val="90000"/>
              </a:lnSpc>
              <a:buFont typeface="Wingdings" pitchFamily="2" charset="2"/>
              <a:buNone/>
            </a:pPr>
            <a:r>
              <a:rPr lang="en-US" altLang="zh-CN" sz="2800" dirty="0">
                <a:effectLst>
                  <a:outerShdw blurRad="38100" dist="38100" dir="2700000" algn="tl">
                    <a:srgbClr val="C0C0C0"/>
                  </a:outerShdw>
                </a:effectLst>
                <a:ea typeface="宋体" panose="02010600030101010101" pitchFamily="2" charset="-122"/>
              </a:rPr>
              <a:t>Wenbing Zhao</a:t>
            </a:r>
          </a:p>
          <a:p>
            <a:pPr marL="0" indent="0" eaLnBrk="1" hangingPunct="1">
              <a:lnSpc>
                <a:spcPct val="90000"/>
              </a:lnSpc>
              <a:buFont typeface="Wingdings" pitchFamily="2" charset="2"/>
              <a:buNone/>
            </a:pPr>
            <a:endParaRPr lang="en-US" altLang="zh-CN" sz="2000" dirty="0">
              <a:effectLst>
                <a:outerShdw blurRad="38100" dist="38100" dir="2700000" algn="tl">
                  <a:srgbClr val="C0C0C0"/>
                </a:outerShdw>
              </a:effectLst>
              <a:ea typeface="宋体" panose="02010600030101010101" pitchFamily="2" charset="-122"/>
            </a:endParaRPr>
          </a:p>
          <a:p>
            <a:pPr marL="0" indent="0" eaLnBrk="1" hangingPunct="1">
              <a:lnSpc>
                <a:spcPct val="90000"/>
              </a:lnSpc>
              <a:buFont typeface="Wingdings" pitchFamily="2" charset="2"/>
              <a:buNone/>
            </a:pPr>
            <a:r>
              <a:rPr lang="en-US" altLang="zh-CN" sz="2000" dirty="0">
                <a:effectLst>
                  <a:outerShdw blurRad="38100" dist="38100" dir="2700000" algn="tl">
                    <a:srgbClr val="C0C0C0"/>
                  </a:outerShdw>
                </a:effectLst>
                <a:ea typeface="宋体" panose="02010600030101010101" pitchFamily="2" charset="-122"/>
              </a:rPr>
              <a:t>(Part of the slides are based on Drs. Kurose &amp; Ross</a:t>
            </a:r>
            <a:r>
              <a:rPr lang="en-US" altLang="zh-CN" sz="2000" dirty="0">
                <a:effectLst>
                  <a:outerShdw blurRad="38100" dist="38100" dir="2700000" algn="tl">
                    <a:srgbClr val="C0C0C0"/>
                  </a:outerShdw>
                </a:effectLst>
                <a:latin typeface="Comic Sans MS" panose="030F0902030302020204" pitchFamily="66" charset="0"/>
                <a:ea typeface="宋体" panose="02010600030101010101" pitchFamily="2" charset="-122"/>
              </a:rPr>
              <a:t>’</a:t>
            </a:r>
            <a:r>
              <a:rPr lang="en-US" altLang="zh-CN" sz="2000" dirty="0">
                <a:effectLst>
                  <a:outerShdw blurRad="38100" dist="38100" dir="2700000" algn="tl">
                    <a:srgbClr val="C0C0C0"/>
                  </a:outerShdw>
                </a:effectLst>
                <a:ea typeface="宋体" panose="02010600030101010101" pitchFamily="2" charset="-122"/>
              </a:rPr>
              <a:t>s slides for their </a:t>
            </a:r>
            <a:r>
              <a:rPr lang="en-US" altLang="ja-JP" sz="2000" i="1" dirty="0">
                <a:effectLst>
                  <a:outerShdw blurRad="38100" dist="38100" dir="2700000" algn="tl">
                    <a:srgbClr val="C0C0C0"/>
                  </a:outerShdw>
                </a:effectLst>
                <a:ea typeface="ＭＳ Ｐゴシック" panose="020B0600070205080204" pitchFamily="34" charset="-128"/>
              </a:rPr>
              <a:t>Computer Networking </a:t>
            </a:r>
            <a:r>
              <a:rPr lang="en-US" altLang="ja-JP" sz="2000" dirty="0">
                <a:effectLst>
                  <a:outerShdw blurRad="38100" dist="38100" dir="2700000" algn="tl">
                    <a:srgbClr val="C0C0C0"/>
                  </a:outerShdw>
                </a:effectLst>
                <a:ea typeface="ＭＳ Ｐゴシック" panose="020B0600070205080204" pitchFamily="34" charset="-128"/>
              </a:rPr>
              <a:t>book)</a:t>
            </a:r>
            <a:endParaRPr lang="en-US" altLang="zh-CN" sz="2000" dirty="0">
              <a:effectLst>
                <a:outerShdw blurRad="38100" dist="38100" dir="2700000" algn="tl">
                  <a:srgbClr val="C0C0C0"/>
                </a:outerShdw>
              </a:effectLst>
              <a:ea typeface="宋体" panose="02010600030101010101" pitchFamily="2" charset="-122"/>
            </a:endParaRPr>
          </a:p>
        </p:txBody>
      </p:sp>
      <p:sp>
        <p:nvSpPr>
          <p:cNvPr id="4" name="Rectangle 2">
            <a:extLst>
              <a:ext uri="{FF2B5EF4-FFF2-40B4-BE49-F238E27FC236}">
                <a16:creationId xmlns:a16="http://schemas.microsoft.com/office/drawing/2014/main" id="{878215C5-AD4F-474B-829E-CE5C73BFE487}"/>
              </a:ext>
            </a:extLst>
          </p:cNvPr>
          <p:cNvSpPr txBox="1">
            <a:spLocks noChangeArrowheads="1"/>
          </p:cNvSpPr>
          <p:nvPr/>
        </p:nvSpPr>
        <p:spPr bwMode="auto">
          <a:xfrm>
            <a:off x="927100" y="838200"/>
            <a:ext cx="7342188" cy="139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200">
                <a:solidFill>
                  <a:schemeClr val="tx2"/>
                </a:solidFill>
                <a:latin typeface="+mj-lt"/>
                <a:ea typeface="ＭＳ Ｐゴシック" charset="0"/>
                <a:cs typeface="+mj-cs"/>
              </a:defRPr>
            </a:lvl1pPr>
            <a:lvl2pPr algn="l" rtl="0" eaLnBrk="0" fontAlgn="base" hangingPunct="0">
              <a:spcBef>
                <a:spcPct val="0"/>
              </a:spcBef>
              <a:spcAft>
                <a:spcPct val="0"/>
              </a:spcAft>
              <a:defRPr sz="4200">
                <a:solidFill>
                  <a:schemeClr val="tx2"/>
                </a:solidFill>
                <a:latin typeface="Garamond" charset="0"/>
                <a:ea typeface="ＭＳ Ｐゴシック" charset="0"/>
                <a:cs typeface="Arial" charset="0"/>
              </a:defRPr>
            </a:lvl2pPr>
            <a:lvl3pPr algn="l" rtl="0" eaLnBrk="0" fontAlgn="base" hangingPunct="0">
              <a:spcBef>
                <a:spcPct val="0"/>
              </a:spcBef>
              <a:spcAft>
                <a:spcPct val="0"/>
              </a:spcAft>
              <a:defRPr sz="4200">
                <a:solidFill>
                  <a:schemeClr val="tx2"/>
                </a:solidFill>
                <a:latin typeface="Garamond" charset="0"/>
                <a:ea typeface="ＭＳ Ｐゴシック" charset="0"/>
                <a:cs typeface="Arial" charset="0"/>
              </a:defRPr>
            </a:lvl3pPr>
            <a:lvl4pPr algn="l" rtl="0" eaLnBrk="0" fontAlgn="base" hangingPunct="0">
              <a:spcBef>
                <a:spcPct val="0"/>
              </a:spcBef>
              <a:spcAft>
                <a:spcPct val="0"/>
              </a:spcAft>
              <a:defRPr sz="4200">
                <a:solidFill>
                  <a:schemeClr val="tx2"/>
                </a:solidFill>
                <a:latin typeface="Garamond" charset="0"/>
                <a:ea typeface="ＭＳ Ｐゴシック" charset="0"/>
                <a:cs typeface="Arial" charset="0"/>
              </a:defRPr>
            </a:lvl4pPr>
            <a:lvl5pPr algn="l" rtl="0" eaLnBrk="0" fontAlgn="base" hangingPunct="0">
              <a:spcBef>
                <a:spcPct val="0"/>
              </a:spcBef>
              <a:spcAft>
                <a:spcPct val="0"/>
              </a:spcAft>
              <a:defRPr sz="4200">
                <a:solidFill>
                  <a:schemeClr val="tx2"/>
                </a:solidFill>
                <a:latin typeface="Garamond" charset="0"/>
                <a:ea typeface="ＭＳ Ｐゴシック" charset="0"/>
                <a:cs typeface="Arial" charset="0"/>
              </a:defRPr>
            </a:lvl5pPr>
            <a:lvl6pPr marL="457200" algn="l" rtl="0" fontAlgn="base">
              <a:spcBef>
                <a:spcPct val="0"/>
              </a:spcBef>
              <a:spcAft>
                <a:spcPct val="0"/>
              </a:spcAft>
              <a:defRPr sz="4200">
                <a:solidFill>
                  <a:schemeClr val="tx2"/>
                </a:solidFill>
                <a:latin typeface="Garamond" charset="0"/>
                <a:ea typeface="Arial" charset="0"/>
                <a:cs typeface="Arial" charset="0"/>
              </a:defRPr>
            </a:lvl6pPr>
            <a:lvl7pPr marL="914400" algn="l" rtl="0" fontAlgn="base">
              <a:spcBef>
                <a:spcPct val="0"/>
              </a:spcBef>
              <a:spcAft>
                <a:spcPct val="0"/>
              </a:spcAft>
              <a:defRPr sz="4200">
                <a:solidFill>
                  <a:schemeClr val="tx2"/>
                </a:solidFill>
                <a:latin typeface="Garamond" charset="0"/>
                <a:ea typeface="Arial" charset="0"/>
                <a:cs typeface="Arial" charset="0"/>
              </a:defRPr>
            </a:lvl7pPr>
            <a:lvl8pPr marL="1371600" algn="l" rtl="0" fontAlgn="base">
              <a:spcBef>
                <a:spcPct val="0"/>
              </a:spcBef>
              <a:spcAft>
                <a:spcPct val="0"/>
              </a:spcAft>
              <a:defRPr sz="4200">
                <a:solidFill>
                  <a:schemeClr val="tx2"/>
                </a:solidFill>
                <a:latin typeface="Garamond" charset="0"/>
                <a:ea typeface="Arial" charset="0"/>
                <a:cs typeface="Arial" charset="0"/>
              </a:defRPr>
            </a:lvl8pPr>
            <a:lvl9pPr marL="1828800" algn="l" rtl="0" fontAlgn="base">
              <a:spcBef>
                <a:spcPct val="0"/>
              </a:spcBef>
              <a:spcAft>
                <a:spcPct val="0"/>
              </a:spcAft>
              <a:defRPr sz="4200">
                <a:solidFill>
                  <a:schemeClr val="tx2"/>
                </a:solidFill>
                <a:latin typeface="Garamond" charset="0"/>
                <a:ea typeface="Arial" charset="0"/>
                <a:cs typeface="Arial" charset="0"/>
              </a:defRPr>
            </a:lvl9pPr>
          </a:lstStyle>
          <a:p>
            <a:pPr eaLnBrk="1" hangingPunct="1">
              <a:defRPr/>
            </a:pPr>
            <a:r>
              <a:rPr lang="en-US" altLang="zh-CN" sz="6000" kern="0">
                <a:effectLst>
                  <a:outerShdw blurRad="38100" dist="38100" dir="2700000" algn="tl">
                    <a:srgbClr val="C0C0C0"/>
                  </a:outerShdw>
                </a:effectLst>
                <a:ea typeface="宋体" panose="02010600030101010101" pitchFamily="2" charset="-122"/>
              </a:rPr>
              <a:t>CIS454/554</a:t>
            </a:r>
            <a:br>
              <a:rPr lang="en-US" altLang="zh-CN" sz="6000" kern="0">
                <a:effectLst>
                  <a:outerShdw blurRad="38100" dist="38100" dir="2700000" algn="tl">
                    <a:srgbClr val="C0C0C0"/>
                  </a:outerShdw>
                </a:effectLst>
                <a:ea typeface="宋体" panose="02010600030101010101" pitchFamily="2" charset="-122"/>
              </a:rPr>
            </a:br>
            <a:r>
              <a:rPr lang="en-US" altLang="zh-CN" sz="6000" kern="0">
                <a:effectLst>
                  <a:outerShdw blurRad="38100" dist="38100" dir="2700000" algn="tl">
                    <a:srgbClr val="C0C0C0"/>
                  </a:outerShdw>
                </a:effectLst>
                <a:ea typeface="宋体" panose="02010600030101010101" pitchFamily="2" charset="-122"/>
              </a:rPr>
              <a:t>Data Comm. Networks</a:t>
            </a:r>
            <a:endParaRPr lang="en-US" altLang="zh-CN" sz="6000" kern="0" dirty="0">
              <a:effectLst>
                <a:outerShdw blurRad="38100" dist="38100" dir="2700000" algn="tl">
                  <a:srgbClr val="C0C0C0"/>
                </a:outerShdw>
              </a:effectLst>
              <a:ea typeface="SimSun" pitchFamily="2" charset="-122"/>
            </a:endParaRPr>
          </a:p>
        </p:txBody>
      </p:sp>
      <p:sp>
        <p:nvSpPr>
          <p:cNvPr id="2" name="Date Placeholder 1">
            <a:extLst>
              <a:ext uri="{FF2B5EF4-FFF2-40B4-BE49-F238E27FC236}">
                <a16:creationId xmlns:a16="http://schemas.microsoft.com/office/drawing/2014/main" id="{13A94B15-126E-5426-2A7D-CDE3640852D6}"/>
              </a:ext>
            </a:extLst>
          </p:cNvPr>
          <p:cNvSpPr>
            <a:spLocks noGrp="1"/>
          </p:cNvSpPr>
          <p:nvPr>
            <p:ph type="dt" sz="half" idx="10"/>
          </p:nvPr>
        </p:nvSpPr>
        <p:spPr/>
        <p:txBody>
          <a:bodyPr/>
          <a:lstStyle/>
          <a:p>
            <a:fld id="{59E5DCAA-A39A-F54E-9E58-20A0E5A787D4}"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ED9305BA-E65B-55E7-E8A7-F67DE087213B}"/>
              </a:ext>
            </a:extLst>
          </p:cNvPr>
          <p:cNvSpPr>
            <a:spLocks noGrp="1"/>
          </p:cNvSpPr>
          <p:nvPr>
            <p:ph type="sldNum" sz="quarter" idx="12"/>
          </p:nvPr>
        </p:nvSpPr>
        <p:spPr/>
        <p:txBody>
          <a:bodyPr/>
          <a:lstStyle/>
          <a:p>
            <a:fld id="{3FCE420A-EFF4-9442-88DA-D483459E5644}" type="slidenum">
              <a:rPr lang="en-US" altLang="en-US" smtClean="0"/>
              <a:pPr/>
              <a:t>1</a:t>
            </a:fld>
            <a:endParaRPr lang="en-US" alt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82" name="Rectangle 2">
            <a:extLst>
              <a:ext uri="{FF2B5EF4-FFF2-40B4-BE49-F238E27FC236}">
                <a16:creationId xmlns:a16="http://schemas.microsoft.com/office/drawing/2014/main" id="{9AAB3E9F-58CA-EE49-B4B1-34E84EB39AB0}"/>
              </a:ext>
            </a:extLst>
          </p:cNvPr>
          <p:cNvSpPr>
            <a:spLocks noGrp="1" noChangeArrowheads="1"/>
          </p:cNvSpPr>
          <p:nvPr>
            <p:ph type="title" idx="4294967295"/>
          </p:nvPr>
        </p:nvSpPr>
        <p:spPr/>
        <p:txBody>
          <a:bodyPr anchor="ctr"/>
          <a:lstStyle/>
          <a:p>
            <a:pPr eaLnBrk="1" hangingPunct="1"/>
            <a:r>
              <a:rPr lang="en-US" altLang="en-US" sz="3800">
                <a:effectLst>
                  <a:outerShdw blurRad="38100" dist="38100" dir="2700000" algn="tl">
                    <a:srgbClr val="C0C0C0"/>
                  </a:outerShdw>
                </a:effectLst>
                <a:ea typeface="ＭＳ Ｐゴシック" panose="020B0600070205080204" pitchFamily="34" charset="-128"/>
              </a:rPr>
              <a:t>Network Layer Connection and Connection-less Service</a:t>
            </a:r>
          </a:p>
        </p:txBody>
      </p:sp>
      <p:sp>
        <p:nvSpPr>
          <p:cNvPr id="24581" name="Rectangle 3">
            <a:extLst>
              <a:ext uri="{FF2B5EF4-FFF2-40B4-BE49-F238E27FC236}">
                <a16:creationId xmlns:a16="http://schemas.microsoft.com/office/drawing/2014/main" id="{3303F9CE-7AF1-1144-9D54-32E38F8E8616}"/>
              </a:ext>
            </a:extLst>
          </p:cNvPr>
          <p:cNvSpPr>
            <a:spLocks noGrp="1" noChangeArrowheads="1"/>
          </p:cNvSpPr>
          <p:nvPr>
            <p:ph type="body" idx="4294967295"/>
          </p:nvPr>
        </p:nvSpPr>
        <p:spPr/>
        <p:txBody>
          <a:bodyPr/>
          <a:lstStyle/>
          <a:p>
            <a:pPr eaLnBrk="1" hangingPunct="1"/>
            <a:r>
              <a:rPr lang="en-US" altLang="en-US" sz="2600">
                <a:solidFill>
                  <a:schemeClr val="tx2"/>
                </a:solidFill>
                <a:ea typeface="ＭＳ Ｐゴシック" panose="020B0600070205080204" pitchFamily="34" charset="-128"/>
              </a:rPr>
              <a:t>Datagram network </a:t>
            </a:r>
            <a:r>
              <a:rPr lang="en-US" altLang="en-US" sz="2600">
                <a:ea typeface="ＭＳ Ｐゴシック" panose="020B0600070205080204" pitchFamily="34" charset="-128"/>
              </a:rPr>
              <a:t>provides network-layer connectionless service</a:t>
            </a:r>
          </a:p>
          <a:p>
            <a:pPr eaLnBrk="1" hangingPunct="1"/>
            <a:r>
              <a:rPr lang="en-US" altLang="en-US" sz="2600">
                <a:solidFill>
                  <a:srgbClr val="006633"/>
                </a:solidFill>
                <a:ea typeface="ＭＳ Ｐゴシック" panose="020B0600070205080204" pitchFamily="34" charset="-128"/>
              </a:rPr>
              <a:t>Virtual Circuit network </a:t>
            </a:r>
            <a:r>
              <a:rPr lang="en-US" altLang="en-US" sz="2600">
                <a:ea typeface="ＭＳ Ｐゴシック" panose="020B0600070205080204" pitchFamily="34" charset="-128"/>
              </a:rPr>
              <a:t>provides network-layer connection-oriented service (omitted)</a:t>
            </a:r>
          </a:p>
          <a:p>
            <a:pPr eaLnBrk="1" hangingPunct="1"/>
            <a:endParaRPr lang="en-US" altLang="en-US" sz="2600">
              <a:ea typeface="ＭＳ Ｐゴシック" panose="020B0600070205080204" pitchFamily="34" charset="-128"/>
            </a:endParaRPr>
          </a:p>
        </p:txBody>
      </p:sp>
      <p:sp>
        <p:nvSpPr>
          <p:cNvPr id="2" name="Date Placeholder 1">
            <a:extLst>
              <a:ext uri="{FF2B5EF4-FFF2-40B4-BE49-F238E27FC236}">
                <a16:creationId xmlns:a16="http://schemas.microsoft.com/office/drawing/2014/main" id="{E4EBC93E-F141-B33B-2FD6-36E34F1F2C5E}"/>
              </a:ext>
            </a:extLst>
          </p:cNvPr>
          <p:cNvSpPr>
            <a:spLocks noGrp="1"/>
          </p:cNvSpPr>
          <p:nvPr>
            <p:ph type="dt" sz="half" idx="10"/>
          </p:nvPr>
        </p:nvSpPr>
        <p:spPr/>
        <p:txBody>
          <a:bodyPr/>
          <a:lstStyle/>
          <a:p>
            <a:fld id="{82C52F91-4C0E-1C42-9645-3DE13A7C0EEA}"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49D27E42-4A96-FBFA-5E19-AED0D7FD8EFC}"/>
              </a:ext>
            </a:extLst>
          </p:cNvPr>
          <p:cNvSpPr>
            <a:spLocks noGrp="1"/>
          </p:cNvSpPr>
          <p:nvPr>
            <p:ph type="sldNum" sz="quarter" idx="12"/>
          </p:nvPr>
        </p:nvSpPr>
        <p:spPr/>
        <p:txBody>
          <a:bodyPr/>
          <a:lstStyle/>
          <a:p>
            <a:fld id="{3FCE420A-EFF4-9442-88DA-D483459E5644}"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6706" name="Rectangle 2">
            <a:extLst>
              <a:ext uri="{FF2B5EF4-FFF2-40B4-BE49-F238E27FC236}">
                <a16:creationId xmlns:a16="http://schemas.microsoft.com/office/drawing/2014/main" id="{D4FB757D-6528-F740-B9D7-3385DBBF63E4}"/>
              </a:ext>
            </a:extLst>
          </p:cNvPr>
          <p:cNvSpPr>
            <a:spLocks noGrp="1" noChangeArrowheads="1"/>
          </p:cNvSpPr>
          <p:nvPr>
            <p:ph type="title" idx="4294967295"/>
          </p:nvPr>
        </p:nvSpPr>
        <p:spPr>
          <a:xfrm>
            <a:off x="519113" y="0"/>
            <a:ext cx="7772400" cy="1143000"/>
          </a:xfrm>
        </p:spPr>
        <p:txBody>
          <a:bodyPr anchor="ctr"/>
          <a:lstStyle/>
          <a:p>
            <a:pPr eaLnBrk="1" hangingPunct="1">
              <a:defRPr/>
            </a:pPr>
            <a:r>
              <a:rPr lang="en-US" sz="3800">
                <a:effectLst>
                  <a:outerShdw blurRad="38100" dist="38100" dir="2700000" algn="tl">
                    <a:srgbClr val="DDDDDD"/>
                  </a:outerShdw>
                </a:effectLst>
              </a:rPr>
              <a:t>Datagram Networks</a:t>
            </a:r>
            <a:endParaRPr lang="en-US">
              <a:effectLst>
                <a:outerShdw blurRad="38100" dist="38100" dir="2700000" algn="tl">
                  <a:srgbClr val="DDDDDD"/>
                </a:outerShdw>
              </a:effectLst>
            </a:endParaRPr>
          </a:p>
        </p:txBody>
      </p:sp>
      <p:sp>
        <p:nvSpPr>
          <p:cNvPr id="25605" name="Rectangle 3">
            <a:extLst>
              <a:ext uri="{FF2B5EF4-FFF2-40B4-BE49-F238E27FC236}">
                <a16:creationId xmlns:a16="http://schemas.microsoft.com/office/drawing/2014/main" id="{4578EABC-5531-2540-AAAB-F10A6D5A2ED4}"/>
              </a:ext>
            </a:extLst>
          </p:cNvPr>
          <p:cNvSpPr>
            <a:spLocks noGrp="1" noChangeArrowheads="1"/>
          </p:cNvSpPr>
          <p:nvPr>
            <p:ph type="body" sz="half" idx="4294967295"/>
          </p:nvPr>
        </p:nvSpPr>
        <p:spPr>
          <a:xfrm>
            <a:off x="568325" y="1038225"/>
            <a:ext cx="8391525" cy="2276475"/>
          </a:xfrm>
        </p:spPr>
        <p:txBody>
          <a:bodyPr/>
          <a:lstStyle/>
          <a:p>
            <a:pPr eaLnBrk="1" hangingPunct="1"/>
            <a:r>
              <a:rPr lang="en-US" altLang="en-US" sz="2200">
                <a:ea typeface="ＭＳ Ｐゴシック" panose="020B0600070205080204" pitchFamily="34" charset="-128"/>
              </a:rPr>
              <a:t>No call setup at network layer</a:t>
            </a:r>
          </a:p>
          <a:p>
            <a:pPr eaLnBrk="1" hangingPunct="1"/>
            <a:r>
              <a:rPr lang="en-US" altLang="en-US" sz="2200">
                <a:solidFill>
                  <a:srgbClr val="006633"/>
                </a:solidFill>
                <a:ea typeface="ＭＳ Ｐゴシック" panose="020B0600070205080204" pitchFamily="34" charset="-128"/>
              </a:rPr>
              <a:t>Routers</a:t>
            </a:r>
            <a:r>
              <a:rPr lang="en-US" altLang="en-US" sz="2200">
                <a:ea typeface="ＭＳ Ｐゴシック" panose="020B0600070205080204" pitchFamily="34" charset="-128"/>
              </a:rPr>
              <a:t>: no state about end-to-end connections</a:t>
            </a:r>
          </a:p>
          <a:p>
            <a:pPr lvl="1" eaLnBrk="1" hangingPunct="1"/>
            <a:r>
              <a:rPr lang="en-US" altLang="en-US" sz="2000"/>
              <a:t>no network-level concept of </a:t>
            </a:r>
            <a:r>
              <a:rPr lang="ja-JP" altLang="en-US" sz="2000">
                <a:ea typeface="ＭＳ Ｐゴシック" panose="020B0600070205080204" pitchFamily="34" charset="-128"/>
              </a:rPr>
              <a:t>“</a:t>
            </a:r>
            <a:r>
              <a:rPr lang="en-US" altLang="ja-JP" sz="2000">
                <a:ea typeface="ＭＳ Ｐゴシック" panose="020B0600070205080204" pitchFamily="34" charset="-128"/>
              </a:rPr>
              <a:t>connection</a:t>
            </a:r>
            <a:r>
              <a:rPr lang="ja-JP" altLang="en-US" sz="2000">
                <a:ea typeface="ＭＳ Ｐゴシック" panose="020B0600070205080204" pitchFamily="34" charset="-128"/>
              </a:rPr>
              <a:t>”</a:t>
            </a:r>
            <a:endParaRPr lang="en-US" altLang="ja-JP" sz="2000">
              <a:ea typeface="ＭＳ Ｐゴシック" panose="020B0600070205080204" pitchFamily="34" charset="-128"/>
            </a:endParaRPr>
          </a:p>
          <a:p>
            <a:pPr eaLnBrk="1" hangingPunct="1"/>
            <a:r>
              <a:rPr lang="en-US" altLang="en-US" sz="2200">
                <a:ea typeface="ＭＳ Ｐゴシック" panose="020B0600070205080204" pitchFamily="34" charset="-128"/>
              </a:rPr>
              <a:t>Packets forwarded using destination host address</a:t>
            </a:r>
          </a:p>
          <a:p>
            <a:pPr lvl="1" eaLnBrk="1" hangingPunct="1"/>
            <a:r>
              <a:rPr lang="en-US" altLang="en-US" sz="2000"/>
              <a:t>packets between same source-dest pair may take different paths</a:t>
            </a:r>
          </a:p>
        </p:txBody>
      </p:sp>
      <p:sp>
        <p:nvSpPr>
          <p:cNvPr id="25606" name="Line 4">
            <a:extLst>
              <a:ext uri="{FF2B5EF4-FFF2-40B4-BE49-F238E27FC236}">
                <a16:creationId xmlns:a16="http://schemas.microsoft.com/office/drawing/2014/main" id="{26F56C87-A21A-DF46-8883-7C3BE96B8AE2}"/>
              </a:ext>
            </a:extLst>
          </p:cNvPr>
          <p:cNvSpPr>
            <a:spLocks noChangeShapeType="1"/>
          </p:cNvSpPr>
          <p:nvPr/>
        </p:nvSpPr>
        <p:spPr bwMode="auto">
          <a:xfrm rot="5400000" flipV="1">
            <a:off x="2706688" y="4235450"/>
            <a:ext cx="6350" cy="15779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5607" name="Group 149">
            <a:extLst>
              <a:ext uri="{FF2B5EF4-FFF2-40B4-BE49-F238E27FC236}">
                <a16:creationId xmlns:a16="http://schemas.microsoft.com/office/drawing/2014/main" id="{AFF8CBF6-D8C0-1B4C-AAA2-1AB8D19CB7A5}"/>
              </a:ext>
            </a:extLst>
          </p:cNvPr>
          <p:cNvGrpSpPr>
            <a:grpSpLocks/>
          </p:cNvGrpSpPr>
          <p:nvPr/>
        </p:nvGrpSpPr>
        <p:grpSpPr bwMode="auto">
          <a:xfrm>
            <a:off x="479425" y="3155950"/>
            <a:ext cx="1566863" cy="1997075"/>
            <a:chOff x="479425" y="3155950"/>
            <a:chExt cx="1566863" cy="1996877"/>
          </a:xfrm>
        </p:grpSpPr>
        <p:graphicFrame>
          <p:nvGraphicFramePr>
            <p:cNvPr id="25741" name="Object 2">
              <a:extLst>
                <a:ext uri="{FF2B5EF4-FFF2-40B4-BE49-F238E27FC236}">
                  <a16:creationId xmlns:a16="http://schemas.microsoft.com/office/drawing/2014/main" id="{332435F8-9FA0-5841-8172-5DD8E20262DB}"/>
                </a:ext>
              </a:extLst>
            </p:cNvPr>
            <p:cNvGraphicFramePr>
              <a:graphicFrameLocks noChangeAspect="1"/>
            </p:cNvGraphicFramePr>
            <p:nvPr/>
          </p:nvGraphicFramePr>
          <p:xfrm>
            <a:off x="1074738" y="3155950"/>
            <a:ext cx="528637" cy="419100"/>
          </p:xfrm>
          <a:graphic>
            <a:graphicData uri="http://schemas.openxmlformats.org/presentationml/2006/ole">
              <mc:AlternateContent xmlns:mc="http://schemas.openxmlformats.org/markup-compatibility/2006">
                <mc:Choice xmlns:v="urn:schemas-microsoft-com:vml" Requires="v">
                  <p:oleObj name="Clip" r:id="rId2" imgW="17462500" imgH="14478000" progId="MS_ClipArt_Gallery.2">
                    <p:embed/>
                  </p:oleObj>
                </mc:Choice>
                <mc:Fallback>
                  <p:oleObj name="Clip" r:id="rId2" imgW="17462500" imgH="14478000" progId="MS_ClipArt_Gallery.2">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738" y="3155950"/>
                          <a:ext cx="528637"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25742" name="Group 6">
              <a:extLst>
                <a:ext uri="{FF2B5EF4-FFF2-40B4-BE49-F238E27FC236}">
                  <a16:creationId xmlns:a16="http://schemas.microsoft.com/office/drawing/2014/main" id="{1BD21E15-3189-2F41-929D-0488029C9776}"/>
                </a:ext>
              </a:extLst>
            </p:cNvPr>
            <p:cNvGrpSpPr>
              <a:grpSpLocks/>
            </p:cNvGrpSpPr>
            <p:nvPr/>
          </p:nvGrpSpPr>
          <p:grpSpPr bwMode="auto">
            <a:xfrm>
              <a:off x="479425" y="3498850"/>
              <a:ext cx="1566863" cy="1653977"/>
              <a:chOff x="2956" y="969"/>
              <a:chExt cx="513" cy="532"/>
            </a:xfrm>
          </p:grpSpPr>
          <p:sp>
            <p:nvSpPr>
              <p:cNvPr id="25743" name="Rectangle 7">
                <a:extLst>
                  <a:ext uri="{FF2B5EF4-FFF2-40B4-BE49-F238E27FC236}">
                    <a16:creationId xmlns:a16="http://schemas.microsoft.com/office/drawing/2014/main" id="{1B027753-1162-8C4D-A4DF-C150AB6BBC8B}"/>
                  </a:ext>
                </a:extLst>
              </p:cNvPr>
              <p:cNvSpPr>
                <a:spLocks noChangeArrowheads="1"/>
              </p:cNvSpPr>
              <p:nvPr/>
            </p:nvSpPr>
            <p:spPr bwMode="auto">
              <a:xfrm>
                <a:off x="3018" y="969"/>
                <a:ext cx="426" cy="4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744" name="Rectangle 8">
                <a:extLst>
                  <a:ext uri="{FF2B5EF4-FFF2-40B4-BE49-F238E27FC236}">
                    <a16:creationId xmlns:a16="http://schemas.microsoft.com/office/drawing/2014/main" id="{F4F4424C-A34A-6A41-8E4E-5BA9FE94631A}"/>
                  </a:ext>
                </a:extLst>
              </p:cNvPr>
              <p:cNvSpPr>
                <a:spLocks noChangeArrowheads="1"/>
              </p:cNvSpPr>
              <p:nvPr/>
            </p:nvSpPr>
            <p:spPr bwMode="auto">
              <a:xfrm>
                <a:off x="2997" y="984"/>
                <a:ext cx="435" cy="504"/>
              </a:xfrm>
              <a:prstGeom prst="rect">
                <a:avLst/>
              </a:prstGeom>
              <a:solidFill>
                <a:schemeClr val="bg1"/>
              </a:solidFill>
              <a:ln w="12700">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745" name="Rectangle 9">
                <a:extLst>
                  <a:ext uri="{FF2B5EF4-FFF2-40B4-BE49-F238E27FC236}">
                    <a16:creationId xmlns:a16="http://schemas.microsoft.com/office/drawing/2014/main" id="{314ACAA9-2E3F-7E4C-9945-6E0E06062716}"/>
                  </a:ext>
                </a:extLst>
              </p:cNvPr>
              <p:cNvSpPr>
                <a:spLocks noChangeArrowheads="1"/>
              </p:cNvSpPr>
              <p:nvPr/>
            </p:nvSpPr>
            <p:spPr bwMode="auto">
              <a:xfrm>
                <a:off x="3000" y="1185"/>
                <a:ext cx="432" cy="10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746" name="Text Box 10">
                <a:extLst>
                  <a:ext uri="{FF2B5EF4-FFF2-40B4-BE49-F238E27FC236}">
                    <a16:creationId xmlns:a16="http://schemas.microsoft.com/office/drawing/2014/main" id="{40618015-6A19-C345-87DD-2EEB261267CB}"/>
                  </a:ext>
                </a:extLst>
              </p:cNvPr>
              <p:cNvSpPr txBox="1">
                <a:spLocks noChangeArrowheads="1"/>
              </p:cNvSpPr>
              <p:nvPr/>
            </p:nvSpPr>
            <p:spPr bwMode="auto">
              <a:xfrm>
                <a:off x="2956" y="978"/>
                <a:ext cx="513" cy="523"/>
              </a:xfrm>
              <a:prstGeom prst="rect">
                <a:avLst/>
              </a:prstGeom>
              <a:solidFill>
                <a:schemeClr val="bg1"/>
              </a:solidFill>
              <a:ln w="9525">
                <a:solidFill>
                  <a:schemeClr val="bg2"/>
                </a:solidFill>
                <a:miter lim="800000"/>
                <a:headEnd/>
                <a:tailEnd/>
              </a:ln>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2000">
                    <a:solidFill>
                      <a:schemeClr val="bg2"/>
                    </a:solidFill>
                    <a:latin typeface="Comic Sans MS" panose="030F0902030302020204" pitchFamily="66" charset="0"/>
                  </a:rPr>
                  <a:t>application</a:t>
                </a:r>
              </a:p>
              <a:p>
                <a:r>
                  <a:rPr lang="en-US" altLang="en-US" sz="2000">
                    <a:solidFill>
                      <a:schemeClr val="bg2"/>
                    </a:solidFill>
                    <a:latin typeface="Comic Sans MS" panose="030F0902030302020204" pitchFamily="66" charset="0"/>
                  </a:rPr>
                  <a:t>transport</a:t>
                </a:r>
              </a:p>
              <a:p>
                <a:r>
                  <a:rPr lang="en-US" altLang="en-US" sz="2000" b="1">
                    <a:solidFill>
                      <a:srgbClr val="0000CC"/>
                    </a:solidFill>
                    <a:latin typeface="Comic Sans MS" panose="030F0902030302020204" pitchFamily="66" charset="0"/>
                  </a:rPr>
                  <a:t>network</a:t>
                </a:r>
              </a:p>
              <a:p>
                <a:r>
                  <a:rPr lang="en-US" altLang="en-US" sz="2000">
                    <a:solidFill>
                      <a:schemeClr val="bg2"/>
                    </a:solidFill>
                    <a:latin typeface="Comic Sans MS" panose="030F0902030302020204" pitchFamily="66" charset="0"/>
                  </a:rPr>
                  <a:t>data link</a:t>
                </a:r>
              </a:p>
              <a:p>
                <a:r>
                  <a:rPr lang="en-US" altLang="en-US" sz="2000">
                    <a:solidFill>
                      <a:schemeClr val="bg2"/>
                    </a:solidFill>
                    <a:latin typeface="Comic Sans MS" panose="030F0902030302020204" pitchFamily="66" charset="0"/>
                  </a:rPr>
                  <a:t>physical</a:t>
                </a:r>
                <a:endParaRPr lang="en-US" altLang="en-US" sz="2000">
                  <a:solidFill>
                    <a:schemeClr val="bg2"/>
                  </a:solidFill>
                  <a:latin typeface="Times New Roman" panose="02020603050405020304" pitchFamily="18" charset="0"/>
                </a:endParaRPr>
              </a:p>
            </p:txBody>
          </p:sp>
          <p:sp>
            <p:nvSpPr>
              <p:cNvPr id="25747" name="Line 11">
                <a:extLst>
                  <a:ext uri="{FF2B5EF4-FFF2-40B4-BE49-F238E27FC236}">
                    <a16:creationId xmlns:a16="http://schemas.microsoft.com/office/drawing/2014/main" id="{3CD88BBF-3D62-2247-AC50-FD6113E12F76}"/>
                  </a:ext>
                </a:extLst>
              </p:cNvPr>
              <p:cNvSpPr>
                <a:spLocks noChangeShapeType="1"/>
              </p:cNvSpPr>
              <p:nvPr/>
            </p:nvSpPr>
            <p:spPr bwMode="auto">
              <a:xfrm>
                <a:off x="2997" y="1194"/>
                <a:ext cx="435" cy="3"/>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48" name="Line 12">
                <a:extLst>
                  <a:ext uri="{FF2B5EF4-FFF2-40B4-BE49-F238E27FC236}">
                    <a16:creationId xmlns:a16="http://schemas.microsoft.com/office/drawing/2014/main" id="{2A93939D-05C7-294A-BE97-18D1E71CFC13}"/>
                  </a:ext>
                </a:extLst>
              </p:cNvPr>
              <p:cNvSpPr>
                <a:spLocks noChangeShapeType="1"/>
              </p:cNvSpPr>
              <p:nvPr/>
            </p:nvSpPr>
            <p:spPr bwMode="auto">
              <a:xfrm>
                <a:off x="3003" y="1290"/>
                <a:ext cx="435" cy="3"/>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49" name="Line 13">
                <a:extLst>
                  <a:ext uri="{FF2B5EF4-FFF2-40B4-BE49-F238E27FC236}">
                    <a16:creationId xmlns:a16="http://schemas.microsoft.com/office/drawing/2014/main" id="{8E379875-07AB-DB48-9533-98BD1D387573}"/>
                  </a:ext>
                </a:extLst>
              </p:cNvPr>
              <p:cNvSpPr>
                <a:spLocks noChangeShapeType="1"/>
              </p:cNvSpPr>
              <p:nvPr/>
            </p:nvSpPr>
            <p:spPr bwMode="auto">
              <a:xfrm>
                <a:off x="3003" y="1374"/>
                <a:ext cx="435" cy="3"/>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50" name="Line 14">
                <a:extLst>
                  <a:ext uri="{FF2B5EF4-FFF2-40B4-BE49-F238E27FC236}">
                    <a16:creationId xmlns:a16="http://schemas.microsoft.com/office/drawing/2014/main" id="{49C3D071-FF84-234D-B689-DD040E416911}"/>
                  </a:ext>
                </a:extLst>
              </p:cNvPr>
              <p:cNvSpPr>
                <a:spLocks noChangeShapeType="1"/>
              </p:cNvSpPr>
              <p:nvPr/>
            </p:nvSpPr>
            <p:spPr bwMode="auto">
              <a:xfrm>
                <a:off x="3003" y="1092"/>
                <a:ext cx="435" cy="3"/>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25608" name="Line 16">
            <a:extLst>
              <a:ext uri="{FF2B5EF4-FFF2-40B4-BE49-F238E27FC236}">
                <a16:creationId xmlns:a16="http://schemas.microsoft.com/office/drawing/2014/main" id="{03E30E76-1503-1245-BB89-66FEABA7B841}"/>
              </a:ext>
            </a:extLst>
          </p:cNvPr>
          <p:cNvSpPr>
            <a:spLocks noChangeShapeType="1"/>
          </p:cNvSpPr>
          <p:nvPr/>
        </p:nvSpPr>
        <p:spPr bwMode="auto">
          <a:xfrm rot="-5400000" flipH="1" flipV="1">
            <a:off x="6702425" y="4418013"/>
            <a:ext cx="6350" cy="14033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6721" name="Text Box 17">
            <a:extLst>
              <a:ext uri="{FF2B5EF4-FFF2-40B4-BE49-F238E27FC236}">
                <a16:creationId xmlns:a16="http://schemas.microsoft.com/office/drawing/2014/main" id="{9D58BC58-4327-AE44-B940-EBDF346EBD2A}"/>
              </a:ext>
            </a:extLst>
          </p:cNvPr>
          <p:cNvSpPr txBox="1">
            <a:spLocks noChangeArrowheads="1"/>
          </p:cNvSpPr>
          <p:nvPr/>
        </p:nvSpPr>
        <p:spPr bwMode="auto">
          <a:xfrm>
            <a:off x="1998663" y="4360863"/>
            <a:ext cx="14970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a:solidFill>
                  <a:srgbClr val="006633"/>
                </a:solidFill>
                <a:latin typeface="Comic Sans MS" panose="030F0902030302020204" pitchFamily="66" charset="0"/>
              </a:rPr>
              <a:t>1. Send data</a:t>
            </a:r>
            <a:endParaRPr lang="en-US" altLang="en-US">
              <a:solidFill>
                <a:srgbClr val="006633"/>
              </a:solidFill>
              <a:latin typeface="Times New Roman" panose="02020603050405020304" pitchFamily="18" charset="0"/>
            </a:endParaRPr>
          </a:p>
        </p:txBody>
      </p:sp>
      <p:sp>
        <p:nvSpPr>
          <p:cNvPr id="1096722" name="Text Box 18">
            <a:extLst>
              <a:ext uri="{FF2B5EF4-FFF2-40B4-BE49-F238E27FC236}">
                <a16:creationId xmlns:a16="http://schemas.microsoft.com/office/drawing/2014/main" id="{DF3F585B-C795-B948-80E4-408E924A1E24}"/>
              </a:ext>
            </a:extLst>
          </p:cNvPr>
          <p:cNvSpPr txBox="1">
            <a:spLocks noChangeArrowheads="1"/>
          </p:cNvSpPr>
          <p:nvPr/>
        </p:nvSpPr>
        <p:spPr bwMode="auto">
          <a:xfrm>
            <a:off x="5618163" y="4427538"/>
            <a:ext cx="18065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a:solidFill>
                  <a:srgbClr val="006633"/>
                </a:solidFill>
                <a:latin typeface="Comic Sans MS" panose="030F0902030302020204" pitchFamily="66" charset="0"/>
              </a:rPr>
              <a:t>2. Receive data</a:t>
            </a:r>
            <a:endParaRPr lang="en-US" altLang="en-US">
              <a:solidFill>
                <a:srgbClr val="006633"/>
              </a:solidFill>
              <a:latin typeface="Times New Roman" panose="02020603050405020304" pitchFamily="18" charset="0"/>
            </a:endParaRPr>
          </a:p>
        </p:txBody>
      </p:sp>
      <p:sp>
        <p:nvSpPr>
          <p:cNvPr id="25611" name="Freeform 19">
            <a:extLst>
              <a:ext uri="{FF2B5EF4-FFF2-40B4-BE49-F238E27FC236}">
                <a16:creationId xmlns:a16="http://schemas.microsoft.com/office/drawing/2014/main" id="{68D4059C-34E7-CF45-902F-2822ABF571F2}"/>
              </a:ext>
            </a:extLst>
          </p:cNvPr>
          <p:cNvSpPr>
            <a:spLocks/>
          </p:cNvSpPr>
          <p:nvPr/>
        </p:nvSpPr>
        <p:spPr bwMode="auto">
          <a:xfrm>
            <a:off x="2028825" y="4329113"/>
            <a:ext cx="304800" cy="657225"/>
          </a:xfrm>
          <a:custGeom>
            <a:avLst/>
            <a:gdLst>
              <a:gd name="T0" fmla="*/ 0 w 192"/>
              <a:gd name="T1" fmla="*/ 0 h 414"/>
              <a:gd name="T2" fmla="*/ 0 w 192"/>
              <a:gd name="T3" fmla="*/ 2147483647 h 414"/>
              <a:gd name="T4" fmla="*/ 2147483647 w 192"/>
              <a:gd name="T5" fmla="*/ 2147483647 h 414"/>
              <a:gd name="T6" fmla="*/ 0 60000 65536"/>
              <a:gd name="T7" fmla="*/ 0 60000 65536"/>
              <a:gd name="T8" fmla="*/ 0 60000 65536"/>
              <a:gd name="T9" fmla="*/ 0 w 192"/>
              <a:gd name="T10" fmla="*/ 0 h 414"/>
              <a:gd name="T11" fmla="*/ 192 w 192"/>
              <a:gd name="T12" fmla="*/ 414 h 414"/>
            </a:gdLst>
            <a:ahLst/>
            <a:cxnLst>
              <a:cxn ang="T6">
                <a:pos x="T0" y="T1"/>
              </a:cxn>
              <a:cxn ang="T7">
                <a:pos x="T2" y="T3"/>
              </a:cxn>
              <a:cxn ang="T8">
                <a:pos x="T4" y="T5"/>
              </a:cxn>
            </a:cxnLst>
            <a:rect l="T9" t="T10" r="T11" b="T12"/>
            <a:pathLst>
              <a:path w="192" h="414">
                <a:moveTo>
                  <a:pt x="0" y="0"/>
                </a:moveTo>
                <a:lnTo>
                  <a:pt x="0" y="414"/>
                </a:lnTo>
                <a:lnTo>
                  <a:pt x="192" y="408"/>
                </a:lnTo>
              </a:path>
            </a:pathLst>
          </a:custGeom>
          <a:noFill/>
          <a:ln w="19050">
            <a:solidFill>
              <a:srgbClr val="00FF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12" name="Freeform 20">
            <a:extLst>
              <a:ext uri="{FF2B5EF4-FFF2-40B4-BE49-F238E27FC236}">
                <a16:creationId xmlns:a16="http://schemas.microsoft.com/office/drawing/2014/main" id="{E73BB8FF-5A7A-1E47-97BD-46D23D7D9B60}"/>
              </a:ext>
            </a:extLst>
          </p:cNvPr>
          <p:cNvSpPr>
            <a:spLocks/>
          </p:cNvSpPr>
          <p:nvPr/>
        </p:nvSpPr>
        <p:spPr bwMode="auto">
          <a:xfrm>
            <a:off x="6662738" y="4772025"/>
            <a:ext cx="609600" cy="295275"/>
          </a:xfrm>
          <a:custGeom>
            <a:avLst/>
            <a:gdLst>
              <a:gd name="T0" fmla="*/ 0 w 384"/>
              <a:gd name="T1" fmla="*/ 2147483647 h 186"/>
              <a:gd name="T2" fmla="*/ 2147483647 w 384"/>
              <a:gd name="T3" fmla="*/ 2147483647 h 186"/>
              <a:gd name="T4" fmla="*/ 2147483647 w 384"/>
              <a:gd name="T5" fmla="*/ 0 h 186"/>
              <a:gd name="T6" fmla="*/ 0 60000 65536"/>
              <a:gd name="T7" fmla="*/ 0 60000 65536"/>
              <a:gd name="T8" fmla="*/ 0 60000 65536"/>
              <a:gd name="T9" fmla="*/ 0 w 384"/>
              <a:gd name="T10" fmla="*/ 0 h 186"/>
              <a:gd name="T11" fmla="*/ 384 w 384"/>
              <a:gd name="T12" fmla="*/ 186 h 186"/>
            </a:gdLst>
            <a:ahLst/>
            <a:cxnLst>
              <a:cxn ang="T6">
                <a:pos x="T0" y="T1"/>
              </a:cxn>
              <a:cxn ang="T7">
                <a:pos x="T2" y="T3"/>
              </a:cxn>
              <a:cxn ang="T8">
                <a:pos x="T4" y="T5"/>
              </a:cxn>
            </a:cxnLst>
            <a:rect l="T9" t="T10" r="T11" b="T12"/>
            <a:pathLst>
              <a:path w="384" h="186">
                <a:moveTo>
                  <a:pt x="0" y="186"/>
                </a:moveTo>
                <a:lnTo>
                  <a:pt x="384" y="186"/>
                </a:lnTo>
                <a:lnTo>
                  <a:pt x="384" y="0"/>
                </a:lnTo>
              </a:path>
            </a:pathLst>
          </a:custGeom>
          <a:noFill/>
          <a:ln w="19050">
            <a:solidFill>
              <a:srgbClr val="00FF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25613" name="Group 21">
            <a:extLst>
              <a:ext uri="{FF2B5EF4-FFF2-40B4-BE49-F238E27FC236}">
                <a16:creationId xmlns:a16="http://schemas.microsoft.com/office/drawing/2014/main" id="{2172B300-9C53-DE41-AE8A-F8A4EBA9CC0C}"/>
              </a:ext>
            </a:extLst>
          </p:cNvPr>
          <p:cNvGrpSpPr>
            <a:grpSpLocks/>
          </p:cNvGrpSpPr>
          <p:nvPr/>
        </p:nvGrpSpPr>
        <p:grpSpPr bwMode="auto">
          <a:xfrm>
            <a:off x="2386013" y="4767263"/>
            <a:ext cx="361950" cy="261937"/>
            <a:chOff x="1548" y="3723"/>
            <a:chExt cx="228" cy="165"/>
          </a:xfrm>
        </p:grpSpPr>
        <p:sp>
          <p:nvSpPr>
            <p:cNvPr id="25738" name="Rectangle 22">
              <a:extLst>
                <a:ext uri="{FF2B5EF4-FFF2-40B4-BE49-F238E27FC236}">
                  <a16:creationId xmlns:a16="http://schemas.microsoft.com/office/drawing/2014/main" id="{B13A2175-897C-6842-8F3B-BC75DCFC449F}"/>
                </a:ext>
              </a:extLst>
            </p:cNvPr>
            <p:cNvSpPr>
              <a:spLocks noChangeArrowheads="1"/>
            </p:cNvSpPr>
            <p:nvPr/>
          </p:nvSpPr>
          <p:spPr bwMode="auto">
            <a:xfrm>
              <a:off x="1563" y="3723"/>
              <a:ext cx="102" cy="1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739" name="Rectangle 23">
              <a:extLst>
                <a:ext uri="{FF2B5EF4-FFF2-40B4-BE49-F238E27FC236}">
                  <a16:creationId xmlns:a16="http://schemas.microsoft.com/office/drawing/2014/main" id="{A364B01C-800B-A04A-BD12-BAC68EF82166}"/>
                </a:ext>
              </a:extLst>
            </p:cNvPr>
            <p:cNvSpPr>
              <a:spLocks noChangeArrowheads="1"/>
            </p:cNvSpPr>
            <p:nvPr/>
          </p:nvSpPr>
          <p:spPr bwMode="auto">
            <a:xfrm>
              <a:off x="1548" y="3738"/>
              <a:ext cx="102" cy="150"/>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740" name="Line 24">
              <a:extLst>
                <a:ext uri="{FF2B5EF4-FFF2-40B4-BE49-F238E27FC236}">
                  <a16:creationId xmlns:a16="http://schemas.microsoft.com/office/drawing/2014/main" id="{25AA0D64-E57E-0E40-970E-72C6328810EA}"/>
                </a:ext>
              </a:extLst>
            </p:cNvPr>
            <p:cNvSpPr>
              <a:spLocks noChangeShapeType="1"/>
            </p:cNvSpPr>
            <p:nvPr/>
          </p:nvSpPr>
          <p:spPr bwMode="auto">
            <a:xfrm>
              <a:off x="1650" y="3816"/>
              <a:ext cx="126"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5614" name="Group 25">
            <a:extLst>
              <a:ext uri="{FF2B5EF4-FFF2-40B4-BE49-F238E27FC236}">
                <a16:creationId xmlns:a16="http://schemas.microsoft.com/office/drawing/2014/main" id="{8CAA1BD0-EF72-BF46-B499-99CDFCD2D524}"/>
              </a:ext>
            </a:extLst>
          </p:cNvPr>
          <p:cNvGrpSpPr>
            <a:grpSpLocks/>
          </p:cNvGrpSpPr>
          <p:nvPr/>
        </p:nvGrpSpPr>
        <p:grpSpPr bwMode="auto">
          <a:xfrm>
            <a:off x="3176588" y="4492625"/>
            <a:ext cx="3024187" cy="1481138"/>
            <a:chOff x="2001" y="3199"/>
            <a:chExt cx="1905" cy="933"/>
          </a:xfrm>
        </p:grpSpPr>
        <p:sp>
          <p:nvSpPr>
            <p:cNvPr id="25630" name="Freeform 26">
              <a:extLst>
                <a:ext uri="{FF2B5EF4-FFF2-40B4-BE49-F238E27FC236}">
                  <a16:creationId xmlns:a16="http://schemas.microsoft.com/office/drawing/2014/main" id="{8DCC3AED-444A-044A-BB2F-6B06B54CFC16}"/>
                </a:ext>
              </a:extLst>
            </p:cNvPr>
            <p:cNvSpPr>
              <a:spLocks/>
            </p:cNvSpPr>
            <p:nvPr/>
          </p:nvSpPr>
          <p:spPr bwMode="auto">
            <a:xfrm>
              <a:off x="2112" y="3199"/>
              <a:ext cx="1794" cy="933"/>
            </a:xfrm>
            <a:custGeom>
              <a:avLst/>
              <a:gdLst>
                <a:gd name="T0" fmla="*/ 6 w 1794"/>
                <a:gd name="T1" fmla="*/ 483 h 933"/>
                <a:gd name="T2" fmla="*/ 108 w 1794"/>
                <a:gd name="T3" fmla="*/ 125 h 933"/>
                <a:gd name="T4" fmla="*/ 559 w 1794"/>
                <a:gd name="T5" fmla="*/ 100 h 933"/>
                <a:gd name="T6" fmla="*/ 1128 w 1794"/>
                <a:gd name="T7" fmla="*/ 29 h 933"/>
                <a:gd name="T8" fmla="*/ 1716 w 1794"/>
                <a:gd name="T9" fmla="*/ 275 h 933"/>
                <a:gd name="T10" fmla="*/ 1596 w 1794"/>
                <a:gd name="T11" fmla="*/ 827 h 933"/>
                <a:gd name="T12" fmla="*/ 1380 w 1794"/>
                <a:gd name="T13" fmla="*/ 911 h 933"/>
                <a:gd name="T14" fmla="*/ 840 w 1794"/>
                <a:gd name="T15" fmla="*/ 929 h 933"/>
                <a:gd name="T16" fmla="*/ 414 w 1794"/>
                <a:gd name="T17" fmla="*/ 911 h 933"/>
                <a:gd name="T18" fmla="*/ 143 w 1794"/>
                <a:gd name="T19" fmla="*/ 832 h 933"/>
                <a:gd name="T20" fmla="*/ 6 w 1794"/>
                <a:gd name="T21" fmla="*/ 483 h 9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94"/>
                <a:gd name="T34" fmla="*/ 0 h 933"/>
                <a:gd name="T35" fmla="*/ 1794 w 1794"/>
                <a:gd name="T36" fmla="*/ 933 h 9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94" h="933">
                  <a:moveTo>
                    <a:pt x="6" y="483"/>
                  </a:moveTo>
                  <a:cubicBezTo>
                    <a:pt x="0" y="365"/>
                    <a:pt x="16" y="189"/>
                    <a:pt x="108" y="125"/>
                  </a:cubicBezTo>
                  <a:cubicBezTo>
                    <a:pt x="200" y="61"/>
                    <a:pt x="389" y="116"/>
                    <a:pt x="559" y="100"/>
                  </a:cubicBezTo>
                  <a:cubicBezTo>
                    <a:pt x="729" y="84"/>
                    <a:pt x="935" y="0"/>
                    <a:pt x="1128" y="29"/>
                  </a:cubicBezTo>
                  <a:cubicBezTo>
                    <a:pt x="1321" y="58"/>
                    <a:pt x="1638" y="142"/>
                    <a:pt x="1716" y="275"/>
                  </a:cubicBezTo>
                  <a:cubicBezTo>
                    <a:pt x="1794" y="408"/>
                    <a:pt x="1652" y="721"/>
                    <a:pt x="1596" y="827"/>
                  </a:cubicBezTo>
                  <a:cubicBezTo>
                    <a:pt x="1540" y="933"/>
                    <a:pt x="1506" y="894"/>
                    <a:pt x="1380" y="911"/>
                  </a:cubicBezTo>
                  <a:cubicBezTo>
                    <a:pt x="1254" y="928"/>
                    <a:pt x="1001" y="929"/>
                    <a:pt x="840" y="929"/>
                  </a:cubicBezTo>
                  <a:cubicBezTo>
                    <a:pt x="679" y="929"/>
                    <a:pt x="530" y="927"/>
                    <a:pt x="414" y="911"/>
                  </a:cubicBezTo>
                  <a:cubicBezTo>
                    <a:pt x="298" y="895"/>
                    <a:pt x="211" y="903"/>
                    <a:pt x="143" y="832"/>
                  </a:cubicBezTo>
                  <a:cubicBezTo>
                    <a:pt x="75" y="761"/>
                    <a:pt x="4" y="624"/>
                    <a:pt x="6" y="483"/>
                  </a:cubicBez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631" name="Freeform 27">
              <a:extLst>
                <a:ext uri="{FF2B5EF4-FFF2-40B4-BE49-F238E27FC236}">
                  <a16:creationId xmlns:a16="http://schemas.microsoft.com/office/drawing/2014/main" id="{6D511793-55A2-3046-AEA8-F3D12EE2F232}"/>
                </a:ext>
              </a:extLst>
            </p:cNvPr>
            <p:cNvSpPr>
              <a:spLocks/>
            </p:cNvSpPr>
            <p:nvPr/>
          </p:nvSpPr>
          <p:spPr bwMode="auto">
            <a:xfrm>
              <a:off x="2514" y="3384"/>
              <a:ext cx="342" cy="186"/>
            </a:xfrm>
            <a:custGeom>
              <a:avLst/>
              <a:gdLst>
                <a:gd name="T0" fmla="*/ 0 w 342"/>
                <a:gd name="T1" fmla="*/ 186 h 186"/>
                <a:gd name="T2" fmla="*/ 342 w 342"/>
                <a:gd name="T3" fmla="*/ 0 h 186"/>
                <a:gd name="T4" fmla="*/ 0 60000 65536"/>
                <a:gd name="T5" fmla="*/ 0 60000 65536"/>
                <a:gd name="T6" fmla="*/ 0 w 342"/>
                <a:gd name="T7" fmla="*/ 0 h 186"/>
                <a:gd name="T8" fmla="*/ 342 w 342"/>
                <a:gd name="T9" fmla="*/ 186 h 186"/>
              </a:gdLst>
              <a:ahLst/>
              <a:cxnLst>
                <a:cxn ang="T4">
                  <a:pos x="T0" y="T1"/>
                </a:cxn>
                <a:cxn ang="T5">
                  <a:pos x="T2" y="T3"/>
                </a:cxn>
              </a:cxnLst>
              <a:rect l="T6" t="T7" r="T8" b="T9"/>
              <a:pathLst>
                <a:path w="342" h="186">
                  <a:moveTo>
                    <a:pt x="0" y="186"/>
                  </a:moveTo>
                  <a:lnTo>
                    <a:pt x="342" y="0"/>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25632" name="Group 28">
              <a:extLst>
                <a:ext uri="{FF2B5EF4-FFF2-40B4-BE49-F238E27FC236}">
                  <a16:creationId xmlns:a16="http://schemas.microsoft.com/office/drawing/2014/main" id="{6D8606C4-C073-2043-B5FF-D30DDC3F48EB}"/>
                </a:ext>
              </a:extLst>
            </p:cNvPr>
            <p:cNvGrpSpPr>
              <a:grpSpLocks/>
            </p:cNvGrpSpPr>
            <p:nvPr/>
          </p:nvGrpSpPr>
          <p:grpSpPr bwMode="auto">
            <a:xfrm>
              <a:off x="2203" y="3494"/>
              <a:ext cx="316" cy="147"/>
              <a:chOff x="3600" y="219"/>
              <a:chExt cx="360" cy="175"/>
            </a:xfrm>
          </p:grpSpPr>
          <p:sp>
            <p:nvSpPr>
              <p:cNvPr id="25725" name="Oval 29">
                <a:extLst>
                  <a:ext uri="{FF2B5EF4-FFF2-40B4-BE49-F238E27FC236}">
                    <a16:creationId xmlns:a16="http://schemas.microsoft.com/office/drawing/2014/main" id="{6379588D-6133-4440-9200-4DD0F7104A95}"/>
                  </a:ext>
                </a:extLst>
              </p:cNvPr>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726" name="Line 30">
                <a:extLst>
                  <a:ext uri="{FF2B5EF4-FFF2-40B4-BE49-F238E27FC236}">
                    <a16:creationId xmlns:a16="http://schemas.microsoft.com/office/drawing/2014/main" id="{7AB5CC5F-2EDD-114D-86E5-BAF8055A84E8}"/>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27" name="Line 31">
                <a:extLst>
                  <a:ext uri="{FF2B5EF4-FFF2-40B4-BE49-F238E27FC236}">
                    <a16:creationId xmlns:a16="http://schemas.microsoft.com/office/drawing/2014/main" id="{D7C4452D-7F46-7448-AE43-696A5ABB81FB}"/>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28" name="Rectangle 32">
                <a:extLst>
                  <a:ext uri="{FF2B5EF4-FFF2-40B4-BE49-F238E27FC236}">
                    <a16:creationId xmlns:a16="http://schemas.microsoft.com/office/drawing/2014/main" id="{7E2478ED-7197-EF42-9ED0-095CB4C1AD4F}"/>
                  </a:ext>
                </a:extLst>
              </p:cNvPr>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solidFill>
                    <a:schemeClr val="bg2"/>
                  </a:solidFill>
                  <a:latin typeface="Times New Roman" panose="02020603050405020304" pitchFamily="18" charset="0"/>
                </a:endParaRPr>
              </a:p>
            </p:txBody>
          </p:sp>
          <p:sp>
            <p:nvSpPr>
              <p:cNvPr id="25729" name="Oval 33">
                <a:extLst>
                  <a:ext uri="{FF2B5EF4-FFF2-40B4-BE49-F238E27FC236}">
                    <a16:creationId xmlns:a16="http://schemas.microsoft.com/office/drawing/2014/main" id="{9AC56EC1-7489-164C-8533-7BA1FD4C398C}"/>
                  </a:ext>
                </a:extLst>
              </p:cNvPr>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5730" name="Group 34">
                <a:extLst>
                  <a:ext uri="{FF2B5EF4-FFF2-40B4-BE49-F238E27FC236}">
                    <a16:creationId xmlns:a16="http://schemas.microsoft.com/office/drawing/2014/main" id="{75B44D9D-1B19-9643-A278-15EE7DE391D7}"/>
                  </a:ext>
                </a:extLst>
              </p:cNvPr>
              <p:cNvGrpSpPr>
                <a:grpSpLocks/>
              </p:cNvGrpSpPr>
              <p:nvPr/>
            </p:nvGrpSpPr>
            <p:grpSpPr bwMode="auto">
              <a:xfrm>
                <a:off x="3686" y="244"/>
                <a:ext cx="177" cy="66"/>
                <a:chOff x="2848" y="848"/>
                <a:chExt cx="140" cy="98"/>
              </a:xfrm>
            </p:grpSpPr>
            <p:sp>
              <p:nvSpPr>
                <p:cNvPr id="25735" name="Line 35">
                  <a:extLst>
                    <a:ext uri="{FF2B5EF4-FFF2-40B4-BE49-F238E27FC236}">
                      <a16:creationId xmlns:a16="http://schemas.microsoft.com/office/drawing/2014/main" id="{7A3C7012-0242-774F-A1A6-8FDA59E1833B}"/>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36" name="Line 36">
                  <a:extLst>
                    <a:ext uri="{FF2B5EF4-FFF2-40B4-BE49-F238E27FC236}">
                      <a16:creationId xmlns:a16="http://schemas.microsoft.com/office/drawing/2014/main" id="{59098007-E1D4-984D-91FD-544CD3430FE6}"/>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37" name="Line 37">
                  <a:extLst>
                    <a:ext uri="{FF2B5EF4-FFF2-40B4-BE49-F238E27FC236}">
                      <a16:creationId xmlns:a16="http://schemas.microsoft.com/office/drawing/2014/main" id="{B81B7B16-C519-EC48-B56E-C0723A610E25}"/>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5731" name="Group 38">
                <a:extLst>
                  <a:ext uri="{FF2B5EF4-FFF2-40B4-BE49-F238E27FC236}">
                    <a16:creationId xmlns:a16="http://schemas.microsoft.com/office/drawing/2014/main" id="{76BFA756-2147-9A49-8756-BB14FDFE330F}"/>
                  </a:ext>
                </a:extLst>
              </p:cNvPr>
              <p:cNvGrpSpPr>
                <a:grpSpLocks/>
              </p:cNvGrpSpPr>
              <p:nvPr/>
            </p:nvGrpSpPr>
            <p:grpSpPr bwMode="auto">
              <a:xfrm flipV="1">
                <a:off x="3686" y="243"/>
                <a:ext cx="177" cy="66"/>
                <a:chOff x="2848" y="848"/>
                <a:chExt cx="140" cy="98"/>
              </a:xfrm>
            </p:grpSpPr>
            <p:sp>
              <p:nvSpPr>
                <p:cNvPr id="25732" name="Line 39">
                  <a:extLst>
                    <a:ext uri="{FF2B5EF4-FFF2-40B4-BE49-F238E27FC236}">
                      <a16:creationId xmlns:a16="http://schemas.microsoft.com/office/drawing/2014/main" id="{A589A6AC-B743-A54F-B2DF-39B1DE1D6004}"/>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33" name="Line 40">
                  <a:extLst>
                    <a:ext uri="{FF2B5EF4-FFF2-40B4-BE49-F238E27FC236}">
                      <a16:creationId xmlns:a16="http://schemas.microsoft.com/office/drawing/2014/main" id="{E42E5265-70B0-5645-9587-B17981B44CCD}"/>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34" name="Line 41">
                  <a:extLst>
                    <a:ext uri="{FF2B5EF4-FFF2-40B4-BE49-F238E27FC236}">
                      <a16:creationId xmlns:a16="http://schemas.microsoft.com/office/drawing/2014/main" id="{5F917F38-DA51-3541-A22B-E94AFC7A058F}"/>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5633" name="Group 42">
              <a:extLst>
                <a:ext uri="{FF2B5EF4-FFF2-40B4-BE49-F238E27FC236}">
                  <a16:creationId xmlns:a16="http://schemas.microsoft.com/office/drawing/2014/main" id="{21295066-FB3F-B543-8CE1-A25E5B8628E1}"/>
                </a:ext>
              </a:extLst>
            </p:cNvPr>
            <p:cNvGrpSpPr>
              <a:grpSpLocks/>
            </p:cNvGrpSpPr>
            <p:nvPr/>
          </p:nvGrpSpPr>
          <p:grpSpPr bwMode="auto">
            <a:xfrm>
              <a:off x="2425" y="3896"/>
              <a:ext cx="316" cy="147"/>
              <a:chOff x="3600" y="219"/>
              <a:chExt cx="360" cy="175"/>
            </a:xfrm>
          </p:grpSpPr>
          <p:sp>
            <p:nvSpPr>
              <p:cNvPr id="25712" name="Oval 43">
                <a:extLst>
                  <a:ext uri="{FF2B5EF4-FFF2-40B4-BE49-F238E27FC236}">
                    <a16:creationId xmlns:a16="http://schemas.microsoft.com/office/drawing/2014/main" id="{E07BB73B-DEA6-4541-A422-7927ED77CC23}"/>
                  </a:ext>
                </a:extLst>
              </p:cNvPr>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713" name="Line 44">
                <a:extLst>
                  <a:ext uri="{FF2B5EF4-FFF2-40B4-BE49-F238E27FC236}">
                    <a16:creationId xmlns:a16="http://schemas.microsoft.com/office/drawing/2014/main" id="{41EC9DB1-F057-F542-9569-F1A689DE8F63}"/>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14" name="Line 45">
                <a:extLst>
                  <a:ext uri="{FF2B5EF4-FFF2-40B4-BE49-F238E27FC236}">
                    <a16:creationId xmlns:a16="http://schemas.microsoft.com/office/drawing/2014/main" id="{412F7119-1463-194C-8AD9-170AA10A19E1}"/>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15" name="Rectangle 46">
                <a:extLst>
                  <a:ext uri="{FF2B5EF4-FFF2-40B4-BE49-F238E27FC236}">
                    <a16:creationId xmlns:a16="http://schemas.microsoft.com/office/drawing/2014/main" id="{8EE36725-AB5B-B042-BC96-F2C48E713E6C}"/>
                  </a:ext>
                </a:extLst>
              </p:cNvPr>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solidFill>
                    <a:schemeClr val="bg2"/>
                  </a:solidFill>
                  <a:latin typeface="Times New Roman" panose="02020603050405020304" pitchFamily="18" charset="0"/>
                </a:endParaRPr>
              </a:p>
            </p:txBody>
          </p:sp>
          <p:sp>
            <p:nvSpPr>
              <p:cNvPr id="25716" name="Oval 47">
                <a:extLst>
                  <a:ext uri="{FF2B5EF4-FFF2-40B4-BE49-F238E27FC236}">
                    <a16:creationId xmlns:a16="http://schemas.microsoft.com/office/drawing/2014/main" id="{ED5FA906-9212-6E43-9F27-B06D3ED12C4F}"/>
                  </a:ext>
                </a:extLst>
              </p:cNvPr>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5717" name="Group 48">
                <a:extLst>
                  <a:ext uri="{FF2B5EF4-FFF2-40B4-BE49-F238E27FC236}">
                    <a16:creationId xmlns:a16="http://schemas.microsoft.com/office/drawing/2014/main" id="{6D1D9BFF-7B16-F945-ACA4-4C40E5FFCABD}"/>
                  </a:ext>
                </a:extLst>
              </p:cNvPr>
              <p:cNvGrpSpPr>
                <a:grpSpLocks/>
              </p:cNvGrpSpPr>
              <p:nvPr/>
            </p:nvGrpSpPr>
            <p:grpSpPr bwMode="auto">
              <a:xfrm>
                <a:off x="3686" y="244"/>
                <a:ext cx="177" cy="66"/>
                <a:chOff x="2848" y="848"/>
                <a:chExt cx="140" cy="98"/>
              </a:xfrm>
            </p:grpSpPr>
            <p:sp>
              <p:nvSpPr>
                <p:cNvPr id="25722" name="Line 49">
                  <a:extLst>
                    <a:ext uri="{FF2B5EF4-FFF2-40B4-BE49-F238E27FC236}">
                      <a16:creationId xmlns:a16="http://schemas.microsoft.com/office/drawing/2014/main" id="{2975EB58-2D44-4546-8577-055D82ABE4CD}"/>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23" name="Line 50">
                  <a:extLst>
                    <a:ext uri="{FF2B5EF4-FFF2-40B4-BE49-F238E27FC236}">
                      <a16:creationId xmlns:a16="http://schemas.microsoft.com/office/drawing/2014/main" id="{21BBC641-0BA5-2744-B4E0-3FFD2827A21E}"/>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24" name="Line 51">
                  <a:extLst>
                    <a:ext uri="{FF2B5EF4-FFF2-40B4-BE49-F238E27FC236}">
                      <a16:creationId xmlns:a16="http://schemas.microsoft.com/office/drawing/2014/main" id="{C0C81D9A-2E3A-434F-B11B-2497ED1F8D07}"/>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5718" name="Group 52">
                <a:extLst>
                  <a:ext uri="{FF2B5EF4-FFF2-40B4-BE49-F238E27FC236}">
                    <a16:creationId xmlns:a16="http://schemas.microsoft.com/office/drawing/2014/main" id="{23226BB4-E948-B34F-99EA-8B5F084EBFA3}"/>
                  </a:ext>
                </a:extLst>
              </p:cNvPr>
              <p:cNvGrpSpPr>
                <a:grpSpLocks/>
              </p:cNvGrpSpPr>
              <p:nvPr/>
            </p:nvGrpSpPr>
            <p:grpSpPr bwMode="auto">
              <a:xfrm flipV="1">
                <a:off x="3686" y="243"/>
                <a:ext cx="177" cy="66"/>
                <a:chOff x="2848" y="848"/>
                <a:chExt cx="140" cy="98"/>
              </a:xfrm>
            </p:grpSpPr>
            <p:sp>
              <p:nvSpPr>
                <p:cNvPr id="25719" name="Line 53">
                  <a:extLst>
                    <a:ext uri="{FF2B5EF4-FFF2-40B4-BE49-F238E27FC236}">
                      <a16:creationId xmlns:a16="http://schemas.microsoft.com/office/drawing/2014/main" id="{F43924B0-EBD5-294E-9AC9-23EAB8020B22}"/>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20" name="Line 54">
                  <a:extLst>
                    <a:ext uri="{FF2B5EF4-FFF2-40B4-BE49-F238E27FC236}">
                      <a16:creationId xmlns:a16="http://schemas.microsoft.com/office/drawing/2014/main" id="{AF5917BF-9E6D-6A41-ACFA-3CB4C1597063}"/>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21" name="Line 55">
                  <a:extLst>
                    <a:ext uri="{FF2B5EF4-FFF2-40B4-BE49-F238E27FC236}">
                      <a16:creationId xmlns:a16="http://schemas.microsoft.com/office/drawing/2014/main" id="{48901F0C-3CB5-3542-B83D-0DF50D12E1CC}"/>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5634" name="Group 56">
              <a:extLst>
                <a:ext uri="{FF2B5EF4-FFF2-40B4-BE49-F238E27FC236}">
                  <a16:creationId xmlns:a16="http://schemas.microsoft.com/office/drawing/2014/main" id="{C9482C59-1C1B-3D41-B0E6-D450FF9C6880}"/>
                </a:ext>
              </a:extLst>
            </p:cNvPr>
            <p:cNvGrpSpPr>
              <a:grpSpLocks/>
            </p:cNvGrpSpPr>
            <p:nvPr/>
          </p:nvGrpSpPr>
          <p:grpSpPr bwMode="auto">
            <a:xfrm>
              <a:off x="2850" y="3302"/>
              <a:ext cx="316" cy="147"/>
              <a:chOff x="3600" y="219"/>
              <a:chExt cx="360" cy="175"/>
            </a:xfrm>
          </p:grpSpPr>
          <p:sp>
            <p:nvSpPr>
              <p:cNvPr id="25699" name="Oval 57">
                <a:extLst>
                  <a:ext uri="{FF2B5EF4-FFF2-40B4-BE49-F238E27FC236}">
                    <a16:creationId xmlns:a16="http://schemas.microsoft.com/office/drawing/2014/main" id="{4DBB05D5-D031-BC4C-A351-C25824F5371B}"/>
                  </a:ext>
                </a:extLst>
              </p:cNvPr>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700" name="Line 58">
                <a:extLst>
                  <a:ext uri="{FF2B5EF4-FFF2-40B4-BE49-F238E27FC236}">
                    <a16:creationId xmlns:a16="http://schemas.microsoft.com/office/drawing/2014/main" id="{E2B9E852-736F-A04E-B55B-1B0689A0D77E}"/>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01" name="Line 59">
                <a:extLst>
                  <a:ext uri="{FF2B5EF4-FFF2-40B4-BE49-F238E27FC236}">
                    <a16:creationId xmlns:a16="http://schemas.microsoft.com/office/drawing/2014/main" id="{56C14783-F5B2-564D-A563-08E1957E3296}"/>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02" name="Rectangle 60">
                <a:extLst>
                  <a:ext uri="{FF2B5EF4-FFF2-40B4-BE49-F238E27FC236}">
                    <a16:creationId xmlns:a16="http://schemas.microsoft.com/office/drawing/2014/main" id="{5B72F07F-F530-BD41-AB2D-A5423F1152D5}"/>
                  </a:ext>
                </a:extLst>
              </p:cNvPr>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solidFill>
                    <a:schemeClr val="bg2"/>
                  </a:solidFill>
                  <a:latin typeface="Times New Roman" panose="02020603050405020304" pitchFamily="18" charset="0"/>
                </a:endParaRPr>
              </a:p>
            </p:txBody>
          </p:sp>
          <p:sp>
            <p:nvSpPr>
              <p:cNvPr id="25703" name="Oval 61">
                <a:extLst>
                  <a:ext uri="{FF2B5EF4-FFF2-40B4-BE49-F238E27FC236}">
                    <a16:creationId xmlns:a16="http://schemas.microsoft.com/office/drawing/2014/main" id="{6E1611F7-0343-EC4E-B9F2-5E5BBB40953D}"/>
                  </a:ext>
                </a:extLst>
              </p:cNvPr>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5704" name="Group 62">
                <a:extLst>
                  <a:ext uri="{FF2B5EF4-FFF2-40B4-BE49-F238E27FC236}">
                    <a16:creationId xmlns:a16="http://schemas.microsoft.com/office/drawing/2014/main" id="{CFFFE4E2-2EDB-F74A-A94F-9196E8283FD4}"/>
                  </a:ext>
                </a:extLst>
              </p:cNvPr>
              <p:cNvGrpSpPr>
                <a:grpSpLocks/>
              </p:cNvGrpSpPr>
              <p:nvPr/>
            </p:nvGrpSpPr>
            <p:grpSpPr bwMode="auto">
              <a:xfrm>
                <a:off x="3686" y="244"/>
                <a:ext cx="177" cy="66"/>
                <a:chOff x="2848" y="848"/>
                <a:chExt cx="140" cy="98"/>
              </a:xfrm>
            </p:grpSpPr>
            <p:sp>
              <p:nvSpPr>
                <p:cNvPr id="25709" name="Line 63">
                  <a:extLst>
                    <a:ext uri="{FF2B5EF4-FFF2-40B4-BE49-F238E27FC236}">
                      <a16:creationId xmlns:a16="http://schemas.microsoft.com/office/drawing/2014/main" id="{841E89A9-5748-C54F-8BB2-FC193C803BD0}"/>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10" name="Line 64">
                  <a:extLst>
                    <a:ext uri="{FF2B5EF4-FFF2-40B4-BE49-F238E27FC236}">
                      <a16:creationId xmlns:a16="http://schemas.microsoft.com/office/drawing/2014/main" id="{59AB306E-9BC6-2A41-BDA0-C991FA27C2F4}"/>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11" name="Line 65">
                  <a:extLst>
                    <a:ext uri="{FF2B5EF4-FFF2-40B4-BE49-F238E27FC236}">
                      <a16:creationId xmlns:a16="http://schemas.microsoft.com/office/drawing/2014/main" id="{7C985019-D81E-5245-A728-8967D084D3C3}"/>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5705" name="Group 66">
                <a:extLst>
                  <a:ext uri="{FF2B5EF4-FFF2-40B4-BE49-F238E27FC236}">
                    <a16:creationId xmlns:a16="http://schemas.microsoft.com/office/drawing/2014/main" id="{30BD8782-A514-DF45-A3C2-87DD96BEF722}"/>
                  </a:ext>
                </a:extLst>
              </p:cNvPr>
              <p:cNvGrpSpPr>
                <a:grpSpLocks/>
              </p:cNvGrpSpPr>
              <p:nvPr/>
            </p:nvGrpSpPr>
            <p:grpSpPr bwMode="auto">
              <a:xfrm flipV="1">
                <a:off x="3686" y="243"/>
                <a:ext cx="177" cy="66"/>
                <a:chOff x="2848" y="848"/>
                <a:chExt cx="140" cy="98"/>
              </a:xfrm>
            </p:grpSpPr>
            <p:sp>
              <p:nvSpPr>
                <p:cNvPr id="25706" name="Line 67">
                  <a:extLst>
                    <a:ext uri="{FF2B5EF4-FFF2-40B4-BE49-F238E27FC236}">
                      <a16:creationId xmlns:a16="http://schemas.microsoft.com/office/drawing/2014/main" id="{8A9F195D-7072-D341-B664-5528399B7587}"/>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07" name="Line 68">
                  <a:extLst>
                    <a:ext uri="{FF2B5EF4-FFF2-40B4-BE49-F238E27FC236}">
                      <a16:creationId xmlns:a16="http://schemas.microsoft.com/office/drawing/2014/main" id="{C4A98B07-3A6A-4942-ABE0-0ACC68B3A4D5}"/>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08" name="Line 69">
                  <a:extLst>
                    <a:ext uri="{FF2B5EF4-FFF2-40B4-BE49-F238E27FC236}">
                      <a16:creationId xmlns:a16="http://schemas.microsoft.com/office/drawing/2014/main" id="{BC4B7E66-00EC-FA45-8BBD-332179E8E37A}"/>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5635" name="Group 70">
              <a:extLst>
                <a:ext uri="{FF2B5EF4-FFF2-40B4-BE49-F238E27FC236}">
                  <a16:creationId xmlns:a16="http://schemas.microsoft.com/office/drawing/2014/main" id="{E492B23A-719E-144F-B063-CBBA3877FE66}"/>
                </a:ext>
              </a:extLst>
            </p:cNvPr>
            <p:cNvGrpSpPr>
              <a:grpSpLocks/>
            </p:cNvGrpSpPr>
            <p:nvPr/>
          </p:nvGrpSpPr>
          <p:grpSpPr bwMode="auto">
            <a:xfrm>
              <a:off x="2801" y="3721"/>
              <a:ext cx="315" cy="147"/>
              <a:chOff x="3600" y="219"/>
              <a:chExt cx="360" cy="175"/>
            </a:xfrm>
          </p:grpSpPr>
          <p:sp>
            <p:nvSpPr>
              <p:cNvPr id="25686" name="Oval 71">
                <a:extLst>
                  <a:ext uri="{FF2B5EF4-FFF2-40B4-BE49-F238E27FC236}">
                    <a16:creationId xmlns:a16="http://schemas.microsoft.com/office/drawing/2014/main" id="{4388AB88-7426-E346-B6CC-40661C99B7A0}"/>
                  </a:ext>
                </a:extLst>
              </p:cNvPr>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687" name="Line 72">
                <a:extLst>
                  <a:ext uri="{FF2B5EF4-FFF2-40B4-BE49-F238E27FC236}">
                    <a16:creationId xmlns:a16="http://schemas.microsoft.com/office/drawing/2014/main" id="{69C7B5C9-4333-A247-952F-B3444AF421E8}"/>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88" name="Line 73">
                <a:extLst>
                  <a:ext uri="{FF2B5EF4-FFF2-40B4-BE49-F238E27FC236}">
                    <a16:creationId xmlns:a16="http://schemas.microsoft.com/office/drawing/2014/main" id="{45A322CC-ABE3-0945-954E-839852B87832}"/>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89" name="Rectangle 74">
                <a:extLst>
                  <a:ext uri="{FF2B5EF4-FFF2-40B4-BE49-F238E27FC236}">
                    <a16:creationId xmlns:a16="http://schemas.microsoft.com/office/drawing/2014/main" id="{049ED0B5-8D99-DD49-A67E-92E86D2F9B5D}"/>
                  </a:ext>
                </a:extLst>
              </p:cNvPr>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solidFill>
                    <a:schemeClr val="bg2"/>
                  </a:solidFill>
                  <a:latin typeface="Times New Roman" panose="02020603050405020304" pitchFamily="18" charset="0"/>
                </a:endParaRPr>
              </a:p>
            </p:txBody>
          </p:sp>
          <p:sp>
            <p:nvSpPr>
              <p:cNvPr id="25690" name="Oval 75">
                <a:extLst>
                  <a:ext uri="{FF2B5EF4-FFF2-40B4-BE49-F238E27FC236}">
                    <a16:creationId xmlns:a16="http://schemas.microsoft.com/office/drawing/2014/main" id="{2BB564CC-58D9-4D4F-8E09-2BE608E37674}"/>
                  </a:ext>
                </a:extLst>
              </p:cNvPr>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5691" name="Group 76">
                <a:extLst>
                  <a:ext uri="{FF2B5EF4-FFF2-40B4-BE49-F238E27FC236}">
                    <a16:creationId xmlns:a16="http://schemas.microsoft.com/office/drawing/2014/main" id="{275EBA0D-DC2E-E545-861E-6410E91C8DD9}"/>
                  </a:ext>
                </a:extLst>
              </p:cNvPr>
              <p:cNvGrpSpPr>
                <a:grpSpLocks/>
              </p:cNvGrpSpPr>
              <p:nvPr/>
            </p:nvGrpSpPr>
            <p:grpSpPr bwMode="auto">
              <a:xfrm>
                <a:off x="3686" y="244"/>
                <a:ext cx="177" cy="66"/>
                <a:chOff x="2848" y="848"/>
                <a:chExt cx="140" cy="98"/>
              </a:xfrm>
            </p:grpSpPr>
            <p:sp>
              <p:nvSpPr>
                <p:cNvPr id="25696" name="Line 77">
                  <a:extLst>
                    <a:ext uri="{FF2B5EF4-FFF2-40B4-BE49-F238E27FC236}">
                      <a16:creationId xmlns:a16="http://schemas.microsoft.com/office/drawing/2014/main" id="{05AF146D-8B9E-304C-B510-02273884AD3B}"/>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97" name="Line 78">
                  <a:extLst>
                    <a:ext uri="{FF2B5EF4-FFF2-40B4-BE49-F238E27FC236}">
                      <a16:creationId xmlns:a16="http://schemas.microsoft.com/office/drawing/2014/main" id="{9AB2C149-656B-0B4A-8DB0-527DAAAEC77A}"/>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98" name="Line 79">
                  <a:extLst>
                    <a:ext uri="{FF2B5EF4-FFF2-40B4-BE49-F238E27FC236}">
                      <a16:creationId xmlns:a16="http://schemas.microsoft.com/office/drawing/2014/main" id="{AB0103C3-F571-6546-B7E0-393343B786F7}"/>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5692" name="Group 80">
                <a:extLst>
                  <a:ext uri="{FF2B5EF4-FFF2-40B4-BE49-F238E27FC236}">
                    <a16:creationId xmlns:a16="http://schemas.microsoft.com/office/drawing/2014/main" id="{B0A38E5B-79EA-514C-A3F0-6200B6E6DB26}"/>
                  </a:ext>
                </a:extLst>
              </p:cNvPr>
              <p:cNvGrpSpPr>
                <a:grpSpLocks/>
              </p:cNvGrpSpPr>
              <p:nvPr/>
            </p:nvGrpSpPr>
            <p:grpSpPr bwMode="auto">
              <a:xfrm flipV="1">
                <a:off x="3686" y="243"/>
                <a:ext cx="177" cy="66"/>
                <a:chOff x="2848" y="848"/>
                <a:chExt cx="140" cy="98"/>
              </a:xfrm>
            </p:grpSpPr>
            <p:sp>
              <p:nvSpPr>
                <p:cNvPr id="25693" name="Line 81">
                  <a:extLst>
                    <a:ext uri="{FF2B5EF4-FFF2-40B4-BE49-F238E27FC236}">
                      <a16:creationId xmlns:a16="http://schemas.microsoft.com/office/drawing/2014/main" id="{FEFB2B96-2A47-4547-A0B3-7CB13DB5CCAE}"/>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94" name="Line 82">
                  <a:extLst>
                    <a:ext uri="{FF2B5EF4-FFF2-40B4-BE49-F238E27FC236}">
                      <a16:creationId xmlns:a16="http://schemas.microsoft.com/office/drawing/2014/main" id="{50181A11-DD7D-AA42-BD5B-2DD7157651DE}"/>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95" name="Line 83">
                  <a:extLst>
                    <a:ext uri="{FF2B5EF4-FFF2-40B4-BE49-F238E27FC236}">
                      <a16:creationId xmlns:a16="http://schemas.microsoft.com/office/drawing/2014/main" id="{D8BBB0AE-BE12-1F40-841F-60B44C8EA0D8}"/>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5636" name="Group 84">
              <a:extLst>
                <a:ext uri="{FF2B5EF4-FFF2-40B4-BE49-F238E27FC236}">
                  <a16:creationId xmlns:a16="http://schemas.microsoft.com/office/drawing/2014/main" id="{A982FA6E-CFA1-8A43-8133-C1C5184852B6}"/>
                </a:ext>
              </a:extLst>
            </p:cNvPr>
            <p:cNvGrpSpPr>
              <a:grpSpLocks/>
            </p:cNvGrpSpPr>
            <p:nvPr/>
          </p:nvGrpSpPr>
          <p:grpSpPr bwMode="auto">
            <a:xfrm>
              <a:off x="3201" y="3908"/>
              <a:ext cx="316" cy="147"/>
              <a:chOff x="3600" y="219"/>
              <a:chExt cx="360" cy="175"/>
            </a:xfrm>
          </p:grpSpPr>
          <p:sp>
            <p:nvSpPr>
              <p:cNvPr id="25673" name="Oval 85">
                <a:extLst>
                  <a:ext uri="{FF2B5EF4-FFF2-40B4-BE49-F238E27FC236}">
                    <a16:creationId xmlns:a16="http://schemas.microsoft.com/office/drawing/2014/main" id="{6B5C3E29-4773-DD46-BB2D-45C1ECD8837F}"/>
                  </a:ext>
                </a:extLst>
              </p:cNvPr>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674" name="Line 86">
                <a:extLst>
                  <a:ext uri="{FF2B5EF4-FFF2-40B4-BE49-F238E27FC236}">
                    <a16:creationId xmlns:a16="http://schemas.microsoft.com/office/drawing/2014/main" id="{7B393C01-9D8F-9240-81B1-783052906F1C}"/>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5" name="Line 87">
                <a:extLst>
                  <a:ext uri="{FF2B5EF4-FFF2-40B4-BE49-F238E27FC236}">
                    <a16:creationId xmlns:a16="http://schemas.microsoft.com/office/drawing/2014/main" id="{E5B2A396-FF37-B94E-B7E5-A3A4E0613496}"/>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6" name="Rectangle 88">
                <a:extLst>
                  <a:ext uri="{FF2B5EF4-FFF2-40B4-BE49-F238E27FC236}">
                    <a16:creationId xmlns:a16="http://schemas.microsoft.com/office/drawing/2014/main" id="{A3C7247E-7B43-4A45-9B82-48CCA8525542}"/>
                  </a:ext>
                </a:extLst>
              </p:cNvPr>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solidFill>
                    <a:schemeClr val="bg2"/>
                  </a:solidFill>
                  <a:latin typeface="Times New Roman" panose="02020603050405020304" pitchFamily="18" charset="0"/>
                </a:endParaRPr>
              </a:p>
            </p:txBody>
          </p:sp>
          <p:sp>
            <p:nvSpPr>
              <p:cNvPr id="25677" name="Oval 89">
                <a:extLst>
                  <a:ext uri="{FF2B5EF4-FFF2-40B4-BE49-F238E27FC236}">
                    <a16:creationId xmlns:a16="http://schemas.microsoft.com/office/drawing/2014/main" id="{FDAEE2B4-F07B-DD4E-A671-078DA2B7785F}"/>
                  </a:ext>
                </a:extLst>
              </p:cNvPr>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5678" name="Group 90">
                <a:extLst>
                  <a:ext uri="{FF2B5EF4-FFF2-40B4-BE49-F238E27FC236}">
                    <a16:creationId xmlns:a16="http://schemas.microsoft.com/office/drawing/2014/main" id="{1DBA6954-6ED2-664A-9C04-A13BE466B99B}"/>
                  </a:ext>
                </a:extLst>
              </p:cNvPr>
              <p:cNvGrpSpPr>
                <a:grpSpLocks/>
              </p:cNvGrpSpPr>
              <p:nvPr/>
            </p:nvGrpSpPr>
            <p:grpSpPr bwMode="auto">
              <a:xfrm>
                <a:off x="3686" y="244"/>
                <a:ext cx="177" cy="66"/>
                <a:chOff x="2848" y="848"/>
                <a:chExt cx="140" cy="98"/>
              </a:xfrm>
            </p:grpSpPr>
            <p:sp>
              <p:nvSpPr>
                <p:cNvPr id="25683" name="Line 91">
                  <a:extLst>
                    <a:ext uri="{FF2B5EF4-FFF2-40B4-BE49-F238E27FC236}">
                      <a16:creationId xmlns:a16="http://schemas.microsoft.com/office/drawing/2014/main" id="{46B9DEBC-33A7-FF44-8ECA-67D319DEFF79}"/>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84" name="Line 92">
                  <a:extLst>
                    <a:ext uri="{FF2B5EF4-FFF2-40B4-BE49-F238E27FC236}">
                      <a16:creationId xmlns:a16="http://schemas.microsoft.com/office/drawing/2014/main" id="{858221FE-3A4E-1347-99BA-8F34BDACBA1A}"/>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85" name="Line 93">
                  <a:extLst>
                    <a:ext uri="{FF2B5EF4-FFF2-40B4-BE49-F238E27FC236}">
                      <a16:creationId xmlns:a16="http://schemas.microsoft.com/office/drawing/2014/main" id="{69B8ECCF-4F03-A649-B679-F856B0D8F05A}"/>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5679" name="Group 94">
                <a:extLst>
                  <a:ext uri="{FF2B5EF4-FFF2-40B4-BE49-F238E27FC236}">
                    <a16:creationId xmlns:a16="http://schemas.microsoft.com/office/drawing/2014/main" id="{4815F92C-943B-594B-A96B-995449204246}"/>
                  </a:ext>
                </a:extLst>
              </p:cNvPr>
              <p:cNvGrpSpPr>
                <a:grpSpLocks/>
              </p:cNvGrpSpPr>
              <p:nvPr/>
            </p:nvGrpSpPr>
            <p:grpSpPr bwMode="auto">
              <a:xfrm flipV="1">
                <a:off x="3686" y="243"/>
                <a:ext cx="177" cy="66"/>
                <a:chOff x="2848" y="848"/>
                <a:chExt cx="140" cy="98"/>
              </a:xfrm>
            </p:grpSpPr>
            <p:sp>
              <p:nvSpPr>
                <p:cNvPr id="25680" name="Line 95">
                  <a:extLst>
                    <a:ext uri="{FF2B5EF4-FFF2-40B4-BE49-F238E27FC236}">
                      <a16:creationId xmlns:a16="http://schemas.microsoft.com/office/drawing/2014/main" id="{FD681D0E-10E6-6544-9A64-28F77B5EB7F8}"/>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81" name="Line 96">
                  <a:extLst>
                    <a:ext uri="{FF2B5EF4-FFF2-40B4-BE49-F238E27FC236}">
                      <a16:creationId xmlns:a16="http://schemas.microsoft.com/office/drawing/2014/main" id="{AA245702-98C9-4042-995D-A386A085BECA}"/>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82" name="Line 97">
                  <a:extLst>
                    <a:ext uri="{FF2B5EF4-FFF2-40B4-BE49-F238E27FC236}">
                      <a16:creationId xmlns:a16="http://schemas.microsoft.com/office/drawing/2014/main" id="{662B62FF-B234-384D-85CC-288797EC2D4D}"/>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5637" name="Group 98">
              <a:extLst>
                <a:ext uri="{FF2B5EF4-FFF2-40B4-BE49-F238E27FC236}">
                  <a16:creationId xmlns:a16="http://schemas.microsoft.com/office/drawing/2014/main" id="{F7F106A0-E75A-5045-80BC-86C9744FEF5B}"/>
                </a:ext>
              </a:extLst>
            </p:cNvPr>
            <p:cNvGrpSpPr>
              <a:grpSpLocks/>
            </p:cNvGrpSpPr>
            <p:nvPr/>
          </p:nvGrpSpPr>
          <p:grpSpPr bwMode="auto">
            <a:xfrm>
              <a:off x="3481" y="3495"/>
              <a:ext cx="316" cy="147"/>
              <a:chOff x="3600" y="219"/>
              <a:chExt cx="360" cy="175"/>
            </a:xfrm>
          </p:grpSpPr>
          <p:sp>
            <p:nvSpPr>
              <p:cNvPr id="25660" name="Oval 99">
                <a:extLst>
                  <a:ext uri="{FF2B5EF4-FFF2-40B4-BE49-F238E27FC236}">
                    <a16:creationId xmlns:a16="http://schemas.microsoft.com/office/drawing/2014/main" id="{A5008BC1-3517-894C-836A-194C477C0DD7}"/>
                  </a:ext>
                </a:extLst>
              </p:cNvPr>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661" name="Line 100">
                <a:extLst>
                  <a:ext uri="{FF2B5EF4-FFF2-40B4-BE49-F238E27FC236}">
                    <a16:creationId xmlns:a16="http://schemas.microsoft.com/office/drawing/2014/main" id="{6952128B-51B6-DA45-B50E-FDA741D2E4B7}"/>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2" name="Line 101">
                <a:extLst>
                  <a:ext uri="{FF2B5EF4-FFF2-40B4-BE49-F238E27FC236}">
                    <a16:creationId xmlns:a16="http://schemas.microsoft.com/office/drawing/2014/main" id="{465A73E2-379A-2245-8C5D-605F7DF9C82C}"/>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3" name="Rectangle 102">
                <a:extLst>
                  <a:ext uri="{FF2B5EF4-FFF2-40B4-BE49-F238E27FC236}">
                    <a16:creationId xmlns:a16="http://schemas.microsoft.com/office/drawing/2014/main" id="{AD3BDDD2-65D1-4C41-9AC6-EC6031A7F27D}"/>
                  </a:ext>
                </a:extLst>
              </p:cNvPr>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solidFill>
                    <a:schemeClr val="bg2"/>
                  </a:solidFill>
                  <a:latin typeface="Times New Roman" panose="02020603050405020304" pitchFamily="18" charset="0"/>
                </a:endParaRPr>
              </a:p>
            </p:txBody>
          </p:sp>
          <p:sp>
            <p:nvSpPr>
              <p:cNvPr id="25664" name="Oval 103">
                <a:extLst>
                  <a:ext uri="{FF2B5EF4-FFF2-40B4-BE49-F238E27FC236}">
                    <a16:creationId xmlns:a16="http://schemas.microsoft.com/office/drawing/2014/main" id="{18111BD6-5860-C147-8E84-4B29A0674B5E}"/>
                  </a:ext>
                </a:extLst>
              </p:cNvPr>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5665" name="Group 104">
                <a:extLst>
                  <a:ext uri="{FF2B5EF4-FFF2-40B4-BE49-F238E27FC236}">
                    <a16:creationId xmlns:a16="http://schemas.microsoft.com/office/drawing/2014/main" id="{FBF5A504-ED88-E84A-9E61-0ACD2EB9BB20}"/>
                  </a:ext>
                </a:extLst>
              </p:cNvPr>
              <p:cNvGrpSpPr>
                <a:grpSpLocks/>
              </p:cNvGrpSpPr>
              <p:nvPr/>
            </p:nvGrpSpPr>
            <p:grpSpPr bwMode="auto">
              <a:xfrm>
                <a:off x="3686" y="244"/>
                <a:ext cx="177" cy="66"/>
                <a:chOff x="2848" y="848"/>
                <a:chExt cx="140" cy="98"/>
              </a:xfrm>
            </p:grpSpPr>
            <p:sp>
              <p:nvSpPr>
                <p:cNvPr id="25670" name="Line 105">
                  <a:extLst>
                    <a:ext uri="{FF2B5EF4-FFF2-40B4-BE49-F238E27FC236}">
                      <a16:creationId xmlns:a16="http://schemas.microsoft.com/office/drawing/2014/main" id="{C6D87FBF-0691-7744-9E78-31D033D2E518}"/>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1" name="Line 106">
                  <a:extLst>
                    <a:ext uri="{FF2B5EF4-FFF2-40B4-BE49-F238E27FC236}">
                      <a16:creationId xmlns:a16="http://schemas.microsoft.com/office/drawing/2014/main" id="{848073F7-39EB-3249-8068-CC485AB3A4F4}"/>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2" name="Line 107">
                  <a:extLst>
                    <a:ext uri="{FF2B5EF4-FFF2-40B4-BE49-F238E27FC236}">
                      <a16:creationId xmlns:a16="http://schemas.microsoft.com/office/drawing/2014/main" id="{F7497ADF-9D1D-AF4B-8A21-D01269C985D9}"/>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5666" name="Group 108">
                <a:extLst>
                  <a:ext uri="{FF2B5EF4-FFF2-40B4-BE49-F238E27FC236}">
                    <a16:creationId xmlns:a16="http://schemas.microsoft.com/office/drawing/2014/main" id="{D5DA24D6-B30A-CD43-94C3-ABF4CB0BC588}"/>
                  </a:ext>
                </a:extLst>
              </p:cNvPr>
              <p:cNvGrpSpPr>
                <a:grpSpLocks/>
              </p:cNvGrpSpPr>
              <p:nvPr/>
            </p:nvGrpSpPr>
            <p:grpSpPr bwMode="auto">
              <a:xfrm flipV="1">
                <a:off x="3686" y="243"/>
                <a:ext cx="177" cy="66"/>
                <a:chOff x="2848" y="848"/>
                <a:chExt cx="140" cy="98"/>
              </a:xfrm>
            </p:grpSpPr>
            <p:sp>
              <p:nvSpPr>
                <p:cNvPr id="25667" name="Line 109">
                  <a:extLst>
                    <a:ext uri="{FF2B5EF4-FFF2-40B4-BE49-F238E27FC236}">
                      <a16:creationId xmlns:a16="http://schemas.microsoft.com/office/drawing/2014/main" id="{D4F39329-F67C-5248-9033-5245EC6E3FE3}"/>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8" name="Line 110">
                  <a:extLst>
                    <a:ext uri="{FF2B5EF4-FFF2-40B4-BE49-F238E27FC236}">
                      <a16:creationId xmlns:a16="http://schemas.microsoft.com/office/drawing/2014/main" id="{B92BCE9D-CA5B-9240-AC8A-0B8C557D71CB}"/>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9" name="Line 111">
                  <a:extLst>
                    <a:ext uri="{FF2B5EF4-FFF2-40B4-BE49-F238E27FC236}">
                      <a16:creationId xmlns:a16="http://schemas.microsoft.com/office/drawing/2014/main" id="{63E4EC2B-0997-144C-A1BD-240C5B88D810}"/>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25638" name="Freeform 112">
              <a:extLst>
                <a:ext uri="{FF2B5EF4-FFF2-40B4-BE49-F238E27FC236}">
                  <a16:creationId xmlns:a16="http://schemas.microsoft.com/office/drawing/2014/main" id="{57FD793A-99EF-2040-BC73-4CD9824E9C63}"/>
                </a:ext>
              </a:extLst>
            </p:cNvPr>
            <p:cNvSpPr>
              <a:spLocks/>
            </p:cNvSpPr>
            <p:nvPr/>
          </p:nvSpPr>
          <p:spPr bwMode="auto">
            <a:xfrm>
              <a:off x="3170" y="3380"/>
              <a:ext cx="318" cy="194"/>
            </a:xfrm>
            <a:custGeom>
              <a:avLst/>
              <a:gdLst>
                <a:gd name="T0" fmla="*/ 0 w 318"/>
                <a:gd name="T1" fmla="*/ 0 h 194"/>
                <a:gd name="T2" fmla="*/ 318 w 318"/>
                <a:gd name="T3" fmla="*/ 194 h 194"/>
                <a:gd name="T4" fmla="*/ 0 60000 65536"/>
                <a:gd name="T5" fmla="*/ 0 60000 65536"/>
                <a:gd name="T6" fmla="*/ 0 w 318"/>
                <a:gd name="T7" fmla="*/ 0 h 194"/>
                <a:gd name="T8" fmla="*/ 318 w 318"/>
                <a:gd name="T9" fmla="*/ 194 h 194"/>
              </a:gdLst>
              <a:ahLst/>
              <a:cxnLst>
                <a:cxn ang="T4">
                  <a:pos x="T0" y="T1"/>
                </a:cxn>
                <a:cxn ang="T5">
                  <a:pos x="T2" y="T3"/>
                </a:cxn>
              </a:cxnLst>
              <a:rect l="T6" t="T7" r="T8" b="T9"/>
              <a:pathLst>
                <a:path w="318" h="194">
                  <a:moveTo>
                    <a:pt x="0" y="0"/>
                  </a:moveTo>
                  <a:lnTo>
                    <a:pt x="318" y="194"/>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39" name="Freeform 113">
              <a:extLst>
                <a:ext uri="{FF2B5EF4-FFF2-40B4-BE49-F238E27FC236}">
                  <a16:creationId xmlns:a16="http://schemas.microsoft.com/office/drawing/2014/main" id="{C4C78632-E19B-D142-970C-8BBF3C6CBDDA}"/>
                </a:ext>
              </a:extLst>
            </p:cNvPr>
            <p:cNvSpPr>
              <a:spLocks/>
            </p:cNvSpPr>
            <p:nvPr/>
          </p:nvSpPr>
          <p:spPr bwMode="auto">
            <a:xfrm>
              <a:off x="2499" y="3627"/>
              <a:ext cx="303" cy="150"/>
            </a:xfrm>
            <a:custGeom>
              <a:avLst/>
              <a:gdLst>
                <a:gd name="T0" fmla="*/ 0 w 294"/>
                <a:gd name="T1" fmla="*/ 0 h 174"/>
                <a:gd name="T2" fmla="*/ 476 w 294"/>
                <a:gd name="T3" fmla="*/ 16 h 174"/>
                <a:gd name="T4" fmla="*/ 0 60000 65536"/>
                <a:gd name="T5" fmla="*/ 0 60000 65536"/>
                <a:gd name="T6" fmla="*/ 0 w 294"/>
                <a:gd name="T7" fmla="*/ 0 h 174"/>
                <a:gd name="T8" fmla="*/ 294 w 294"/>
                <a:gd name="T9" fmla="*/ 174 h 174"/>
              </a:gdLst>
              <a:ahLst/>
              <a:cxnLst>
                <a:cxn ang="T4">
                  <a:pos x="T0" y="T1"/>
                </a:cxn>
                <a:cxn ang="T5">
                  <a:pos x="T2" y="T3"/>
                </a:cxn>
              </a:cxnLst>
              <a:rect l="T6" t="T7" r="T8" b="T9"/>
              <a:pathLst>
                <a:path w="294" h="174">
                  <a:moveTo>
                    <a:pt x="0" y="0"/>
                  </a:moveTo>
                  <a:lnTo>
                    <a:pt x="294" y="174"/>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40" name="Freeform 114">
              <a:extLst>
                <a:ext uri="{FF2B5EF4-FFF2-40B4-BE49-F238E27FC236}">
                  <a16:creationId xmlns:a16="http://schemas.microsoft.com/office/drawing/2014/main" id="{1840456C-037F-9B43-A69F-7B2E76657C6A}"/>
                </a:ext>
              </a:extLst>
            </p:cNvPr>
            <p:cNvSpPr>
              <a:spLocks/>
            </p:cNvSpPr>
            <p:nvPr/>
          </p:nvSpPr>
          <p:spPr bwMode="auto">
            <a:xfrm>
              <a:off x="3096" y="3612"/>
              <a:ext cx="396" cy="156"/>
            </a:xfrm>
            <a:custGeom>
              <a:avLst/>
              <a:gdLst>
                <a:gd name="T0" fmla="*/ 0 w 378"/>
                <a:gd name="T1" fmla="*/ 31 h 174"/>
                <a:gd name="T2" fmla="*/ 798 w 378"/>
                <a:gd name="T3" fmla="*/ 0 h 174"/>
                <a:gd name="T4" fmla="*/ 0 60000 65536"/>
                <a:gd name="T5" fmla="*/ 0 60000 65536"/>
                <a:gd name="T6" fmla="*/ 0 w 378"/>
                <a:gd name="T7" fmla="*/ 0 h 174"/>
                <a:gd name="T8" fmla="*/ 378 w 378"/>
                <a:gd name="T9" fmla="*/ 174 h 174"/>
              </a:gdLst>
              <a:ahLst/>
              <a:cxnLst>
                <a:cxn ang="T4">
                  <a:pos x="T0" y="T1"/>
                </a:cxn>
                <a:cxn ang="T5">
                  <a:pos x="T2" y="T3"/>
                </a:cxn>
              </a:cxnLst>
              <a:rect l="T6" t="T7" r="T8" b="T9"/>
              <a:pathLst>
                <a:path w="378" h="174">
                  <a:moveTo>
                    <a:pt x="0" y="174"/>
                  </a:moveTo>
                  <a:lnTo>
                    <a:pt x="378" y="0"/>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41" name="Freeform 115">
              <a:extLst>
                <a:ext uri="{FF2B5EF4-FFF2-40B4-BE49-F238E27FC236}">
                  <a16:creationId xmlns:a16="http://schemas.microsoft.com/office/drawing/2014/main" id="{93D5D124-80B0-B745-8D47-8FA3DBDB986F}"/>
                </a:ext>
              </a:extLst>
            </p:cNvPr>
            <p:cNvSpPr>
              <a:spLocks/>
            </p:cNvSpPr>
            <p:nvPr/>
          </p:nvSpPr>
          <p:spPr bwMode="auto">
            <a:xfrm>
              <a:off x="3516" y="3646"/>
              <a:ext cx="130" cy="320"/>
            </a:xfrm>
            <a:custGeom>
              <a:avLst/>
              <a:gdLst>
                <a:gd name="T0" fmla="*/ 0 w 118"/>
                <a:gd name="T1" fmla="*/ 1 h 500"/>
                <a:gd name="T2" fmla="*/ 561 w 118"/>
                <a:gd name="T3" fmla="*/ 0 h 500"/>
                <a:gd name="T4" fmla="*/ 0 60000 65536"/>
                <a:gd name="T5" fmla="*/ 0 60000 65536"/>
                <a:gd name="T6" fmla="*/ 0 w 118"/>
                <a:gd name="T7" fmla="*/ 0 h 500"/>
                <a:gd name="T8" fmla="*/ 118 w 118"/>
                <a:gd name="T9" fmla="*/ 500 h 500"/>
              </a:gdLst>
              <a:ahLst/>
              <a:cxnLst>
                <a:cxn ang="T4">
                  <a:pos x="T0" y="T1"/>
                </a:cxn>
                <a:cxn ang="T5">
                  <a:pos x="T2" y="T3"/>
                </a:cxn>
              </a:cxnLst>
              <a:rect l="T6" t="T7" r="T8" b="T9"/>
              <a:pathLst>
                <a:path w="118" h="500">
                  <a:moveTo>
                    <a:pt x="0" y="500"/>
                  </a:moveTo>
                  <a:lnTo>
                    <a:pt x="118" y="0"/>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42" name="Freeform 116">
              <a:extLst>
                <a:ext uri="{FF2B5EF4-FFF2-40B4-BE49-F238E27FC236}">
                  <a16:creationId xmlns:a16="http://schemas.microsoft.com/office/drawing/2014/main" id="{105EFA26-B30B-E34D-A692-61BE331FE9D9}"/>
                </a:ext>
              </a:extLst>
            </p:cNvPr>
            <p:cNvSpPr>
              <a:spLocks/>
            </p:cNvSpPr>
            <p:nvPr/>
          </p:nvSpPr>
          <p:spPr bwMode="auto">
            <a:xfrm>
              <a:off x="2738" y="3982"/>
              <a:ext cx="464" cy="47"/>
            </a:xfrm>
            <a:custGeom>
              <a:avLst/>
              <a:gdLst>
                <a:gd name="T0" fmla="*/ 13827 w 370"/>
                <a:gd name="T1" fmla="*/ 14920 h 32"/>
                <a:gd name="T2" fmla="*/ 0 w 370"/>
                <a:gd name="T3" fmla="*/ 0 h 32"/>
                <a:gd name="T4" fmla="*/ 0 60000 65536"/>
                <a:gd name="T5" fmla="*/ 0 60000 65536"/>
                <a:gd name="T6" fmla="*/ 0 w 370"/>
                <a:gd name="T7" fmla="*/ 0 h 32"/>
                <a:gd name="T8" fmla="*/ 370 w 370"/>
                <a:gd name="T9" fmla="*/ 32 h 32"/>
              </a:gdLst>
              <a:ahLst/>
              <a:cxnLst>
                <a:cxn ang="T4">
                  <a:pos x="T0" y="T1"/>
                </a:cxn>
                <a:cxn ang="T5">
                  <a:pos x="T2" y="T3"/>
                </a:cxn>
              </a:cxnLst>
              <a:rect l="T6" t="T7" r="T8" b="T9"/>
              <a:pathLst>
                <a:path w="370" h="32">
                  <a:moveTo>
                    <a:pt x="370" y="32"/>
                  </a:moveTo>
                  <a:lnTo>
                    <a:pt x="0" y="0"/>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43" name="Freeform 117">
              <a:extLst>
                <a:ext uri="{FF2B5EF4-FFF2-40B4-BE49-F238E27FC236}">
                  <a16:creationId xmlns:a16="http://schemas.microsoft.com/office/drawing/2014/main" id="{3F061694-565B-4F4B-B32D-B72FB686602A}"/>
                </a:ext>
              </a:extLst>
            </p:cNvPr>
            <p:cNvSpPr>
              <a:spLocks/>
            </p:cNvSpPr>
            <p:nvPr/>
          </p:nvSpPr>
          <p:spPr bwMode="auto">
            <a:xfrm>
              <a:off x="2400" y="3642"/>
              <a:ext cx="122" cy="268"/>
            </a:xfrm>
            <a:custGeom>
              <a:avLst/>
              <a:gdLst>
                <a:gd name="T0" fmla="*/ 1 w 176"/>
                <a:gd name="T1" fmla="*/ 1 h 412"/>
                <a:gd name="T2" fmla="*/ 1 w 176"/>
                <a:gd name="T3" fmla="*/ 1 h 412"/>
                <a:gd name="T4" fmla="*/ 0 w 176"/>
                <a:gd name="T5" fmla="*/ 0 h 412"/>
                <a:gd name="T6" fmla="*/ 0 60000 65536"/>
                <a:gd name="T7" fmla="*/ 0 60000 65536"/>
                <a:gd name="T8" fmla="*/ 0 60000 65536"/>
                <a:gd name="T9" fmla="*/ 0 w 176"/>
                <a:gd name="T10" fmla="*/ 0 h 412"/>
                <a:gd name="T11" fmla="*/ 176 w 176"/>
                <a:gd name="T12" fmla="*/ 412 h 412"/>
              </a:gdLst>
              <a:ahLst/>
              <a:cxnLst>
                <a:cxn ang="T6">
                  <a:pos x="T0" y="T1"/>
                </a:cxn>
                <a:cxn ang="T7">
                  <a:pos x="T2" y="T3"/>
                </a:cxn>
                <a:cxn ang="T8">
                  <a:pos x="T4" y="T5"/>
                </a:cxn>
              </a:cxnLst>
              <a:rect l="T9" t="T10" r="T11" b="T12"/>
              <a:pathLst>
                <a:path w="176" h="412">
                  <a:moveTo>
                    <a:pt x="162" y="408"/>
                  </a:moveTo>
                  <a:lnTo>
                    <a:pt x="176" y="412"/>
                  </a:lnTo>
                  <a:lnTo>
                    <a:pt x="0" y="0"/>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25644" name="Group 118">
              <a:extLst>
                <a:ext uri="{FF2B5EF4-FFF2-40B4-BE49-F238E27FC236}">
                  <a16:creationId xmlns:a16="http://schemas.microsoft.com/office/drawing/2014/main" id="{C9DF597B-DFA6-7948-A978-AA34B2512666}"/>
                </a:ext>
              </a:extLst>
            </p:cNvPr>
            <p:cNvGrpSpPr>
              <a:grpSpLocks/>
            </p:cNvGrpSpPr>
            <p:nvPr/>
          </p:nvGrpSpPr>
          <p:grpSpPr bwMode="auto">
            <a:xfrm>
              <a:off x="2001" y="3375"/>
              <a:ext cx="228" cy="165"/>
              <a:chOff x="1548" y="3723"/>
              <a:chExt cx="228" cy="165"/>
            </a:xfrm>
          </p:grpSpPr>
          <p:sp>
            <p:nvSpPr>
              <p:cNvPr id="25657" name="Rectangle 119">
                <a:extLst>
                  <a:ext uri="{FF2B5EF4-FFF2-40B4-BE49-F238E27FC236}">
                    <a16:creationId xmlns:a16="http://schemas.microsoft.com/office/drawing/2014/main" id="{E96A96CC-86F8-524B-9776-C44AEB288973}"/>
                  </a:ext>
                </a:extLst>
              </p:cNvPr>
              <p:cNvSpPr>
                <a:spLocks noChangeArrowheads="1"/>
              </p:cNvSpPr>
              <p:nvPr/>
            </p:nvSpPr>
            <p:spPr bwMode="auto">
              <a:xfrm>
                <a:off x="1563" y="3723"/>
                <a:ext cx="102" cy="1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658" name="Rectangle 120">
                <a:extLst>
                  <a:ext uri="{FF2B5EF4-FFF2-40B4-BE49-F238E27FC236}">
                    <a16:creationId xmlns:a16="http://schemas.microsoft.com/office/drawing/2014/main" id="{2460D941-64A9-9047-8193-9FD9D1263765}"/>
                  </a:ext>
                </a:extLst>
              </p:cNvPr>
              <p:cNvSpPr>
                <a:spLocks noChangeArrowheads="1"/>
              </p:cNvSpPr>
              <p:nvPr/>
            </p:nvSpPr>
            <p:spPr bwMode="auto">
              <a:xfrm>
                <a:off x="1548" y="3738"/>
                <a:ext cx="102" cy="150"/>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659" name="Line 121">
                <a:extLst>
                  <a:ext uri="{FF2B5EF4-FFF2-40B4-BE49-F238E27FC236}">
                    <a16:creationId xmlns:a16="http://schemas.microsoft.com/office/drawing/2014/main" id="{AAC45F84-8D0E-B742-BB66-16428460C6AA}"/>
                  </a:ext>
                </a:extLst>
              </p:cNvPr>
              <p:cNvSpPr>
                <a:spLocks noChangeShapeType="1"/>
              </p:cNvSpPr>
              <p:nvPr/>
            </p:nvSpPr>
            <p:spPr bwMode="auto">
              <a:xfrm>
                <a:off x="1650" y="3816"/>
                <a:ext cx="126"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5645" name="Group 122">
              <a:extLst>
                <a:ext uri="{FF2B5EF4-FFF2-40B4-BE49-F238E27FC236}">
                  <a16:creationId xmlns:a16="http://schemas.microsoft.com/office/drawing/2014/main" id="{51C540DA-AF6B-584E-8A3C-A028C18CC89B}"/>
                </a:ext>
              </a:extLst>
            </p:cNvPr>
            <p:cNvGrpSpPr>
              <a:grpSpLocks/>
            </p:cNvGrpSpPr>
            <p:nvPr/>
          </p:nvGrpSpPr>
          <p:grpSpPr bwMode="auto">
            <a:xfrm>
              <a:off x="3180" y="3306"/>
              <a:ext cx="228" cy="165"/>
              <a:chOff x="1548" y="3723"/>
              <a:chExt cx="228" cy="165"/>
            </a:xfrm>
          </p:grpSpPr>
          <p:sp>
            <p:nvSpPr>
              <p:cNvPr id="25654" name="Rectangle 123">
                <a:extLst>
                  <a:ext uri="{FF2B5EF4-FFF2-40B4-BE49-F238E27FC236}">
                    <a16:creationId xmlns:a16="http://schemas.microsoft.com/office/drawing/2014/main" id="{B2E72101-10CD-6442-87FC-3D6767DDB5FE}"/>
                  </a:ext>
                </a:extLst>
              </p:cNvPr>
              <p:cNvSpPr>
                <a:spLocks noChangeArrowheads="1"/>
              </p:cNvSpPr>
              <p:nvPr/>
            </p:nvSpPr>
            <p:spPr bwMode="auto">
              <a:xfrm>
                <a:off x="1563" y="3723"/>
                <a:ext cx="102" cy="1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655" name="Rectangle 124">
                <a:extLst>
                  <a:ext uri="{FF2B5EF4-FFF2-40B4-BE49-F238E27FC236}">
                    <a16:creationId xmlns:a16="http://schemas.microsoft.com/office/drawing/2014/main" id="{BAEC6B3E-6C73-4C4D-A524-1D2ED2A9F402}"/>
                  </a:ext>
                </a:extLst>
              </p:cNvPr>
              <p:cNvSpPr>
                <a:spLocks noChangeArrowheads="1"/>
              </p:cNvSpPr>
              <p:nvPr/>
            </p:nvSpPr>
            <p:spPr bwMode="auto">
              <a:xfrm>
                <a:off x="1548" y="3738"/>
                <a:ext cx="102" cy="150"/>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656" name="Line 125">
                <a:extLst>
                  <a:ext uri="{FF2B5EF4-FFF2-40B4-BE49-F238E27FC236}">
                    <a16:creationId xmlns:a16="http://schemas.microsoft.com/office/drawing/2014/main" id="{90D5E77F-E811-E149-B4D4-8A9FF5BE0FB7}"/>
                  </a:ext>
                </a:extLst>
              </p:cNvPr>
              <p:cNvSpPr>
                <a:spLocks noChangeShapeType="1"/>
              </p:cNvSpPr>
              <p:nvPr/>
            </p:nvSpPr>
            <p:spPr bwMode="auto">
              <a:xfrm>
                <a:off x="1650" y="3816"/>
                <a:ext cx="126"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5646" name="Group 126">
              <a:extLst>
                <a:ext uri="{FF2B5EF4-FFF2-40B4-BE49-F238E27FC236}">
                  <a16:creationId xmlns:a16="http://schemas.microsoft.com/office/drawing/2014/main" id="{73369827-2B25-124E-956E-A0CFD779D9B3}"/>
                </a:ext>
              </a:extLst>
            </p:cNvPr>
            <p:cNvGrpSpPr>
              <a:grpSpLocks/>
            </p:cNvGrpSpPr>
            <p:nvPr/>
          </p:nvGrpSpPr>
          <p:grpSpPr bwMode="auto">
            <a:xfrm>
              <a:off x="2850" y="3897"/>
              <a:ext cx="228" cy="165"/>
              <a:chOff x="1548" y="3723"/>
              <a:chExt cx="228" cy="165"/>
            </a:xfrm>
          </p:grpSpPr>
          <p:sp>
            <p:nvSpPr>
              <p:cNvPr id="25651" name="Rectangle 127">
                <a:extLst>
                  <a:ext uri="{FF2B5EF4-FFF2-40B4-BE49-F238E27FC236}">
                    <a16:creationId xmlns:a16="http://schemas.microsoft.com/office/drawing/2014/main" id="{0C63CAD7-1C4B-E344-A989-0B0C8E6D40E5}"/>
                  </a:ext>
                </a:extLst>
              </p:cNvPr>
              <p:cNvSpPr>
                <a:spLocks noChangeArrowheads="1"/>
              </p:cNvSpPr>
              <p:nvPr/>
            </p:nvSpPr>
            <p:spPr bwMode="auto">
              <a:xfrm>
                <a:off x="1563" y="3723"/>
                <a:ext cx="102" cy="1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652" name="Rectangle 128">
                <a:extLst>
                  <a:ext uri="{FF2B5EF4-FFF2-40B4-BE49-F238E27FC236}">
                    <a16:creationId xmlns:a16="http://schemas.microsoft.com/office/drawing/2014/main" id="{66842585-7873-1241-9758-17B9AF0F1C19}"/>
                  </a:ext>
                </a:extLst>
              </p:cNvPr>
              <p:cNvSpPr>
                <a:spLocks noChangeArrowheads="1"/>
              </p:cNvSpPr>
              <p:nvPr/>
            </p:nvSpPr>
            <p:spPr bwMode="auto">
              <a:xfrm>
                <a:off x="1548" y="3738"/>
                <a:ext cx="102" cy="150"/>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653" name="Line 129">
                <a:extLst>
                  <a:ext uri="{FF2B5EF4-FFF2-40B4-BE49-F238E27FC236}">
                    <a16:creationId xmlns:a16="http://schemas.microsoft.com/office/drawing/2014/main" id="{67AF71BA-1ED3-B04A-BC54-F0AD2AE3F185}"/>
                  </a:ext>
                </a:extLst>
              </p:cNvPr>
              <p:cNvSpPr>
                <a:spLocks noChangeShapeType="1"/>
              </p:cNvSpPr>
              <p:nvPr/>
            </p:nvSpPr>
            <p:spPr bwMode="auto">
              <a:xfrm>
                <a:off x="1650" y="3816"/>
                <a:ext cx="126"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5647" name="Group 130">
              <a:extLst>
                <a:ext uri="{FF2B5EF4-FFF2-40B4-BE49-F238E27FC236}">
                  <a16:creationId xmlns:a16="http://schemas.microsoft.com/office/drawing/2014/main" id="{3AB451DB-DD89-9545-ACC9-7BBBE4C55E9D}"/>
                </a:ext>
              </a:extLst>
            </p:cNvPr>
            <p:cNvGrpSpPr>
              <a:grpSpLocks/>
            </p:cNvGrpSpPr>
            <p:nvPr/>
          </p:nvGrpSpPr>
          <p:grpSpPr bwMode="auto">
            <a:xfrm>
              <a:off x="2586" y="3597"/>
              <a:ext cx="228" cy="165"/>
              <a:chOff x="1548" y="3723"/>
              <a:chExt cx="228" cy="165"/>
            </a:xfrm>
          </p:grpSpPr>
          <p:sp>
            <p:nvSpPr>
              <p:cNvPr id="25648" name="Rectangle 131">
                <a:extLst>
                  <a:ext uri="{FF2B5EF4-FFF2-40B4-BE49-F238E27FC236}">
                    <a16:creationId xmlns:a16="http://schemas.microsoft.com/office/drawing/2014/main" id="{7FC697EF-4FC8-5644-80D8-A2F3D2782E47}"/>
                  </a:ext>
                </a:extLst>
              </p:cNvPr>
              <p:cNvSpPr>
                <a:spLocks noChangeArrowheads="1"/>
              </p:cNvSpPr>
              <p:nvPr/>
            </p:nvSpPr>
            <p:spPr bwMode="auto">
              <a:xfrm>
                <a:off x="1563" y="3723"/>
                <a:ext cx="102" cy="1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649" name="Rectangle 132">
                <a:extLst>
                  <a:ext uri="{FF2B5EF4-FFF2-40B4-BE49-F238E27FC236}">
                    <a16:creationId xmlns:a16="http://schemas.microsoft.com/office/drawing/2014/main" id="{1ED15F81-7337-5A4C-A4ED-E6FD73B255E2}"/>
                  </a:ext>
                </a:extLst>
              </p:cNvPr>
              <p:cNvSpPr>
                <a:spLocks noChangeArrowheads="1"/>
              </p:cNvSpPr>
              <p:nvPr/>
            </p:nvSpPr>
            <p:spPr bwMode="auto">
              <a:xfrm>
                <a:off x="1548" y="3738"/>
                <a:ext cx="102" cy="150"/>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650" name="Line 133">
                <a:extLst>
                  <a:ext uri="{FF2B5EF4-FFF2-40B4-BE49-F238E27FC236}">
                    <a16:creationId xmlns:a16="http://schemas.microsoft.com/office/drawing/2014/main" id="{13FB744A-C6B4-B445-82B8-612264DB6322}"/>
                  </a:ext>
                </a:extLst>
              </p:cNvPr>
              <p:cNvSpPr>
                <a:spLocks noChangeShapeType="1"/>
              </p:cNvSpPr>
              <p:nvPr/>
            </p:nvSpPr>
            <p:spPr bwMode="auto">
              <a:xfrm>
                <a:off x="1650" y="3816"/>
                <a:ext cx="126"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5615" name="Group 134">
            <a:extLst>
              <a:ext uri="{FF2B5EF4-FFF2-40B4-BE49-F238E27FC236}">
                <a16:creationId xmlns:a16="http://schemas.microsoft.com/office/drawing/2014/main" id="{10C82B82-758D-6849-9421-ADC36AB4D6DC}"/>
              </a:ext>
            </a:extLst>
          </p:cNvPr>
          <p:cNvGrpSpPr>
            <a:grpSpLocks/>
          </p:cNvGrpSpPr>
          <p:nvPr/>
        </p:nvGrpSpPr>
        <p:grpSpPr bwMode="auto">
          <a:xfrm>
            <a:off x="6457950" y="4848225"/>
            <a:ext cx="361950" cy="261938"/>
            <a:chOff x="1548" y="3723"/>
            <a:chExt cx="228" cy="165"/>
          </a:xfrm>
        </p:grpSpPr>
        <p:sp>
          <p:nvSpPr>
            <p:cNvPr id="25627" name="Rectangle 135">
              <a:extLst>
                <a:ext uri="{FF2B5EF4-FFF2-40B4-BE49-F238E27FC236}">
                  <a16:creationId xmlns:a16="http://schemas.microsoft.com/office/drawing/2014/main" id="{71A6DDF2-3831-CA46-8283-224E1BAACDB8}"/>
                </a:ext>
              </a:extLst>
            </p:cNvPr>
            <p:cNvSpPr>
              <a:spLocks noChangeArrowheads="1"/>
            </p:cNvSpPr>
            <p:nvPr/>
          </p:nvSpPr>
          <p:spPr bwMode="auto">
            <a:xfrm>
              <a:off x="1563" y="3723"/>
              <a:ext cx="102" cy="1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628" name="Rectangle 136">
              <a:extLst>
                <a:ext uri="{FF2B5EF4-FFF2-40B4-BE49-F238E27FC236}">
                  <a16:creationId xmlns:a16="http://schemas.microsoft.com/office/drawing/2014/main" id="{57E1A607-A1B9-0341-BF7C-21D15654A3E7}"/>
                </a:ext>
              </a:extLst>
            </p:cNvPr>
            <p:cNvSpPr>
              <a:spLocks noChangeArrowheads="1"/>
            </p:cNvSpPr>
            <p:nvPr/>
          </p:nvSpPr>
          <p:spPr bwMode="auto">
            <a:xfrm>
              <a:off x="1548" y="3738"/>
              <a:ext cx="102" cy="150"/>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629" name="Line 137">
              <a:extLst>
                <a:ext uri="{FF2B5EF4-FFF2-40B4-BE49-F238E27FC236}">
                  <a16:creationId xmlns:a16="http://schemas.microsoft.com/office/drawing/2014/main" id="{B1CE0BE3-9F21-A949-9A81-D60E1C0207BE}"/>
                </a:ext>
              </a:extLst>
            </p:cNvPr>
            <p:cNvSpPr>
              <a:spLocks noChangeShapeType="1"/>
            </p:cNvSpPr>
            <p:nvPr/>
          </p:nvSpPr>
          <p:spPr bwMode="auto">
            <a:xfrm>
              <a:off x="1650" y="3816"/>
              <a:ext cx="126"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5616" name="Group 150">
            <a:extLst>
              <a:ext uri="{FF2B5EF4-FFF2-40B4-BE49-F238E27FC236}">
                <a16:creationId xmlns:a16="http://schemas.microsoft.com/office/drawing/2014/main" id="{349786DC-2641-6A43-BC4B-C8D069864D72}"/>
              </a:ext>
            </a:extLst>
          </p:cNvPr>
          <p:cNvGrpSpPr>
            <a:grpSpLocks/>
          </p:cNvGrpSpPr>
          <p:nvPr/>
        </p:nvGrpSpPr>
        <p:grpSpPr bwMode="auto">
          <a:xfrm>
            <a:off x="7351713" y="3279775"/>
            <a:ext cx="1566862" cy="1997075"/>
            <a:chOff x="479431" y="3155950"/>
            <a:chExt cx="1566864" cy="1996876"/>
          </a:xfrm>
        </p:grpSpPr>
        <p:graphicFrame>
          <p:nvGraphicFramePr>
            <p:cNvPr id="25617" name="Object 5">
              <a:extLst>
                <a:ext uri="{FF2B5EF4-FFF2-40B4-BE49-F238E27FC236}">
                  <a16:creationId xmlns:a16="http://schemas.microsoft.com/office/drawing/2014/main" id="{1EDB9C82-3675-2E48-A0FD-E3CCE3A39B4F}"/>
                </a:ext>
              </a:extLst>
            </p:cNvPr>
            <p:cNvGraphicFramePr>
              <a:graphicFrameLocks noChangeAspect="1"/>
            </p:cNvGraphicFramePr>
            <p:nvPr/>
          </p:nvGraphicFramePr>
          <p:xfrm>
            <a:off x="1074738" y="3155950"/>
            <a:ext cx="528637" cy="419100"/>
          </p:xfrm>
          <a:graphic>
            <a:graphicData uri="http://schemas.openxmlformats.org/presentationml/2006/ole">
              <mc:AlternateContent xmlns:mc="http://schemas.openxmlformats.org/markup-compatibility/2006">
                <mc:Choice xmlns:v="urn:schemas-microsoft-com:vml" Requires="v">
                  <p:oleObj name="Clip" r:id="rId4" imgW="17462500" imgH="14478000" progId="MS_ClipArt_Gallery.2">
                    <p:embed/>
                  </p:oleObj>
                </mc:Choice>
                <mc:Fallback>
                  <p:oleObj name="Clip" r:id="rId4" imgW="17462500" imgH="14478000" progId="MS_ClipArt_Gallery.2">
                    <p:embed/>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738" y="3155950"/>
                          <a:ext cx="528637" cy="4191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25618" name="Group 6">
              <a:extLst>
                <a:ext uri="{FF2B5EF4-FFF2-40B4-BE49-F238E27FC236}">
                  <a16:creationId xmlns:a16="http://schemas.microsoft.com/office/drawing/2014/main" id="{A42D0D0D-1601-EB4A-A349-1E8DD44C559A}"/>
                </a:ext>
              </a:extLst>
            </p:cNvPr>
            <p:cNvGrpSpPr>
              <a:grpSpLocks/>
            </p:cNvGrpSpPr>
            <p:nvPr/>
          </p:nvGrpSpPr>
          <p:grpSpPr bwMode="auto">
            <a:xfrm>
              <a:off x="479431" y="3498849"/>
              <a:ext cx="1566864" cy="1653977"/>
              <a:chOff x="2956" y="969"/>
              <a:chExt cx="513" cy="532"/>
            </a:xfrm>
          </p:grpSpPr>
          <p:sp>
            <p:nvSpPr>
              <p:cNvPr id="25619" name="Rectangle 7">
                <a:extLst>
                  <a:ext uri="{FF2B5EF4-FFF2-40B4-BE49-F238E27FC236}">
                    <a16:creationId xmlns:a16="http://schemas.microsoft.com/office/drawing/2014/main" id="{C53ADC5B-BD16-2146-B4C2-B359128FCB64}"/>
                  </a:ext>
                </a:extLst>
              </p:cNvPr>
              <p:cNvSpPr>
                <a:spLocks noChangeArrowheads="1"/>
              </p:cNvSpPr>
              <p:nvPr/>
            </p:nvSpPr>
            <p:spPr bwMode="auto">
              <a:xfrm>
                <a:off x="3018" y="969"/>
                <a:ext cx="426" cy="48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620" name="Rectangle 8">
                <a:extLst>
                  <a:ext uri="{FF2B5EF4-FFF2-40B4-BE49-F238E27FC236}">
                    <a16:creationId xmlns:a16="http://schemas.microsoft.com/office/drawing/2014/main" id="{E6952D70-A84F-4C47-A597-CF623D4626E2}"/>
                  </a:ext>
                </a:extLst>
              </p:cNvPr>
              <p:cNvSpPr>
                <a:spLocks noChangeArrowheads="1"/>
              </p:cNvSpPr>
              <p:nvPr/>
            </p:nvSpPr>
            <p:spPr bwMode="auto">
              <a:xfrm>
                <a:off x="2997" y="984"/>
                <a:ext cx="435" cy="504"/>
              </a:xfrm>
              <a:prstGeom prst="rect">
                <a:avLst/>
              </a:prstGeom>
              <a:solidFill>
                <a:schemeClr val="bg1"/>
              </a:solidFill>
              <a:ln w="12700">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621" name="Rectangle 9">
                <a:extLst>
                  <a:ext uri="{FF2B5EF4-FFF2-40B4-BE49-F238E27FC236}">
                    <a16:creationId xmlns:a16="http://schemas.microsoft.com/office/drawing/2014/main" id="{B43B3DF1-D0B6-C747-8B47-F21D05E03319}"/>
                  </a:ext>
                </a:extLst>
              </p:cNvPr>
              <p:cNvSpPr>
                <a:spLocks noChangeArrowheads="1"/>
              </p:cNvSpPr>
              <p:nvPr/>
            </p:nvSpPr>
            <p:spPr bwMode="auto">
              <a:xfrm>
                <a:off x="3000" y="1185"/>
                <a:ext cx="432" cy="10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5622" name="Text Box 10">
                <a:extLst>
                  <a:ext uri="{FF2B5EF4-FFF2-40B4-BE49-F238E27FC236}">
                    <a16:creationId xmlns:a16="http://schemas.microsoft.com/office/drawing/2014/main" id="{5E4B7520-E31B-5342-852A-23E2F3ABBC80}"/>
                  </a:ext>
                </a:extLst>
              </p:cNvPr>
              <p:cNvSpPr txBox="1">
                <a:spLocks noChangeArrowheads="1"/>
              </p:cNvSpPr>
              <p:nvPr/>
            </p:nvSpPr>
            <p:spPr bwMode="auto">
              <a:xfrm>
                <a:off x="2956" y="978"/>
                <a:ext cx="513" cy="523"/>
              </a:xfrm>
              <a:prstGeom prst="rect">
                <a:avLst/>
              </a:prstGeom>
              <a:solidFill>
                <a:schemeClr val="bg1"/>
              </a:solidFill>
              <a:ln w="9525">
                <a:solidFill>
                  <a:schemeClr val="bg2"/>
                </a:solidFill>
                <a:miter lim="800000"/>
                <a:headEnd/>
                <a:tailEnd/>
              </a:ln>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2000">
                    <a:solidFill>
                      <a:schemeClr val="bg2"/>
                    </a:solidFill>
                    <a:latin typeface="Comic Sans MS" panose="030F0902030302020204" pitchFamily="66" charset="0"/>
                  </a:rPr>
                  <a:t>application</a:t>
                </a:r>
              </a:p>
              <a:p>
                <a:r>
                  <a:rPr lang="en-US" altLang="en-US" sz="2000">
                    <a:solidFill>
                      <a:schemeClr val="bg2"/>
                    </a:solidFill>
                    <a:latin typeface="Comic Sans MS" panose="030F0902030302020204" pitchFamily="66" charset="0"/>
                  </a:rPr>
                  <a:t>transport</a:t>
                </a:r>
              </a:p>
              <a:p>
                <a:r>
                  <a:rPr lang="en-US" altLang="en-US" sz="2000" b="1">
                    <a:solidFill>
                      <a:srgbClr val="0000CC"/>
                    </a:solidFill>
                    <a:latin typeface="Comic Sans MS" panose="030F0902030302020204" pitchFamily="66" charset="0"/>
                  </a:rPr>
                  <a:t>network</a:t>
                </a:r>
              </a:p>
              <a:p>
                <a:r>
                  <a:rPr lang="en-US" altLang="en-US" sz="2000">
                    <a:solidFill>
                      <a:schemeClr val="bg2"/>
                    </a:solidFill>
                    <a:latin typeface="Comic Sans MS" panose="030F0902030302020204" pitchFamily="66" charset="0"/>
                  </a:rPr>
                  <a:t>data link</a:t>
                </a:r>
              </a:p>
              <a:p>
                <a:r>
                  <a:rPr lang="en-US" altLang="en-US" sz="2000">
                    <a:solidFill>
                      <a:schemeClr val="bg2"/>
                    </a:solidFill>
                    <a:latin typeface="Comic Sans MS" panose="030F0902030302020204" pitchFamily="66" charset="0"/>
                  </a:rPr>
                  <a:t>physical</a:t>
                </a:r>
                <a:endParaRPr lang="en-US" altLang="en-US" sz="2000">
                  <a:solidFill>
                    <a:schemeClr val="bg2"/>
                  </a:solidFill>
                  <a:latin typeface="Times New Roman" panose="02020603050405020304" pitchFamily="18" charset="0"/>
                </a:endParaRPr>
              </a:p>
            </p:txBody>
          </p:sp>
          <p:sp>
            <p:nvSpPr>
              <p:cNvPr id="25623" name="Line 11">
                <a:extLst>
                  <a:ext uri="{FF2B5EF4-FFF2-40B4-BE49-F238E27FC236}">
                    <a16:creationId xmlns:a16="http://schemas.microsoft.com/office/drawing/2014/main" id="{32AEE837-F18E-164D-A744-61D87A6DD90D}"/>
                  </a:ext>
                </a:extLst>
              </p:cNvPr>
              <p:cNvSpPr>
                <a:spLocks noChangeShapeType="1"/>
              </p:cNvSpPr>
              <p:nvPr/>
            </p:nvSpPr>
            <p:spPr bwMode="auto">
              <a:xfrm>
                <a:off x="2997" y="1194"/>
                <a:ext cx="435" cy="3"/>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24" name="Line 12">
                <a:extLst>
                  <a:ext uri="{FF2B5EF4-FFF2-40B4-BE49-F238E27FC236}">
                    <a16:creationId xmlns:a16="http://schemas.microsoft.com/office/drawing/2014/main" id="{5F81552B-0D43-154D-AAFC-F875C382DC38}"/>
                  </a:ext>
                </a:extLst>
              </p:cNvPr>
              <p:cNvSpPr>
                <a:spLocks noChangeShapeType="1"/>
              </p:cNvSpPr>
              <p:nvPr/>
            </p:nvSpPr>
            <p:spPr bwMode="auto">
              <a:xfrm>
                <a:off x="3003" y="1290"/>
                <a:ext cx="435" cy="3"/>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25" name="Line 13">
                <a:extLst>
                  <a:ext uri="{FF2B5EF4-FFF2-40B4-BE49-F238E27FC236}">
                    <a16:creationId xmlns:a16="http://schemas.microsoft.com/office/drawing/2014/main" id="{95408D77-7799-8341-9403-345100BC7BC6}"/>
                  </a:ext>
                </a:extLst>
              </p:cNvPr>
              <p:cNvSpPr>
                <a:spLocks noChangeShapeType="1"/>
              </p:cNvSpPr>
              <p:nvPr/>
            </p:nvSpPr>
            <p:spPr bwMode="auto">
              <a:xfrm>
                <a:off x="3003" y="1374"/>
                <a:ext cx="435" cy="3"/>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26" name="Line 14">
                <a:extLst>
                  <a:ext uri="{FF2B5EF4-FFF2-40B4-BE49-F238E27FC236}">
                    <a16:creationId xmlns:a16="http://schemas.microsoft.com/office/drawing/2014/main" id="{7BAAC9C3-AC28-2A47-8C0C-4FC40D1310F1}"/>
                  </a:ext>
                </a:extLst>
              </p:cNvPr>
              <p:cNvSpPr>
                <a:spLocks noChangeShapeType="1"/>
              </p:cNvSpPr>
              <p:nvPr/>
            </p:nvSpPr>
            <p:spPr bwMode="auto">
              <a:xfrm>
                <a:off x="3003" y="1092"/>
                <a:ext cx="435" cy="3"/>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2" name="Date Placeholder 1">
            <a:extLst>
              <a:ext uri="{FF2B5EF4-FFF2-40B4-BE49-F238E27FC236}">
                <a16:creationId xmlns:a16="http://schemas.microsoft.com/office/drawing/2014/main" id="{A08B3A18-D0BE-AFC2-6F8A-D5A9BBE92898}"/>
              </a:ext>
            </a:extLst>
          </p:cNvPr>
          <p:cNvSpPr>
            <a:spLocks noGrp="1"/>
          </p:cNvSpPr>
          <p:nvPr>
            <p:ph type="dt" sz="half" idx="10"/>
          </p:nvPr>
        </p:nvSpPr>
        <p:spPr/>
        <p:txBody>
          <a:bodyPr/>
          <a:lstStyle/>
          <a:p>
            <a:fld id="{F8BC1B52-F3A5-6645-AB06-D16D8B010C86}"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B305E0D3-06A5-E36C-5335-EEE15F75D384}"/>
              </a:ext>
            </a:extLst>
          </p:cNvPr>
          <p:cNvSpPr>
            <a:spLocks noGrp="1"/>
          </p:cNvSpPr>
          <p:nvPr>
            <p:ph type="sldNum" sz="quarter" idx="12"/>
          </p:nvPr>
        </p:nvSpPr>
        <p:spPr/>
        <p:txBody>
          <a:bodyPr/>
          <a:lstStyle/>
          <a:p>
            <a:fld id="{3FCE420A-EFF4-9442-88DA-D483459E5644}" type="slidenum">
              <a:rPr lang="en-US" altLang="en-US" smtClean="0"/>
              <a:pPr/>
              <a:t>11</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96721"/>
                                        </p:tgtEl>
                                        <p:attrNameLst>
                                          <p:attrName>style.visibility</p:attrName>
                                        </p:attrNameLst>
                                      </p:cBhvr>
                                      <p:to>
                                        <p:strVal val="visible"/>
                                      </p:to>
                                    </p:set>
                                    <p:animEffect transition="in" filter="dissolve">
                                      <p:cBhvr>
                                        <p:cTn id="7" dur="500"/>
                                        <p:tgtEl>
                                          <p:spTgt spid="1096721"/>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96722"/>
                                        </p:tgtEl>
                                        <p:attrNameLst>
                                          <p:attrName>style.visibility</p:attrName>
                                        </p:attrNameLst>
                                      </p:cBhvr>
                                      <p:to>
                                        <p:strVal val="visible"/>
                                      </p:to>
                                    </p:set>
                                    <p:animEffect transition="in" filter="dissolve">
                                      <p:cBhvr>
                                        <p:cTn id="11" dur="500"/>
                                        <p:tgtEl>
                                          <p:spTgt spid="1096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6721" grpId="0" autoUpdateAnimBg="0"/>
      <p:bldP spid="109672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7730" name="Rectangle 2">
            <a:extLst>
              <a:ext uri="{FF2B5EF4-FFF2-40B4-BE49-F238E27FC236}">
                <a16:creationId xmlns:a16="http://schemas.microsoft.com/office/drawing/2014/main" id="{5ABEDEF7-0E0D-B448-A769-4B7CB41B0580}"/>
              </a:ext>
            </a:extLst>
          </p:cNvPr>
          <p:cNvSpPr>
            <a:spLocks noGrp="1" noChangeArrowheads="1"/>
          </p:cNvSpPr>
          <p:nvPr>
            <p:ph type="title" idx="4294967295"/>
          </p:nvPr>
        </p:nvSpPr>
        <p:spPr>
          <a:xfrm>
            <a:off x="484188" y="320675"/>
            <a:ext cx="8312150" cy="579438"/>
          </a:xfrm>
        </p:spPr>
        <p:txBody>
          <a:bodyPr anchor="ctr"/>
          <a:lstStyle/>
          <a:p>
            <a:pPr eaLnBrk="1" hangingPunct="1"/>
            <a:r>
              <a:rPr lang="en-US" altLang="zh-CN" sz="3800">
                <a:effectLst>
                  <a:outerShdw blurRad="38100" dist="38100" dir="2700000" algn="tl">
                    <a:srgbClr val="C0C0C0"/>
                  </a:outerShdw>
                </a:effectLst>
                <a:ea typeface="宋体" panose="02010600030101010101" pitchFamily="2" charset="-122"/>
              </a:rPr>
              <a:t>Routing within a Datagram Subnet</a:t>
            </a:r>
          </a:p>
        </p:txBody>
      </p:sp>
      <p:sp>
        <p:nvSpPr>
          <p:cNvPr id="1097731" name="Rectangle 3">
            <a:extLst>
              <a:ext uri="{FF2B5EF4-FFF2-40B4-BE49-F238E27FC236}">
                <a16:creationId xmlns:a16="http://schemas.microsoft.com/office/drawing/2014/main" id="{A89C4117-2C24-404D-B52E-41B08702E0D1}"/>
              </a:ext>
            </a:extLst>
          </p:cNvPr>
          <p:cNvSpPr>
            <a:spLocks noGrp="1" noChangeArrowheads="1"/>
          </p:cNvSpPr>
          <p:nvPr>
            <p:ph type="body" idx="4294967295"/>
          </p:nvPr>
        </p:nvSpPr>
        <p:spPr>
          <a:xfrm>
            <a:off x="185738" y="3349625"/>
            <a:ext cx="8580437" cy="2411413"/>
          </a:xfrm>
        </p:spPr>
        <p:txBody>
          <a:bodyPr/>
          <a:lstStyle/>
          <a:p>
            <a:pPr eaLnBrk="1" hangingPunct="1"/>
            <a:r>
              <a:rPr lang="en-US" altLang="zh-CN" sz="2100">
                <a:ea typeface="宋体" panose="02010600030101010101" pitchFamily="2" charset="-122"/>
              </a:rPr>
              <a:t>Router has forwarding table telling which outgoing line to use for each possible destination router</a:t>
            </a:r>
          </a:p>
          <a:p>
            <a:pPr eaLnBrk="1" hangingPunct="1"/>
            <a:r>
              <a:rPr lang="en-US" altLang="zh-CN" sz="2100">
                <a:ea typeface="宋体" panose="02010600030101010101" pitchFamily="2" charset="-122"/>
              </a:rPr>
              <a:t>Each datagram has full destination address</a:t>
            </a:r>
          </a:p>
          <a:p>
            <a:pPr eaLnBrk="1" hangingPunct="1"/>
            <a:r>
              <a:rPr lang="en-US" altLang="zh-CN" sz="2100">
                <a:ea typeface="宋体" panose="02010600030101010101" pitchFamily="2" charset="-122"/>
              </a:rPr>
              <a:t>When packet arrives, router looks up outgoing line to use and transmits packet</a:t>
            </a:r>
          </a:p>
        </p:txBody>
      </p:sp>
      <p:pic>
        <p:nvPicPr>
          <p:cNvPr id="26630" name="Picture 4" descr="5-02">
            <a:extLst>
              <a:ext uri="{FF2B5EF4-FFF2-40B4-BE49-F238E27FC236}">
                <a16:creationId xmlns:a16="http://schemas.microsoft.com/office/drawing/2014/main" id="{4764BB33-6731-354B-9D2D-49497FFF1B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48196"/>
          <a:stretch>
            <a:fillRect/>
          </a:stretch>
        </p:blipFill>
        <p:spPr bwMode="auto">
          <a:xfrm>
            <a:off x="0" y="1101725"/>
            <a:ext cx="6038850" cy="221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5" descr="5-02">
            <a:extLst>
              <a:ext uri="{FF2B5EF4-FFF2-40B4-BE49-F238E27FC236}">
                <a16:creationId xmlns:a16="http://schemas.microsoft.com/office/drawing/2014/main" id="{049A3461-7FEF-514C-A047-7A537D9052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264" t="52829" r="37041"/>
          <a:stretch>
            <a:fillRect/>
          </a:stretch>
        </p:blipFill>
        <p:spPr bwMode="auto">
          <a:xfrm>
            <a:off x="6042025" y="1098550"/>
            <a:ext cx="3101975" cy="222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9B8E9352-C2FC-2AAA-7C4B-B8A033BB6DBD}"/>
              </a:ext>
            </a:extLst>
          </p:cNvPr>
          <p:cNvSpPr>
            <a:spLocks noGrp="1"/>
          </p:cNvSpPr>
          <p:nvPr>
            <p:ph type="dt" sz="half" idx="10"/>
          </p:nvPr>
        </p:nvSpPr>
        <p:spPr/>
        <p:txBody>
          <a:bodyPr/>
          <a:lstStyle/>
          <a:p>
            <a:fld id="{FF16DD35-8826-1A4F-AC92-DEF3AC403DA0}"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BCDEE2DF-9D3C-1AA5-2258-CE29EC82D8B2}"/>
              </a:ext>
            </a:extLst>
          </p:cNvPr>
          <p:cNvSpPr>
            <a:spLocks noGrp="1"/>
          </p:cNvSpPr>
          <p:nvPr>
            <p:ph type="sldNum" sz="quarter" idx="12"/>
          </p:nvPr>
        </p:nvSpPr>
        <p:spPr/>
        <p:txBody>
          <a:bodyPr/>
          <a:lstStyle/>
          <a:p>
            <a:fld id="{3FCE420A-EFF4-9442-88DA-D483459E5644}" type="slidenum">
              <a:rPr lang="en-US" altLang="en-US" smtClean="0"/>
              <a:pPr/>
              <a:t>12</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77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977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977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773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2850" name="Rectangle 2">
            <a:extLst>
              <a:ext uri="{FF2B5EF4-FFF2-40B4-BE49-F238E27FC236}">
                <a16:creationId xmlns:a16="http://schemas.microsoft.com/office/drawing/2014/main" id="{FADFC9B7-B528-6D44-9CD0-EAD36573CC94}"/>
              </a:ext>
            </a:extLst>
          </p:cNvPr>
          <p:cNvSpPr>
            <a:spLocks noGrp="1" noChangeArrowheads="1"/>
          </p:cNvSpPr>
          <p:nvPr>
            <p:ph type="title" idx="4294967295"/>
          </p:nvPr>
        </p:nvSpPr>
        <p:spPr>
          <a:xfrm>
            <a:off x="533400" y="228600"/>
            <a:ext cx="8324850" cy="838200"/>
          </a:xfrm>
        </p:spPr>
        <p:txBody>
          <a:bodyPr anchor="ctr"/>
          <a:lstStyle/>
          <a:p>
            <a:pPr eaLnBrk="1" hangingPunct="1">
              <a:defRPr/>
            </a:pPr>
            <a:r>
              <a:rPr lang="en-US" sz="3400">
                <a:effectLst>
                  <a:outerShdw blurRad="38100" dist="38100" dir="2700000" algn="tl">
                    <a:srgbClr val="DDDDDD"/>
                  </a:outerShdw>
                </a:effectLst>
              </a:rPr>
              <a:t>Datagram or VC Network: Why?</a:t>
            </a:r>
            <a:endParaRPr lang="en-US">
              <a:effectLst>
                <a:outerShdw blurRad="38100" dist="38100" dir="2700000" algn="tl">
                  <a:srgbClr val="DDDDDD"/>
                </a:outerShdw>
              </a:effectLst>
            </a:endParaRPr>
          </a:p>
        </p:txBody>
      </p:sp>
      <p:sp>
        <p:nvSpPr>
          <p:cNvPr id="27653" name="Rectangle 3">
            <a:extLst>
              <a:ext uri="{FF2B5EF4-FFF2-40B4-BE49-F238E27FC236}">
                <a16:creationId xmlns:a16="http://schemas.microsoft.com/office/drawing/2014/main" id="{90FE3622-5676-2941-B63C-AB82E04B9D4A}"/>
              </a:ext>
            </a:extLst>
          </p:cNvPr>
          <p:cNvSpPr>
            <a:spLocks noGrp="1" noChangeArrowheads="1"/>
          </p:cNvSpPr>
          <p:nvPr>
            <p:ph type="body" sz="half" idx="4294967295"/>
          </p:nvPr>
        </p:nvSpPr>
        <p:spPr>
          <a:xfrm>
            <a:off x="485775" y="1101725"/>
            <a:ext cx="4305300" cy="4648200"/>
          </a:xfrm>
        </p:spPr>
        <p:txBody>
          <a:bodyPr/>
          <a:lstStyle/>
          <a:p>
            <a:pPr eaLnBrk="1" hangingPunct="1">
              <a:buFont typeface="Wingdings" pitchFamily="2" charset="2"/>
              <a:buNone/>
            </a:pPr>
            <a:r>
              <a:rPr lang="en-US" altLang="en-US" sz="2600">
                <a:solidFill>
                  <a:srgbClr val="006633"/>
                </a:solidFill>
                <a:ea typeface="ＭＳ Ｐゴシック" panose="020B0600070205080204" pitchFamily="34" charset="-128"/>
              </a:rPr>
              <a:t>Internet (datagram)</a:t>
            </a:r>
          </a:p>
          <a:p>
            <a:pPr eaLnBrk="1" hangingPunct="1"/>
            <a:r>
              <a:rPr lang="en-US" altLang="en-US" sz="2200">
                <a:ea typeface="ＭＳ Ｐゴシック" panose="020B0600070205080204" pitchFamily="34" charset="-128"/>
              </a:rPr>
              <a:t>data exchange among computers</a:t>
            </a:r>
          </a:p>
          <a:p>
            <a:pPr lvl="1" eaLnBrk="1" hangingPunct="1"/>
            <a:r>
              <a:rPr lang="ja-JP" altLang="en-US" sz="2200">
                <a:ea typeface="ＭＳ Ｐゴシック" panose="020B0600070205080204" pitchFamily="34" charset="-128"/>
              </a:rPr>
              <a:t>“</a:t>
            </a:r>
            <a:r>
              <a:rPr lang="en-US" altLang="ja-JP" sz="2200">
                <a:ea typeface="ＭＳ Ｐゴシック" panose="020B0600070205080204" pitchFamily="34" charset="-128"/>
              </a:rPr>
              <a:t>elastic</a:t>
            </a:r>
            <a:r>
              <a:rPr lang="ja-JP" altLang="en-US" sz="2200">
                <a:ea typeface="ＭＳ Ｐゴシック" panose="020B0600070205080204" pitchFamily="34" charset="-128"/>
              </a:rPr>
              <a:t>”</a:t>
            </a:r>
            <a:r>
              <a:rPr lang="en-US" altLang="ja-JP" sz="2200">
                <a:ea typeface="ＭＳ Ｐゴシック" panose="020B0600070205080204" pitchFamily="34" charset="-128"/>
              </a:rPr>
              <a:t> service, no strict timing requirement </a:t>
            </a:r>
          </a:p>
          <a:p>
            <a:pPr eaLnBrk="1" hangingPunct="1"/>
            <a:r>
              <a:rPr lang="ja-JP" altLang="en-US" sz="2200">
                <a:ea typeface="ＭＳ Ｐゴシック" panose="020B0600070205080204" pitchFamily="34" charset="-128"/>
              </a:rPr>
              <a:t>“</a:t>
            </a:r>
            <a:r>
              <a:rPr lang="en-US" altLang="ja-JP" sz="2200">
                <a:ea typeface="ＭＳ Ｐゴシック" panose="020B0600070205080204" pitchFamily="34" charset="-128"/>
              </a:rPr>
              <a:t>smart</a:t>
            </a:r>
            <a:r>
              <a:rPr lang="ja-JP" altLang="en-US" sz="2200">
                <a:ea typeface="ＭＳ Ｐゴシック" panose="020B0600070205080204" pitchFamily="34" charset="-128"/>
              </a:rPr>
              <a:t>”</a:t>
            </a:r>
            <a:r>
              <a:rPr lang="en-US" altLang="ja-JP" sz="2200">
                <a:ea typeface="ＭＳ Ｐゴシック" panose="020B0600070205080204" pitchFamily="34" charset="-128"/>
              </a:rPr>
              <a:t> end systems (computers)</a:t>
            </a:r>
          </a:p>
          <a:p>
            <a:pPr lvl="1" eaLnBrk="1" hangingPunct="1"/>
            <a:r>
              <a:rPr lang="en-US" altLang="en-US" sz="2200"/>
              <a:t>can adapt, perform control, error recovery</a:t>
            </a:r>
          </a:p>
          <a:p>
            <a:pPr lvl="1" eaLnBrk="1" hangingPunct="1"/>
            <a:r>
              <a:rPr lang="en-US" altLang="en-US" sz="2200"/>
              <a:t>simple inside network, complexity at </a:t>
            </a:r>
            <a:r>
              <a:rPr lang="ja-JP" altLang="en-US" sz="2200">
                <a:ea typeface="ＭＳ Ｐゴシック" panose="020B0600070205080204" pitchFamily="34" charset="-128"/>
              </a:rPr>
              <a:t>“</a:t>
            </a:r>
            <a:r>
              <a:rPr lang="en-US" altLang="ja-JP" sz="2200">
                <a:ea typeface="ＭＳ Ｐゴシック" panose="020B0600070205080204" pitchFamily="34" charset="-128"/>
              </a:rPr>
              <a:t>edge</a:t>
            </a:r>
            <a:r>
              <a:rPr lang="ja-JP" altLang="en-US" sz="2200">
                <a:ea typeface="ＭＳ Ｐゴシック" panose="020B0600070205080204" pitchFamily="34" charset="-128"/>
              </a:rPr>
              <a:t>”</a:t>
            </a:r>
            <a:endParaRPr lang="en-US" altLang="en-US" sz="2200"/>
          </a:p>
        </p:txBody>
      </p:sp>
      <p:sp>
        <p:nvSpPr>
          <p:cNvPr id="27654" name="Rectangle 4">
            <a:extLst>
              <a:ext uri="{FF2B5EF4-FFF2-40B4-BE49-F238E27FC236}">
                <a16:creationId xmlns:a16="http://schemas.microsoft.com/office/drawing/2014/main" id="{4A572CA0-30F4-334F-9D19-30CA98B52042}"/>
              </a:ext>
            </a:extLst>
          </p:cNvPr>
          <p:cNvSpPr>
            <a:spLocks noGrp="1" noChangeArrowheads="1"/>
          </p:cNvSpPr>
          <p:nvPr>
            <p:ph type="body" sz="half" idx="4294967295"/>
          </p:nvPr>
        </p:nvSpPr>
        <p:spPr>
          <a:xfrm>
            <a:off x="4867275" y="1076325"/>
            <a:ext cx="4070350" cy="4648200"/>
          </a:xfrm>
        </p:spPr>
        <p:txBody>
          <a:bodyPr/>
          <a:lstStyle/>
          <a:p>
            <a:pPr eaLnBrk="1" hangingPunct="1">
              <a:buFont typeface="Wingdings" pitchFamily="2" charset="2"/>
              <a:buNone/>
            </a:pPr>
            <a:r>
              <a:rPr lang="en-US" altLang="en-US" sz="2600">
                <a:solidFill>
                  <a:srgbClr val="006633"/>
                </a:solidFill>
                <a:ea typeface="ＭＳ Ｐゴシック" panose="020B0600070205080204" pitchFamily="34" charset="-128"/>
              </a:rPr>
              <a:t>ATM (VC)</a:t>
            </a:r>
          </a:p>
          <a:p>
            <a:pPr eaLnBrk="1" hangingPunct="1"/>
            <a:r>
              <a:rPr lang="en-US" altLang="en-US" sz="2200">
                <a:ea typeface="ＭＳ Ｐゴシック" panose="020B0600070205080204" pitchFamily="34" charset="-128"/>
              </a:rPr>
              <a:t>evolved from telephony</a:t>
            </a:r>
          </a:p>
          <a:p>
            <a:pPr eaLnBrk="1" hangingPunct="1"/>
            <a:r>
              <a:rPr lang="en-US" altLang="en-US" sz="2200">
                <a:ea typeface="ＭＳ Ｐゴシック" panose="020B0600070205080204" pitchFamily="34" charset="-128"/>
              </a:rPr>
              <a:t>human conversation: </a:t>
            </a:r>
          </a:p>
          <a:p>
            <a:pPr lvl="1" eaLnBrk="1" hangingPunct="1"/>
            <a:r>
              <a:rPr lang="en-US" altLang="en-US" sz="2200"/>
              <a:t>strict timing, reliability requirements</a:t>
            </a:r>
          </a:p>
          <a:p>
            <a:pPr lvl="1" eaLnBrk="1" hangingPunct="1"/>
            <a:r>
              <a:rPr lang="en-US" altLang="en-US" sz="2200"/>
              <a:t>need for guaranteed service</a:t>
            </a:r>
            <a:endParaRPr lang="en-US" altLang="en-US" sz="2000"/>
          </a:p>
          <a:p>
            <a:pPr eaLnBrk="1" hangingPunct="1"/>
            <a:r>
              <a:rPr lang="ja-JP" altLang="en-US" sz="2200">
                <a:ea typeface="ＭＳ Ｐゴシック" panose="020B0600070205080204" pitchFamily="34" charset="-128"/>
              </a:rPr>
              <a:t>“</a:t>
            </a:r>
            <a:r>
              <a:rPr lang="en-US" altLang="ja-JP" sz="2200">
                <a:ea typeface="ＭＳ Ｐゴシック" panose="020B0600070205080204" pitchFamily="34" charset="-128"/>
              </a:rPr>
              <a:t>dumb</a:t>
            </a:r>
            <a:r>
              <a:rPr lang="ja-JP" altLang="en-US" sz="2200">
                <a:ea typeface="ＭＳ Ｐゴシック" panose="020B0600070205080204" pitchFamily="34" charset="-128"/>
              </a:rPr>
              <a:t>”</a:t>
            </a:r>
            <a:r>
              <a:rPr lang="en-US" altLang="ja-JP" sz="2200">
                <a:ea typeface="ＭＳ Ｐゴシック" panose="020B0600070205080204" pitchFamily="34" charset="-128"/>
              </a:rPr>
              <a:t> end systems</a:t>
            </a:r>
          </a:p>
          <a:p>
            <a:pPr lvl="1" eaLnBrk="1" hangingPunct="1"/>
            <a:r>
              <a:rPr lang="en-US" altLang="en-US" sz="2200"/>
              <a:t>telephones</a:t>
            </a:r>
          </a:p>
          <a:p>
            <a:pPr lvl="1" eaLnBrk="1" hangingPunct="1"/>
            <a:r>
              <a:rPr lang="en-US" altLang="en-US" sz="2200"/>
              <a:t>complexity inside network</a:t>
            </a:r>
          </a:p>
        </p:txBody>
      </p:sp>
      <p:sp>
        <p:nvSpPr>
          <p:cNvPr id="2" name="Date Placeholder 1">
            <a:extLst>
              <a:ext uri="{FF2B5EF4-FFF2-40B4-BE49-F238E27FC236}">
                <a16:creationId xmlns:a16="http://schemas.microsoft.com/office/drawing/2014/main" id="{A4015928-A58F-77C8-6088-93A353D91E02}"/>
              </a:ext>
            </a:extLst>
          </p:cNvPr>
          <p:cNvSpPr>
            <a:spLocks noGrp="1"/>
          </p:cNvSpPr>
          <p:nvPr>
            <p:ph type="dt" sz="half" idx="10"/>
          </p:nvPr>
        </p:nvSpPr>
        <p:spPr/>
        <p:txBody>
          <a:bodyPr/>
          <a:lstStyle/>
          <a:p>
            <a:fld id="{6ACF8022-2793-104B-94FC-7DB656E7121A}"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4043913D-B823-A3F7-1D5A-400414EF19D5}"/>
              </a:ext>
            </a:extLst>
          </p:cNvPr>
          <p:cNvSpPr>
            <a:spLocks noGrp="1"/>
          </p:cNvSpPr>
          <p:nvPr>
            <p:ph type="sldNum" sz="quarter" idx="12"/>
          </p:nvPr>
        </p:nvSpPr>
        <p:spPr/>
        <p:txBody>
          <a:bodyPr/>
          <a:lstStyle/>
          <a:p>
            <a:fld id="{3FCE420A-EFF4-9442-88DA-D483459E5644}"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3874" name="Rectangle 2">
            <a:extLst>
              <a:ext uri="{FF2B5EF4-FFF2-40B4-BE49-F238E27FC236}">
                <a16:creationId xmlns:a16="http://schemas.microsoft.com/office/drawing/2014/main" id="{25A5D0C1-41D8-D445-9BC1-6A87BB461E2B}"/>
              </a:ext>
            </a:extLst>
          </p:cNvPr>
          <p:cNvSpPr>
            <a:spLocks noGrp="1" noChangeArrowheads="1"/>
          </p:cNvSpPr>
          <p:nvPr>
            <p:ph type="title" idx="4294967295"/>
          </p:nvPr>
        </p:nvSpPr>
        <p:spPr>
          <a:xfrm>
            <a:off x="685800" y="354013"/>
            <a:ext cx="7772400" cy="608012"/>
          </a:xfrm>
        </p:spPr>
        <p:txBody>
          <a:bodyPr anchor="ctr"/>
          <a:lstStyle/>
          <a:p>
            <a:pPr eaLnBrk="1" hangingPunct="1"/>
            <a:r>
              <a:rPr lang="en-US" altLang="en-US" sz="3800">
                <a:effectLst>
                  <a:outerShdw blurRad="38100" dist="38100" dir="2700000" algn="tl">
                    <a:srgbClr val="C0C0C0"/>
                  </a:outerShdw>
                </a:effectLst>
                <a:ea typeface="ＭＳ Ｐゴシック" panose="020B0600070205080204" pitchFamily="34" charset="-128"/>
              </a:rPr>
              <a:t>What</a:t>
            </a:r>
            <a:r>
              <a:rPr lang="ja-JP" altLang="en-US" sz="3800">
                <a:effectLst>
                  <a:outerShdw blurRad="38100" dist="38100" dir="2700000" algn="tl">
                    <a:srgbClr val="C0C0C0"/>
                  </a:outerShdw>
                </a:effectLst>
                <a:ea typeface="ＭＳ Ｐゴシック" panose="020B0600070205080204" pitchFamily="34" charset="-128"/>
              </a:rPr>
              <a:t>’</a:t>
            </a:r>
            <a:r>
              <a:rPr lang="en-US" altLang="ja-JP" sz="3800">
                <a:effectLst>
                  <a:outerShdw blurRad="38100" dist="38100" dir="2700000" algn="tl">
                    <a:srgbClr val="C0C0C0"/>
                  </a:outerShdw>
                </a:effectLst>
                <a:ea typeface="ＭＳ Ｐゴシック" panose="020B0600070205080204" pitchFamily="34" charset="-128"/>
              </a:rPr>
              <a:t>s in a Router?</a:t>
            </a:r>
            <a:endParaRPr lang="en-US" altLang="en-US">
              <a:effectLst>
                <a:outerShdw blurRad="38100" dist="38100" dir="2700000" algn="tl">
                  <a:srgbClr val="C0C0C0"/>
                </a:outerShdw>
              </a:effectLst>
              <a:ea typeface="ＭＳ Ｐゴシック" panose="020B0600070205080204" pitchFamily="34" charset="-128"/>
            </a:endParaRPr>
          </a:p>
        </p:txBody>
      </p:sp>
      <p:sp>
        <p:nvSpPr>
          <p:cNvPr id="28677" name="Rectangle 3">
            <a:extLst>
              <a:ext uri="{FF2B5EF4-FFF2-40B4-BE49-F238E27FC236}">
                <a16:creationId xmlns:a16="http://schemas.microsoft.com/office/drawing/2014/main" id="{960B4CDB-2FEF-C743-A641-E09ABD6717AD}"/>
              </a:ext>
            </a:extLst>
          </p:cNvPr>
          <p:cNvSpPr>
            <a:spLocks noGrp="1" noChangeArrowheads="1"/>
          </p:cNvSpPr>
          <p:nvPr>
            <p:ph type="body" idx="4294967295"/>
          </p:nvPr>
        </p:nvSpPr>
        <p:spPr>
          <a:xfrm>
            <a:off x="593725" y="1179513"/>
            <a:ext cx="8126413" cy="914400"/>
          </a:xfrm>
        </p:spPr>
        <p:txBody>
          <a:bodyPr/>
          <a:lstStyle/>
          <a:p>
            <a:pPr eaLnBrk="1" hangingPunct="1"/>
            <a:r>
              <a:rPr lang="en-US" altLang="en-US" sz="2100">
                <a:ea typeface="ＭＳ Ｐゴシック" panose="020B0600070205080204" pitchFamily="34" charset="-128"/>
              </a:rPr>
              <a:t>Run routing algorithms/protocol (RIP, OSPF, BGP)</a:t>
            </a:r>
          </a:p>
          <a:p>
            <a:pPr eaLnBrk="1" hangingPunct="1"/>
            <a:r>
              <a:rPr lang="en-US" altLang="en-US" sz="2100" i="1">
                <a:ea typeface="ＭＳ Ｐゴシック" panose="020B0600070205080204" pitchFamily="34" charset="-128"/>
              </a:rPr>
              <a:t>Forwarding </a:t>
            </a:r>
            <a:r>
              <a:rPr lang="en-US" altLang="en-US" sz="2100">
                <a:ea typeface="ＭＳ Ｐゴシック" panose="020B0600070205080204" pitchFamily="34" charset="-128"/>
              </a:rPr>
              <a:t>datagrams from incoming to outgoing link</a:t>
            </a:r>
          </a:p>
        </p:txBody>
      </p:sp>
      <p:pic>
        <p:nvPicPr>
          <p:cNvPr id="28678" name="Picture 4" descr="461 swtch components">
            <a:extLst>
              <a:ext uri="{FF2B5EF4-FFF2-40B4-BE49-F238E27FC236}">
                <a16:creationId xmlns:a16="http://schemas.microsoft.com/office/drawing/2014/main" id="{A8903686-766D-7D41-8B95-DAEEF5ABE2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3200" y="2189163"/>
            <a:ext cx="6399213" cy="352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6F62D08B-295B-EDD8-8096-09FAA1C5647F}"/>
              </a:ext>
            </a:extLst>
          </p:cNvPr>
          <p:cNvSpPr>
            <a:spLocks noGrp="1"/>
          </p:cNvSpPr>
          <p:nvPr>
            <p:ph type="dt" sz="half" idx="10"/>
          </p:nvPr>
        </p:nvSpPr>
        <p:spPr/>
        <p:txBody>
          <a:bodyPr/>
          <a:lstStyle/>
          <a:p>
            <a:fld id="{B65C4B71-3D44-9C42-A9D3-FD541FDAC978}"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4E89C9CD-4B6B-23EF-43D1-49AB759E3E16}"/>
              </a:ext>
            </a:extLst>
          </p:cNvPr>
          <p:cNvSpPr>
            <a:spLocks noGrp="1"/>
          </p:cNvSpPr>
          <p:nvPr>
            <p:ph type="sldNum" sz="quarter" idx="12"/>
          </p:nvPr>
        </p:nvSpPr>
        <p:spPr/>
        <p:txBody>
          <a:bodyPr/>
          <a:lstStyle/>
          <a:p>
            <a:fld id="{3FCE420A-EFF4-9442-88DA-D483459E5644}"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0" name="Picture 2" descr="462 Input Ports">
            <a:extLst>
              <a:ext uri="{FF2B5EF4-FFF2-40B4-BE49-F238E27FC236}">
                <a16:creationId xmlns:a16="http://schemas.microsoft.com/office/drawing/2014/main" id="{20BBF4CA-C4AB-A241-940C-3C3FF4195F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6450" y="923925"/>
            <a:ext cx="5441950"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4899" name="Rectangle 3">
            <a:extLst>
              <a:ext uri="{FF2B5EF4-FFF2-40B4-BE49-F238E27FC236}">
                <a16:creationId xmlns:a16="http://schemas.microsoft.com/office/drawing/2014/main" id="{F15E6138-E5FB-D449-AE84-707329B7CB07}"/>
              </a:ext>
            </a:extLst>
          </p:cNvPr>
          <p:cNvSpPr>
            <a:spLocks noGrp="1" noChangeArrowheads="1"/>
          </p:cNvSpPr>
          <p:nvPr>
            <p:ph type="title" idx="4294967295"/>
          </p:nvPr>
        </p:nvSpPr>
        <p:spPr>
          <a:xfrm>
            <a:off x="609600" y="277813"/>
            <a:ext cx="7772400" cy="608012"/>
          </a:xfrm>
        </p:spPr>
        <p:txBody>
          <a:bodyPr anchor="ctr"/>
          <a:lstStyle/>
          <a:p>
            <a:pPr eaLnBrk="1" hangingPunct="1">
              <a:defRPr/>
            </a:pPr>
            <a:r>
              <a:rPr lang="en-US" sz="3800">
                <a:effectLst>
                  <a:outerShdw blurRad="38100" dist="38100" dir="2700000" algn="tl">
                    <a:srgbClr val="DDDDDD"/>
                  </a:outerShdw>
                </a:effectLst>
              </a:rPr>
              <a:t>Input Port Functions</a:t>
            </a:r>
            <a:endParaRPr lang="en-US">
              <a:effectLst>
                <a:outerShdw blurRad="38100" dist="38100" dir="2700000" algn="tl">
                  <a:srgbClr val="DDDDDD"/>
                </a:outerShdw>
              </a:effectLst>
            </a:endParaRPr>
          </a:p>
        </p:txBody>
      </p:sp>
      <p:sp>
        <p:nvSpPr>
          <p:cNvPr id="29702" name="Rectangle 4">
            <a:extLst>
              <a:ext uri="{FF2B5EF4-FFF2-40B4-BE49-F238E27FC236}">
                <a16:creationId xmlns:a16="http://schemas.microsoft.com/office/drawing/2014/main" id="{E499104E-B212-3C4E-A998-3C69B73D6D7A}"/>
              </a:ext>
            </a:extLst>
          </p:cNvPr>
          <p:cNvSpPr>
            <a:spLocks noGrp="1" noChangeArrowheads="1"/>
          </p:cNvSpPr>
          <p:nvPr>
            <p:ph type="body" idx="4294967295"/>
          </p:nvPr>
        </p:nvSpPr>
        <p:spPr>
          <a:xfrm>
            <a:off x="3394075" y="3668713"/>
            <a:ext cx="5456238" cy="2667000"/>
          </a:xfrm>
        </p:spPr>
        <p:txBody>
          <a:bodyPr/>
          <a:lstStyle/>
          <a:p>
            <a:pPr eaLnBrk="1" hangingPunct="1">
              <a:lnSpc>
                <a:spcPct val="90000"/>
              </a:lnSpc>
              <a:buFont typeface="Wingdings" pitchFamily="2" charset="2"/>
              <a:buNone/>
            </a:pPr>
            <a:r>
              <a:rPr lang="en-US" altLang="en-US" sz="2600" b="1">
                <a:ea typeface="ＭＳ Ｐゴシック" panose="020B0600070205080204" pitchFamily="34" charset="-128"/>
              </a:rPr>
              <a:t>Decentralized switching</a:t>
            </a:r>
            <a:r>
              <a:rPr lang="en-US" altLang="en-US" sz="2600" i="1">
                <a:ea typeface="ＭＳ Ｐゴシック" panose="020B0600070205080204" pitchFamily="34" charset="-128"/>
              </a:rPr>
              <a:t>:</a:t>
            </a:r>
            <a:r>
              <a:rPr lang="en-US" altLang="en-US" sz="2600">
                <a:ea typeface="ＭＳ Ｐゴシック" panose="020B0600070205080204" pitchFamily="34" charset="-128"/>
              </a:rPr>
              <a:t> </a:t>
            </a:r>
          </a:p>
          <a:p>
            <a:pPr eaLnBrk="1" hangingPunct="1">
              <a:lnSpc>
                <a:spcPct val="90000"/>
              </a:lnSpc>
            </a:pPr>
            <a:r>
              <a:rPr lang="en-US" altLang="en-US" sz="2100">
                <a:ea typeface="ＭＳ Ｐゴシック" panose="020B0600070205080204" pitchFamily="34" charset="-128"/>
              </a:rPr>
              <a:t>given datagram dest., lookup output port using forwarding table in input port memory</a:t>
            </a:r>
          </a:p>
          <a:p>
            <a:pPr eaLnBrk="1" hangingPunct="1">
              <a:lnSpc>
                <a:spcPct val="90000"/>
              </a:lnSpc>
            </a:pPr>
            <a:r>
              <a:rPr lang="en-US" altLang="en-US" sz="2100">
                <a:ea typeface="ＭＳ Ｐゴシック" panose="020B0600070205080204" pitchFamily="34" charset="-128"/>
              </a:rPr>
              <a:t>queuing: newly arrived datagrams might be queued before processing</a:t>
            </a:r>
          </a:p>
        </p:txBody>
      </p:sp>
      <p:sp>
        <p:nvSpPr>
          <p:cNvPr id="29703" name="Text Box 5">
            <a:extLst>
              <a:ext uri="{FF2B5EF4-FFF2-40B4-BE49-F238E27FC236}">
                <a16:creationId xmlns:a16="http://schemas.microsoft.com/office/drawing/2014/main" id="{9452E27D-4932-484A-AC36-962D38C365BA}"/>
              </a:ext>
            </a:extLst>
          </p:cNvPr>
          <p:cNvSpPr txBox="1">
            <a:spLocks noChangeArrowheads="1"/>
          </p:cNvSpPr>
          <p:nvPr/>
        </p:nvSpPr>
        <p:spPr bwMode="auto">
          <a:xfrm>
            <a:off x="0" y="3060700"/>
            <a:ext cx="23764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r>
              <a:rPr lang="en-US" altLang="en-US" sz="2000">
                <a:solidFill>
                  <a:schemeClr val="accent2"/>
                </a:solidFill>
                <a:latin typeface="Comic Sans MS" panose="030F0902030302020204" pitchFamily="66" charset="0"/>
              </a:rPr>
              <a:t>Physical layer:</a:t>
            </a:r>
            <a:endParaRPr lang="en-US" altLang="en-US" sz="2000">
              <a:latin typeface="Comic Sans MS" panose="030F0902030302020204" pitchFamily="66" charset="0"/>
            </a:endParaRPr>
          </a:p>
          <a:p>
            <a:pPr algn="r"/>
            <a:r>
              <a:rPr lang="en-US" altLang="en-US" sz="2000">
                <a:latin typeface="Comic Sans MS" panose="030F0902030302020204" pitchFamily="66" charset="0"/>
              </a:rPr>
              <a:t>bit-level reception</a:t>
            </a:r>
            <a:endParaRPr lang="en-US" altLang="en-US" sz="1800">
              <a:latin typeface="Comic Sans MS" panose="030F0902030302020204" pitchFamily="66" charset="0"/>
            </a:endParaRPr>
          </a:p>
        </p:txBody>
      </p:sp>
      <p:sp>
        <p:nvSpPr>
          <p:cNvPr id="29704" name="Text Box 6">
            <a:extLst>
              <a:ext uri="{FF2B5EF4-FFF2-40B4-BE49-F238E27FC236}">
                <a16:creationId xmlns:a16="http://schemas.microsoft.com/office/drawing/2014/main" id="{323D897E-063E-E54E-8BD7-3DA6A93FF975}"/>
              </a:ext>
            </a:extLst>
          </p:cNvPr>
          <p:cNvSpPr txBox="1">
            <a:spLocks noChangeArrowheads="1"/>
          </p:cNvSpPr>
          <p:nvPr/>
        </p:nvSpPr>
        <p:spPr bwMode="auto">
          <a:xfrm>
            <a:off x="411163" y="3789363"/>
            <a:ext cx="1979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r>
              <a:rPr lang="en-US" altLang="en-US" sz="2000">
                <a:solidFill>
                  <a:schemeClr val="accent2"/>
                </a:solidFill>
                <a:latin typeface="Comic Sans MS" panose="030F0902030302020204" pitchFamily="66" charset="0"/>
              </a:rPr>
              <a:t>Data link layer:</a:t>
            </a:r>
          </a:p>
          <a:p>
            <a:pPr algn="r"/>
            <a:r>
              <a:rPr lang="en-US" altLang="en-US" sz="2000">
                <a:latin typeface="Comic Sans MS" panose="030F0902030302020204" pitchFamily="66" charset="0"/>
              </a:rPr>
              <a:t>e.g., Ethernet</a:t>
            </a:r>
          </a:p>
        </p:txBody>
      </p:sp>
      <p:sp>
        <p:nvSpPr>
          <p:cNvPr id="29705" name="Freeform 7">
            <a:extLst>
              <a:ext uri="{FF2B5EF4-FFF2-40B4-BE49-F238E27FC236}">
                <a16:creationId xmlns:a16="http://schemas.microsoft.com/office/drawing/2014/main" id="{CF7870C0-9EFD-B74B-B0C9-4735E24325F6}"/>
              </a:ext>
            </a:extLst>
          </p:cNvPr>
          <p:cNvSpPr>
            <a:spLocks/>
          </p:cNvSpPr>
          <p:nvPr/>
        </p:nvSpPr>
        <p:spPr bwMode="auto">
          <a:xfrm flipV="1">
            <a:off x="1963738" y="2662238"/>
            <a:ext cx="796925" cy="422275"/>
          </a:xfrm>
          <a:custGeom>
            <a:avLst/>
            <a:gdLst>
              <a:gd name="T0" fmla="*/ 0 w 769"/>
              <a:gd name="T1" fmla="*/ 0 h 517"/>
              <a:gd name="T2" fmla="*/ 2147483647 w 769"/>
              <a:gd name="T3" fmla="*/ 2147483647 h 517"/>
              <a:gd name="T4" fmla="*/ 2147483647 w 769"/>
              <a:gd name="T5" fmla="*/ 2147483647 h 517"/>
              <a:gd name="T6" fmla="*/ 2147483647 w 769"/>
              <a:gd name="T7" fmla="*/ 2147483647 h 517"/>
              <a:gd name="T8" fmla="*/ 0 60000 65536"/>
              <a:gd name="T9" fmla="*/ 0 60000 65536"/>
              <a:gd name="T10" fmla="*/ 0 60000 65536"/>
              <a:gd name="T11" fmla="*/ 0 60000 65536"/>
              <a:gd name="T12" fmla="*/ 0 w 769"/>
              <a:gd name="T13" fmla="*/ 0 h 517"/>
              <a:gd name="T14" fmla="*/ 769 w 769"/>
              <a:gd name="T15" fmla="*/ 517 h 517"/>
            </a:gdLst>
            <a:ahLst/>
            <a:cxnLst>
              <a:cxn ang="T8">
                <a:pos x="T0" y="T1"/>
              </a:cxn>
              <a:cxn ang="T9">
                <a:pos x="T2" y="T3"/>
              </a:cxn>
              <a:cxn ang="T10">
                <a:pos x="T4" y="T5"/>
              </a:cxn>
              <a:cxn ang="T11">
                <a:pos x="T6" y="T7"/>
              </a:cxn>
            </a:cxnLst>
            <a:rect l="T12" t="T13" r="T14" b="T15"/>
            <a:pathLst>
              <a:path w="769" h="517">
                <a:moveTo>
                  <a:pt x="0" y="0"/>
                </a:moveTo>
                <a:cubicBezTo>
                  <a:pt x="71" y="62"/>
                  <a:pt x="351" y="347"/>
                  <a:pt x="428" y="375"/>
                </a:cubicBezTo>
                <a:cubicBezTo>
                  <a:pt x="505" y="403"/>
                  <a:pt x="404" y="145"/>
                  <a:pt x="461" y="169"/>
                </a:cubicBezTo>
                <a:cubicBezTo>
                  <a:pt x="518" y="192"/>
                  <a:pt x="705" y="444"/>
                  <a:pt x="769" y="517"/>
                </a:cubicBezTo>
              </a:path>
            </a:pathLst>
          </a:custGeom>
          <a:noFill/>
          <a:ln w="28575">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9706" name="Freeform 8">
            <a:extLst>
              <a:ext uri="{FF2B5EF4-FFF2-40B4-BE49-F238E27FC236}">
                <a16:creationId xmlns:a16="http://schemas.microsoft.com/office/drawing/2014/main" id="{F436F762-B49E-EF4E-AC3A-2A210B649383}"/>
              </a:ext>
            </a:extLst>
          </p:cNvPr>
          <p:cNvSpPr>
            <a:spLocks/>
          </p:cNvSpPr>
          <p:nvPr/>
        </p:nvSpPr>
        <p:spPr bwMode="auto">
          <a:xfrm flipV="1">
            <a:off x="2338388" y="2674938"/>
            <a:ext cx="1408112" cy="1198562"/>
          </a:xfrm>
          <a:custGeom>
            <a:avLst/>
            <a:gdLst>
              <a:gd name="T0" fmla="*/ 0 w 769"/>
              <a:gd name="T1" fmla="*/ 0 h 517"/>
              <a:gd name="T2" fmla="*/ 2147483647 w 769"/>
              <a:gd name="T3" fmla="*/ 2147483647 h 517"/>
              <a:gd name="T4" fmla="*/ 2147483647 w 769"/>
              <a:gd name="T5" fmla="*/ 2147483647 h 517"/>
              <a:gd name="T6" fmla="*/ 2147483647 w 769"/>
              <a:gd name="T7" fmla="*/ 2147483647 h 517"/>
              <a:gd name="T8" fmla="*/ 0 60000 65536"/>
              <a:gd name="T9" fmla="*/ 0 60000 65536"/>
              <a:gd name="T10" fmla="*/ 0 60000 65536"/>
              <a:gd name="T11" fmla="*/ 0 60000 65536"/>
              <a:gd name="T12" fmla="*/ 0 w 769"/>
              <a:gd name="T13" fmla="*/ 0 h 517"/>
              <a:gd name="T14" fmla="*/ 769 w 769"/>
              <a:gd name="T15" fmla="*/ 517 h 517"/>
            </a:gdLst>
            <a:ahLst/>
            <a:cxnLst>
              <a:cxn ang="T8">
                <a:pos x="T0" y="T1"/>
              </a:cxn>
              <a:cxn ang="T9">
                <a:pos x="T2" y="T3"/>
              </a:cxn>
              <a:cxn ang="T10">
                <a:pos x="T4" y="T5"/>
              </a:cxn>
              <a:cxn ang="T11">
                <a:pos x="T6" y="T7"/>
              </a:cxn>
            </a:cxnLst>
            <a:rect l="T12" t="T13" r="T14" b="T15"/>
            <a:pathLst>
              <a:path w="769" h="517">
                <a:moveTo>
                  <a:pt x="0" y="0"/>
                </a:moveTo>
                <a:cubicBezTo>
                  <a:pt x="71" y="62"/>
                  <a:pt x="351" y="347"/>
                  <a:pt x="428" y="375"/>
                </a:cubicBezTo>
                <a:cubicBezTo>
                  <a:pt x="505" y="403"/>
                  <a:pt x="404" y="145"/>
                  <a:pt x="461" y="169"/>
                </a:cubicBezTo>
                <a:cubicBezTo>
                  <a:pt x="518" y="192"/>
                  <a:pt x="705" y="444"/>
                  <a:pt x="769" y="517"/>
                </a:cubicBezTo>
              </a:path>
            </a:pathLst>
          </a:custGeom>
          <a:noFill/>
          <a:ln w="28575">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9707" name="Freeform 9">
            <a:extLst>
              <a:ext uri="{FF2B5EF4-FFF2-40B4-BE49-F238E27FC236}">
                <a16:creationId xmlns:a16="http://schemas.microsoft.com/office/drawing/2014/main" id="{706594EB-288F-C64C-8125-90367D465EBF}"/>
              </a:ext>
            </a:extLst>
          </p:cNvPr>
          <p:cNvSpPr>
            <a:spLocks/>
          </p:cNvSpPr>
          <p:nvPr/>
        </p:nvSpPr>
        <p:spPr bwMode="auto">
          <a:xfrm flipV="1">
            <a:off x="5222875" y="2873375"/>
            <a:ext cx="760413" cy="881063"/>
          </a:xfrm>
          <a:custGeom>
            <a:avLst/>
            <a:gdLst>
              <a:gd name="T0" fmla="*/ 0 w 769"/>
              <a:gd name="T1" fmla="*/ 0 h 517"/>
              <a:gd name="T2" fmla="*/ 2147483647 w 769"/>
              <a:gd name="T3" fmla="*/ 2147483647 h 517"/>
              <a:gd name="T4" fmla="*/ 2147483647 w 769"/>
              <a:gd name="T5" fmla="*/ 2147483647 h 517"/>
              <a:gd name="T6" fmla="*/ 2147483647 w 769"/>
              <a:gd name="T7" fmla="*/ 2147483647 h 517"/>
              <a:gd name="T8" fmla="*/ 0 60000 65536"/>
              <a:gd name="T9" fmla="*/ 0 60000 65536"/>
              <a:gd name="T10" fmla="*/ 0 60000 65536"/>
              <a:gd name="T11" fmla="*/ 0 60000 65536"/>
              <a:gd name="T12" fmla="*/ 0 w 769"/>
              <a:gd name="T13" fmla="*/ 0 h 517"/>
              <a:gd name="T14" fmla="*/ 769 w 769"/>
              <a:gd name="T15" fmla="*/ 517 h 517"/>
            </a:gdLst>
            <a:ahLst/>
            <a:cxnLst>
              <a:cxn ang="T8">
                <a:pos x="T0" y="T1"/>
              </a:cxn>
              <a:cxn ang="T9">
                <a:pos x="T2" y="T3"/>
              </a:cxn>
              <a:cxn ang="T10">
                <a:pos x="T4" y="T5"/>
              </a:cxn>
              <a:cxn ang="T11">
                <a:pos x="T6" y="T7"/>
              </a:cxn>
            </a:cxnLst>
            <a:rect l="T12" t="T13" r="T14" b="T15"/>
            <a:pathLst>
              <a:path w="769" h="517">
                <a:moveTo>
                  <a:pt x="0" y="0"/>
                </a:moveTo>
                <a:cubicBezTo>
                  <a:pt x="71" y="62"/>
                  <a:pt x="351" y="347"/>
                  <a:pt x="428" y="375"/>
                </a:cubicBezTo>
                <a:cubicBezTo>
                  <a:pt x="505" y="403"/>
                  <a:pt x="404" y="145"/>
                  <a:pt x="461" y="169"/>
                </a:cubicBezTo>
                <a:cubicBezTo>
                  <a:pt x="518" y="192"/>
                  <a:pt x="705" y="444"/>
                  <a:pt x="769" y="517"/>
                </a:cubicBezTo>
              </a:path>
            </a:pathLst>
          </a:custGeom>
          <a:noFill/>
          <a:ln w="28575">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 name="Date Placeholder 1">
            <a:extLst>
              <a:ext uri="{FF2B5EF4-FFF2-40B4-BE49-F238E27FC236}">
                <a16:creationId xmlns:a16="http://schemas.microsoft.com/office/drawing/2014/main" id="{2DB1B882-687A-0C01-D7DB-F31CA328B3FF}"/>
              </a:ext>
            </a:extLst>
          </p:cNvPr>
          <p:cNvSpPr>
            <a:spLocks noGrp="1"/>
          </p:cNvSpPr>
          <p:nvPr>
            <p:ph type="dt" sz="half" idx="10"/>
          </p:nvPr>
        </p:nvSpPr>
        <p:spPr/>
        <p:txBody>
          <a:bodyPr/>
          <a:lstStyle/>
          <a:p>
            <a:fld id="{0A95D4BC-5A15-DB4A-BF44-C749BC05C90C}"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378EEF04-57E4-374B-0173-FE1D4A637CB9}"/>
              </a:ext>
            </a:extLst>
          </p:cNvPr>
          <p:cNvSpPr>
            <a:spLocks noGrp="1"/>
          </p:cNvSpPr>
          <p:nvPr>
            <p:ph type="sldNum" sz="quarter" idx="12"/>
          </p:nvPr>
        </p:nvSpPr>
        <p:spPr/>
        <p:txBody>
          <a:bodyPr/>
          <a:lstStyle/>
          <a:p>
            <a:fld id="{3FCE420A-EFF4-9442-88DA-D483459E5644}"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6946" name="Rectangle 2">
            <a:extLst>
              <a:ext uri="{FF2B5EF4-FFF2-40B4-BE49-F238E27FC236}">
                <a16:creationId xmlns:a16="http://schemas.microsoft.com/office/drawing/2014/main" id="{CC1125A1-7987-C943-A138-E9FCAE9DE7DE}"/>
              </a:ext>
            </a:extLst>
          </p:cNvPr>
          <p:cNvSpPr>
            <a:spLocks noGrp="1" noChangeArrowheads="1"/>
          </p:cNvSpPr>
          <p:nvPr>
            <p:ph type="title" idx="4294967295"/>
          </p:nvPr>
        </p:nvSpPr>
        <p:spPr>
          <a:xfrm>
            <a:off x="457200" y="430213"/>
            <a:ext cx="8229600" cy="684212"/>
          </a:xfrm>
        </p:spPr>
        <p:txBody>
          <a:bodyPr anchor="ctr"/>
          <a:lstStyle/>
          <a:p>
            <a:pPr eaLnBrk="1" hangingPunct="1"/>
            <a:r>
              <a:rPr lang="en-US" altLang="en-US" sz="3800">
                <a:effectLst>
                  <a:outerShdw blurRad="38100" dist="38100" dir="2700000" algn="tl">
                    <a:srgbClr val="C0C0C0"/>
                  </a:outerShdw>
                </a:effectLst>
                <a:ea typeface="ＭＳ Ｐゴシック" panose="020B0600070205080204" pitchFamily="34" charset="-128"/>
              </a:rPr>
              <a:t>Output Ports</a:t>
            </a:r>
          </a:p>
        </p:txBody>
      </p:sp>
      <p:sp>
        <p:nvSpPr>
          <p:cNvPr id="30725" name="Rectangle 3">
            <a:extLst>
              <a:ext uri="{FF2B5EF4-FFF2-40B4-BE49-F238E27FC236}">
                <a16:creationId xmlns:a16="http://schemas.microsoft.com/office/drawing/2014/main" id="{DC85EFD2-C039-474E-910A-AA09558F20C5}"/>
              </a:ext>
            </a:extLst>
          </p:cNvPr>
          <p:cNvSpPr>
            <a:spLocks noGrp="1" noChangeArrowheads="1"/>
          </p:cNvSpPr>
          <p:nvPr>
            <p:ph type="body" idx="4294967295"/>
          </p:nvPr>
        </p:nvSpPr>
        <p:spPr>
          <a:xfrm>
            <a:off x="457200" y="3908425"/>
            <a:ext cx="8229600" cy="2003425"/>
          </a:xfrm>
        </p:spPr>
        <p:txBody>
          <a:bodyPr/>
          <a:lstStyle/>
          <a:p>
            <a:pPr eaLnBrk="1" hangingPunct="1"/>
            <a:r>
              <a:rPr lang="en-US" altLang="en-US" sz="2600" i="1">
                <a:ea typeface="ＭＳ Ｐゴシック" panose="020B0600070205080204" pitchFamily="34" charset="-128"/>
              </a:rPr>
              <a:t>Buffering</a:t>
            </a:r>
            <a:r>
              <a:rPr lang="en-US" altLang="en-US" sz="2600">
                <a:ea typeface="ＭＳ Ｐゴシック" panose="020B0600070205080204" pitchFamily="34" charset="-128"/>
              </a:rPr>
              <a:t> required when datagrams arrive from fabric faster than the transmission rate</a:t>
            </a:r>
          </a:p>
          <a:p>
            <a:pPr eaLnBrk="1" hangingPunct="1"/>
            <a:r>
              <a:rPr lang="en-US" altLang="en-US" sz="2600" i="1">
                <a:ea typeface="ＭＳ Ｐゴシック" panose="020B0600070205080204" pitchFamily="34" charset="-128"/>
              </a:rPr>
              <a:t>Scheduling discipline</a:t>
            </a:r>
            <a:r>
              <a:rPr lang="en-US" altLang="en-US" sz="2600">
                <a:ea typeface="ＭＳ Ｐゴシック" panose="020B0600070205080204" pitchFamily="34" charset="-128"/>
              </a:rPr>
              <a:t> chooses among queued datagrams for transmission</a:t>
            </a:r>
            <a:endParaRPr lang="en-US" altLang="en-US" sz="1900">
              <a:ea typeface="ＭＳ Ｐゴシック" panose="020B0600070205080204" pitchFamily="34" charset="-128"/>
            </a:endParaRPr>
          </a:p>
        </p:txBody>
      </p:sp>
      <p:pic>
        <p:nvPicPr>
          <p:cNvPr id="30726" name="Picture 4" descr="464 Output Port">
            <a:extLst>
              <a:ext uri="{FF2B5EF4-FFF2-40B4-BE49-F238E27FC236}">
                <a16:creationId xmlns:a16="http://schemas.microsoft.com/office/drawing/2014/main" id="{3924C923-8DE9-9C41-A6E1-2BF92D1A3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9550" y="1316038"/>
            <a:ext cx="5943600" cy="247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1F741EF4-FF9C-9434-E38C-7FE5BAC7E56D}"/>
              </a:ext>
            </a:extLst>
          </p:cNvPr>
          <p:cNvSpPr>
            <a:spLocks noGrp="1"/>
          </p:cNvSpPr>
          <p:nvPr>
            <p:ph type="dt" sz="half" idx="10"/>
          </p:nvPr>
        </p:nvSpPr>
        <p:spPr/>
        <p:txBody>
          <a:bodyPr/>
          <a:lstStyle/>
          <a:p>
            <a:fld id="{BF5A92A2-2435-A948-9B16-4B55B60729E9}"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52BBDE94-749F-6DE0-15C8-F64D4C639E4F}"/>
              </a:ext>
            </a:extLst>
          </p:cNvPr>
          <p:cNvSpPr>
            <a:spLocks noGrp="1"/>
          </p:cNvSpPr>
          <p:nvPr>
            <p:ph type="sldNum" sz="quarter" idx="12"/>
          </p:nvPr>
        </p:nvSpPr>
        <p:spPr/>
        <p:txBody>
          <a:bodyPr/>
          <a:lstStyle/>
          <a:p>
            <a:fld id="{3FCE420A-EFF4-9442-88DA-D483459E5644}" type="slidenum">
              <a:rPr lang="en-US" altLang="en-US" smtClean="0"/>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970" name="Rectangle 2">
            <a:extLst>
              <a:ext uri="{FF2B5EF4-FFF2-40B4-BE49-F238E27FC236}">
                <a16:creationId xmlns:a16="http://schemas.microsoft.com/office/drawing/2014/main" id="{54AF5DFE-9337-C948-9FFF-74DC1883D3D3}"/>
              </a:ext>
            </a:extLst>
          </p:cNvPr>
          <p:cNvSpPr>
            <a:spLocks noGrp="1" noChangeArrowheads="1"/>
          </p:cNvSpPr>
          <p:nvPr>
            <p:ph type="title" idx="4294967295"/>
          </p:nvPr>
        </p:nvSpPr>
        <p:spPr>
          <a:xfrm>
            <a:off x="546100" y="323850"/>
            <a:ext cx="8093075" cy="577850"/>
          </a:xfrm>
        </p:spPr>
        <p:txBody>
          <a:bodyPr anchor="ctr"/>
          <a:lstStyle/>
          <a:p>
            <a:pPr eaLnBrk="1" hangingPunct="1"/>
            <a:r>
              <a:rPr lang="en-US" altLang="zh-CN">
                <a:effectLst>
                  <a:outerShdw blurRad="38100" dist="38100" dir="2700000" algn="tl">
                    <a:srgbClr val="C0C0C0"/>
                  </a:outerShdw>
                </a:effectLst>
                <a:ea typeface="宋体" panose="02010600030101010101" pitchFamily="2" charset="-122"/>
              </a:rPr>
              <a:t>Routing Algorithms</a:t>
            </a:r>
          </a:p>
        </p:txBody>
      </p:sp>
      <p:sp>
        <p:nvSpPr>
          <p:cNvPr id="31749" name="Rectangle 3">
            <a:extLst>
              <a:ext uri="{FF2B5EF4-FFF2-40B4-BE49-F238E27FC236}">
                <a16:creationId xmlns:a16="http://schemas.microsoft.com/office/drawing/2014/main" id="{702598A1-63BE-2144-8CE0-D38AD88534BC}"/>
              </a:ext>
            </a:extLst>
          </p:cNvPr>
          <p:cNvSpPr>
            <a:spLocks noGrp="1" noChangeArrowheads="1"/>
          </p:cNvSpPr>
          <p:nvPr>
            <p:ph type="body" idx="4294967295"/>
          </p:nvPr>
        </p:nvSpPr>
        <p:spPr>
          <a:xfrm>
            <a:off x="492125" y="2105025"/>
            <a:ext cx="8153400" cy="3411538"/>
          </a:xfrm>
        </p:spPr>
        <p:txBody>
          <a:bodyPr/>
          <a:lstStyle/>
          <a:p>
            <a:pPr eaLnBrk="1" hangingPunct="1"/>
            <a:r>
              <a:rPr lang="en-US" altLang="zh-CN" sz="2600">
                <a:ea typeface="宋体" panose="02010600030101010101" pitchFamily="2" charset="-122"/>
              </a:rPr>
              <a:t>Least-cost in what sense?</a:t>
            </a:r>
          </a:p>
          <a:p>
            <a:pPr lvl="1" eaLnBrk="1" hangingPunct="1"/>
            <a:r>
              <a:rPr lang="en-US" altLang="zh-CN" sz="2200">
                <a:ea typeface="宋体" panose="02010600030101010101" pitchFamily="2" charset="-122"/>
              </a:rPr>
              <a:t>Number of hops, geographical distance, least queueing and transmission delay</a:t>
            </a:r>
          </a:p>
          <a:p>
            <a:pPr eaLnBrk="1" hangingPunct="1"/>
            <a:r>
              <a:rPr lang="en-US" altLang="zh-CN" sz="2600">
                <a:ea typeface="宋体" panose="02010600030101010101" pitchFamily="2" charset="-122"/>
              </a:rPr>
              <a:t>Desirable properties</a:t>
            </a:r>
          </a:p>
          <a:p>
            <a:pPr lvl="1" eaLnBrk="1" hangingPunct="1"/>
            <a:r>
              <a:rPr lang="en-US" altLang="zh-CN" sz="2200">
                <a:ea typeface="宋体" panose="02010600030101010101" pitchFamily="2" charset="-122"/>
              </a:rPr>
              <a:t>Correctness, simplicity</a:t>
            </a:r>
          </a:p>
          <a:p>
            <a:pPr lvl="1" eaLnBrk="1" hangingPunct="1"/>
            <a:r>
              <a:rPr lang="en-US" altLang="zh-CN" sz="2200">
                <a:ea typeface="宋体" panose="02010600030101010101" pitchFamily="2" charset="-122"/>
              </a:rPr>
              <a:t>Robustness to faults</a:t>
            </a:r>
          </a:p>
          <a:p>
            <a:pPr lvl="1" eaLnBrk="1" hangingPunct="1"/>
            <a:r>
              <a:rPr lang="en-US" altLang="zh-CN" sz="2200">
                <a:ea typeface="宋体" panose="02010600030101010101" pitchFamily="2" charset="-122"/>
              </a:rPr>
              <a:t>Stability </a:t>
            </a:r>
            <a:r>
              <a:rPr lang="en-US" altLang="zh-CN" sz="2200">
                <a:latin typeface="Times New Roman" panose="02020603050405020304" pitchFamily="18" charset="0"/>
                <a:ea typeface="宋体" panose="02010600030101010101" pitchFamily="2" charset="-122"/>
              </a:rPr>
              <a:t>–</a:t>
            </a:r>
            <a:r>
              <a:rPr lang="en-US" altLang="zh-CN" sz="2200">
                <a:ea typeface="宋体" panose="02010600030101010101" pitchFamily="2" charset="-122"/>
              </a:rPr>
              <a:t> converge to equilibrium</a:t>
            </a:r>
          </a:p>
        </p:txBody>
      </p:sp>
      <p:sp>
        <p:nvSpPr>
          <p:cNvPr id="31750" name="Text Box 4">
            <a:extLst>
              <a:ext uri="{FF2B5EF4-FFF2-40B4-BE49-F238E27FC236}">
                <a16:creationId xmlns:a16="http://schemas.microsoft.com/office/drawing/2014/main" id="{FE0ADEE1-8DB9-2A4B-9E1F-A96E3A649CBF}"/>
              </a:ext>
            </a:extLst>
          </p:cNvPr>
          <p:cNvSpPr txBox="1">
            <a:spLocks noChangeArrowheads="1"/>
          </p:cNvSpPr>
          <p:nvPr/>
        </p:nvSpPr>
        <p:spPr bwMode="auto">
          <a:xfrm>
            <a:off x="661988" y="1403350"/>
            <a:ext cx="8023225" cy="4857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r>
              <a:rPr lang="en-US" altLang="en-US">
                <a:latin typeface="Comic Sans MS" panose="030F0902030302020204" pitchFamily="66" charset="0"/>
              </a:rPr>
              <a:t>Routing algorithm: algorithm that finds least-cost path</a:t>
            </a:r>
          </a:p>
        </p:txBody>
      </p:sp>
      <p:sp>
        <p:nvSpPr>
          <p:cNvPr id="2" name="Date Placeholder 1">
            <a:extLst>
              <a:ext uri="{FF2B5EF4-FFF2-40B4-BE49-F238E27FC236}">
                <a16:creationId xmlns:a16="http://schemas.microsoft.com/office/drawing/2014/main" id="{60E4A724-66F3-84E0-201E-531D61D6D1C1}"/>
              </a:ext>
            </a:extLst>
          </p:cNvPr>
          <p:cNvSpPr>
            <a:spLocks noGrp="1"/>
          </p:cNvSpPr>
          <p:nvPr>
            <p:ph type="dt" sz="half" idx="10"/>
          </p:nvPr>
        </p:nvSpPr>
        <p:spPr/>
        <p:txBody>
          <a:bodyPr/>
          <a:lstStyle/>
          <a:p>
            <a:fld id="{20610B61-AEEA-684A-95C3-8659633B2266}"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A3A96229-9597-BF25-0A41-52C9A5750AE9}"/>
              </a:ext>
            </a:extLst>
          </p:cNvPr>
          <p:cNvSpPr>
            <a:spLocks noGrp="1"/>
          </p:cNvSpPr>
          <p:nvPr>
            <p:ph type="sldNum" sz="quarter" idx="12"/>
          </p:nvPr>
        </p:nvSpPr>
        <p:spPr/>
        <p:txBody>
          <a:bodyPr/>
          <a:lstStyle/>
          <a:p>
            <a:fld id="{3FCE420A-EFF4-9442-88DA-D483459E5644}" type="slidenum">
              <a:rPr lang="en-US" altLang="en-US" smtClean="0"/>
              <a:pPr/>
              <a:t>17</a:t>
            </a:fld>
            <a:endParaRPr lang="en-US" alt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994" name="Rectangle 2">
            <a:extLst>
              <a:ext uri="{FF2B5EF4-FFF2-40B4-BE49-F238E27FC236}">
                <a16:creationId xmlns:a16="http://schemas.microsoft.com/office/drawing/2014/main" id="{AAA3F3A1-FA52-1C4C-AF51-383111ADD307}"/>
              </a:ext>
            </a:extLst>
          </p:cNvPr>
          <p:cNvSpPr>
            <a:spLocks noGrp="1" noChangeArrowheads="1"/>
          </p:cNvSpPr>
          <p:nvPr>
            <p:ph type="title" idx="4294967295"/>
          </p:nvPr>
        </p:nvSpPr>
        <p:spPr/>
        <p:txBody>
          <a:bodyPr anchor="ctr"/>
          <a:lstStyle/>
          <a:p>
            <a:pPr eaLnBrk="1" hangingPunct="1"/>
            <a:r>
              <a:rPr lang="en-US" altLang="en-US">
                <a:effectLst>
                  <a:outerShdw blurRad="38100" dist="38100" dir="2700000" algn="tl">
                    <a:srgbClr val="C0C0C0"/>
                  </a:outerShdw>
                </a:effectLst>
                <a:ea typeface="ＭＳ Ｐゴシック" panose="020B0600070205080204" pitchFamily="34" charset="-128"/>
              </a:rPr>
              <a:t>Routing Algorithm Classification</a:t>
            </a:r>
          </a:p>
        </p:txBody>
      </p:sp>
      <p:sp>
        <p:nvSpPr>
          <p:cNvPr id="32773" name="Rectangle 3">
            <a:extLst>
              <a:ext uri="{FF2B5EF4-FFF2-40B4-BE49-F238E27FC236}">
                <a16:creationId xmlns:a16="http://schemas.microsoft.com/office/drawing/2014/main" id="{CA379552-583C-4C43-9DFB-C48054176C07}"/>
              </a:ext>
            </a:extLst>
          </p:cNvPr>
          <p:cNvSpPr>
            <a:spLocks noGrp="1" noChangeArrowheads="1"/>
          </p:cNvSpPr>
          <p:nvPr>
            <p:ph type="body" idx="4294967295"/>
          </p:nvPr>
        </p:nvSpPr>
        <p:spPr/>
        <p:txBody>
          <a:bodyPr/>
          <a:lstStyle/>
          <a:p>
            <a:pPr eaLnBrk="1" hangingPunct="1">
              <a:buFont typeface="Wingdings" pitchFamily="2" charset="2"/>
              <a:buNone/>
            </a:pPr>
            <a:r>
              <a:rPr lang="en-US" altLang="zh-CN" sz="2600">
                <a:solidFill>
                  <a:srgbClr val="00FF00"/>
                </a:solidFill>
                <a:ea typeface="宋体" panose="02010600030101010101" pitchFamily="2" charset="-122"/>
              </a:rPr>
              <a:t>Static or dynamic?</a:t>
            </a:r>
          </a:p>
          <a:p>
            <a:pPr eaLnBrk="1" hangingPunct="1"/>
            <a:r>
              <a:rPr lang="en-US" altLang="zh-CN" sz="2600">
                <a:ea typeface="宋体" panose="02010600030101010101" pitchFamily="2" charset="-122"/>
              </a:rPr>
              <a:t>Non-adaptive (static) - Route computed in advance, off-line, downloaded to routers</a:t>
            </a:r>
          </a:p>
          <a:p>
            <a:pPr eaLnBrk="1" hangingPunct="1"/>
            <a:r>
              <a:rPr lang="en-US" altLang="zh-CN" sz="2600">
                <a:ea typeface="宋体" panose="02010600030101010101" pitchFamily="2" charset="-122"/>
              </a:rPr>
              <a:t>Adaptive (dynamic) - Route based on measurements or estimates of current traffic and topology</a:t>
            </a:r>
          </a:p>
          <a:p>
            <a:pPr eaLnBrk="1" hangingPunct="1"/>
            <a:endParaRPr lang="en-US" altLang="en-US" sz="2600">
              <a:ea typeface="ＭＳ Ｐゴシック" panose="020B0600070205080204" pitchFamily="34" charset="-128"/>
            </a:endParaRPr>
          </a:p>
        </p:txBody>
      </p:sp>
      <p:sp>
        <p:nvSpPr>
          <p:cNvPr id="2" name="Date Placeholder 1">
            <a:extLst>
              <a:ext uri="{FF2B5EF4-FFF2-40B4-BE49-F238E27FC236}">
                <a16:creationId xmlns:a16="http://schemas.microsoft.com/office/drawing/2014/main" id="{E9636223-23EA-80BD-E919-5AAA0B9E889D}"/>
              </a:ext>
            </a:extLst>
          </p:cNvPr>
          <p:cNvSpPr>
            <a:spLocks noGrp="1"/>
          </p:cNvSpPr>
          <p:nvPr>
            <p:ph type="dt" sz="half" idx="10"/>
          </p:nvPr>
        </p:nvSpPr>
        <p:spPr/>
        <p:txBody>
          <a:bodyPr/>
          <a:lstStyle/>
          <a:p>
            <a:fld id="{C87771F7-D237-F14A-8E32-82C1720CAF5C}"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57F7D490-494B-10C9-B1E7-31A55F0FA600}"/>
              </a:ext>
            </a:extLst>
          </p:cNvPr>
          <p:cNvSpPr>
            <a:spLocks noGrp="1"/>
          </p:cNvSpPr>
          <p:nvPr>
            <p:ph type="sldNum" sz="quarter" idx="12"/>
          </p:nvPr>
        </p:nvSpPr>
        <p:spPr/>
        <p:txBody>
          <a:bodyPr/>
          <a:lstStyle/>
          <a:p>
            <a:fld id="{3FCE420A-EFF4-9442-88DA-D483459E5644}" type="slidenum">
              <a:rPr lang="en-US" altLang="en-US" smtClean="0"/>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0018" name="Rectangle 2">
            <a:extLst>
              <a:ext uri="{FF2B5EF4-FFF2-40B4-BE49-F238E27FC236}">
                <a16:creationId xmlns:a16="http://schemas.microsoft.com/office/drawing/2014/main" id="{C55E6A1F-64D0-6844-9C41-EBBF6405A2A6}"/>
              </a:ext>
            </a:extLst>
          </p:cNvPr>
          <p:cNvSpPr>
            <a:spLocks noGrp="1" noChangeArrowheads="1"/>
          </p:cNvSpPr>
          <p:nvPr>
            <p:ph type="title" idx="4294967295"/>
          </p:nvPr>
        </p:nvSpPr>
        <p:spPr/>
        <p:txBody>
          <a:bodyPr anchor="ctr"/>
          <a:lstStyle/>
          <a:p>
            <a:pPr eaLnBrk="1" hangingPunct="1">
              <a:defRPr/>
            </a:pPr>
            <a:r>
              <a:rPr lang="en-US" sz="3800">
                <a:effectLst>
                  <a:outerShdw blurRad="38100" dist="38100" dir="2700000" algn="tl">
                    <a:srgbClr val="DDDDDD"/>
                  </a:outerShdw>
                </a:effectLst>
              </a:rPr>
              <a:t>Routing Algorithm Classification</a:t>
            </a:r>
            <a:endParaRPr lang="en-US">
              <a:effectLst>
                <a:outerShdw blurRad="38100" dist="38100" dir="2700000" algn="tl">
                  <a:srgbClr val="DDDDDD"/>
                </a:outerShdw>
              </a:effectLst>
            </a:endParaRPr>
          </a:p>
        </p:txBody>
      </p:sp>
      <p:sp>
        <p:nvSpPr>
          <p:cNvPr id="33797" name="Rectangle 3">
            <a:extLst>
              <a:ext uri="{FF2B5EF4-FFF2-40B4-BE49-F238E27FC236}">
                <a16:creationId xmlns:a16="http://schemas.microsoft.com/office/drawing/2014/main" id="{ED95E9CA-DEBA-0D4A-A8EF-240AFFCB068E}"/>
              </a:ext>
            </a:extLst>
          </p:cNvPr>
          <p:cNvSpPr>
            <a:spLocks noGrp="1" noChangeArrowheads="1"/>
          </p:cNvSpPr>
          <p:nvPr>
            <p:ph type="body" sz="half" idx="4294967295"/>
          </p:nvPr>
        </p:nvSpPr>
        <p:spPr>
          <a:xfrm>
            <a:off x="533400" y="1371600"/>
            <a:ext cx="7954963" cy="4648200"/>
          </a:xfrm>
        </p:spPr>
        <p:txBody>
          <a:bodyPr/>
          <a:lstStyle/>
          <a:p>
            <a:pPr eaLnBrk="1" hangingPunct="1">
              <a:buFont typeface="Wingdings" pitchFamily="2" charset="2"/>
              <a:buNone/>
            </a:pPr>
            <a:r>
              <a:rPr lang="en-US" altLang="en-US" sz="2600">
                <a:solidFill>
                  <a:srgbClr val="00FF00"/>
                </a:solidFill>
                <a:ea typeface="ＭＳ Ｐゴシック" panose="020B0600070205080204" pitchFamily="34" charset="-128"/>
              </a:rPr>
              <a:t>Global or decentralized information?</a:t>
            </a:r>
          </a:p>
          <a:p>
            <a:pPr eaLnBrk="1" hangingPunct="1"/>
            <a:r>
              <a:rPr lang="en-US" altLang="en-US" sz="2600">
                <a:solidFill>
                  <a:schemeClr val="accent2"/>
                </a:solidFill>
                <a:ea typeface="ＭＳ Ｐゴシック" panose="020B0600070205080204" pitchFamily="34" charset="-128"/>
              </a:rPr>
              <a:t>Global:</a:t>
            </a:r>
            <a:endParaRPr lang="en-US" altLang="en-US" sz="2600">
              <a:ea typeface="ＭＳ Ｐゴシック" panose="020B0600070205080204" pitchFamily="34" charset="-128"/>
            </a:endParaRPr>
          </a:p>
          <a:p>
            <a:pPr lvl="1" eaLnBrk="1" hangingPunct="1"/>
            <a:r>
              <a:rPr lang="en-US" altLang="en-US" sz="2200"/>
              <a:t>all routers have complete topology &amp; link cost info</a:t>
            </a:r>
          </a:p>
          <a:p>
            <a:pPr lvl="1" eaLnBrk="1" hangingPunct="1"/>
            <a:r>
              <a:rPr lang="ja-JP" altLang="en-US" sz="2200">
                <a:ea typeface="ＭＳ Ｐゴシック" panose="020B0600070205080204" pitchFamily="34" charset="-128"/>
              </a:rPr>
              <a:t>“</a:t>
            </a:r>
            <a:r>
              <a:rPr lang="en-US" altLang="ja-JP" sz="2200">
                <a:ea typeface="ＭＳ Ｐゴシック" panose="020B0600070205080204" pitchFamily="34" charset="-128"/>
              </a:rPr>
              <a:t>link state</a:t>
            </a:r>
            <a:r>
              <a:rPr lang="ja-JP" altLang="en-US" sz="2200">
                <a:ea typeface="ＭＳ Ｐゴシック" panose="020B0600070205080204" pitchFamily="34" charset="-128"/>
              </a:rPr>
              <a:t>”</a:t>
            </a:r>
            <a:r>
              <a:rPr lang="en-US" altLang="ja-JP" sz="2200">
                <a:ea typeface="ＭＳ Ｐゴシック" panose="020B0600070205080204" pitchFamily="34" charset="-128"/>
              </a:rPr>
              <a:t> algorithms</a:t>
            </a:r>
          </a:p>
          <a:p>
            <a:pPr eaLnBrk="1" hangingPunct="1"/>
            <a:r>
              <a:rPr lang="en-US" altLang="en-US" sz="2600">
                <a:solidFill>
                  <a:schemeClr val="accent2"/>
                </a:solidFill>
                <a:ea typeface="ＭＳ Ｐゴシック" panose="020B0600070205080204" pitchFamily="34" charset="-128"/>
              </a:rPr>
              <a:t>Decentralized:</a:t>
            </a:r>
            <a:r>
              <a:rPr lang="en-US" altLang="en-US" sz="2600">
                <a:ea typeface="ＭＳ Ｐゴシック" panose="020B0600070205080204" pitchFamily="34" charset="-128"/>
              </a:rPr>
              <a:t> </a:t>
            </a:r>
          </a:p>
          <a:p>
            <a:pPr lvl="1" eaLnBrk="1" hangingPunct="1"/>
            <a:r>
              <a:rPr lang="en-US" altLang="en-US" sz="2200"/>
              <a:t>router knows physically-connected neighbors, link costs to neighbors</a:t>
            </a:r>
          </a:p>
          <a:p>
            <a:pPr lvl="1" eaLnBrk="1" hangingPunct="1"/>
            <a:r>
              <a:rPr lang="en-US" altLang="en-US" sz="2200"/>
              <a:t>iterative process of computation, exchange of info with neighbors</a:t>
            </a:r>
          </a:p>
          <a:p>
            <a:pPr lvl="1" eaLnBrk="1" hangingPunct="1"/>
            <a:r>
              <a:rPr lang="ja-JP" altLang="en-US" sz="2200">
                <a:ea typeface="ＭＳ Ｐゴシック" panose="020B0600070205080204" pitchFamily="34" charset="-128"/>
              </a:rPr>
              <a:t>“</a:t>
            </a:r>
            <a:r>
              <a:rPr lang="en-US" altLang="ja-JP" sz="2200">
                <a:ea typeface="ＭＳ Ｐゴシック" panose="020B0600070205080204" pitchFamily="34" charset="-128"/>
              </a:rPr>
              <a:t>distance vector</a:t>
            </a:r>
            <a:r>
              <a:rPr lang="ja-JP" altLang="en-US" sz="2200">
                <a:ea typeface="ＭＳ Ｐゴシック" panose="020B0600070205080204" pitchFamily="34" charset="-128"/>
              </a:rPr>
              <a:t>”</a:t>
            </a:r>
            <a:r>
              <a:rPr lang="en-US" altLang="ja-JP" sz="2200">
                <a:ea typeface="ＭＳ Ｐゴシック" panose="020B0600070205080204" pitchFamily="34" charset="-128"/>
              </a:rPr>
              <a:t> algorithms</a:t>
            </a:r>
            <a:endParaRPr lang="en-US" altLang="en-US" sz="2200"/>
          </a:p>
        </p:txBody>
      </p:sp>
      <p:sp>
        <p:nvSpPr>
          <p:cNvPr id="2" name="Date Placeholder 1">
            <a:extLst>
              <a:ext uri="{FF2B5EF4-FFF2-40B4-BE49-F238E27FC236}">
                <a16:creationId xmlns:a16="http://schemas.microsoft.com/office/drawing/2014/main" id="{8697401F-D5B4-B22F-3F16-CE9EF9099A76}"/>
              </a:ext>
            </a:extLst>
          </p:cNvPr>
          <p:cNvSpPr>
            <a:spLocks noGrp="1"/>
          </p:cNvSpPr>
          <p:nvPr>
            <p:ph type="dt" sz="half" idx="10"/>
          </p:nvPr>
        </p:nvSpPr>
        <p:spPr/>
        <p:txBody>
          <a:bodyPr/>
          <a:lstStyle/>
          <a:p>
            <a:fld id="{6A46BF60-5846-7A4D-9A19-AA77584B3C35}"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3A4C7863-BF97-D53A-0A89-61009249C014}"/>
              </a:ext>
            </a:extLst>
          </p:cNvPr>
          <p:cNvSpPr>
            <a:spLocks noGrp="1"/>
          </p:cNvSpPr>
          <p:nvPr>
            <p:ph type="sldNum" sz="quarter" idx="12"/>
          </p:nvPr>
        </p:nvSpPr>
        <p:spPr/>
        <p:txBody>
          <a:bodyPr/>
          <a:lstStyle/>
          <a:p>
            <a:fld id="{3FCE420A-EFF4-9442-88DA-D483459E5644}" type="slidenum">
              <a:rPr lang="en-US" altLang="en-US" smtClean="0"/>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8514" name="Rectangle 2">
            <a:extLst>
              <a:ext uri="{FF2B5EF4-FFF2-40B4-BE49-F238E27FC236}">
                <a16:creationId xmlns:a16="http://schemas.microsoft.com/office/drawing/2014/main" id="{D59336FD-B462-C549-929F-9A9F7BF8080C}"/>
              </a:ext>
            </a:extLst>
          </p:cNvPr>
          <p:cNvSpPr>
            <a:spLocks noGrp="1" noChangeArrowheads="1"/>
          </p:cNvSpPr>
          <p:nvPr>
            <p:ph type="title" idx="4294967295"/>
          </p:nvPr>
        </p:nvSpPr>
        <p:spPr/>
        <p:txBody>
          <a:bodyPr anchor="ctr"/>
          <a:lstStyle/>
          <a:p>
            <a:pPr eaLnBrk="1" hangingPunct="1"/>
            <a:r>
              <a:rPr lang="en-US" altLang="en-US">
                <a:effectLst>
                  <a:outerShdw blurRad="38100" dist="38100" dir="2700000" algn="tl">
                    <a:srgbClr val="C0C0C0"/>
                  </a:outerShdw>
                </a:effectLst>
                <a:ea typeface="ＭＳ Ｐゴシック" panose="020B0600070205080204" pitchFamily="34" charset="-128"/>
              </a:rPr>
              <a:t>Outline</a:t>
            </a:r>
          </a:p>
        </p:txBody>
      </p:sp>
      <p:sp>
        <p:nvSpPr>
          <p:cNvPr id="17413" name="Rectangle 3">
            <a:extLst>
              <a:ext uri="{FF2B5EF4-FFF2-40B4-BE49-F238E27FC236}">
                <a16:creationId xmlns:a16="http://schemas.microsoft.com/office/drawing/2014/main" id="{3EDE029C-A84B-4C43-AD3A-988C5F1794AA}"/>
              </a:ext>
            </a:extLst>
          </p:cNvPr>
          <p:cNvSpPr>
            <a:spLocks noGrp="1" noChangeArrowheads="1"/>
          </p:cNvSpPr>
          <p:nvPr>
            <p:ph type="body" idx="4294967295"/>
          </p:nvPr>
        </p:nvSpPr>
        <p:spPr>
          <a:xfrm>
            <a:off x="457200" y="1471613"/>
            <a:ext cx="8483600" cy="4495800"/>
          </a:xfrm>
        </p:spPr>
        <p:txBody>
          <a:bodyPr/>
          <a:lstStyle/>
          <a:p>
            <a:pPr eaLnBrk="1" hangingPunct="1"/>
            <a:r>
              <a:rPr lang="en-US" altLang="en-US" dirty="0">
                <a:ea typeface="ＭＳ Ｐゴシック" panose="020B0600070205080204" pitchFamily="34" charset="-128"/>
              </a:rPr>
              <a:t>Quiz#2 result</a:t>
            </a:r>
          </a:p>
          <a:p>
            <a:pPr eaLnBrk="1" hangingPunct="1"/>
            <a:r>
              <a:rPr lang="en-US" altLang="en-US">
                <a:ea typeface="ＭＳ Ｐゴシック" panose="020B0600070205080204" pitchFamily="34" charset="-128"/>
              </a:rPr>
              <a:t>Introduction </a:t>
            </a:r>
            <a:r>
              <a:rPr lang="en-US" altLang="en-US" dirty="0">
                <a:ea typeface="ＭＳ Ｐゴシック" panose="020B0600070205080204" pitchFamily="34" charset="-128"/>
              </a:rPr>
              <a:t>to network layer</a:t>
            </a:r>
          </a:p>
          <a:p>
            <a:pPr lvl="1" eaLnBrk="1" hangingPunct="1"/>
            <a:r>
              <a:rPr lang="en-US" altLang="en-US" dirty="0"/>
              <a:t>Routing and forwarding, etc.</a:t>
            </a:r>
          </a:p>
          <a:p>
            <a:pPr eaLnBrk="1" hangingPunct="1"/>
            <a:r>
              <a:rPr lang="en-US" altLang="en-US" dirty="0">
                <a:ea typeface="ＭＳ Ｐゴシック" panose="020B0600070205080204" pitchFamily="34" charset="-128"/>
              </a:rPr>
              <a:t>Router architecture</a:t>
            </a:r>
          </a:p>
          <a:p>
            <a:pPr eaLnBrk="1" hangingPunct="1"/>
            <a:r>
              <a:rPr lang="en-US" altLang="en-US" dirty="0">
                <a:ea typeface="ＭＳ Ｐゴシック" panose="020B0600070205080204" pitchFamily="34" charset="-128"/>
              </a:rPr>
              <a:t>Routing algorithm</a:t>
            </a:r>
          </a:p>
          <a:p>
            <a:pPr lvl="1" eaLnBrk="1" hangingPunct="1"/>
            <a:r>
              <a:rPr lang="en-US" altLang="en-US" dirty="0"/>
              <a:t>Link state routing</a:t>
            </a:r>
          </a:p>
          <a:p>
            <a:pPr lvl="1" eaLnBrk="1" hangingPunct="1"/>
            <a:r>
              <a:rPr lang="en-US" altLang="en-US" dirty="0"/>
              <a:t>Distance vector routing</a:t>
            </a:r>
          </a:p>
        </p:txBody>
      </p:sp>
      <p:sp>
        <p:nvSpPr>
          <p:cNvPr id="2" name="Date Placeholder 1">
            <a:extLst>
              <a:ext uri="{FF2B5EF4-FFF2-40B4-BE49-F238E27FC236}">
                <a16:creationId xmlns:a16="http://schemas.microsoft.com/office/drawing/2014/main" id="{5E7E695B-ECB8-F2BC-ABEC-CAF6C59C026A}"/>
              </a:ext>
            </a:extLst>
          </p:cNvPr>
          <p:cNvSpPr>
            <a:spLocks noGrp="1"/>
          </p:cNvSpPr>
          <p:nvPr>
            <p:ph type="dt" sz="half" idx="10"/>
          </p:nvPr>
        </p:nvSpPr>
        <p:spPr/>
        <p:txBody>
          <a:bodyPr/>
          <a:lstStyle/>
          <a:p>
            <a:fld id="{95B7E9D5-EAEA-674E-80D3-BD7B1C41BAEC}"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F913B54C-D706-7D8A-047E-6386129405EF}"/>
              </a:ext>
            </a:extLst>
          </p:cNvPr>
          <p:cNvSpPr>
            <a:spLocks noGrp="1"/>
          </p:cNvSpPr>
          <p:nvPr>
            <p:ph type="sldNum" sz="quarter" idx="12"/>
          </p:nvPr>
        </p:nvSpPr>
        <p:spPr/>
        <p:txBody>
          <a:bodyPr/>
          <a:lstStyle/>
          <a:p>
            <a:fld id="{3FCE420A-EFF4-9442-88DA-D483459E5644}" type="slidenum">
              <a:rPr lang="en-US" altLang="en-US" smtClean="0"/>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1042" name="Rectangle 2">
            <a:extLst>
              <a:ext uri="{FF2B5EF4-FFF2-40B4-BE49-F238E27FC236}">
                <a16:creationId xmlns:a16="http://schemas.microsoft.com/office/drawing/2014/main" id="{60AB4533-DAA9-2E42-A298-86C3140CA0D6}"/>
              </a:ext>
            </a:extLst>
          </p:cNvPr>
          <p:cNvSpPr>
            <a:spLocks noGrp="1" noChangeArrowheads="1"/>
          </p:cNvSpPr>
          <p:nvPr>
            <p:ph type="title" idx="4294967295"/>
          </p:nvPr>
        </p:nvSpPr>
        <p:spPr>
          <a:xfrm>
            <a:off x="457200" y="277813"/>
            <a:ext cx="8229600" cy="950912"/>
          </a:xfrm>
        </p:spPr>
        <p:txBody>
          <a:bodyPr anchor="ctr"/>
          <a:lstStyle/>
          <a:p>
            <a:pPr eaLnBrk="1" hangingPunct="1"/>
            <a:r>
              <a:rPr lang="en-US" altLang="zh-CN">
                <a:effectLst>
                  <a:outerShdw blurRad="38100" dist="38100" dir="2700000" algn="tl">
                    <a:srgbClr val="C0C0C0"/>
                  </a:outerShdw>
                </a:effectLst>
                <a:ea typeface="宋体" panose="02010600030101010101" pitchFamily="2" charset="-122"/>
              </a:rPr>
              <a:t>Link State Routing</a:t>
            </a:r>
          </a:p>
        </p:txBody>
      </p:sp>
      <p:sp>
        <p:nvSpPr>
          <p:cNvPr id="34821" name="Rectangle 3">
            <a:extLst>
              <a:ext uri="{FF2B5EF4-FFF2-40B4-BE49-F238E27FC236}">
                <a16:creationId xmlns:a16="http://schemas.microsoft.com/office/drawing/2014/main" id="{3C652F38-49EA-0A42-BE19-EC0A801CE7A9}"/>
              </a:ext>
            </a:extLst>
          </p:cNvPr>
          <p:cNvSpPr>
            <a:spLocks noGrp="1" noChangeArrowheads="1"/>
          </p:cNvSpPr>
          <p:nvPr>
            <p:ph type="body" idx="4294967295"/>
          </p:nvPr>
        </p:nvSpPr>
        <p:spPr>
          <a:xfrm>
            <a:off x="433388" y="1317625"/>
            <a:ext cx="8470900" cy="4470400"/>
          </a:xfrm>
        </p:spPr>
        <p:txBody>
          <a:bodyPr/>
          <a:lstStyle/>
          <a:p>
            <a:pPr eaLnBrk="1" hangingPunct="1">
              <a:lnSpc>
                <a:spcPct val="90000"/>
              </a:lnSpc>
              <a:buFont typeface="Wingdings" pitchFamily="2" charset="2"/>
              <a:buNone/>
            </a:pPr>
            <a:r>
              <a:rPr lang="en-US" altLang="zh-CN" sz="2600" dirty="0">
                <a:solidFill>
                  <a:srgbClr val="00FF00"/>
                </a:solidFill>
                <a:ea typeface="宋体" panose="02010600030101010101" pitchFamily="2" charset="-122"/>
              </a:rPr>
              <a:t>Basic idea</a:t>
            </a:r>
          </a:p>
          <a:p>
            <a:pPr eaLnBrk="1" hangingPunct="1">
              <a:lnSpc>
                <a:spcPct val="90000"/>
              </a:lnSpc>
            </a:pPr>
            <a:r>
              <a:rPr lang="en-US" altLang="en-US" sz="2600" dirty="0">
                <a:ea typeface="ＭＳ Ｐゴシック" panose="020B0600070205080204" pitchFamily="34" charset="-128"/>
              </a:rPr>
              <a:t>Assumes net topology &amp; link costs known to all nodes</a:t>
            </a:r>
          </a:p>
          <a:p>
            <a:pPr lvl="1" eaLnBrk="1" hangingPunct="1">
              <a:lnSpc>
                <a:spcPct val="90000"/>
              </a:lnSpc>
            </a:pPr>
            <a:r>
              <a:rPr lang="en-US" altLang="en-US" dirty="0"/>
              <a:t>Accomplished via </a:t>
            </a:r>
            <a:r>
              <a:rPr lang="ja-JP" altLang="en-US">
                <a:ea typeface="ＭＳ Ｐゴシック" panose="020B0600070205080204" pitchFamily="34" charset="-128"/>
              </a:rPr>
              <a:t>“</a:t>
            </a:r>
            <a:r>
              <a:rPr lang="en-US" altLang="ja-JP" dirty="0">
                <a:ea typeface="ＭＳ Ｐゴシック" panose="020B0600070205080204" pitchFamily="34" charset="-128"/>
              </a:rPr>
              <a:t>link state broadcast</a:t>
            </a:r>
            <a:r>
              <a:rPr lang="ja-JP" altLang="en-US">
                <a:ea typeface="ＭＳ Ｐゴシック" panose="020B0600070205080204" pitchFamily="34" charset="-128"/>
              </a:rPr>
              <a:t>”</a:t>
            </a:r>
            <a:r>
              <a:rPr lang="en-US" altLang="ja-JP" dirty="0">
                <a:ea typeface="ＭＳ Ｐゴシック" panose="020B0600070205080204" pitchFamily="34" charset="-128"/>
              </a:rPr>
              <a:t> </a:t>
            </a:r>
          </a:p>
          <a:p>
            <a:pPr lvl="1" eaLnBrk="1" hangingPunct="1">
              <a:lnSpc>
                <a:spcPct val="90000"/>
              </a:lnSpc>
            </a:pPr>
            <a:r>
              <a:rPr lang="en-US" altLang="en-US" dirty="0"/>
              <a:t>All nodes have same info</a:t>
            </a:r>
          </a:p>
          <a:p>
            <a:pPr eaLnBrk="1" hangingPunct="1">
              <a:lnSpc>
                <a:spcPct val="90000"/>
              </a:lnSpc>
            </a:pPr>
            <a:r>
              <a:rPr lang="en-US" altLang="en-US" sz="2600" dirty="0">
                <a:ea typeface="ＭＳ Ｐゴシック" panose="020B0600070205080204" pitchFamily="34" charset="-128"/>
              </a:rPr>
              <a:t>Computes least cost paths from one node (</a:t>
            </a:r>
            <a:r>
              <a:rPr lang="ja-JP" altLang="en-US" sz="2600">
                <a:ea typeface="ＭＳ Ｐゴシック" panose="020B0600070205080204" pitchFamily="34" charset="-128"/>
              </a:rPr>
              <a:t>‘</a:t>
            </a:r>
            <a:r>
              <a:rPr lang="en-US" altLang="ja-JP" sz="2600" dirty="0">
                <a:ea typeface="ＭＳ Ｐゴシック" panose="020B0600070205080204" pitchFamily="34" charset="-128"/>
              </a:rPr>
              <a:t>source</a:t>
            </a:r>
            <a:r>
              <a:rPr lang="ja-JP" altLang="en-US" sz="2600">
                <a:ea typeface="ＭＳ Ｐゴシック" panose="020B0600070205080204" pitchFamily="34" charset="-128"/>
              </a:rPr>
              <a:t>”</a:t>
            </a:r>
            <a:r>
              <a:rPr lang="en-US" altLang="ja-JP" sz="2600" dirty="0">
                <a:ea typeface="ＭＳ Ｐゴシック" panose="020B0600070205080204" pitchFamily="34" charset="-128"/>
              </a:rPr>
              <a:t>) to all other nodes, using </a:t>
            </a:r>
            <a:r>
              <a:rPr lang="en-US" altLang="zh-CN" sz="2600" dirty="0">
                <a:solidFill>
                  <a:srgbClr val="00FF00"/>
                </a:solidFill>
                <a:ea typeface="宋体" panose="02010600030101010101" pitchFamily="2" charset="-122"/>
              </a:rPr>
              <a:t>Dijkstra</a:t>
            </a:r>
            <a:r>
              <a:rPr lang="en-US" altLang="zh-CN" sz="2600" dirty="0">
                <a:solidFill>
                  <a:srgbClr val="00FF00"/>
                </a:solidFill>
                <a:latin typeface="Comic Sans MS" panose="030F0902030302020204" pitchFamily="66" charset="0"/>
                <a:ea typeface="宋体" panose="02010600030101010101" pitchFamily="2" charset="-122"/>
              </a:rPr>
              <a:t>’</a:t>
            </a:r>
            <a:r>
              <a:rPr lang="en-US" altLang="zh-CN" sz="2600" dirty="0">
                <a:solidFill>
                  <a:srgbClr val="00FF00"/>
                </a:solidFill>
                <a:ea typeface="宋体" panose="02010600030101010101" pitchFamily="2" charset="-122"/>
              </a:rPr>
              <a:t>s Algorithm</a:t>
            </a:r>
            <a:endParaRPr lang="en-US" altLang="ja-JP" sz="2600" dirty="0">
              <a:solidFill>
                <a:srgbClr val="00FF00"/>
              </a:solidFill>
              <a:ea typeface="ＭＳ Ｐゴシック" panose="020B0600070205080204" pitchFamily="34" charset="-128"/>
            </a:endParaRPr>
          </a:p>
          <a:p>
            <a:pPr lvl="1" eaLnBrk="1" hangingPunct="1">
              <a:lnSpc>
                <a:spcPct val="90000"/>
              </a:lnSpc>
            </a:pPr>
            <a:r>
              <a:rPr lang="en-US" altLang="en-US" dirty="0"/>
              <a:t>Gives forwarding table for that node</a:t>
            </a:r>
            <a:endParaRPr lang="en-US" altLang="zh-CN" dirty="0">
              <a:ea typeface="宋体" panose="02010600030101010101" pitchFamily="2" charset="-122"/>
            </a:endParaRPr>
          </a:p>
        </p:txBody>
      </p:sp>
      <p:sp>
        <p:nvSpPr>
          <p:cNvPr id="2" name="Date Placeholder 1">
            <a:extLst>
              <a:ext uri="{FF2B5EF4-FFF2-40B4-BE49-F238E27FC236}">
                <a16:creationId xmlns:a16="http://schemas.microsoft.com/office/drawing/2014/main" id="{D09FF26A-4DF9-3D42-30D0-F8072E37FD96}"/>
              </a:ext>
            </a:extLst>
          </p:cNvPr>
          <p:cNvSpPr>
            <a:spLocks noGrp="1"/>
          </p:cNvSpPr>
          <p:nvPr>
            <p:ph type="dt" sz="half" idx="10"/>
          </p:nvPr>
        </p:nvSpPr>
        <p:spPr/>
        <p:txBody>
          <a:bodyPr/>
          <a:lstStyle/>
          <a:p>
            <a:fld id="{9B05F747-2062-F649-B265-B245EB00D35F}"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1DC8F032-A77F-CFCE-36DD-12201D7FC514}"/>
              </a:ext>
            </a:extLst>
          </p:cNvPr>
          <p:cNvSpPr>
            <a:spLocks noGrp="1"/>
          </p:cNvSpPr>
          <p:nvPr>
            <p:ph type="sldNum" sz="quarter" idx="12"/>
          </p:nvPr>
        </p:nvSpPr>
        <p:spPr/>
        <p:txBody>
          <a:bodyPr/>
          <a:lstStyle/>
          <a:p>
            <a:fld id="{3FCE420A-EFF4-9442-88DA-D483459E5644}" type="slidenum">
              <a:rPr lang="en-US" altLang="en-US" smtClean="0"/>
              <a:pPr/>
              <a:t>20</a:t>
            </a:fld>
            <a:endParaRPr lang="en-US" alt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066" name="Rectangle 2">
            <a:extLst>
              <a:ext uri="{FF2B5EF4-FFF2-40B4-BE49-F238E27FC236}">
                <a16:creationId xmlns:a16="http://schemas.microsoft.com/office/drawing/2014/main" id="{0E37A78D-D301-2841-BC9F-88F060DB016E}"/>
              </a:ext>
            </a:extLst>
          </p:cNvPr>
          <p:cNvSpPr>
            <a:spLocks noGrp="1" noChangeArrowheads="1"/>
          </p:cNvSpPr>
          <p:nvPr>
            <p:ph type="title" idx="4294967295"/>
          </p:nvPr>
        </p:nvSpPr>
        <p:spPr>
          <a:xfrm>
            <a:off x="457200" y="277813"/>
            <a:ext cx="8229600" cy="922337"/>
          </a:xfrm>
        </p:spPr>
        <p:txBody>
          <a:bodyPr anchor="ctr"/>
          <a:lstStyle/>
          <a:p>
            <a:pPr eaLnBrk="1" hangingPunct="1"/>
            <a:r>
              <a:rPr lang="en-US" altLang="zh-CN">
                <a:effectLst>
                  <a:outerShdw blurRad="38100" dist="38100" dir="2700000" algn="tl">
                    <a:srgbClr val="C0C0C0"/>
                  </a:outerShdw>
                </a:effectLst>
                <a:ea typeface="宋体" panose="02010600030101010101" pitchFamily="2" charset="-122"/>
              </a:rPr>
              <a:t>Dijkstra</a:t>
            </a:r>
            <a:r>
              <a:rPr lang="en-US" altLang="zh-CN">
                <a:effectLst>
                  <a:outerShdw blurRad="38100" dist="38100" dir="2700000" algn="tl">
                    <a:srgbClr val="C0C0C0"/>
                  </a:outerShdw>
                </a:effectLst>
                <a:latin typeface="Comic Sans MS" panose="030F0902030302020204" pitchFamily="66" charset="0"/>
                <a:ea typeface="宋体" panose="02010600030101010101" pitchFamily="2" charset="-122"/>
              </a:rPr>
              <a:t>’</a:t>
            </a:r>
            <a:r>
              <a:rPr lang="en-US" altLang="zh-CN">
                <a:effectLst>
                  <a:outerShdw blurRad="38100" dist="38100" dir="2700000" algn="tl">
                    <a:srgbClr val="C0C0C0"/>
                  </a:outerShdw>
                </a:effectLst>
                <a:ea typeface="宋体" panose="02010600030101010101" pitchFamily="2" charset="-122"/>
              </a:rPr>
              <a:t>s Algorithm</a:t>
            </a:r>
            <a:endParaRPr lang="en-US" altLang="en-US">
              <a:effectLst>
                <a:outerShdw blurRad="38100" dist="38100" dir="2700000" algn="tl">
                  <a:srgbClr val="C0C0C0"/>
                </a:outerShdw>
              </a:effectLst>
              <a:ea typeface="宋体" panose="02010600030101010101" pitchFamily="2" charset="-122"/>
            </a:endParaRPr>
          </a:p>
        </p:txBody>
      </p:sp>
      <p:sp>
        <p:nvSpPr>
          <p:cNvPr id="35845" name="Rectangle 3">
            <a:extLst>
              <a:ext uri="{FF2B5EF4-FFF2-40B4-BE49-F238E27FC236}">
                <a16:creationId xmlns:a16="http://schemas.microsoft.com/office/drawing/2014/main" id="{FCDE56AA-F144-554A-B065-0082EC8B0CCC}"/>
              </a:ext>
            </a:extLst>
          </p:cNvPr>
          <p:cNvSpPr>
            <a:spLocks noGrp="1" noChangeArrowheads="1"/>
          </p:cNvSpPr>
          <p:nvPr>
            <p:ph type="body" idx="4294967295"/>
          </p:nvPr>
        </p:nvSpPr>
        <p:spPr>
          <a:xfrm>
            <a:off x="457200" y="1300163"/>
            <a:ext cx="8229600" cy="4495800"/>
          </a:xfrm>
        </p:spPr>
        <p:txBody>
          <a:bodyPr/>
          <a:lstStyle/>
          <a:p>
            <a:pPr eaLnBrk="1" hangingPunct="1"/>
            <a:r>
              <a:rPr lang="en-US" altLang="zh-CN" sz="2600">
                <a:ea typeface="宋体" panose="02010600030101010101" pitchFamily="2" charset="-122"/>
              </a:rPr>
              <a:t>Each node labeled with distance from source node along best known path</a:t>
            </a:r>
          </a:p>
          <a:p>
            <a:pPr eaLnBrk="1" hangingPunct="1"/>
            <a:r>
              <a:rPr lang="en-US" altLang="zh-CN" sz="2600">
                <a:ea typeface="宋体" panose="02010600030101010101" pitchFamily="2" charset="-122"/>
              </a:rPr>
              <a:t>Initially, no paths known so all nodes labeled with infinity</a:t>
            </a:r>
          </a:p>
          <a:p>
            <a:pPr eaLnBrk="1" hangingPunct="1"/>
            <a:r>
              <a:rPr lang="en-US" altLang="zh-CN" sz="2600">
                <a:ea typeface="宋体" panose="02010600030101010101" pitchFamily="2" charset="-122"/>
              </a:rPr>
              <a:t>As algorithm proceeds, labels may change reflecting shortest path</a:t>
            </a:r>
          </a:p>
          <a:p>
            <a:pPr eaLnBrk="1" hangingPunct="1"/>
            <a:r>
              <a:rPr lang="en-US" altLang="zh-CN" sz="2600">
                <a:ea typeface="宋体" panose="02010600030101010101" pitchFamily="2" charset="-122"/>
              </a:rPr>
              <a:t>Label may be tentative or permanent, initially, all tentative</a:t>
            </a:r>
          </a:p>
          <a:p>
            <a:pPr eaLnBrk="1" hangingPunct="1"/>
            <a:r>
              <a:rPr lang="en-US" altLang="zh-CN" sz="2600">
                <a:ea typeface="宋体" panose="02010600030101010101" pitchFamily="2" charset="-122"/>
              </a:rPr>
              <a:t>When label represents shortest path from source to node, label becomes permanent</a:t>
            </a:r>
            <a:endParaRPr lang="en-US" altLang="en-US" sz="2600">
              <a:ea typeface="ＭＳ Ｐゴシック" panose="020B0600070205080204" pitchFamily="34" charset="-128"/>
            </a:endParaRPr>
          </a:p>
        </p:txBody>
      </p:sp>
      <p:sp>
        <p:nvSpPr>
          <p:cNvPr id="2" name="Date Placeholder 1">
            <a:extLst>
              <a:ext uri="{FF2B5EF4-FFF2-40B4-BE49-F238E27FC236}">
                <a16:creationId xmlns:a16="http://schemas.microsoft.com/office/drawing/2014/main" id="{9917D880-656D-3AED-89AA-79A48B6F8D60}"/>
              </a:ext>
            </a:extLst>
          </p:cNvPr>
          <p:cNvSpPr>
            <a:spLocks noGrp="1"/>
          </p:cNvSpPr>
          <p:nvPr>
            <p:ph type="dt" sz="half" idx="10"/>
          </p:nvPr>
        </p:nvSpPr>
        <p:spPr/>
        <p:txBody>
          <a:bodyPr/>
          <a:lstStyle/>
          <a:p>
            <a:fld id="{3D757323-E925-9041-8937-C32213B4EC09}"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D21723C5-0810-4261-EBF2-EBC5A7E8270A}"/>
              </a:ext>
            </a:extLst>
          </p:cNvPr>
          <p:cNvSpPr>
            <a:spLocks noGrp="1"/>
          </p:cNvSpPr>
          <p:nvPr>
            <p:ph type="sldNum" sz="quarter" idx="12"/>
          </p:nvPr>
        </p:nvSpPr>
        <p:spPr/>
        <p:txBody>
          <a:bodyPr/>
          <a:lstStyle/>
          <a:p>
            <a:fld id="{3FCE420A-EFF4-9442-88DA-D483459E5644}" type="slidenum">
              <a:rPr lang="en-US" altLang="en-US" smtClean="0"/>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3090" name="Rectangle 2">
            <a:extLst>
              <a:ext uri="{FF2B5EF4-FFF2-40B4-BE49-F238E27FC236}">
                <a16:creationId xmlns:a16="http://schemas.microsoft.com/office/drawing/2014/main" id="{0CA3D44A-8AC1-7D4D-8FD9-1AE81CD14CF9}"/>
              </a:ext>
            </a:extLst>
          </p:cNvPr>
          <p:cNvSpPr>
            <a:spLocks noGrp="1" noChangeArrowheads="1"/>
          </p:cNvSpPr>
          <p:nvPr>
            <p:ph type="title" idx="4294967295"/>
          </p:nvPr>
        </p:nvSpPr>
        <p:spPr>
          <a:xfrm>
            <a:off x="455613" y="315913"/>
            <a:ext cx="8093075" cy="577850"/>
          </a:xfrm>
        </p:spPr>
        <p:txBody>
          <a:bodyPr anchor="ctr"/>
          <a:lstStyle/>
          <a:p>
            <a:pPr eaLnBrk="1" hangingPunct="1"/>
            <a:r>
              <a:rPr lang="en-US" altLang="zh-CN" sz="3400">
                <a:solidFill>
                  <a:srgbClr val="FFFF00"/>
                </a:solidFill>
                <a:effectLst>
                  <a:outerShdw blurRad="38100" dist="38100" dir="2700000" algn="tl">
                    <a:srgbClr val="C0C0C0"/>
                  </a:outerShdw>
                </a:effectLst>
                <a:ea typeface="宋体" panose="02010600030101010101" pitchFamily="2" charset="-122"/>
              </a:rPr>
              <a:t>Compute Shortest Path from A to D</a:t>
            </a:r>
          </a:p>
        </p:txBody>
      </p:sp>
      <p:pic>
        <p:nvPicPr>
          <p:cNvPr id="36869" name="Picture 3" descr="tmp">
            <a:extLst>
              <a:ext uri="{FF2B5EF4-FFF2-40B4-BE49-F238E27FC236}">
                <a16:creationId xmlns:a16="http://schemas.microsoft.com/office/drawing/2014/main" id="{6C840046-95A2-E544-AF3E-D9D1A9FFBD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68439"/>
          <a:stretch>
            <a:fillRect/>
          </a:stretch>
        </p:blipFill>
        <p:spPr bwMode="auto">
          <a:xfrm>
            <a:off x="536575" y="1016000"/>
            <a:ext cx="8085138" cy="193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Rectangle 4">
            <a:extLst>
              <a:ext uri="{FF2B5EF4-FFF2-40B4-BE49-F238E27FC236}">
                <a16:creationId xmlns:a16="http://schemas.microsoft.com/office/drawing/2014/main" id="{DAFF9995-C4DD-5F48-8D85-218035C714EC}"/>
              </a:ext>
            </a:extLst>
          </p:cNvPr>
          <p:cNvSpPr>
            <a:spLocks noGrp="1" noChangeArrowheads="1"/>
          </p:cNvSpPr>
          <p:nvPr>
            <p:ph type="body" idx="4294967295"/>
          </p:nvPr>
        </p:nvSpPr>
        <p:spPr>
          <a:xfrm>
            <a:off x="457200" y="3051175"/>
            <a:ext cx="8229600" cy="3203575"/>
          </a:xfrm>
        </p:spPr>
        <p:txBody>
          <a:bodyPr/>
          <a:lstStyle/>
          <a:p>
            <a:pPr eaLnBrk="1" hangingPunct="1"/>
            <a:r>
              <a:rPr lang="en-US" altLang="zh-CN" sz="2100">
                <a:ea typeface="宋体" panose="02010600030101010101" pitchFamily="2" charset="-122"/>
              </a:rPr>
              <a:t>Start with node </a:t>
            </a:r>
            <a:r>
              <a:rPr lang="en-US" altLang="zh-CN" sz="2100" i="1">
                <a:ea typeface="宋体" panose="02010600030101010101" pitchFamily="2" charset="-122"/>
              </a:rPr>
              <a:t>A </a:t>
            </a:r>
            <a:r>
              <a:rPr lang="en-US" altLang="zh-CN" sz="2100">
                <a:ea typeface="宋体" panose="02010600030101010101" pitchFamily="2" charset="-122"/>
              </a:rPr>
              <a:t>as the initial working node</a:t>
            </a:r>
          </a:p>
          <a:p>
            <a:pPr eaLnBrk="1" hangingPunct="1"/>
            <a:r>
              <a:rPr lang="en-US" altLang="zh-CN" sz="2100">
                <a:ea typeface="宋体" panose="02010600030101010101" pitchFamily="2" charset="-122"/>
              </a:rPr>
              <a:t>Examine each of the nodes adjacent to </a:t>
            </a:r>
            <a:r>
              <a:rPr lang="en-US" altLang="zh-CN" sz="2100" i="1">
                <a:ea typeface="宋体" panose="02010600030101010101" pitchFamily="2" charset="-122"/>
              </a:rPr>
              <a:t>A, i.e.</a:t>
            </a:r>
            <a:r>
              <a:rPr lang="en-US" altLang="zh-CN" sz="2100">
                <a:ea typeface="宋体" panose="02010600030101010101" pitchFamily="2" charset="-122"/>
              </a:rPr>
              <a:t>, B and G, relabeling them with the distance to </a:t>
            </a:r>
            <a:r>
              <a:rPr lang="en-US" altLang="zh-CN" sz="2100" i="1">
                <a:ea typeface="宋体" panose="02010600030101010101" pitchFamily="2" charset="-122"/>
              </a:rPr>
              <a:t>A</a:t>
            </a:r>
            <a:endParaRPr lang="en-US" altLang="zh-CN" sz="2100">
              <a:ea typeface="宋体" panose="02010600030101010101" pitchFamily="2" charset="-122"/>
            </a:endParaRPr>
          </a:p>
          <a:p>
            <a:pPr eaLnBrk="1" hangingPunct="1"/>
            <a:r>
              <a:rPr lang="en-US" altLang="zh-CN" sz="2100">
                <a:solidFill>
                  <a:schemeClr val="hlink"/>
                </a:solidFill>
                <a:ea typeface="宋体" panose="02010600030101010101" pitchFamily="2" charset="-122"/>
              </a:rPr>
              <a:t>Examine </a:t>
            </a:r>
            <a:r>
              <a:rPr lang="en-US" altLang="zh-CN" sz="2100" b="1">
                <a:solidFill>
                  <a:srgbClr val="00FF00"/>
                </a:solidFill>
                <a:ea typeface="宋体" panose="02010600030101010101" pitchFamily="2" charset="-122"/>
              </a:rPr>
              <a:t>all the tentatively labeled nodes in the whole graph</a:t>
            </a:r>
            <a:r>
              <a:rPr lang="en-US" altLang="zh-CN" sz="2100">
                <a:solidFill>
                  <a:schemeClr val="hlink"/>
                </a:solidFill>
                <a:ea typeface="宋体" panose="02010600030101010101" pitchFamily="2" charset="-122"/>
              </a:rPr>
              <a:t> and make the one with the smallest label permanent, i.e., B.</a:t>
            </a:r>
            <a:r>
              <a:rPr lang="en-US" altLang="zh-CN" sz="2100">
                <a:ea typeface="宋体" panose="02010600030101010101" pitchFamily="2" charset="-122"/>
              </a:rPr>
              <a:t> B is the new working node</a:t>
            </a:r>
          </a:p>
        </p:txBody>
      </p:sp>
      <p:sp>
        <p:nvSpPr>
          <p:cNvPr id="2" name="Date Placeholder 1">
            <a:extLst>
              <a:ext uri="{FF2B5EF4-FFF2-40B4-BE49-F238E27FC236}">
                <a16:creationId xmlns:a16="http://schemas.microsoft.com/office/drawing/2014/main" id="{1067E307-078B-0BA5-A520-5C57A82059EF}"/>
              </a:ext>
            </a:extLst>
          </p:cNvPr>
          <p:cNvSpPr>
            <a:spLocks noGrp="1"/>
          </p:cNvSpPr>
          <p:nvPr>
            <p:ph type="dt" sz="half" idx="10"/>
          </p:nvPr>
        </p:nvSpPr>
        <p:spPr/>
        <p:txBody>
          <a:bodyPr/>
          <a:lstStyle/>
          <a:p>
            <a:fld id="{59F39FC0-4BAD-D24A-A7FC-ED90EF990AD5}"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3034E66A-913B-B9C5-BA4E-C3234CAE1960}"/>
              </a:ext>
            </a:extLst>
          </p:cNvPr>
          <p:cNvSpPr>
            <a:spLocks noGrp="1"/>
          </p:cNvSpPr>
          <p:nvPr>
            <p:ph type="sldNum" sz="quarter" idx="12"/>
          </p:nvPr>
        </p:nvSpPr>
        <p:spPr/>
        <p:txBody>
          <a:bodyPr/>
          <a:lstStyle/>
          <a:p>
            <a:fld id="{3FCE420A-EFF4-9442-88DA-D483459E5644}" type="slidenum">
              <a:rPr lang="en-US" altLang="en-US" smtClean="0"/>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5138" name="Rectangle 2">
            <a:extLst>
              <a:ext uri="{FF2B5EF4-FFF2-40B4-BE49-F238E27FC236}">
                <a16:creationId xmlns:a16="http://schemas.microsoft.com/office/drawing/2014/main" id="{D17DFAC0-8371-8345-93AE-08DC28AD384A}"/>
              </a:ext>
            </a:extLst>
          </p:cNvPr>
          <p:cNvSpPr>
            <a:spLocks noGrp="1" noChangeArrowheads="1"/>
          </p:cNvSpPr>
          <p:nvPr>
            <p:ph type="title" idx="4294967295"/>
          </p:nvPr>
        </p:nvSpPr>
        <p:spPr>
          <a:xfrm>
            <a:off x="457200" y="277813"/>
            <a:ext cx="8229600" cy="735012"/>
          </a:xfrm>
        </p:spPr>
        <p:txBody>
          <a:bodyPr anchor="ctr"/>
          <a:lstStyle/>
          <a:p>
            <a:pPr eaLnBrk="1" hangingPunct="1">
              <a:defRPr/>
            </a:pPr>
            <a:r>
              <a:rPr lang="en-US" altLang="zh-CN" sz="3400">
                <a:solidFill>
                  <a:srgbClr val="FFFF00"/>
                </a:solidFill>
                <a:effectLst>
                  <a:outerShdw blurRad="38100" dist="38100" dir="2700000" algn="tl">
                    <a:srgbClr val="DDDDDD"/>
                  </a:outerShdw>
                </a:effectLst>
                <a:ea typeface="宋体" charset="0"/>
                <a:cs typeface="宋体" charset="0"/>
              </a:rPr>
              <a:t>Compute Shortest Path from A to D</a:t>
            </a:r>
            <a:endParaRPr lang="en-US" sz="3400">
              <a:solidFill>
                <a:srgbClr val="FFFF00"/>
              </a:solidFill>
              <a:effectLst>
                <a:outerShdw blurRad="38100" dist="38100" dir="2700000" algn="tl">
                  <a:srgbClr val="DDDDDD"/>
                </a:outerShdw>
              </a:effectLst>
              <a:ea typeface="宋体" charset="0"/>
              <a:cs typeface="宋体" charset="0"/>
            </a:endParaRPr>
          </a:p>
        </p:txBody>
      </p:sp>
      <p:pic>
        <p:nvPicPr>
          <p:cNvPr id="38917" name="Picture 3" descr="tmp">
            <a:extLst>
              <a:ext uri="{FF2B5EF4-FFF2-40B4-BE49-F238E27FC236}">
                <a16:creationId xmlns:a16="http://schemas.microsoft.com/office/drawing/2014/main" id="{259C62FF-D59F-6D4D-AA91-7ED4863641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32207" b="-1347"/>
          <a:stretch>
            <a:fillRect/>
          </a:stretch>
        </p:blipFill>
        <p:spPr bwMode="auto">
          <a:xfrm>
            <a:off x="576263" y="914400"/>
            <a:ext cx="7778750" cy="407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8" name="Picture 4" descr="tmp">
            <a:extLst>
              <a:ext uri="{FF2B5EF4-FFF2-40B4-BE49-F238E27FC236}">
                <a16:creationId xmlns:a16="http://schemas.microsoft.com/office/drawing/2014/main" id="{EC8B26A1-2A35-9342-ADEC-102866A8C5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7982" b="74585"/>
          <a:stretch>
            <a:fillRect/>
          </a:stretch>
        </p:blipFill>
        <p:spPr bwMode="auto">
          <a:xfrm>
            <a:off x="2824163" y="4843463"/>
            <a:ext cx="3397250"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F0F053DA-56D2-2A7A-B049-DB6EB7AC9E7A}"/>
              </a:ext>
            </a:extLst>
          </p:cNvPr>
          <p:cNvSpPr>
            <a:spLocks noGrp="1"/>
          </p:cNvSpPr>
          <p:nvPr>
            <p:ph type="dt" sz="half" idx="10"/>
          </p:nvPr>
        </p:nvSpPr>
        <p:spPr/>
        <p:txBody>
          <a:bodyPr/>
          <a:lstStyle/>
          <a:p>
            <a:fld id="{04945045-9CE6-D74B-ACB9-3A6FB14DC272}"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D450EC0A-11A5-A015-CFD2-4D85465D84DC}"/>
              </a:ext>
            </a:extLst>
          </p:cNvPr>
          <p:cNvSpPr>
            <a:spLocks noGrp="1"/>
          </p:cNvSpPr>
          <p:nvPr>
            <p:ph type="sldNum" sz="quarter" idx="12"/>
          </p:nvPr>
        </p:nvSpPr>
        <p:spPr/>
        <p:txBody>
          <a:bodyPr/>
          <a:lstStyle/>
          <a:p>
            <a:fld id="{3FCE420A-EFF4-9442-88DA-D483459E5644}" type="slidenum">
              <a:rPr lang="en-US" altLang="en-US" smtClean="0"/>
              <a:pPr/>
              <a:t>23</a:t>
            </a:fld>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788" name="Group 116">
            <a:extLst>
              <a:ext uri="{FF2B5EF4-FFF2-40B4-BE49-F238E27FC236}">
                <a16:creationId xmlns:a16="http://schemas.microsoft.com/office/drawing/2014/main" id="{8EF161B1-3823-6F41-99F3-59C8388360ED}"/>
              </a:ext>
            </a:extLst>
          </p:cNvPr>
          <p:cNvGraphicFramePr>
            <a:graphicFrameLocks noGrp="1"/>
          </p:cNvGraphicFramePr>
          <p:nvPr/>
        </p:nvGraphicFramePr>
        <p:xfrm>
          <a:off x="333375" y="1619250"/>
          <a:ext cx="8621713" cy="4014791"/>
        </p:xfrm>
        <a:graphic>
          <a:graphicData uri="http://schemas.openxmlformats.org/drawingml/2006/table">
            <a:tbl>
              <a:tblPr/>
              <a:tblGrid>
                <a:gridCol w="725488">
                  <a:extLst>
                    <a:ext uri="{9D8B030D-6E8A-4147-A177-3AD203B41FA5}">
                      <a16:colId xmlns:a16="http://schemas.microsoft.com/office/drawing/2014/main" val="4197970273"/>
                    </a:ext>
                  </a:extLst>
                </a:gridCol>
                <a:gridCol w="1438275">
                  <a:extLst>
                    <a:ext uri="{9D8B030D-6E8A-4147-A177-3AD203B41FA5}">
                      <a16:colId xmlns:a16="http://schemas.microsoft.com/office/drawing/2014/main" val="753887424"/>
                    </a:ext>
                  </a:extLst>
                </a:gridCol>
                <a:gridCol w="884237">
                  <a:extLst>
                    <a:ext uri="{9D8B030D-6E8A-4147-A177-3AD203B41FA5}">
                      <a16:colId xmlns:a16="http://schemas.microsoft.com/office/drawing/2014/main" val="1798835660"/>
                    </a:ext>
                  </a:extLst>
                </a:gridCol>
                <a:gridCol w="928688">
                  <a:extLst>
                    <a:ext uri="{9D8B030D-6E8A-4147-A177-3AD203B41FA5}">
                      <a16:colId xmlns:a16="http://schemas.microsoft.com/office/drawing/2014/main" val="1652497258"/>
                    </a:ext>
                  </a:extLst>
                </a:gridCol>
                <a:gridCol w="944562">
                  <a:extLst>
                    <a:ext uri="{9D8B030D-6E8A-4147-A177-3AD203B41FA5}">
                      <a16:colId xmlns:a16="http://schemas.microsoft.com/office/drawing/2014/main" val="466038097"/>
                    </a:ext>
                  </a:extLst>
                </a:gridCol>
                <a:gridCol w="825500">
                  <a:extLst>
                    <a:ext uri="{9D8B030D-6E8A-4147-A177-3AD203B41FA5}">
                      <a16:colId xmlns:a16="http://schemas.microsoft.com/office/drawing/2014/main" val="3645980342"/>
                    </a:ext>
                  </a:extLst>
                </a:gridCol>
                <a:gridCol w="960438">
                  <a:extLst>
                    <a:ext uri="{9D8B030D-6E8A-4147-A177-3AD203B41FA5}">
                      <a16:colId xmlns:a16="http://schemas.microsoft.com/office/drawing/2014/main" val="2799185938"/>
                    </a:ext>
                  </a:extLst>
                </a:gridCol>
                <a:gridCol w="955675">
                  <a:extLst>
                    <a:ext uri="{9D8B030D-6E8A-4147-A177-3AD203B41FA5}">
                      <a16:colId xmlns:a16="http://schemas.microsoft.com/office/drawing/2014/main" val="4185532405"/>
                    </a:ext>
                  </a:extLst>
                </a:gridCol>
                <a:gridCol w="958850">
                  <a:extLst>
                    <a:ext uri="{9D8B030D-6E8A-4147-A177-3AD203B41FA5}">
                      <a16:colId xmlns:a16="http://schemas.microsoft.com/office/drawing/2014/main" val="2129272527"/>
                    </a:ext>
                  </a:extLst>
                </a:gridCol>
              </a:tblGrid>
              <a:tr h="549275">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7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Step</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5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rPr>
                        <a:t>Permanently labeled</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B</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G</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E</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C</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F</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H</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D</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98462641"/>
                  </a:ext>
                </a:extLst>
              </a:tr>
              <a:tr h="427038">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1</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5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rPr>
                        <a:t>A</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rPr>
                        <a:t>2,A</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hlink"/>
                          </a:solidFill>
                          <a:effectLst/>
                          <a:latin typeface="Arial" panose="020B0604020202020204" pitchFamily="34" charset="0"/>
                          <a:ea typeface="ＭＳ Ｐゴシック" panose="020B0600070205080204" pitchFamily="34" charset="-128"/>
                          <a:cs typeface="Arial" panose="020B0604020202020204" pitchFamily="34" charset="0"/>
                        </a:rPr>
                        <a:t>6,A</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50648887"/>
                  </a:ext>
                </a:extLst>
              </a:tr>
              <a:tr h="427038">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2</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5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rPr>
                        <a:t>AB</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6,A</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rPr>
                        <a:t>4,B</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hlink"/>
                          </a:solidFill>
                          <a:effectLst/>
                          <a:latin typeface="Arial" panose="020B0604020202020204" pitchFamily="34" charset="0"/>
                          <a:ea typeface="ＭＳ Ｐゴシック" panose="020B0600070205080204" pitchFamily="34" charset="-128"/>
                          <a:cs typeface="Arial" panose="020B0604020202020204" pitchFamily="34" charset="0"/>
                        </a:rPr>
                        <a:t>9,B</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70234302"/>
                  </a:ext>
                </a:extLst>
              </a:tr>
              <a:tr h="427038">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3</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5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rPr>
                        <a:t>ABE</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rPr>
                        <a:t>5,E</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9,B</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hlink"/>
                          </a:solidFill>
                          <a:effectLst/>
                          <a:latin typeface="Arial" panose="020B0604020202020204" pitchFamily="34" charset="0"/>
                          <a:ea typeface="ＭＳ Ｐゴシック" panose="020B0600070205080204" pitchFamily="34" charset="-128"/>
                          <a:cs typeface="Arial" panose="020B0604020202020204" pitchFamily="34" charset="0"/>
                        </a:rPr>
                        <a:t>6,E</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90346788"/>
                  </a:ext>
                </a:extLst>
              </a:tr>
              <a:tr h="427038">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4</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5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rPr>
                        <a:t>ABEG</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9,B</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rPr>
                        <a:t>6,E</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hlink"/>
                          </a:solidFill>
                          <a:effectLst/>
                          <a:latin typeface="Arial" panose="020B0604020202020204" pitchFamily="34" charset="0"/>
                          <a:ea typeface="ＭＳ Ｐゴシック" panose="020B0600070205080204" pitchFamily="34" charset="-128"/>
                          <a:cs typeface="Arial" panose="020B0604020202020204" pitchFamily="34" charset="0"/>
                        </a:rPr>
                        <a:t>9,G</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56072521"/>
                  </a:ext>
                </a:extLst>
              </a:tr>
              <a:tr h="427038">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5</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5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rPr>
                        <a:t>ABEGF</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9,B</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rPr>
                        <a:t>8,F</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82590"/>
                  </a:ext>
                </a:extLst>
              </a:tr>
              <a:tr h="427038">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6</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5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rPr>
                        <a:t>ABEGFH</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rPr>
                        <a:t>9,B</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hlink"/>
                          </a:solidFill>
                          <a:effectLst/>
                          <a:latin typeface="Arial" panose="020B0604020202020204" pitchFamily="34" charset="0"/>
                          <a:ea typeface="ＭＳ Ｐゴシック" panose="020B0600070205080204" pitchFamily="34" charset="-128"/>
                          <a:cs typeface="Arial" panose="020B0604020202020204" pitchFamily="34" charset="0"/>
                        </a:rPr>
                        <a:t>10,H</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72258833"/>
                  </a:ext>
                </a:extLst>
              </a:tr>
              <a:tr h="452438">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7</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5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rPr>
                        <a:t>ABEGFHC</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rPr>
                        <a:t>10,H</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89535286"/>
                  </a:ext>
                </a:extLst>
              </a:tr>
              <a:tr h="450850">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8</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5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rPr>
                        <a:t>ABEGFHCD</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rgbClr val="00FF00"/>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65000"/>
                        <a:buFont typeface="Wingdings"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chemeClr val="accent2"/>
                        </a:buClr>
                        <a:buSzPct val="60000"/>
                        <a:buFont typeface="Wingdings" pitchFamily="2" charset="2"/>
                        <a:defRPr sz="2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eaLnBrk="0" hangingPunct="0">
                        <a:spcBef>
                          <a:spcPct val="20000"/>
                        </a:spcBef>
                        <a:buClr>
                          <a:schemeClr val="accent1"/>
                        </a:buClr>
                        <a:buSzPct val="65000"/>
                        <a:buFont typeface="Wingdings" pitchFamily="2" charset="2"/>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eaLnBrk="0" hangingPunct="0">
                        <a:spcBef>
                          <a:spcPct val="20000"/>
                        </a:spcBef>
                        <a:buClr>
                          <a:schemeClr val="accent2"/>
                        </a:buClr>
                        <a:buSzPct val="70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eaLnBrk="0" hangingPunct="0">
                        <a:spcBef>
                          <a:spcPct val="20000"/>
                        </a:spcBef>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itchFamily="2" charset="2"/>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41031138"/>
                  </a:ext>
                </a:extLst>
              </a:tr>
            </a:tbl>
          </a:graphicData>
        </a:graphic>
      </p:graphicFrame>
      <p:pic>
        <p:nvPicPr>
          <p:cNvPr id="41066" name="Picture 104" descr="tmp">
            <a:extLst>
              <a:ext uri="{FF2B5EF4-FFF2-40B4-BE49-F238E27FC236}">
                <a16:creationId xmlns:a16="http://schemas.microsoft.com/office/drawing/2014/main" id="{143F8BA4-CEF2-3040-9812-119705BD6E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57256" b="74352"/>
          <a:stretch>
            <a:fillRect/>
          </a:stretch>
        </p:blipFill>
        <p:spPr bwMode="auto">
          <a:xfrm>
            <a:off x="2770188" y="0"/>
            <a:ext cx="3455987"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7" name="Line 105">
            <a:extLst>
              <a:ext uri="{FF2B5EF4-FFF2-40B4-BE49-F238E27FC236}">
                <a16:creationId xmlns:a16="http://schemas.microsoft.com/office/drawing/2014/main" id="{161DD8EF-F6D2-444E-9BB0-E30415CEBED9}"/>
              </a:ext>
            </a:extLst>
          </p:cNvPr>
          <p:cNvSpPr>
            <a:spLocks noChangeShapeType="1"/>
          </p:cNvSpPr>
          <p:nvPr/>
        </p:nvSpPr>
        <p:spPr bwMode="auto">
          <a:xfrm flipH="1">
            <a:off x="1465263" y="2582863"/>
            <a:ext cx="1176337" cy="276225"/>
          </a:xfrm>
          <a:prstGeom prst="line">
            <a:avLst/>
          </a:prstGeom>
          <a:noFill/>
          <a:ln w="28575">
            <a:solidFill>
              <a:srgbClr val="00FF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68" name="Line 106">
            <a:extLst>
              <a:ext uri="{FF2B5EF4-FFF2-40B4-BE49-F238E27FC236}">
                <a16:creationId xmlns:a16="http://schemas.microsoft.com/office/drawing/2014/main" id="{AF50973E-4D84-3A4A-B30D-6E27B68B7BB1}"/>
              </a:ext>
            </a:extLst>
          </p:cNvPr>
          <p:cNvSpPr>
            <a:spLocks noChangeShapeType="1"/>
          </p:cNvSpPr>
          <p:nvPr/>
        </p:nvSpPr>
        <p:spPr bwMode="auto">
          <a:xfrm flipH="1">
            <a:off x="1589088" y="2981325"/>
            <a:ext cx="2801937" cy="304800"/>
          </a:xfrm>
          <a:prstGeom prst="line">
            <a:avLst/>
          </a:prstGeom>
          <a:noFill/>
          <a:ln w="28575">
            <a:solidFill>
              <a:srgbClr val="00FF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69" name="Line 107">
            <a:extLst>
              <a:ext uri="{FF2B5EF4-FFF2-40B4-BE49-F238E27FC236}">
                <a16:creationId xmlns:a16="http://schemas.microsoft.com/office/drawing/2014/main" id="{FBFC59F4-F56D-1244-A299-2C3FE009F2A4}"/>
              </a:ext>
            </a:extLst>
          </p:cNvPr>
          <p:cNvSpPr>
            <a:spLocks noChangeShapeType="1"/>
          </p:cNvSpPr>
          <p:nvPr/>
        </p:nvSpPr>
        <p:spPr bwMode="auto">
          <a:xfrm flipH="1">
            <a:off x="1770063" y="3409950"/>
            <a:ext cx="1698625" cy="304800"/>
          </a:xfrm>
          <a:prstGeom prst="line">
            <a:avLst/>
          </a:prstGeom>
          <a:noFill/>
          <a:ln w="28575">
            <a:solidFill>
              <a:srgbClr val="00FF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70" name="Line 108">
            <a:extLst>
              <a:ext uri="{FF2B5EF4-FFF2-40B4-BE49-F238E27FC236}">
                <a16:creationId xmlns:a16="http://schemas.microsoft.com/office/drawing/2014/main" id="{FEF59033-5216-B84C-89EA-86B0F29BFA79}"/>
              </a:ext>
            </a:extLst>
          </p:cNvPr>
          <p:cNvSpPr>
            <a:spLocks noChangeShapeType="1"/>
          </p:cNvSpPr>
          <p:nvPr/>
        </p:nvSpPr>
        <p:spPr bwMode="auto">
          <a:xfrm flipH="1">
            <a:off x="1806575" y="3851275"/>
            <a:ext cx="4340225" cy="347663"/>
          </a:xfrm>
          <a:prstGeom prst="line">
            <a:avLst/>
          </a:prstGeom>
          <a:noFill/>
          <a:ln w="28575">
            <a:solidFill>
              <a:srgbClr val="00FF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71" name="Line 109">
            <a:extLst>
              <a:ext uri="{FF2B5EF4-FFF2-40B4-BE49-F238E27FC236}">
                <a16:creationId xmlns:a16="http://schemas.microsoft.com/office/drawing/2014/main" id="{B7EEAE14-C551-5E42-83EF-2934CFAD9791}"/>
              </a:ext>
            </a:extLst>
          </p:cNvPr>
          <p:cNvSpPr>
            <a:spLocks noChangeShapeType="1"/>
          </p:cNvSpPr>
          <p:nvPr/>
        </p:nvSpPr>
        <p:spPr bwMode="auto">
          <a:xfrm flipH="1">
            <a:off x="1971675" y="4306888"/>
            <a:ext cx="5153025" cy="376237"/>
          </a:xfrm>
          <a:prstGeom prst="line">
            <a:avLst/>
          </a:prstGeom>
          <a:noFill/>
          <a:ln w="28575">
            <a:solidFill>
              <a:srgbClr val="00FF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72" name="Line 110">
            <a:extLst>
              <a:ext uri="{FF2B5EF4-FFF2-40B4-BE49-F238E27FC236}">
                <a16:creationId xmlns:a16="http://schemas.microsoft.com/office/drawing/2014/main" id="{C351487F-D0E2-4743-B329-405F3E193DB3}"/>
              </a:ext>
            </a:extLst>
          </p:cNvPr>
          <p:cNvSpPr>
            <a:spLocks noChangeShapeType="1"/>
          </p:cNvSpPr>
          <p:nvPr/>
        </p:nvSpPr>
        <p:spPr bwMode="auto">
          <a:xfrm flipH="1">
            <a:off x="2165350" y="4778375"/>
            <a:ext cx="3151188" cy="334963"/>
          </a:xfrm>
          <a:prstGeom prst="line">
            <a:avLst/>
          </a:prstGeom>
          <a:noFill/>
          <a:ln w="28575">
            <a:solidFill>
              <a:srgbClr val="00FF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73" name="Line 111">
            <a:extLst>
              <a:ext uri="{FF2B5EF4-FFF2-40B4-BE49-F238E27FC236}">
                <a16:creationId xmlns:a16="http://schemas.microsoft.com/office/drawing/2014/main" id="{5646B602-0DBD-F94C-9E2F-368CE9ECA4A3}"/>
              </a:ext>
            </a:extLst>
          </p:cNvPr>
          <p:cNvSpPr>
            <a:spLocks noChangeShapeType="1"/>
          </p:cNvSpPr>
          <p:nvPr/>
        </p:nvSpPr>
        <p:spPr bwMode="auto">
          <a:xfrm flipH="1">
            <a:off x="2301875" y="5162550"/>
            <a:ext cx="5778500" cy="449263"/>
          </a:xfrm>
          <a:prstGeom prst="line">
            <a:avLst/>
          </a:prstGeom>
          <a:noFill/>
          <a:ln w="28575">
            <a:solidFill>
              <a:srgbClr val="00FF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 name="Date Placeholder 1">
            <a:extLst>
              <a:ext uri="{FF2B5EF4-FFF2-40B4-BE49-F238E27FC236}">
                <a16:creationId xmlns:a16="http://schemas.microsoft.com/office/drawing/2014/main" id="{7C922E6E-FA14-4EC6-E2E5-3A39E4C7C8BF}"/>
              </a:ext>
            </a:extLst>
          </p:cNvPr>
          <p:cNvSpPr>
            <a:spLocks noGrp="1"/>
          </p:cNvSpPr>
          <p:nvPr>
            <p:ph type="dt" sz="half" idx="10"/>
          </p:nvPr>
        </p:nvSpPr>
        <p:spPr/>
        <p:txBody>
          <a:bodyPr/>
          <a:lstStyle/>
          <a:p>
            <a:fld id="{85FF89EF-0727-9A4C-BB93-DDACF5806204}"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C8F3AC6D-D4DF-5C2A-D134-52C57C29257B}"/>
              </a:ext>
            </a:extLst>
          </p:cNvPr>
          <p:cNvSpPr>
            <a:spLocks noGrp="1"/>
          </p:cNvSpPr>
          <p:nvPr>
            <p:ph type="sldNum" sz="quarter" idx="12"/>
          </p:nvPr>
        </p:nvSpPr>
        <p:spPr/>
        <p:txBody>
          <a:bodyPr/>
          <a:lstStyle/>
          <a:p>
            <a:fld id="{3FCE420A-EFF4-9442-88DA-D483459E5644}" type="slidenum">
              <a:rPr lang="en-US" altLang="en-US" smtClean="0"/>
              <a:pPr/>
              <a:t>24</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7186" name="Rectangle 2">
            <a:extLst>
              <a:ext uri="{FF2B5EF4-FFF2-40B4-BE49-F238E27FC236}">
                <a16:creationId xmlns:a16="http://schemas.microsoft.com/office/drawing/2014/main" id="{D33BA18C-F8DF-7445-960F-1EDE6357DD0F}"/>
              </a:ext>
            </a:extLst>
          </p:cNvPr>
          <p:cNvSpPr>
            <a:spLocks noGrp="1" noChangeArrowheads="1"/>
          </p:cNvSpPr>
          <p:nvPr>
            <p:ph type="title" idx="4294967295"/>
          </p:nvPr>
        </p:nvSpPr>
        <p:spPr/>
        <p:txBody>
          <a:bodyPr anchor="ctr"/>
          <a:lstStyle/>
          <a:p>
            <a:pPr eaLnBrk="1" hangingPunct="1"/>
            <a:r>
              <a:rPr lang="en-US" altLang="en-US" sz="3800">
                <a:effectLst>
                  <a:outerShdw blurRad="38100" dist="38100" dir="2700000" algn="tl">
                    <a:srgbClr val="C0C0C0"/>
                  </a:outerShdw>
                </a:effectLst>
                <a:ea typeface="ＭＳ Ｐゴシック" panose="020B0600070205080204" pitchFamily="34" charset="-128"/>
              </a:rPr>
              <a:t>Computation Results</a:t>
            </a:r>
          </a:p>
        </p:txBody>
      </p:sp>
      <p:sp>
        <p:nvSpPr>
          <p:cNvPr id="41989" name="Line 3">
            <a:extLst>
              <a:ext uri="{FF2B5EF4-FFF2-40B4-BE49-F238E27FC236}">
                <a16:creationId xmlns:a16="http://schemas.microsoft.com/office/drawing/2014/main" id="{2BD0E3EA-7011-EB47-9771-1F65A253E0C7}"/>
              </a:ext>
            </a:extLst>
          </p:cNvPr>
          <p:cNvSpPr>
            <a:spLocks noChangeShapeType="1"/>
          </p:cNvSpPr>
          <p:nvPr/>
        </p:nvSpPr>
        <p:spPr bwMode="auto">
          <a:xfrm>
            <a:off x="5016500" y="3448050"/>
            <a:ext cx="12700" cy="20986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1990" name="Line 4">
            <a:extLst>
              <a:ext uri="{FF2B5EF4-FFF2-40B4-BE49-F238E27FC236}">
                <a16:creationId xmlns:a16="http://schemas.microsoft.com/office/drawing/2014/main" id="{692F196C-8AD1-0041-AB8B-9E45B41AE1D0}"/>
              </a:ext>
            </a:extLst>
          </p:cNvPr>
          <p:cNvSpPr>
            <a:spLocks noChangeShapeType="1"/>
          </p:cNvSpPr>
          <p:nvPr/>
        </p:nvSpPr>
        <p:spPr bwMode="auto">
          <a:xfrm>
            <a:off x="3754438" y="3730625"/>
            <a:ext cx="21637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1991" name="Text Box 5">
            <a:extLst>
              <a:ext uri="{FF2B5EF4-FFF2-40B4-BE49-F238E27FC236}">
                <a16:creationId xmlns:a16="http://schemas.microsoft.com/office/drawing/2014/main" id="{35FE932A-3507-6F46-B8F3-9D65175FD333}"/>
              </a:ext>
            </a:extLst>
          </p:cNvPr>
          <p:cNvSpPr txBox="1">
            <a:spLocks noChangeArrowheads="1"/>
          </p:cNvSpPr>
          <p:nvPr/>
        </p:nvSpPr>
        <p:spPr bwMode="auto">
          <a:xfrm>
            <a:off x="4589463" y="3711575"/>
            <a:ext cx="36830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r>
              <a:rPr lang="en-US" altLang="en-US" sz="2000">
                <a:latin typeface="Times New Roman" panose="02020603050405020304" pitchFamily="18" charset="0"/>
              </a:rPr>
              <a:t>B</a:t>
            </a:r>
          </a:p>
          <a:p>
            <a:pPr algn="l"/>
            <a:r>
              <a:rPr lang="en-US" altLang="en-US" sz="2000">
                <a:latin typeface="Times New Roman" panose="02020603050405020304" pitchFamily="18" charset="0"/>
              </a:rPr>
              <a:t>C</a:t>
            </a:r>
          </a:p>
          <a:p>
            <a:pPr algn="l"/>
            <a:r>
              <a:rPr lang="en-US" altLang="en-US" sz="2000">
                <a:latin typeface="Times New Roman" panose="02020603050405020304" pitchFamily="18" charset="0"/>
              </a:rPr>
              <a:t>D</a:t>
            </a:r>
          </a:p>
          <a:p>
            <a:pPr algn="l"/>
            <a:r>
              <a:rPr lang="en-US" altLang="en-US" sz="2000">
                <a:latin typeface="Times New Roman" panose="02020603050405020304" pitchFamily="18" charset="0"/>
              </a:rPr>
              <a:t>E</a:t>
            </a:r>
          </a:p>
          <a:p>
            <a:pPr algn="l"/>
            <a:r>
              <a:rPr lang="en-US" altLang="en-US" sz="2000">
                <a:latin typeface="Times New Roman" panose="02020603050405020304" pitchFamily="18" charset="0"/>
              </a:rPr>
              <a:t>F</a:t>
            </a:r>
          </a:p>
          <a:p>
            <a:pPr algn="l"/>
            <a:r>
              <a:rPr lang="en-US" altLang="en-US" sz="2000">
                <a:latin typeface="Times New Roman" panose="02020603050405020304" pitchFamily="18" charset="0"/>
              </a:rPr>
              <a:t>G</a:t>
            </a:r>
          </a:p>
          <a:p>
            <a:pPr algn="l"/>
            <a:r>
              <a:rPr lang="en-US" altLang="en-US" sz="2000">
                <a:latin typeface="Times New Roman" panose="02020603050405020304" pitchFamily="18" charset="0"/>
              </a:rPr>
              <a:t>H</a:t>
            </a:r>
          </a:p>
        </p:txBody>
      </p:sp>
      <p:sp>
        <p:nvSpPr>
          <p:cNvPr id="41992" name="Text Box 6">
            <a:extLst>
              <a:ext uri="{FF2B5EF4-FFF2-40B4-BE49-F238E27FC236}">
                <a16:creationId xmlns:a16="http://schemas.microsoft.com/office/drawing/2014/main" id="{267B1EA9-2264-C740-9A68-CBEC1C4DD32B}"/>
              </a:ext>
            </a:extLst>
          </p:cNvPr>
          <p:cNvSpPr txBox="1">
            <a:spLocks noChangeArrowheads="1"/>
          </p:cNvSpPr>
          <p:nvPr/>
        </p:nvSpPr>
        <p:spPr bwMode="auto">
          <a:xfrm>
            <a:off x="5168900" y="3686175"/>
            <a:ext cx="769938"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r>
              <a:rPr lang="en-US" altLang="en-US" sz="2000">
                <a:latin typeface="Times New Roman" panose="02020603050405020304" pitchFamily="18" charset="0"/>
              </a:rPr>
              <a:t>(A,B)</a:t>
            </a:r>
          </a:p>
          <a:p>
            <a:pPr algn="l"/>
            <a:r>
              <a:rPr lang="en-US" altLang="en-US" sz="2000">
                <a:latin typeface="Times New Roman" panose="02020603050405020304" pitchFamily="18" charset="0"/>
              </a:rPr>
              <a:t>(A,B)</a:t>
            </a:r>
          </a:p>
          <a:p>
            <a:pPr algn="l"/>
            <a:r>
              <a:rPr lang="en-US" altLang="en-US" sz="2000">
                <a:latin typeface="Times New Roman" panose="02020603050405020304" pitchFamily="18" charset="0"/>
              </a:rPr>
              <a:t>(A,B)</a:t>
            </a:r>
          </a:p>
          <a:p>
            <a:pPr algn="l"/>
            <a:r>
              <a:rPr lang="en-US" altLang="en-US" sz="2000">
                <a:latin typeface="Times New Roman" panose="02020603050405020304" pitchFamily="18" charset="0"/>
              </a:rPr>
              <a:t>(A,B)</a:t>
            </a:r>
          </a:p>
          <a:p>
            <a:pPr algn="l"/>
            <a:r>
              <a:rPr lang="en-US" altLang="en-US" sz="2000">
                <a:latin typeface="Times New Roman" panose="02020603050405020304" pitchFamily="18" charset="0"/>
              </a:rPr>
              <a:t>(A,B)</a:t>
            </a:r>
          </a:p>
          <a:p>
            <a:pPr algn="l"/>
            <a:r>
              <a:rPr lang="en-US" altLang="en-US" sz="2000">
                <a:latin typeface="Times New Roman" panose="02020603050405020304" pitchFamily="18" charset="0"/>
              </a:rPr>
              <a:t>(A,B)</a:t>
            </a:r>
          </a:p>
          <a:p>
            <a:pPr algn="l"/>
            <a:r>
              <a:rPr lang="en-US" altLang="en-US" sz="2000">
                <a:latin typeface="Times New Roman" panose="02020603050405020304" pitchFamily="18" charset="0"/>
              </a:rPr>
              <a:t>(A,B)</a:t>
            </a:r>
          </a:p>
        </p:txBody>
      </p:sp>
      <p:sp>
        <p:nvSpPr>
          <p:cNvPr id="41993" name="Text Box 7">
            <a:extLst>
              <a:ext uri="{FF2B5EF4-FFF2-40B4-BE49-F238E27FC236}">
                <a16:creationId xmlns:a16="http://schemas.microsoft.com/office/drawing/2014/main" id="{B57867F1-15DF-3F4A-8453-F2B10A2790F5}"/>
              </a:ext>
            </a:extLst>
          </p:cNvPr>
          <p:cNvSpPr txBox="1">
            <a:spLocks noChangeArrowheads="1"/>
          </p:cNvSpPr>
          <p:nvPr/>
        </p:nvSpPr>
        <p:spPr bwMode="auto">
          <a:xfrm>
            <a:off x="3395663" y="3243263"/>
            <a:ext cx="1587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r>
              <a:rPr lang="en-US" altLang="en-US">
                <a:latin typeface="Times New Roman" panose="02020603050405020304" pitchFamily="18" charset="0"/>
              </a:rPr>
              <a:t>Destination</a:t>
            </a:r>
          </a:p>
        </p:txBody>
      </p:sp>
      <p:sp>
        <p:nvSpPr>
          <p:cNvPr id="41994" name="Text Box 8">
            <a:extLst>
              <a:ext uri="{FF2B5EF4-FFF2-40B4-BE49-F238E27FC236}">
                <a16:creationId xmlns:a16="http://schemas.microsoft.com/office/drawing/2014/main" id="{51324D39-9048-404E-B4EA-95CA124560C4}"/>
              </a:ext>
            </a:extLst>
          </p:cNvPr>
          <p:cNvSpPr txBox="1">
            <a:spLocks noChangeArrowheads="1"/>
          </p:cNvSpPr>
          <p:nvPr/>
        </p:nvSpPr>
        <p:spPr bwMode="auto">
          <a:xfrm>
            <a:off x="5143500" y="3278188"/>
            <a:ext cx="657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r>
              <a:rPr lang="en-US" altLang="en-US">
                <a:latin typeface="Times New Roman" panose="02020603050405020304" pitchFamily="18" charset="0"/>
              </a:rPr>
              <a:t>link</a:t>
            </a:r>
          </a:p>
        </p:txBody>
      </p:sp>
      <p:grpSp>
        <p:nvGrpSpPr>
          <p:cNvPr id="41995" name="Group 9">
            <a:extLst>
              <a:ext uri="{FF2B5EF4-FFF2-40B4-BE49-F238E27FC236}">
                <a16:creationId xmlns:a16="http://schemas.microsoft.com/office/drawing/2014/main" id="{465D2239-5719-EB4F-82C2-0860730D93E9}"/>
              </a:ext>
            </a:extLst>
          </p:cNvPr>
          <p:cNvGrpSpPr>
            <a:grpSpLocks/>
          </p:cNvGrpSpPr>
          <p:nvPr/>
        </p:nvGrpSpPr>
        <p:grpSpPr bwMode="auto">
          <a:xfrm>
            <a:off x="2081213" y="1255713"/>
            <a:ext cx="4879975" cy="1895475"/>
            <a:chOff x="287" y="763"/>
            <a:chExt cx="3074" cy="1194"/>
          </a:xfrm>
        </p:grpSpPr>
        <p:sp>
          <p:nvSpPr>
            <p:cNvPr id="41997" name="Oval 10">
              <a:extLst>
                <a:ext uri="{FF2B5EF4-FFF2-40B4-BE49-F238E27FC236}">
                  <a16:creationId xmlns:a16="http://schemas.microsoft.com/office/drawing/2014/main" id="{9E55C730-0597-B747-BEE0-A432B7540FE4}"/>
                </a:ext>
              </a:extLst>
            </p:cNvPr>
            <p:cNvSpPr>
              <a:spLocks noChangeArrowheads="1"/>
            </p:cNvSpPr>
            <p:nvPr/>
          </p:nvSpPr>
          <p:spPr bwMode="auto">
            <a:xfrm>
              <a:off x="503" y="1390"/>
              <a:ext cx="146" cy="146"/>
            </a:xfrm>
            <a:prstGeom prst="ellipse">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1998" name="Oval 11">
              <a:extLst>
                <a:ext uri="{FF2B5EF4-FFF2-40B4-BE49-F238E27FC236}">
                  <a16:creationId xmlns:a16="http://schemas.microsoft.com/office/drawing/2014/main" id="{9A2AA07A-6724-E04D-BBCB-85F3A506C650}"/>
                </a:ext>
              </a:extLst>
            </p:cNvPr>
            <p:cNvSpPr>
              <a:spLocks noChangeArrowheads="1"/>
            </p:cNvSpPr>
            <p:nvPr/>
          </p:nvSpPr>
          <p:spPr bwMode="auto">
            <a:xfrm>
              <a:off x="919" y="1047"/>
              <a:ext cx="146" cy="146"/>
            </a:xfrm>
            <a:prstGeom prst="ellipse">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1999" name="Oval 12">
              <a:extLst>
                <a:ext uri="{FF2B5EF4-FFF2-40B4-BE49-F238E27FC236}">
                  <a16:creationId xmlns:a16="http://schemas.microsoft.com/office/drawing/2014/main" id="{B67E6222-76C1-1145-A9B0-1ECC84672AB2}"/>
                </a:ext>
              </a:extLst>
            </p:cNvPr>
            <p:cNvSpPr>
              <a:spLocks noChangeArrowheads="1"/>
            </p:cNvSpPr>
            <p:nvPr/>
          </p:nvSpPr>
          <p:spPr bwMode="auto">
            <a:xfrm>
              <a:off x="924" y="1673"/>
              <a:ext cx="146" cy="146"/>
            </a:xfrm>
            <a:prstGeom prst="ellipse">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2000" name="Oval 13">
              <a:extLst>
                <a:ext uri="{FF2B5EF4-FFF2-40B4-BE49-F238E27FC236}">
                  <a16:creationId xmlns:a16="http://schemas.microsoft.com/office/drawing/2014/main" id="{F4D571BB-A50C-124F-A1B5-66C34CEAF43F}"/>
                </a:ext>
              </a:extLst>
            </p:cNvPr>
            <p:cNvSpPr>
              <a:spLocks noChangeArrowheads="1"/>
            </p:cNvSpPr>
            <p:nvPr/>
          </p:nvSpPr>
          <p:spPr bwMode="auto">
            <a:xfrm>
              <a:off x="1303" y="1385"/>
              <a:ext cx="146" cy="146"/>
            </a:xfrm>
            <a:prstGeom prst="ellipse">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2001" name="Oval 14">
              <a:extLst>
                <a:ext uri="{FF2B5EF4-FFF2-40B4-BE49-F238E27FC236}">
                  <a16:creationId xmlns:a16="http://schemas.microsoft.com/office/drawing/2014/main" id="{7CBF08D9-6B45-A248-A16F-571127DC2444}"/>
                </a:ext>
              </a:extLst>
            </p:cNvPr>
            <p:cNvSpPr>
              <a:spLocks noChangeArrowheads="1"/>
            </p:cNvSpPr>
            <p:nvPr/>
          </p:nvSpPr>
          <p:spPr bwMode="auto">
            <a:xfrm>
              <a:off x="2268" y="1399"/>
              <a:ext cx="146" cy="146"/>
            </a:xfrm>
            <a:prstGeom prst="ellipse">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2002" name="Oval 15">
              <a:extLst>
                <a:ext uri="{FF2B5EF4-FFF2-40B4-BE49-F238E27FC236}">
                  <a16:creationId xmlns:a16="http://schemas.microsoft.com/office/drawing/2014/main" id="{DEB94281-ADEA-5D4D-B918-CE8878BC29D3}"/>
                </a:ext>
              </a:extLst>
            </p:cNvPr>
            <p:cNvSpPr>
              <a:spLocks noChangeArrowheads="1"/>
            </p:cNvSpPr>
            <p:nvPr/>
          </p:nvSpPr>
          <p:spPr bwMode="auto">
            <a:xfrm>
              <a:off x="2602" y="1715"/>
              <a:ext cx="146" cy="146"/>
            </a:xfrm>
            <a:prstGeom prst="ellipse">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2003" name="Oval 16">
              <a:extLst>
                <a:ext uri="{FF2B5EF4-FFF2-40B4-BE49-F238E27FC236}">
                  <a16:creationId xmlns:a16="http://schemas.microsoft.com/office/drawing/2014/main" id="{635416EC-F90F-EE48-82B0-DFDC4EDB0E03}"/>
                </a:ext>
              </a:extLst>
            </p:cNvPr>
            <p:cNvSpPr>
              <a:spLocks noChangeArrowheads="1"/>
            </p:cNvSpPr>
            <p:nvPr/>
          </p:nvSpPr>
          <p:spPr bwMode="auto">
            <a:xfrm>
              <a:off x="2946" y="1400"/>
              <a:ext cx="146" cy="146"/>
            </a:xfrm>
            <a:prstGeom prst="ellipse">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2004" name="Oval 17">
              <a:extLst>
                <a:ext uri="{FF2B5EF4-FFF2-40B4-BE49-F238E27FC236}">
                  <a16:creationId xmlns:a16="http://schemas.microsoft.com/office/drawing/2014/main" id="{F6C334D6-F1B0-A643-916D-E7A0D2993A34}"/>
                </a:ext>
              </a:extLst>
            </p:cNvPr>
            <p:cNvSpPr>
              <a:spLocks noChangeArrowheads="1"/>
            </p:cNvSpPr>
            <p:nvPr/>
          </p:nvSpPr>
          <p:spPr bwMode="auto">
            <a:xfrm>
              <a:off x="2631" y="1047"/>
              <a:ext cx="146" cy="146"/>
            </a:xfrm>
            <a:prstGeom prst="ellipse">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2005" name="Line 18">
              <a:extLst>
                <a:ext uri="{FF2B5EF4-FFF2-40B4-BE49-F238E27FC236}">
                  <a16:creationId xmlns:a16="http://schemas.microsoft.com/office/drawing/2014/main" id="{E5DC98D2-ACF7-CA46-81E3-A9BC30813658}"/>
                </a:ext>
              </a:extLst>
            </p:cNvPr>
            <p:cNvSpPr>
              <a:spLocks noChangeShapeType="1"/>
            </p:cNvSpPr>
            <p:nvPr/>
          </p:nvSpPr>
          <p:spPr bwMode="auto">
            <a:xfrm flipV="1">
              <a:off x="622" y="1161"/>
              <a:ext cx="320" cy="247"/>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6" name="Line 19">
              <a:extLst>
                <a:ext uri="{FF2B5EF4-FFF2-40B4-BE49-F238E27FC236}">
                  <a16:creationId xmlns:a16="http://schemas.microsoft.com/office/drawing/2014/main" id="{F71044DA-5C3F-8246-BE72-479F2D4D578F}"/>
                </a:ext>
              </a:extLst>
            </p:cNvPr>
            <p:cNvSpPr>
              <a:spLocks noChangeShapeType="1"/>
            </p:cNvSpPr>
            <p:nvPr/>
          </p:nvSpPr>
          <p:spPr bwMode="auto">
            <a:xfrm flipH="1" flipV="1">
              <a:off x="1038" y="1165"/>
              <a:ext cx="284" cy="247"/>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7" name="Line 20">
              <a:extLst>
                <a:ext uri="{FF2B5EF4-FFF2-40B4-BE49-F238E27FC236}">
                  <a16:creationId xmlns:a16="http://schemas.microsoft.com/office/drawing/2014/main" id="{00A2DA02-988E-FE49-94FC-18724681FA50}"/>
                </a:ext>
              </a:extLst>
            </p:cNvPr>
            <p:cNvSpPr>
              <a:spLocks noChangeShapeType="1"/>
            </p:cNvSpPr>
            <p:nvPr/>
          </p:nvSpPr>
          <p:spPr bwMode="auto">
            <a:xfrm flipV="1">
              <a:off x="1052" y="1499"/>
              <a:ext cx="292" cy="219"/>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8" name="Line 21">
              <a:extLst>
                <a:ext uri="{FF2B5EF4-FFF2-40B4-BE49-F238E27FC236}">
                  <a16:creationId xmlns:a16="http://schemas.microsoft.com/office/drawing/2014/main" id="{11B8E7FF-7DFA-5345-B036-96F3569550EF}"/>
                </a:ext>
              </a:extLst>
            </p:cNvPr>
            <p:cNvSpPr>
              <a:spLocks noChangeShapeType="1"/>
            </p:cNvSpPr>
            <p:nvPr/>
          </p:nvSpPr>
          <p:spPr bwMode="auto">
            <a:xfrm>
              <a:off x="1440" y="1458"/>
              <a:ext cx="831" cy="1"/>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9" name="Line 22">
              <a:extLst>
                <a:ext uri="{FF2B5EF4-FFF2-40B4-BE49-F238E27FC236}">
                  <a16:creationId xmlns:a16="http://schemas.microsoft.com/office/drawing/2014/main" id="{5335B923-4F70-1848-8D0F-E7260904F525}"/>
                </a:ext>
              </a:extLst>
            </p:cNvPr>
            <p:cNvSpPr>
              <a:spLocks noChangeShapeType="1"/>
            </p:cNvSpPr>
            <p:nvPr/>
          </p:nvSpPr>
          <p:spPr bwMode="auto">
            <a:xfrm>
              <a:off x="2377" y="1499"/>
              <a:ext cx="292" cy="257"/>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0" name="Line 23">
              <a:extLst>
                <a:ext uri="{FF2B5EF4-FFF2-40B4-BE49-F238E27FC236}">
                  <a16:creationId xmlns:a16="http://schemas.microsoft.com/office/drawing/2014/main" id="{6F83E029-E6C5-1944-A5AD-25BE5FDE754D}"/>
                </a:ext>
              </a:extLst>
            </p:cNvPr>
            <p:cNvSpPr>
              <a:spLocks noChangeShapeType="1"/>
            </p:cNvSpPr>
            <p:nvPr/>
          </p:nvSpPr>
          <p:spPr bwMode="auto">
            <a:xfrm flipV="1">
              <a:off x="2729" y="1532"/>
              <a:ext cx="246" cy="209"/>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1" name="Line 24">
              <a:extLst>
                <a:ext uri="{FF2B5EF4-FFF2-40B4-BE49-F238E27FC236}">
                  <a16:creationId xmlns:a16="http://schemas.microsoft.com/office/drawing/2014/main" id="{E43199EA-08A7-1F42-8764-2BFB6968AA3F}"/>
                </a:ext>
              </a:extLst>
            </p:cNvPr>
            <p:cNvSpPr>
              <a:spLocks noChangeShapeType="1"/>
            </p:cNvSpPr>
            <p:nvPr/>
          </p:nvSpPr>
          <p:spPr bwMode="auto">
            <a:xfrm>
              <a:off x="1052" y="1097"/>
              <a:ext cx="1599" cy="1"/>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2" name="Text Box 25">
              <a:extLst>
                <a:ext uri="{FF2B5EF4-FFF2-40B4-BE49-F238E27FC236}">
                  <a16:creationId xmlns:a16="http://schemas.microsoft.com/office/drawing/2014/main" id="{E09478A9-6995-A040-891D-619B6B49ACBA}"/>
                </a:ext>
              </a:extLst>
            </p:cNvPr>
            <p:cNvSpPr txBox="1">
              <a:spLocks noChangeArrowheads="1"/>
            </p:cNvSpPr>
            <p:nvPr/>
          </p:nvSpPr>
          <p:spPr bwMode="auto">
            <a:xfrm>
              <a:off x="287" y="1257"/>
              <a:ext cx="2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A</a:t>
              </a:r>
            </a:p>
          </p:txBody>
        </p:sp>
        <p:sp>
          <p:nvSpPr>
            <p:cNvPr id="42013" name="Text Box 26">
              <a:extLst>
                <a:ext uri="{FF2B5EF4-FFF2-40B4-BE49-F238E27FC236}">
                  <a16:creationId xmlns:a16="http://schemas.microsoft.com/office/drawing/2014/main" id="{69D51F43-E347-F24B-9AC9-7CEDAFD87E92}"/>
                </a:ext>
              </a:extLst>
            </p:cNvPr>
            <p:cNvSpPr txBox="1">
              <a:spLocks noChangeArrowheads="1"/>
            </p:cNvSpPr>
            <p:nvPr/>
          </p:nvSpPr>
          <p:spPr bwMode="auto">
            <a:xfrm>
              <a:off x="740" y="869"/>
              <a:ext cx="2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B</a:t>
              </a:r>
            </a:p>
          </p:txBody>
        </p:sp>
        <p:sp>
          <p:nvSpPr>
            <p:cNvPr id="42014" name="Text Box 27">
              <a:extLst>
                <a:ext uri="{FF2B5EF4-FFF2-40B4-BE49-F238E27FC236}">
                  <a16:creationId xmlns:a16="http://schemas.microsoft.com/office/drawing/2014/main" id="{D73B46E2-D79F-504D-ACB6-12BAD9EC06C8}"/>
                </a:ext>
              </a:extLst>
            </p:cNvPr>
            <p:cNvSpPr txBox="1">
              <a:spLocks noChangeArrowheads="1"/>
            </p:cNvSpPr>
            <p:nvPr/>
          </p:nvSpPr>
          <p:spPr bwMode="auto">
            <a:xfrm>
              <a:off x="2597" y="763"/>
              <a:ext cx="2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C</a:t>
              </a:r>
            </a:p>
          </p:txBody>
        </p:sp>
        <p:sp>
          <p:nvSpPr>
            <p:cNvPr id="42015" name="Text Box 28">
              <a:extLst>
                <a:ext uri="{FF2B5EF4-FFF2-40B4-BE49-F238E27FC236}">
                  <a16:creationId xmlns:a16="http://schemas.microsoft.com/office/drawing/2014/main" id="{D89AF00B-26D6-5F45-9C5D-EAEFBF190FEF}"/>
                </a:ext>
              </a:extLst>
            </p:cNvPr>
            <p:cNvSpPr txBox="1">
              <a:spLocks noChangeArrowheads="1"/>
            </p:cNvSpPr>
            <p:nvPr/>
          </p:nvSpPr>
          <p:spPr bwMode="auto">
            <a:xfrm>
              <a:off x="3114" y="1343"/>
              <a:ext cx="24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D</a:t>
              </a:r>
            </a:p>
          </p:txBody>
        </p:sp>
        <p:sp>
          <p:nvSpPr>
            <p:cNvPr id="42016" name="Text Box 29">
              <a:extLst>
                <a:ext uri="{FF2B5EF4-FFF2-40B4-BE49-F238E27FC236}">
                  <a16:creationId xmlns:a16="http://schemas.microsoft.com/office/drawing/2014/main" id="{A1BF6E2C-2369-DB43-A161-63B8B59BFA5F}"/>
                </a:ext>
              </a:extLst>
            </p:cNvPr>
            <p:cNvSpPr txBox="1">
              <a:spLocks noChangeArrowheads="1"/>
            </p:cNvSpPr>
            <p:nvPr/>
          </p:nvSpPr>
          <p:spPr bwMode="auto">
            <a:xfrm>
              <a:off x="1372" y="1192"/>
              <a:ext cx="24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E</a:t>
              </a:r>
            </a:p>
          </p:txBody>
        </p:sp>
        <p:sp>
          <p:nvSpPr>
            <p:cNvPr id="42017" name="Text Box 30">
              <a:extLst>
                <a:ext uri="{FF2B5EF4-FFF2-40B4-BE49-F238E27FC236}">
                  <a16:creationId xmlns:a16="http://schemas.microsoft.com/office/drawing/2014/main" id="{4B96DF69-A894-4841-9744-12B9ED355429}"/>
                </a:ext>
              </a:extLst>
            </p:cNvPr>
            <p:cNvSpPr txBox="1">
              <a:spLocks noChangeArrowheads="1"/>
            </p:cNvSpPr>
            <p:nvPr/>
          </p:nvSpPr>
          <p:spPr bwMode="auto">
            <a:xfrm>
              <a:off x="2218" y="1197"/>
              <a:ext cx="24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F</a:t>
              </a:r>
            </a:p>
          </p:txBody>
        </p:sp>
        <p:sp>
          <p:nvSpPr>
            <p:cNvPr id="42018" name="Text Box 31">
              <a:extLst>
                <a:ext uri="{FF2B5EF4-FFF2-40B4-BE49-F238E27FC236}">
                  <a16:creationId xmlns:a16="http://schemas.microsoft.com/office/drawing/2014/main" id="{BDD937BB-02B5-3C4D-9E2F-095373AF74E1}"/>
                </a:ext>
              </a:extLst>
            </p:cNvPr>
            <p:cNvSpPr txBox="1">
              <a:spLocks noChangeArrowheads="1"/>
            </p:cNvSpPr>
            <p:nvPr/>
          </p:nvSpPr>
          <p:spPr bwMode="auto">
            <a:xfrm>
              <a:off x="1029" y="1726"/>
              <a:ext cx="24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G</a:t>
              </a:r>
            </a:p>
          </p:txBody>
        </p:sp>
        <p:sp>
          <p:nvSpPr>
            <p:cNvPr id="42019" name="Text Box 32">
              <a:extLst>
                <a:ext uri="{FF2B5EF4-FFF2-40B4-BE49-F238E27FC236}">
                  <a16:creationId xmlns:a16="http://schemas.microsoft.com/office/drawing/2014/main" id="{100E973A-C2F1-E04A-B0EE-0422F418F678}"/>
                </a:ext>
              </a:extLst>
            </p:cNvPr>
            <p:cNvSpPr txBox="1">
              <a:spLocks noChangeArrowheads="1"/>
            </p:cNvSpPr>
            <p:nvPr/>
          </p:nvSpPr>
          <p:spPr bwMode="auto">
            <a:xfrm>
              <a:off x="2341" y="1703"/>
              <a:ext cx="24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H</a:t>
              </a:r>
            </a:p>
          </p:txBody>
        </p:sp>
      </p:grpSp>
      <p:sp>
        <p:nvSpPr>
          <p:cNvPr id="1117217" name="Rectangle 33">
            <a:extLst>
              <a:ext uri="{FF2B5EF4-FFF2-40B4-BE49-F238E27FC236}">
                <a16:creationId xmlns:a16="http://schemas.microsoft.com/office/drawing/2014/main" id="{A7A7606B-35D9-CE43-942E-1C0A98B6B045}"/>
              </a:ext>
            </a:extLst>
          </p:cNvPr>
          <p:cNvSpPr>
            <a:spLocks noChangeArrowheads="1"/>
          </p:cNvSpPr>
          <p:nvPr/>
        </p:nvSpPr>
        <p:spPr bwMode="auto">
          <a:xfrm>
            <a:off x="839788" y="3308350"/>
            <a:ext cx="2274887" cy="396875"/>
          </a:xfrm>
          <a:prstGeom prst="rect">
            <a:avLst/>
          </a:prstGeom>
          <a:noFill/>
          <a:ln w="9525" algn="ctr">
            <a:noFill/>
            <a:miter lim="800000"/>
            <a:headEnd/>
            <a:tailEnd/>
          </a:ln>
          <a:effec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a:effectLst>
                  <a:outerShdw blurRad="38100" dist="38100" dir="2700000" algn="tl">
                    <a:srgbClr val="C0C0C0"/>
                  </a:outerShdw>
                </a:effectLst>
              </a:rPr>
              <a:t>Routing Table in A</a:t>
            </a:r>
          </a:p>
        </p:txBody>
      </p:sp>
      <p:sp>
        <p:nvSpPr>
          <p:cNvPr id="2" name="Date Placeholder 1">
            <a:extLst>
              <a:ext uri="{FF2B5EF4-FFF2-40B4-BE49-F238E27FC236}">
                <a16:creationId xmlns:a16="http://schemas.microsoft.com/office/drawing/2014/main" id="{87131D71-872B-F7D0-0B71-EC09E4CA479D}"/>
              </a:ext>
            </a:extLst>
          </p:cNvPr>
          <p:cNvSpPr>
            <a:spLocks noGrp="1"/>
          </p:cNvSpPr>
          <p:nvPr>
            <p:ph type="dt" sz="half" idx="10"/>
          </p:nvPr>
        </p:nvSpPr>
        <p:spPr/>
        <p:txBody>
          <a:bodyPr/>
          <a:lstStyle/>
          <a:p>
            <a:fld id="{0DB56628-7A49-264F-967B-BD176F8422BC}"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3C36C742-1AA0-EAAE-966E-D21BF9CFB30D}"/>
              </a:ext>
            </a:extLst>
          </p:cNvPr>
          <p:cNvSpPr>
            <a:spLocks noGrp="1"/>
          </p:cNvSpPr>
          <p:nvPr>
            <p:ph type="sldNum" sz="quarter" idx="12"/>
          </p:nvPr>
        </p:nvSpPr>
        <p:spPr/>
        <p:txBody>
          <a:bodyPr/>
          <a:lstStyle/>
          <a:p>
            <a:fld id="{3FCE420A-EFF4-9442-88DA-D483459E5644}" type="slidenum">
              <a:rPr lang="en-US" altLang="en-US" smtClean="0"/>
              <a:pPr/>
              <a:t>25</a:t>
            </a:fld>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8210" name="Rectangle 2">
            <a:extLst>
              <a:ext uri="{FF2B5EF4-FFF2-40B4-BE49-F238E27FC236}">
                <a16:creationId xmlns:a16="http://schemas.microsoft.com/office/drawing/2014/main" id="{6A8F2215-3F27-7643-A596-3D328222C209}"/>
              </a:ext>
            </a:extLst>
          </p:cNvPr>
          <p:cNvSpPr>
            <a:spLocks noGrp="1" noChangeArrowheads="1"/>
          </p:cNvSpPr>
          <p:nvPr>
            <p:ph type="title" idx="4294967295"/>
          </p:nvPr>
        </p:nvSpPr>
        <p:spPr>
          <a:xfrm>
            <a:off x="457200" y="277813"/>
            <a:ext cx="8229600" cy="670123"/>
          </a:xfrm>
        </p:spPr>
        <p:txBody>
          <a:bodyPr anchor="ctr"/>
          <a:lstStyle/>
          <a:p>
            <a:pPr eaLnBrk="1" hangingPunct="1"/>
            <a:r>
              <a:rPr lang="en-US" altLang="zh-CN" sz="3600" dirty="0">
                <a:effectLst>
                  <a:outerShdw blurRad="38100" dist="38100" dir="2700000" algn="tl">
                    <a:srgbClr val="C0C0C0"/>
                  </a:outerShdw>
                </a:effectLst>
                <a:ea typeface="宋体" panose="02010600030101010101" pitchFamily="2" charset="-122"/>
              </a:rPr>
              <a:t>Home#3.1</a:t>
            </a:r>
            <a:endParaRPr lang="en-US" altLang="en-US" sz="4000" dirty="0">
              <a:effectLst>
                <a:outerShdw blurRad="38100" dist="38100" dir="2700000" algn="tl">
                  <a:srgbClr val="C0C0C0"/>
                </a:outerShdw>
              </a:effectLst>
              <a:ea typeface="ＭＳ Ｐゴシック" panose="020B0600070205080204" pitchFamily="34" charset="-128"/>
            </a:endParaRPr>
          </a:p>
        </p:txBody>
      </p:sp>
      <p:sp>
        <p:nvSpPr>
          <p:cNvPr id="43013" name="Rectangle 3">
            <a:extLst>
              <a:ext uri="{FF2B5EF4-FFF2-40B4-BE49-F238E27FC236}">
                <a16:creationId xmlns:a16="http://schemas.microsoft.com/office/drawing/2014/main" id="{B38B4D47-3E33-D04E-81EE-3718A8B49CEF}"/>
              </a:ext>
            </a:extLst>
          </p:cNvPr>
          <p:cNvSpPr>
            <a:spLocks noGrp="1" noChangeArrowheads="1"/>
          </p:cNvSpPr>
          <p:nvPr>
            <p:ph type="body" idx="4294967295"/>
          </p:nvPr>
        </p:nvSpPr>
        <p:spPr>
          <a:xfrm>
            <a:off x="414844" y="947936"/>
            <a:ext cx="8229600" cy="4919067"/>
          </a:xfrm>
        </p:spPr>
        <p:txBody>
          <a:bodyPr/>
          <a:lstStyle/>
          <a:p>
            <a:pPr eaLnBrk="1" hangingPunct="1"/>
            <a:r>
              <a:rPr lang="en-US" altLang="en-US" sz="2000" dirty="0">
                <a:ea typeface="ＭＳ Ｐゴシック" panose="020B0600070205080204" pitchFamily="34" charset="-128"/>
              </a:rPr>
              <a:t>Objective 1: Able to understand how to use Dijkstra’s Algorithm to find the first the shortest path for a network</a:t>
            </a:r>
          </a:p>
          <a:p>
            <a:pPr eaLnBrk="1" hangingPunct="1"/>
            <a:r>
              <a:rPr lang="en-US" altLang="en-US" sz="2000" dirty="0">
                <a:ea typeface="ＭＳ Ｐゴシック" panose="020B0600070205080204" pitchFamily="34" charset="-128"/>
              </a:rPr>
              <a:t>Key points</a:t>
            </a:r>
          </a:p>
          <a:p>
            <a:pPr lvl="1" eaLnBrk="1" hangingPunct="1"/>
            <a:r>
              <a:rPr lang="en-US" altLang="en-US" sz="1600" dirty="0">
                <a:ea typeface="ＭＳ Ｐゴシック" panose="020B0600070205080204" pitchFamily="34" charset="-128"/>
              </a:rPr>
              <a:t>The algorithm works in rounds</a:t>
            </a:r>
          </a:p>
          <a:p>
            <a:pPr lvl="1" eaLnBrk="1" hangingPunct="1"/>
            <a:r>
              <a:rPr lang="en-US" altLang="en-US" sz="1600" dirty="0">
                <a:ea typeface="ＭＳ Ｐゴシック" panose="020B0600070205080204" pitchFamily="34" charset="-128"/>
              </a:rPr>
              <a:t>In each round, a new path is found, as the result, the distance previously labeled may have to be updated, that is, a previous longer path might now become shorter via this new path</a:t>
            </a:r>
          </a:p>
          <a:p>
            <a:pPr lvl="1" eaLnBrk="1" hangingPunct="1"/>
            <a:r>
              <a:rPr lang="en-US" altLang="en-US" sz="1600" dirty="0">
                <a:ea typeface="ＭＳ Ｐゴシック" panose="020B0600070205080204" pitchFamily="34" charset="-128"/>
              </a:rPr>
              <a:t>The algorithm terms once all nodes in the network have been considered</a:t>
            </a:r>
          </a:p>
          <a:p>
            <a:pPr eaLnBrk="1" hangingPunct="1"/>
            <a:r>
              <a:rPr lang="en-US" altLang="en-US" sz="2000" dirty="0">
                <a:ea typeface="ＭＳ Ｐゴシック" panose="020B0600070205080204" pitchFamily="34" charset="-128"/>
              </a:rPr>
              <a:t>Problem: Given the subnet shown below, using the </a:t>
            </a:r>
            <a:r>
              <a:rPr lang="en-US" altLang="zh-CN" sz="2000" dirty="0">
                <a:ea typeface="宋体" panose="02010600030101010101" pitchFamily="2" charset="-122"/>
              </a:rPr>
              <a:t>Dijkstra</a:t>
            </a:r>
            <a:r>
              <a:rPr lang="en-US" altLang="zh-CN" sz="2000" dirty="0">
                <a:latin typeface="Comic Sans MS" panose="030F0902030302020204" pitchFamily="66" charset="0"/>
                <a:ea typeface="宋体" panose="02010600030101010101" pitchFamily="2" charset="-122"/>
              </a:rPr>
              <a:t>’</a:t>
            </a:r>
            <a:r>
              <a:rPr lang="en-US" altLang="zh-CN" sz="2000" dirty="0">
                <a:ea typeface="宋体" panose="02010600030101010101" pitchFamily="2" charset="-122"/>
              </a:rPr>
              <a:t>s Algorithm,</a:t>
            </a:r>
            <a:r>
              <a:rPr lang="en-US" altLang="ja-JP" sz="2000" dirty="0">
                <a:ea typeface="ＭＳ Ｐゴシック" panose="020B0600070205080204" pitchFamily="34" charset="-128"/>
              </a:rPr>
              <a:t> determine the shortest path tree from node u and its routing table</a:t>
            </a:r>
            <a:endParaRPr lang="en-US" altLang="en-US" sz="2000" dirty="0">
              <a:ea typeface="ＭＳ Ｐゴシック" panose="020B0600070205080204" pitchFamily="34" charset="-128"/>
            </a:endParaRPr>
          </a:p>
        </p:txBody>
      </p:sp>
      <p:grpSp>
        <p:nvGrpSpPr>
          <p:cNvPr id="43014" name="Group 4">
            <a:extLst>
              <a:ext uri="{FF2B5EF4-FFF2-40B4-BE49-F238E27FC236}">
                <a16:creationId xmlns:a16="http://schemas.microsoft.com/office/drawing/2014/main" id="{CB9951E2-1635-4E40-A037-068B6EF72894}"/>
              </a:ext>
            </a:extLst>
          </p:cNvPr>
          <p:cNvGrpSpPr>
            <a:grpSpLocks/>
          </p:cNvGrpSpPr>
          <p:nvPr/>
        </p:nvGrpSpPr>
        <p:grpSpPr bwMode="auto">
          <a:xfrm>
            <a:off x="3241738" y="4146735"/>
            <a:ext cx="3571875" cy="2236788"/>
            <a:chOff x="3162" y="1071"/>
            <a:chExt cx="2250" cy="1409"/>
          </a:xfrm>
        </p:grpSpPr>
        <p:sp>
          <p:nvSpPr>
            <p:cNvPr id="43015" name="Freeform 5">
              <a:extLst>
                <a:ext uri="{FF2B5EF4-FFF2-40B4-BE49-F238E27FC236}">
                  <a16:creationId xmlns:a16="http://schemas.microsoft.com/office/drawing/2014/main" id="{3265958F-6C72-0443-9133-CF0E35621379}"/>
                </a:ext>
              </a:extLst>
            </p:cNvPr>
            <p:cNvSpPr>
              <a:spLocks/>
            </p:cNvSpPr>
            <p:nvPr/>
          </p:nvSpPr>
          <p:spPr bwMode="auto">
            <a:xfrm>
              <a:off x="3162" y="1071"/>
              <a:ext cx="2250" cy="1409"/>
            </a:xfrm>
            <a:custGeom>
              <a:avLst/>
              <a:gdLst>
                <a:gd name="T0" fmla="*/ 0 w 2250"/>
                <a:gd name="T1" fmla="*/ 624 h 1409"/>
                <a:gd name="T2" fmla="*/ 219 w 2250"/>
                <a:gd name="T3" fmla="*/ 321 h 1409"/>
                <a:gd name="T4" fmla="*/ 529 w 2250"/>
                <a:gd name="T5" fmla="*/ 35 h 1409"/>
                <a:gd name="T6" fmla="*/ 1551 w 2250"/>
                <a:gd name="T7" fmla="*/ 111 h 1409"/>
                <a:gd name="T8" fmla="*/ 1968 w 2250"/>
                <a:gd name="T9" fmla="*/ 483 h 1409"/>
                <a:gd name="T10" fmla="*/ 2199 w 2250"/>
                <a:gd name="T11" fmla="*/ 906 h 1409"/>
                <a:gd name="T12" fmla="*/ 1659 w 2250"/>
                <a:gd name="T13" fmla="*/ 1314 h 1409"/>
                <a:gd name="T14" fmla="*/ 993 w 2250"/>
                <a:gd name="T15" fmla="*/ 1386 h 1409"/>
                <a:gd name="T16" fmla="*/ 465 w 2250"/>
                <a:gd name="T17" fmla="*/ 1356 h 1409"/>
                <a:gd name="T18" fmla="*/ 102 w 2250"/>
                <a:gd name="T19" fmla="*/ 1068 h 1409"/>
                <a:gd name="T20" fmla="*/ 0 w 2250"/>
                <a:gd name="T21" fmla="*/ 624 h 140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50"/>
                <a:gd name="T34" fmla="*/ 0 h 1409"/>
                <a:gd name="T35" fmla="*/ 2250 w 2250"/>
                <a:gd name="T36" fmla="*/ 1409 h 140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50" h="1409">
                  <a:moveTo>
                    <a:pt x="0" y="624"/>
                  </a:moveTo>
                  <a:cubicBezTo>
                    <a:pt x="5" y="506"/>
                    <a:pt x="131" y="419"/>
                    <a:pt x="219" y="321"/>
                  </a:cubicBezTo>
                  <a:cubicBezTo>
                    <a:pt x="307" y="223"/>
                    <a:pt x="307" y="70"/>
                    <a:pt x="529" y="35"/>
                  </a:cubicBezTo>
                  <a:cubicBezTo>
                    <a:pt x="751" y="0"/>
                    <a:pt x="1311" y="36"/>
                    <a:pt x="1551" y="111"/>
                  </a:cubicBezTo>
                  <a:cubicBezTo>
                    <a:pt x="1791" y="186"/>
                    <a:pt x="1860" y="351"/>
                    <a:pt x="1968" y="483"/>
                  </a:cubicBezTo>
                  <a:cubicBezTo>
                    <a:pt x="2076" y="615"/>
                    <a:pt x="2250" y="767"/>
                    <a:pt x="2199" y="906"/>
                  </a:cubicBezTo>
                  <a:cubicBezTo>
                    <a:pt x="2148" y="1045"/>
                    <a:pt x="1860" y="1234"/>
                    <a:pt x="1659" y="1314"/>
                  </a:cubicBezTo>
                  <a:cubicBezTo>
                    <a:pt x="1458" y="1394"/>
                    <a:pt x="1192" y="1379"/>
                    <a:pt x="993" y="1386"/>
                  </a:cubicBezTo>
                  <a:cubicBezTo>
                    <a:pt x="794" y="1393"/>
                    <a:pt x="613" y="1409"/>
                    <a:pt x="465" y="1356"/>
                  </a:cubicBezTo>
                  <a:cubicBezTo>
                    <a:pt x="317" y="1303"/>
                    <a:pt x="180" y="1190"/>
                    <a:pt x="102" y="1068"/>
                  </a:cubicBezTo>
                  <a:cubicBezTo>
                    <a:pt x="24" y="946"/>
                    <a:pt x="21" y="716"/>
                    <a:pt x="0" y="624"/>
                  </a:cubicBezTo>
                  <a:close/>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3016" name="Freeform 6">
              <a:extLst>
                <a:ext uri="{FF2B5EF4-FFF2-40B4-BE49-F238E27FC236}">
                  <a16:creationId xmlns:a16="http://schemas.microsoft.com/office/drawing/2014/main" id="{DC3F4130-5656-7846-8359-B31F4A6D7B5A}"/>
                </a:ext>
              </a:extLst>
            </p:cNvPr>
            <p:cNvSpPr>
              <a:spLocks/>
            </p:cNvSpPr>
            <p:nvPr/>
          </p:nvSpPr>
          <p:spPr bwMode="auto">
            <a:xfrm>
              <a:off x="3498" y="1620"/>
              <a:ext cx="342" cy="186"/>
            </a:xfrm>
            <a:custGeom>
              <a:avLst/>
              <a:gdLst>
                <a:gd name="T0" fmla="*/ 0 w 342"/>
                <a:gd name="T1" fmla="*/ 186 h 186"/>
                <a:gd name="T2" fmla="*/ 342 w 342"/>
                <a:gd name="T3" fmla="*/ 0 h 186"/>
                <a:gd name="T4" fmla="*/ 0 60000 65536"/>
                <a:gd name="T5" fmla="*/ 0 60000 65536"/>
                <a:gd name="T6" fmla="*/ 0 w 342"/>
                <a:gd name="T7" fmla="*/ 0 h 186"/>
                <a:gd name="T8" fmla="*/ 342 w 342"/>
                <a:gd name="T9" fmla="*/ 186 h 186"/>
              </a:gdLst>
              <a:ahLst/>
              <a:cxnLst>
                <a:cxn ang="T4">
                  <a:pos x="T0" y="T1"/>
                </a:cxn>
                <a:cxn ang="T5">
                  <a:pos x="T2" y="T3"/>
                </a:cxn>
              </a:cxnLst>
              <a:rect l="T6" t="T7" r="T8" b="T9"/>
              <a:pathLst>
                <a:path w="342" h="186">
                  <a:moveTo>
                    <a:pt x="0" y="186"/>
                  </a:moveTo>
                  <a:lnTo>
                    <a:pt x="342" y="0"/>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17" name="Oval 7">
              <a:extLst>
                <a:ext uri="{FF2B5EF4-FFF2-40B4-BE49-F238E27FC236}">
                  <a16:creationId xmlns:a16="http://schemas.microsoft.com/office/drawing/2014/main" id="{8BD59AE6-EA9C-CE4D-AF18-014882B6B985}"/>
                </a:ext>
              </a:extLst>
            </p:cNvPr>
            <p:cNvSpPr>
              <a:spLocks noChangeArrowheads="1"/>
            </p:cNvSpPr>
            <p:nvPr/>
          </p:nvSpPr>
          <p:spPr bwMode="auto">
            <a:xfrm>
              <a:off x="3238" y="1862"/>
              <a:ext cx="313" cy="81"/>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3018" name="Line 8">
              <a:extLst>
                <a:ext uri="{FF2B5EF4-FFF2-40B4-BE49-F238E27FC236}">
                  <a16:creationId xmlns:a16="http://schemas.microsoft.com/office/drawing/2014/main" id="{F92BD66A-7A3A-6347-97AA-DE2E9AFE8D1D}"/>
                </a:ext>
              </a:extLst>
            </p:cNvPr>
            <p:cNvSpPr>
              <a:spLocks noChangeShapeType="1"/>
            </p:cNvSpPr>
            <p:nvPr/>
          </p:nvSpPr>
          <p:spPr bwMode="auto">
            <a:xfrm>
              <a:off x="3238" y="1855"/>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19" name="Line 9">
              <a:extLst>
                <a:ext uri="{FF2B5EF4-FFF2-40B4-BE49-F238E27FC236}">
                  <a16:creationId xmlns:a16="http://schemas.microsoft.com/office/drawing/2014/main" id="{F5099C95-A444-714E-8FC7-0071C7C55D16}"/>
                </a:ext>
              </a:extLst>
            </p:cNvPr>
            <p:cNvSpPr>
              <a:spLocks noChangeShapeType="1"/>
            </p:cNvSpPr>
            <p:nvPr/>
          </p:nvSpPr>
          <p:spPr bwMode="auto">
            <a:xfrm>
              <a:off x="3551" y="1855"/>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20" name="Rectangle 10">
              <a:extLst>
                <a:ext uri="{FF2B5EF4-FFF2-40B4-BE49-F238E27FC236}">
                  <a16:creationId xmlns:a16="http://schemas.microsoft.com/office/drawing/2014/main" id="{57275D89-FED0-5943-8E42-07F0DAF5B032}"/>
                </a:ext>
              </a:extLst>
            </p:cNvPr>
            <p:cNvSpPr>
              <a:spLocks noChangeArrowheads="1"/>
            </p:cNvSpPr>
            <p:nvPr/>
          </p:nvSpPr>
          <p:spPr bwMode="auto">
            <a:xfrm>
              <a:off x="3238" y="1855"/>
              <a:ext cx="310" cy="4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solidFill>
                  <a:schemeClr val="bg2"/>
                </a:solidFill>
                <a:latin typeface="Times New Roman" panose="02020603050405020304" pitchFamily="18" charset="0"/>
              </a:endParaRPr>
            </a:p>
          </p:txBody>
        </p:sp>
        <p:sp>
          <p:nvSpPr>
            <p:cNvPr id="43021" name="Oval 11">
              <a:extLst>
                <a:ext uri="{FF2B5EF4-FFF2-40B4-BE49-F238E27FC236}">
                  <a16:creationId xmlns:a16="http://schemas.microsoft.com/office/drawing/2014/main" id="{D454120B-142D-0E4C-B532-8528E06886FA}"/>
                </a:ext>
              </a:extLst>
            </p:cNvPr>
            <p:cNvSpPr>
              <a:spLocks noChangeArrowheads="1"/>
            </p:cNvSpPr>
            <p:nvPr/>
          </p:nvSpPr>
          <p:spPr bwMode="auto">
            <a:xfrm>
              <a:off x="3235" y="1796"/>
              <a:ext cx="313" cy="95"/>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3022" name="Oval 12">
              <a:extLst>
                <a:ext uri="{FF2B5EF4-FFF2-40B4-BE49-F238E27FC236}">
                  <a16:creationId xmlns:a16="http://schemas.microsoft.com/office/drawing/2014/main" id="{CF7A838C-CF28-C947-9DF5-241F8DB689CE}"/>
                </a:ext>
              </a:extLst>
            </p:cNvPr>
            <p:cNvSpPr>
              <a:spLocks noChangeArrowheads="1"/>
            </p:cNvSpPr>
            <p:nvPr/>
          </p:nvSpPr>
          <p:spPr bwMode="auto">
            <a:xfrm>
              <a:off x="3712" y="2249"/>
              <a:ext cx="313" cy="81"/>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3023" name="Line 13">
              <a:extLst>
                <a:ext uri="{FF2B5EF4-FFF2-40B4-BE49-F238E27FC236}">
                  <a16:creationId xmlns:a16="http://schemas.microsoft.com/office/drawing/2014/main" id="{9C556D23-EA33-5E48-B89A-8A42CD57092C}"/>
                </a:ext>
              </a:extLst>
            </p:cNvPr>
            <p:cNvSpPr>
              <a:spLocks noChangeShapeType="1"/>
            </p:cNvSpPr>
            <p:nvPr/>
          </p:nvSpPr>
          <p:spPr bwMode="auto">
            <a:xfrm>
              <a:off x="3712" y="2242"/>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24" name="Line 14">
              <a:extLst>
                <a:ext uri="{FF2B5EF4-FFF2-40B4-BE49-F238E27FC236}">
                  <a16:creationId xmlns:a16="http://schemas.microsoft.com/office/drawing/2014/main" id="{23AB25A0-990C-7048-A458-56B85890AF11}"/>
                </a:ext>
              </a:extLst>
            </p:cNvPr>
            <p:cNvSpPr>
              <a:spLocks noChangeShapeType="1"/>
            </p:cNvSpPr>
            <p:nvPr/>
          </p:nvSpPr>
          <p:spPr bwMode="auto">
            <a:xfrm>
              <a:off x="4025" y="2242"/>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25" name="Rectangle 15">
              <a:extLst>
                <a:ext uri="{FF2B5EF4-FFF2-40B4-BE49-F238E27FC236}">
                  <a16:creationId xmlns:a16="http://schemas.microsoft.com/office/drawing/2014/main" id="{58103479-2C98-9C49-A966-6FC0DD4530CD}"/>
                </a:ext>
              </a:extLst>
            </p:cNvPr>
            <p:cNvSpPr>
              <a:spLocks noChangeArrowheads="1"/>
            </p:cNvSpPr>
            <p:nvPr/>
          </p:nvSpPr>
          <p:spPr bwMode="auto">
            <a:xfrm>
              <a:off x="3712" y="2242"/>
              <a:ext cx="310" cy="4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solidFill>
                  <a:schemeClr val="bg2"/>
                </a:solidFill>
                <a:latin typeface="Times New Roman" panose="02020603050405020304" pitchFamily="18" charset="0"/>
              </a:endParaRPr>
            </a:p>
          </p:txBody>
        </p:sp>
        <p:sp>
          <p:nvSpPr>
            <p:cNvPr id="43026" name="Oval 16">
              <a:extLst>
                <a:ext uri="{FF2B5EF4-FFF2-40B4-BE49-F238E27FC236}">
                  <a16:creationId xmlns:a16="http://schemas.microsoft.com/office/drawing/2014/main" id="{0316A949-3A22-2444-8AB5-5650D765A793}"/>
                </a:ext>
              </a:extLst>
            </p:cNvPr>
            <p:cNvSpPr>
              <a:spLocks noChangeArrowheads="1"/>
            </p:cNvSpPr>
            <p:nvPr/>
          </p:nvSpPr>
          <p:spPr bwMode="auto">
            <a:xfrm>
              <a:off x="3709" y="2183"/>
              <a:ext cx="313" cy="95"/>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3027" name="Oval 17">
              <a:extLst>
                <a:ext uri="{FF2B5EF4-FFF2-40B4-BE49-F238E27FC236}">
                  <a16:creationId xmlns:a16="http://schemas.microsoft.com/office/drawing/2014/main" id="{D37CA99A-FC3B-C744-A922-4868A8FB4708}"/>
                </a:ext>
              </a:extLst>
            </p:cNvPr>
            <p:cNvSpPr>
              <a:spLocks noChangeArrowheads="1"/>
            </p:cNvSpPr>
            <p:nvPr/>
          </p:nvSpPr>
          <p:spPr bwMode="auto">
            <a:xfrm>
              <a:off x="3708" y="1559"/>
              <a:ext cx="313" cy="81"/>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3028" name="Line 18">
              <a:extLst>
                <a:ext uri="{FF2B5EF4-FFF2-40B4-BE49-F238E27FC236}">
                  <a16:creationId xmlns:a16="http://schemas.microsoft.com/office/drawing/2014/main" id="{2F0822EE-5BEB-9345-9792-3DDADC1CF0D1}"/>
                </a:ext>
              </a:extLst>
            </p:cNvPr>
            <p:cNvSpPr>
              <a:spLocks noChangeShapeType="1"/>
            </p:cNvSpPr>
            <p:nvPr/>
          </p:nvSpPr>
          <p:spPr bwMode="auto">
            <a:xfrm>
              <a:off x="3708" y="1552"/>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29" name="Line 19">
              <a:extLst>
                <a:ext uri="{FF2B5EF4-FFF2-40B4-BE49-F238E27FC236}">
                  <a16:creationId xmlns:a16="http://schemas.microsoft.com/office/drawing/2014/main" id="{1836CF9C-CC14-9C4D-93FC-AEF4B796D9E7}"/>
                </a:ext>
              </a:extLst>
            </p:cNvPr>
            <p:cNvSpPr>
              <a:spLocks noChangeShapeType="1"/>
            </p:cNvSpPr>
            <p:nvPr/>
          </p:nvSpPr>
          <p:spPr bwMode="auto">
            <a:xfrm>
              <a:off x="4021" y="1552"/>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30" name="Rectangle 20">
              <a:extLst>
                <a:ext uri="{FF2B5EF4-FFF2-40B4-BE49-F238E27FC236}">
                  <a16:creationId xmlns:a16="http://schemas.microsoft.com/office/drawing/2014/main" id="{B92D9475-689F-3C4D-8115-5D399261ED7B}"/>
                </a:ext>
              </a:extLst>
            </p:cNvPr>
            <p:cNvSpPr>
              <a:spLocks noChangeArrowheads="1"/>
            </p:cNvSpPr>
            <p:nvPr/>
          </p:nvSpPr>
          <p:spPr bwMode="auto">
            <a:xfrm>
              <a:off x="3708" y="1552"/>
              <a:ext cx="310" cy="4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solidFill>
                  <a:schemeClr val="bg2"/>
                </a:solidFill>
                <a:latin typeface="Times New Roman" panose="02020603050405020304" pitchFamily="18" charset="0"/>
              </a:endParaRPr>
            </a:p>
          </p:txBody>
        </p:sp>
        <p:sp>
          <p:nvSpPr>
            <p:cNvPr id="43031" name="Oval 21">
              <a:extLst>
                <a:ext uri="{FF2B5EF4-FFF2-40B4-BE49-F238E27FC236}">
                  <a16:creationId xmlns:a16="http://schemas.microsoft.com/office/drawing/2014/main" id="{FE754321-D524-014E-BD3C-B447E3B023C7}"/>
                </a:ext>
              </a:extLst>
            </p:cNvPr>
            <p:cNvSpPr>
              <a:spLocks noChangeArrowheads="1"/>
            </p:cNvSpPr>
            <p:nvPr/>
          </p:nvSpPr>
          <p:spPr bwMode="auto">
            <a:xfrm>
              <a:off x="3705" y="1493"/>
              <a:ext cx="313" cy="95"/>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3032" name="Oval 22">
              <a:extLst>
                <a:ext uri="{FF2B5EF4-FFF2-40B4-BE49-F238E27FC236}">
                  <a16:creationId xmlns:a16="http://schemas.microsoft.com/office/drawing/2014/main" id="{8C994C7E-D481-3241-BD4A-EB6A36BDFB1E}"/>
                </a:ext>
              </a:extLst>
            </p:cNvPr>
            <p:cNvSpPr>
              <a:spLocks noChangeArrowheads="1"/>
            </p:cNvSpPr>
            <p:nvPr/>
          </p:nvSpPr>
          <p:spPr bwMode="auto">
            <a:xfrm>
              <a:off x="4391" y="1555"/>
              <a:ext cx="312" cy="81"/>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3033" name="Line 23">
              <a:extLst>
                <a:ext uri="{FF2B5EF4-FFF2-40B4-BE49-F238E27FC236}">
                  <a16:creationId xmlns:a16="http://schemas.microsoft.com/office/drawing/2014/main" id="{4B7A481E-1DEA-2C43-BC30-A5D29CD99A63}"/>
                </a:ext>
              </a:extLst>
            </p:cNvPr>
            <p:cNvSpPr>
              <a:spLocks noChangeShapeType="1"/>
            </p:cNvSpPr>
            <p:nvPr/>
          </p:nvSpPr>
          <p:spPr bwMode="auto">
            <a:xfrm>
              <a:off x="4391" y="1548"/>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34" name="Line 24">
              <a:extLst>
                <a:ext uri="{FF2B5EF4-FFF2-40B4-BE49-F238E27FC236}">
                  <a16:creationId xmlns:a16="http://schemas.microsoft.com/office/drawing/2014/main" id="{6C364444-FAE9-1542-8179-67CFBBE8AD55}"/>
                </a:ext>
              </a:extLst>
            </p:cNvPr>
            <p:cNvSpPr>
              <a:spLocks noChangeShapeType="1"/>
            </p:cNvSpPr>
            <p:nvPr/>
          </p:nvSpPr>
          <p:spPr bwMode="auto">
            <a:xfrm>
              <a:off x="4703" y="1548"/>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35" name="Rectangle 25">
              <a:extLst>
                <a:ext uri="{FF2B5EF4-FFF2-40B4-BE49-F238E27FC236}">
                  <a16:creationId xmlns:a16="http://schemas.microsoft.com/office/drawing/2014/main" id="{C5A8593D-781C-6E4B-A80E-102D2BA56675}"/>
                </a:ext>
              </a:extLst>
            </p:cNvPr>
            <p:cNvSpPr>
              <a:spLocks noChangeArrowheads="1"/>
            </p:cNvSpPr>
            <p:nvPr/>
          </p:nvSpPr>
          <p:spPr bwMode="auto">
            <a:xfrm>
              <a:off x="4391" y="1548"/>
              <a:ext cx="309" cy="4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solidFill>
                  <a:schemeClr val="bg2"/>
                </a:solidFill>
                <a:latin typeface="Times New Roman" panose="02020603050405020304" pitchFamily="18" charset="0"/>
              </a:endParaRPr>
            </a:p>
          </p:txBody>
        </p:sp>
        <p:sp>
          <p:nvSpPr>
            <p:cNvPr id="43036" name="Oval 26">
              <a:extLst>
                <a:ext uri="{FF2B5EF4-FFF2-40B4-BE49-F238E27FC236}">
                  <a16:creationId xmlns:a16="http://schemas.microsoft.com/office/drawing/2014/main" id="{FE6A36C1-FEBB-714F-BF83-1848357E0024}"/>
                </a:ext>
              </a:extLst>
            </p:cNvPr>
            <p:cNvSpPr>
              <a:spLocks noChangeArrowheads="1"/>
            </p:cNvSpPr>
            <p:nvPr/>
          </p:nvSpPr>
          <p:spPr bwMode="auto">
            <a:xfrm>
              <a:off x="4394" y="1492"/>
              <a:ext cx="312" cy="95"/>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3037" name="Oval 27">
              <a:extLst>
                <a:ext uri="{FF2B5EF4-FFF2-40B4-BE49-F238E27FC236}">
                  <a16:creationId xmlns:a16="http://schemas.microsoft.com/office/drawing/2014/main" id="{A2458F88-FEAF-2842-A033-DA8EEA6762B3}"/>
                </a:ext>
              </a:extLst>
            </p:cNvPr>
            <p:cNvSpPr>
              <a:spLocks noChangeArrowheads="1"/>
            </p:cNvSpPr>
            <p:nvPr/>
          </p:nvSpPr>
          <p:spPr bwMode="auto">
            <a:xfrm>
              <a:off x="4401" y="2246"/>
              <a:ext cx="313" cy="81"/>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3038" name="Line 28">
              <a:extLst>
                <a:ext uri="{FF2B5EF4-FFF2-40B4-BE49-F238E27FC236}">
                  <a16:creationId xmlns:a16="http://schemas.microsoft.com/office/drawing/2014/main" id="{4CF64B3D-1D2B-2048-A723-77BCC0577D38}"/>
                </a:ext>
              </a:extLst>
            </p:cNvPr>
            <p:cNvSpPr>
              <a:spLocks noChangeShapeType="1"/>
            </p:cNvSpPr>
            <p:nvPr/>
          </p:nvSpPr>
          <p:spPr bwMode="auto">
            <a:xfrm>
              <a:off x="4401" y="2239"/>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39" name="Line 29">
              <a:extLst>
                <a:ext uri="{FF2B5EF4-FFF2-40B4-BE49-F238E27FC236}">
                  <a16:creationId xmlns:a16="http://schemas.microsoft.com/office/drawing/2014/main" id="{2F83D582-414E-4645-ACF2-49A63438831C}"/>
                </a:ext>
              </a:extLst>
            </p:cNvPr>
            <p:cNvSpPr>
              <a:spLocks noChangeShapeType="1"/>
            </p:cNvSpPr>
            <p:nvPr/>
          </p:nvSpPr>
          <p:spPr bwMode="auto">
            <a:xfrm>
              <a:off x="4714" y="2239"/>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40" name="Rectangle 30">
              <a:extLst>
                <a:ext uri="{FF2B5EF4-FFF2-40B4-BE49-F238E27FC236}">
                  <a16:creationId xmlns:a16="http://schemas.microsoft.com/office/drawing/2014/main" id="{A5ADDE74-1483-C840-8902-8623204CCFD0}"/>
                </a:ext>
              </a:extLst>
            </p:cNvPr>
            <p:cNvSpPr>
              <a:spLocks noChangeArrowheads="1"/>
            </p:cNvSpPr>
            <p:nvPr/>
          </p:nvSpPr>
          <p:spPr bwMode="auto">
            <a:xfrm>
              <a:off x="4401" y="2239"/>
              <a:ext cx="310" cy="4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solidFill>
                  <a:schemeClr val="bg2"/>
                </a:solidFill>
                <a:latin typeface="Times New Roman" panose="02020603050405020304" pitchFamily="18" charset="0"/>
              </a:endParaRPr>
            </a:p>
          </p:txBody>
        </p:sp>
        <p:sp>
          <p:nvSpPr>
            <p:cNvPr id="43041" name="Oval 31">
              <a:extLst>
                <a:ext uri="{FF2B5EF4-FFF2-40B4-BE49-F238E27FC236}">
                  <a16:creationId xmlns:a16="http://schemas.microsoft.com/office/drawing/2014/main" id="{80B6A902-E194-804D-B573-CDEB93C9929A}"/>
                </a:ext>
              </a:extLst>
            </p:cNvPr>
            <p:cNvSpPr>
              <a:spLocks noChangeArrowheads="1"/>
            </p:cNvSpPr>
            <p:nvPr/>
          </p:nvSpPr>
          <p:spPr bwMode="auto">
            <a:xfrm>
              <a:off x="4398" y="2180"/>
              <a:ext cx="313" cy="95"/>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3042" name="Oval 32">
              <a:extLst>
                <a:ext uri="{FF2B5EF4-FFF2-40B4-BE49-F238E27FC236}">
                  <a16:creationId xmlns:a16="http://schemas.microsoft.com/office/drawing/2014/main" id="{E4A075F4-8AD5-454F-8661-CC982044CFAB}"/>
                </a:ext>
              </a:extLst>
            </p:cNvPr>
            <p:cNvSpPr>
              <a:spLocks noChangeArrowheads="1"/>
            </p:cNvSpPr>
            <p:nvPr/>
          </p:nvSpPr>
          <p:spPr bwMode="auto">
            <a:xfrm>
              <a:off x="4966" y="1905"/>
              <a:ext cx="313" cy="81"/>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3043" name="Line 33">
              <a:extLst>
                <a:ext uri="{FF2B5EF4-FFF2-40B4-BE49-F238E27FC236}">
                  <a16:creationId xmlns:a16="http://schemas.microsoft.com/office/drawing/2014/main" id="{7A9F3A6F-08E7-8E4D-B38E-4B7F624BFDB2}"/>
                </a:ext>
              </a:extLst>
            </p:cNvPr>
            <p:cNvSpPr>
              <a:spLocks noChangeShapeType="1"/>
            </p:cNvSpPr>
            <p:nvPr/>
          </p:nvSpPr>
          <p:spPr bwMode="auto">
            <a:xfrm>
              <a:off x="4966" y="1898"/>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44" name="Line 34">
              <a:extLst>
                <a:ext uri="{FF2B5EF4-FFF2-40B4-BE49-F238E27FC236}">
                  <a16:creationId xmlns:a16="http://schemas.microsoft.com/office/drawing/2014/main" id="{A69198A1-38A5-7A40-A858-DDFD22913ACA}"/>
                </a:ext>
              </a:extLst>
            </p:cNvPr>
            <p:cNvSpPr>
              <a:spLocks noChangeShapeType="1"/>
            </p:cNvSpPr>
            <p:nvPr/>
          </p:nvSpPr>
          <p:spPr bwMode="auto">
            <a:xfrm>
              <a:off x="5279" y="1898"/>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45" name="Rectangle 35">
              <a:extLst>
                <a:ext uri="{FF2B5EF4-FFF2-40B4-BE49-F238E27FC236}">
                  <a16:creationId xmlns:a16="http://schemas.microsoft.com/office/drawing/2014/main" id="{B3E54112-CD68-894F-B95E-E20CA622FB2A}"/>
                </a:ext>
              </a:extLst>
            </p:cNvPr>
            <p:cNvSpPr>
              <a:spLocks noChangeArrowheads="1"/>
            </p:cNvSpPr>
            <p:nvPr/>
          </p:nvSpPr>
          <p:spPr bwMode="auto">
            <a:xfrm>
              <a:off x="4966" y="1898"/>
              <a:ext cx="310" cy="4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solidFill>
                  <a:schemeClr val="bg2"/>
                </a:solidFill>
                <a:latin typeface="Times New Roman" panose="02020603050405020304" pitchFamily="18" charset="0"/>
              </a:endParaRPr>
            </a:p>
          </p:txBody>
        </p:sp>
        <p:sp>
          <p:nvSpPr>
            <p:cNvPr id="43046" name="Oval 36">
              <a:extLst>
                <a:ext uri="{FF2B5EF4-FFF2-40B4-BE49-F238E27FC236}">
                  <a16:creationId xmlns:a16="http://schemas.microsoft.com/office/drawing/2014/main" id="{43654A50-A5F2-274C-A546-94C84F7FEE5E}"/>
                </a:ext>
              </a:extLst>
            </p:cNvPr>
            <p:cNvSpPr>
              <a:spLocks noChangeArrowheads="1"/>
            </p:cNvSpPr>
            <p:nvPr/>
          </p:nvSpPr>
          <p:spPr bwMode="auto">
            <a:xfrm>
              <a:off x="4963" y="1839"/>
              <a:ext cx="313" cy="95"/>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3047" name="Freeform 37">
              <a:extLst>
                <a:ext uri="{FF2B5EF4-FFF2-40B4-BE49-F238E27FC236}">
                  <a16:creationId xmlns:a16="http://schemas.microsoft.com/office/drawing/2014/main" id="{243113CF-FFE5-344F-9C0F-67A4E6FA8E7E}"/>
                </a:ext>
              </a:extLst>
            </p:cNvPr>
            <p:cNvSpPr>
              <a:spLocks/>
            </p:cNvSpPr>
            <p:nvPr/>
          </p:nvSpPr>
          <p:spPr bwMode="auto">
            <a:xfrm>
              <a:off x="4557" y="1647"/>
              <a:ext cx="1" cy="522"/>
            </a:xfrm>
            <a:custGeom>
              <a:avLst/>
              <a:gdLst>
                <a:gd name="T0" fmla="*/ 0 w 1"/>
                <a:gd name="T1" fmla="*/ 0 h 522"/>
                <a:gd name="T2" fmla="*/ 0 w 1"/>
                <a:gd name="T3" fmla="*/ 522 h 522"/>
                <a:gd name="T4" fmla="*/ 0 60000 65536"/>
                <a:gd name="T5" fmla="*/ 0 60000 65536"/>
                <a:gd name="T6" fmla="*/ 0 w 1"/>
                <a:gd name="T7" fmla="*/ 0 h 522"/>
                <a:gd name="T8" fmla="*/ 1 w 1"/>
                <a:gd name="T9" fmla="*/ 522 h 522"/>
              </a:gdLst>
              <a:ahLst/>
              <a:cxnLst>
                <a:cxn ang="T4">
                  <a:pos x="T0" y="T1"/>
                </a:cxn>
                <a:cxn ang="T5">
                  <a:pos x="T2" y="T3"/>
                </a:cxn>
              </a:cxnLst>
              <a:rect l="T6" t="T7" r="T8" b="T9"/>
              <a:pathLst>
                <a:path w="1" h="522">
                  <a:moveTo>
                    <a:pt x="0" y="0"/>
                  </a:moveTo>
                  <a:lnTo>
                    <a:pt x="0" y="522"/>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48" name="Freeform 38">
              <a:extLst>
                <a:ext uri="{FF2B5EF4-FFF2-40B4-BE49-F238E27FC236}">
                  <a16:creationId xmlns:a16="http://schemas.microsoft.com/office/drawing/2014/main" id="{2A0B3BEB-DEB9-FF4D-A84A-E347294D577F}"/>
                </a:ext>
              </a:extLst>
            </p:cNvPr>
            <p:cNvSpPr>
              <a:spLocks/>
            </p:cNvSpPr>
            <p:nvPr/>
          </p:nvSpPr>
          <p:spPr bwMode="auto">
            <a:xfrm>
              <a:off x="3864" y="1653"/>
              <a:ext cx="1" cy="537"/>
            </a:xfrm>
            <a:custGeom>
              <a:avLst/>
              <a:gdLst>
                <a:gd name="T0" fmla="*/ 0 w 1"/>
                <a:gd name="T1" fmla="*/ 0 h 537"/>
                <a:gd name="T2" fmla="*/ 0 w 1"/>
                <a:gd name="T3" fmla="*/ 537 h 537"/>
                <a:gd name="T4" fmla="*/ 0 60000 65536"/>
                <a:gd name="T5" fmla="*/ 0 60000 65536"/>
                <a:gd name="T6" fmla="*/ 0 w 1"/>
                <a:gd name="T7" fmla="*/ 0 h 537"/>
                <a:gd name="T8" fmla="*/ 1 w 1"/>
                <a:gd name="T9" fmla="*/ 537 h 537"/>
              </a:gdLst>
              <a:ahLst/>
              <a:cxnLst>
                <a:cxn ang="T4">
                  <a:pos x="T0" y="T1"/>
                </a:cxn>
                <a:cxn ang="T5">
                  <a:pos x="T2" y="T3"/>
                </a:cxn>
              </a:cxnLst>
              <a:rect l="T6" t="T7" r="T8" b="T9"/>
              <a:pathLst>
                <a:path w="1" h="537">
                  <a:moveTo>
                    <a:pt x="0" y="0"/>
                  </a:moveTo>
                  <a:lnTo>
                    <a:pt x="0" y="537"/>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49" name="Freeform 39">
              <a:extLst>
                <a:ext uri="{FF2B5EF4-FFF2-40B4-BE49-F238E27FC236}">
                  <a16:creationId xmlns:a16="http://schemas.microsoft.com/office/drawing/2014/main" id="{02746C77-600E-AD46-8484-2102D1E28195}"/>
                </a:ext>
              </a:extLst>
            </p:cNvPr>
            <p:cNvSpPr>
              <a:spLocks/>
            </p:cNvSpPr>
            <p:nvPr/>
          </p:nvSpPr>
          <p:spPr bwMode="auto">
            <a:xfrm>
              <a:off x="4029" y="1638"/>
              <a:ext cx="504" cy="600"/>
            </a:xfrm>
            <a:custGeom>
              <a:avLst/>
              <a:gdLst>
                <a:gd name="T0" fmla="*/ 0 w 378"/>
                <a:gd name="T1" fmla="*/ 2147483647 h 174"/>
                <a:gd name="T2" fmla="*/ 37719 w 378"/>
                <a:gd name="T3" fmla="*/ 0 h 174"/>
                <a:gd name="T4" fmla="*/ 0 60000 65536"/>
                <a:gd name="T5" fmla="*/ 0 60000 65536"/>
                <a:gd name="T6" fmla="*/ 0 w 378"/>
                <a:gd name="T7" fmla="*/ 0 h 174"/>
                <a:gd name="T8" fmla="*/ 378 w 378"/>
                <a:gd name="T9" fmla="*/ 174 h 174"/>
              </a:gdLst>
              <a:ahLst/>
              <a:cxnLst>
                <a:cxn ang="T4">
                  <a:pos x="T0" y="T1"/>
                </a:cxn>
                <a:cxn ang="T5">
                  <a:pos x="T2" y="T3"/>
                </a:cxn>
              </a:cxnLst>
              <a:rect l="T6" t="T7" r="T8" b="T9"/>
              <a:pathLst>
                <a:path w="378" h="174">
                  <a:moveTo>
                    <a:pt x="0" y="174"/>
                  </a:moveTo>
                  <a:lnTo>
                    <a:pt x="378" y="0"/>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50" name="Freeform 40">
              <a:extLst>
                <a:ext uri="{FF2B5EF4-FFF2-40B4-BE49-F238E27FC236}">
                  <a16:creationId xmlns:a16="http://schemas.microsoft.com/office/drawing/2014/main" id="{30A89373-9387-0C4A-ABDE-68DF1A8D2B7A}"/>
                </a:ext>
              </a:extLst>
            </p:cNvPr>
            <p:cNvSpPr>
              <a:spLocks/>
            </p:cNvSpPr>
            <p:nvPr/>
          </p:nvSpPr>
          <p:spPr bwMode="auto">
            <a:xfrm>
              <a:off x="4716" y="1986"/>
              <a:ext cx="366" cy="270"/>
            </a:xfrm>
            <a:custGeom>
              <a:avLst/>
              <a:gdLst>
                <a:gd name="T0" fmla="*/ 0 w 366"/>
                <a:gd name="T1" fmla="*/ 270 h 270"/>
                <a:gd name="T2" fmla="*/ 366 w 366"/>
                <a:gd name="T3" fmla="*/ 0 h 270"/>
                <a:gd name="T4" fmla="*/ 0 60000 65536"/>
                <a:gd name="T5" fmla="*/ 0 60000 65536"/>
                <a:gd name="T6" fmla="*/ 0 w 366"/>
                <a:gd name="T7" fmla="*/ 0 h 270"/>
                <a:gd name="T8" fmla="*/ 366 w 366"/>
                <a:gd name="T9" fmla="*/ 270 h 270"/>
              </a:gdLst>
              <a:ahLst/>
              <a:cxnLst>
                <a:cxn ang="T4">
                  <a:pos x="T0" y="T1"/>
                </a:cxn>
                <a:cxn ang="T5">
                  <a:pos x="T2" y="T3"/>
                </a:cxn>
              </a:cxnLst>
              <a:rect l="T6" t="T7" r="T8" b="T9"/>
              <a:pathLst>
                <a:path w="366" h="270">
                  <a:moveTo>
                    <a:pt x="0" y="270"/>
                  </a:moveTo>
                  <a:lnTo>
                    <a:pt x="366" y="0"/>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51" name="Freeform 41">
              <a:extLst>
                <a:ext uri="{FF2B5EF4-FFF2-40B4-BE49-F238E27FC236}">
                  <a16:creationId xmlns:a16="http://schemas.microsoft.com/office/drawing/2014/main" id="{C7906E57-1C3F-AD4D-A69B-518FBFA98DE3}"/>
                </a:ext>
              </a:extLst>
            </p:cNvPr>
            <p:cNvSpPr>
              <a:spLocks/>
            </p:cNvSpPr>
            <p:nvPr/>
          </p:nvSpPr>
          <p:spPr bwMode="auto">
            <a:xfrm>
              <a:off x="4035" y="2268"/>
              <a:ext cx="366" cy="1"/>
            </a:xfrm>
            <a:custGeom>
              <a:avLst/>
              <a:gdLst>
                <a:gd name="T0" fmla="*/ 366 w 366"/>
                <a:gd name="T1" fmla="*/ 0 h 1"/>
                <a:gd name="T2" fmla="*/ 0 w 366"/>
                <a:gd name="T3" fmla="*/ 0 h 1"/>
                <a:gd name="T4" fmla="*/ 0 60000 65536"/>
                <a:gd name="T5" fmla="*/ 0 60000 65536"/>
                <a:gd name="T6" fmla="*/ 0 w 366"/>
                <a:gd name="T7" fmla="*/ 0 h 1"/>
                <a:gd name="T8" fmla="*/ 366 w 366"/>
                <a:gd name="T9" fmla="*/ 1 h 1"/>
              </a:gdLst>
              <a:ahLst/>
              <a:cxnLst>
                <a:cxn ang="T4">
                  <a:pos x="T0" y="T1"/>
                </a:cxn>
                <a:cxn ang="T5">
                  <a:pos x="T2" y="T3"/>
                </a:cxn>
              </a:cxnLst>
              <a:rect l="T6" t="T7" r="T8" b="T9"/>
              <a:pathLst>
                <a:path w="366" h="1">
                  <a:moveTo>
                    <a:pt x="366" y="0"/>
                  </a:moveTo>
                  <a:lnTo>
                    <a:pt x="0" y="0"/>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52" name="Freeform 42">
              <a:extLst>
                <a:ext uri="{FF2B5EF4-FFF2-40B4-BE49-F238E27FC236}">
                  <a16:creationId xmlns:a16="http://schemas.microsoft.com/office/drawing/2014/main" id="{DE712AE8-9F6D-394B-890B-52F7A2AD1DC2}"/>
                </a:ext>
              </a:extLst>
            </p:cNvPr>
            <p:cNvSpPr>
              <a:spLocks/>
            </p:cNvSpPr>
            <p:nvPr/>
          </p:nvSpPr>
          <p:spPr bwMode="auto">
            <a:xfrm>
              <a:off x="3444" y="1944"/>
              <a:ext cx="276" cy="264"/>
            </a:xfrm>
            <a:custGeom>
              <a:avLst/>
              <a:gdLst>
                <a:gd name="T0" fmla="*/ 276 w 276"/>
                <a:gd name="T1" fmla="*/ 264 h 264"/>
                <a:gd name="T2" fmla="*/ 0 w 276"/>
                <a:gd name="T3" fmla="*/ 0 h 264"/>
                <a:gd name="T4" fmla="*/ 0 60000 65536"/>
                <a:gd name="T5" fmla="*/ 0 60000 65536"/>
                <a:gd name="T6" fmla="*/ 0 w 276"/>
                <a:gd name="T7" fmla="*/ 0 h 264"/>
                <a:gd name="T8" fmla="*/ 276 w 276"/>
                <a:gd name="T9" fmla="*/ 264 h 264"/>
              </a:gdLst>
              <a:ahLst/>
              <a:cxnLst>
                <a:cxn ang="T4">
                  <a:pos x="T0" y="T1"/>
                </a:cxn>
                <a:cxn ang="T5">
                  <a:pos x="T2" y="T3"/>
                </a:cxn>
              </a:cxnLst>
              <a:rect l="T6" t="T7" r="T8" b="T9"/>
              <a:pathLst>
                <a:path w="276" h="264">
                  <a:moveTo>
                    <a:pt x="276" y="264"/>
                  </a:moveTo>
                  <a:lnTo>
                    <a:pt x="0" y="0"/>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53" name="Freeform 43">
              <a:extLst>
                <a:ext uri="{FF2B5EF4-FFF2-40B4-BE49-F238E27FC236}">
                  <a16:creationId xmlns:a16="http://schemas.microsoft.com/office/drawing/2014/main" id="{9C3BD0DD-3C09-D447-A7C9-D23B411F9B79}"/>
                </a:ext>
              </a:extLst>
            </p:cNvPr>
            <p:cNvSpPr>
              <a:spLocks/>
            </p:cNvSpPr>
            <p:nvPr/>
          </p:nvSpPr>
          <p:spPr bwMode="auto">
            <a:xfrm>
              <a:off x="4029" y="1578"/>
              <a:ext cx="366" cy="1"/>
            </a:xfrm>
            <a:custGeom>
              <a:avLst/>
              <a:gdLst>
                <a:gd name="T0" fmla="*/ 366 w 366"/>
                <a:gd name="T1" fmla="*/ 0 h 1"/>
                <a:gd name="T2" fmla="*/ 0 w 366"/>
                <a:gd name="T3" fmla="*/ 0 h 1"/>
                <a:gd name="T4" fmla="*/ 0 60000 65536"/>
                <a:gd name="T5" fmla="*/ 0 60000 65536"/>
                <a:gd name="T6" fmla="*/ 0 w 366"/>
                <a:gd name="T7" fmla="*/ 0 h 1"/>
                <a:gd name="T8" fmla="*/ 366 w 366"/>
                <a:gd name="T9" fmla="*/ 1 h 1"/>
              </a:gdLst>
              <a:ahLst/>
              <a:cxnLst>
                <a:cxn ang="T4">
                  <a:pos x="T0" y="T1"/>
                </a:cxn>
                <a:cxn ang="T5">
                  <a:pos x="T2" y="T3"/>
                </a:cxn>
              </a:cxnLst>
              <a:rect l="T6" t="T7" r="T8" b="T9"/>
              <a:pathLst>
                <a:path w="366" h="1">
                  <a:moveTo>
                    <a:pt x="366" y="0"/>
                  </a:moveTo>
                  <a:lnTo>
                    <a:pt x="0" y="0"/>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54" name="Freeform 44">
              <a:extLst>
                <a:ext uri="{FF2B5EF4-FFF2-40B4-BE49-F238E27FC236}">
                  <a16:creationId xmlns:a16="http://schemas.microsoft.com/office/drawing/2014/main" id="{E8AB323D-5087-AC4A-B419-785D5B0B62A7}"/>
                </a:ext>
              </a:extLst>
            </p:cNvPr>
            <p:cNvSpPr>
              <a:spLocks/>
            </p:cNvSpPr>
            <p:nvPr/>
          </p:nvSpPr>
          <p:spPr bwMode="auto">
            <a:xfrm>
              <a:off x="4704" y="1575"/>
              <a:ext cx="396" cy="267"/>
            </a:xfrm>
            <a:custGeom>
              <a:avLst/>
              <a:gdLst>
                <a:gd name="T0" fmla="*/ 396 w 396"/>
                <a:gd name="T1" fmla="*/ 267 h 267"/>
                <a:gd name="T2" fmla="*/ 0 w 396"/>
                <a:gd name="T3" fmla="*/ 0 h 267"/>
                <a:gd name="T4" fmla="*/ 0 60000 65536"/>
                <a:gd name="T5" fmla="*/ 0 60000 65536"/>
                <a:gd name="T6" fmla="*/ 0 w 396"/>
                <a:gd name="T7" fmla="*/ 0 h 267"/>
                <a:gd name="T8" fmla="*/ 396 w 396"/>
                <a:gd name="T9" fmla="*/ 267 h 267"/>
              </a:gdLst>
              <a:ahLst/>
              <a:cxnLst>
                <a:cxn ang="T4">
                  <a:pos x="T0" y="T1"/>
                </a:cxn>
                <a:cxn ang="T5">
                  <a:pos x="T2" y="T3"/>
                </a:cxn>
              </a:cxnLst>
              <a:rect l="T6" t="T7" r="T8" b="T9"/>
              <a:pathLst>
                <a:path w="396" h="267">
                  <a:moveTo>
                    <a:pt x="396" y="267"/>
                  </a:moveTo>
                  <a:lnTo>
                    <a:pt x="0" y="0"/>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55" name="Freeform 45">
              <a:extLst>
                <a:ext uri="{FF2B5EF4-FFF2-40B4-BE49-F238E27FC236}">
                  <a16:creationId xmlns:a16="http://schemas.microsoft.com/office/drawing/2014/main" id="{0FE9A6A7-27C1-C84B-B9FC-58EF9F759761}"/>
                </a:ext>
              </a:extLst>
            </p:cNvPr>
            <p:cNvSpPr>
              <a:spLocks/>
            </p:cNvSpPr>
            <p:nvPr/>
          </p:nvSpPr>
          <p:spPr bwMode="auto">
            <a:xfrm>
              <a:off x="3387" y="1146"/>
              <a:ext cx="1110" cy="645"/>
            </a:xfrm>
            <a:custGeom>
              <a:avLst/>
              <a:gdLst>
                <a:gd name="T0" fmla="*/ 1110 w 1110"/>
                <a:gd name="T1" fmla="*/ 342 h 645"/>
                <a:gd name="T2" fmla="*/ 0 w 1110"/>
                <a:gd name="T3" fmla="*/ 645 h 645"/>
                <a:gd name="T4" fmla="*/ 0 60000 65536"/>
                <a:gd name="T5" fmla="*/ 0 60000 65536"/>
                <a:gd name="T6" fmla="*/ 0 w 1110"/>
                <a:gd name="T7" fmla="*/ 0 h 645"/>
                <a:gd name="T8" fmla="*/ 1110 w 1110"/>
                <a:gd name="T9" fmla="*/ 645 h 645"/>
              </a:gdLst>
              <a:ahLst/>
              <a:cxnLst>
                <a:cxn ang="T4">
                  <a:pos x="T0" y="T1"/>
                </a:cxn>
                <a:cxn ang="T5">
                  <a:pos x="T2" y="T3"/>
                </a:cxn>
              </a:cxnLst>
              <a:rect l="T6" t="T7" r="T8" b="T9"/>
              <a:pathLst>
                <a:path w="1110" h="645">
                  <a:moveTo>
                    <a:pt x="1110" y="342"/>
                  </a:moveTo>
                  <a:cubicBezTo>
                    <a:pt x="1104" y="0"/>
                    <a:pt x="21" y="63"/>
                    <a:pt x="0" y="645"/>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43056" name="Group 46">
              <a:extLst>
                <a:ext uri="{FF2B5EF4-FFF2-40B4-BE49-F238E27FC236}">
                  <a16:creationId xmlns:a16="http://schemas.microsoft.com/office/drawing/2014/main" id="{449FE1C9-8216-0947-8B0A-942A249E69B6}"/>
                </a:ext>
              </a:extLst>
            </p:cNvPr>
            <p:cNvGrpSpPr>
              <a:grpSpLocks/>
            </p:cNvGrpSpPr>
            <p:nvPr/>
          </p:nvGrpSpPr>
          <p:grpSpPr bwMode="auto">
            <a:xfrm>
              <a:off x="3290" y="1748"/>
              <a:ext cx="199" cy="250"/>
              <a:chOff x="2957" y="2429"/>
              <a:chExt cx="202" cy="250"/>
            </a:xfrm>
          </p:grpSpPr>
          <p:sp>
            <p:nvSpPr>
              <p:cNvPr id="43082" name="Rectangle 47">
                <a:extLst>
                  <a:ext uri="{FF2B5EF4-FFF2-40B4-BE49-F238E27FC236}">
                    <a16:creationId xmlns:a16="http://schemas.microsoft.com/office/drawing/2014/main" id="{BD798B8C-3BBC-6944-BBEB-9E72DC41E1D9}"/>
                  </a:ext>
                </a:extLst>
              </p:cNvPr>
              <p:cNvSpPr>
                <a:spLocks noChangeArrowheads="1"/>
              </p:cNvSpPr>
              <p:nvPr/>
            </p:nvSpPr>
            <p:spPr bwMode="auto">
              <a:xfrm>
                <a:off x="2982" y="2490"/>
                <a:ext cx="144" cy="132"/>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3083" name="Text Box 48">
                <a:extLst>
                  <a:ext uri="{FF2B5EF4-FFF2-40B4-BE49-F238E27FC236}">
                    <a16:creationId xmlns:a16="http://schemas.microsoft.com/office/drawing/2014/main" id="{3D5EFCFC-B40F-104F-83F1-4934A223B6EC}"/>
                  </a:ext>
                </a:extLst>
              </p:cNvPr>
              <p:cNvSpPr txBox="1">
                <a:spLocks noChangeArrowheads="1"/>
              </p:cNvSpPr>
              <p:nvPr/>
            </p:nvSpPr>
            <p:spPr bwMode="auto">
              <a:xfrm>
                <a:off x="2957" y="2429"/>
                <a:ext cx="20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2000">
                    <a:solidFill>
                      <a:schemeClr val="bg2"/>
                    </a:solidFill>
                    <a:latin typeface="Comic Sans MS" panose="030F0902030302020204" pitchFamily="66" charset="0"/>
                  </a:rPr>
                  <a:t>u</a:t>
                </a:r>
                <a:endParaRPr lang="en-US" altLang="en-US">
                  <a:solidFill>
                    <a:schemeClr val="bg2"/>
                  </a:solidFill>
                  <a:latin typeface="Times New Roman" panose="02020603050405020304" pitchFamily="18" charset="0"/>
                </a:endParaRPr>
              </a:p>
            </p:txBody>
          </p:sp>
        </p:grpSp>
        <p:grpSp>
          <p:nvGrpSpPr>
            <p:cNvPr id="43057" name="Group 49">
              <a:extLst>
                <a:ext uri="{FF2B5EF4-FFF2-40B4-BE49-F238E27FC236}">
                  <a16:creationId xmlns:a16="http://schemas.microsoft.com/office/drawing/2014/main" id="{A1B15786-BFF3-294E-AEB8-37A7AE2B9934}"/>
                </a:ext>
              </a:extLst>
            </p:cNvPr>
            <p:cNvGrpSpPr>
              <a:grpSpLocks/>
            </p:cNvGrpSpPr>
            <p:nvPr/>
          </p:nvGrpSpPr>
          <p:grpSpPr bwMode="auto">
            <a:xfrm>
              <a:off x="4460" y="2132"/>
              <a:ext cx="199" cy="250"/>
              <a:chOff x="2957" y="2429"/>
              <a:chExt cx="202" cy="250"/>
            </a:xfrm>
          </p:grpSpPr>
          <p:sp>
            <p:nvSpPr>
              <p:cNvPr id="43080" name="Rectangle 50">
                <a:extLst>
                  <a:ext uri="{FF2B5EF4-FFF2-40B4-BE49-F238E27FC236}">
                    <a16:creationId xmlns:a16="http://schemas.microsoft.com/office/drawing/2014/main" id="{EDF41177-25C1-DA4B-86E7-388EF2B7F632}"/>
                  </a:ext>
                </a:extLst>
              </p:cNvPr>
              <p:cNvSpPr>
                <a:spLocks noChangeArrowheads="1"/>
              </p:cNvSpPr>
              <p:nvPr/>
            </p:nvSpPr>
            <p:spPr bwMode="auto">
              <a:xfrm>
                <a:off x="2982" y="2490"/>
                <a:ext cx="144" cy="132"/>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3081" name="Text Box 51">
                <a:extLst>
                  <a:ext uri="{FF2B5EF4-FFF2-40B4-BE49-F238E27FC236}">
                    <a16:creationId xmlns:a16="http://schemas.microsoft.com/office/drawing/2014/main" id="{EE82F8C8-E0E1-C141-A69A-F38AE75CE306}"/>
                  </a:ext>
                </a:extLst>
              </p:cNvPr>
              <p:cNvSpPr txBox="1">
                <a:spLocks noChangeArrowheads="1"/>
              </p:cNvSpPr>
              <p:nvPr/>
            </p:nvSpPr>
            <p:spPr bwMode="auto">
              <a:xfrm>
                <a:off x="2957" y="2429"/>
                <a:ext cx="20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2000">
                    <a:solidFill>
                      <a:schemeClr val="bg2"/>
                    </a:solidFill>
                    <a:latin typeface="Comic Sans MS" panose="030F0902030302020204" pitchFamily="66" charset="0"/>
                  </a:rPr>
                  <a:t>y</a:t>
                </a:r>
                <a:endParaRPr lang="en-US" altLang="en-US">
                  <a:solidFill>
                    <a:schemeClr val="bg2"/>
                  </a:solidFill>
                  <a:latin typeface="Times New Roman" panose="02020603050405020304" pitchFamily="18" charset="0"/>
                </a:endParaRPr>
              </a:p>
            </p:txBody>
          </p:sp>
        </p:grpSp>
        <p:grpSp>
          <p:nvGrpSpPr>
            <p:cNvPr id="43058" name="Group 52">
              <a:extLst>
                <a:ext uri="{FF2B5EF4-FFF2-40B4-BE49-F238E27FC236}">
                  <a16:creationId xmlns:a16="http://schemas.microsoft.com/office/drawing/2014/main" id="{2C42BC34-96E8-304C-98F0-F958926AE6EE}"/>
                </a:ext>
              </a:extLst>
            </p:cNvPr>
            <p:cNvGrpSpPr>
              <a:grpSpLocks/>
            </p:cNvGrpSpPr>
            <p:nvPr/>
          </p:nvGrpSpPr>
          <p:grpSpPr bwMode="auto">
            <a:xfrm>
              <a:off x="3764" y="2099"/>
              <a:ext cx="229" cy="288"/>
              <a:chOff x="2943" y="2399"/>
              <a:chExt cx="230" cy="288"/>
            </a:xfrm>
          </p:grpSpPr>
          <p:sp>
            <p:nvSpPr>
              <p:cNvPr id="43078" name="Rectangle 53">
                <a:extLst>
                  <a:ext uri="{FF2B5EF4-FFF2-40B4-BE49-F238E27FC236}">
                    <a16:creationId xmlns:a16="http://schemas.microsoft.com/office/drawing/2014/main" id="{43DB8482-7CF9-2349-844E-E4A9664C1212}"/>
                  </a:ext>
                </a:extLst>
              </p:cNvPr>
              <p:cNvSpPr>
                <a:spLocks noChangeArrowheads="1"/>
              </p:cNvSpPr>
              <p:nvPr/>
            </p:nvSpPr>
            <p:spPr bwMode="auto">
              <a:xfrm>
                <a:off x="2982" y="2490"/>
                <a:ext cx="144" cy="132"/>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3079" name="Text Box 54">
                <a:extLst>
                  <a:ext uri="{FF2B5EF4-FFF2-40B4-BE49-F238E27FC236}">
                    <a16:creationId xmlns:a16="http://schemas.microsoft.com/office/drawing/2014/main" id="{893104CA-6493-B442-A759-642C7DCEB2BB}"/>
                  </a:ext>
                </a:extLst>
              </p:cNvPr>
              <p:cNvSpPr txBox="1">
                <a:spLocks noChangeArrowheads="1"/>
              </p:cNvSpPr>
              <p:nvPr/>
            </p:nvSpPr>
            <p:spPr bwMode="auto">
              <a:xfrm>
                <a:off x="2943" y="2399"/>
                <a:ext cx="23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solidFill>
                      <a:schemeClr val="bg2"/>
                    </a:solidFill>
                    <a:latin typeface="Comic Sans MS" panose="030F0902030302020204" pitchFamily="66" charset="0"/>
                  </a:rPr>
                  <a:t>x</a:t>
                </a:r>
              </a:p>
            </p:txBody>
          </p:sp>
        </p:grpSp>
        <p:grpSp>
          <p:nvGrpSpPr>
            <p:cNvPr id="43059" name="Group 55">
              <a:extLst>
                <a:ext uri="{FF2B5EF4-FFF2-40B4-BE49-F238E27FC236}">
                  <a16:creationId xmlns:a16="http://schemas.microsoft.com/office/drawing/2014/main" id="{359A3065-F5E8-6748-95C3-EA275AC1B787}"/>
                </a:ext>
              </a:extLst>
            </p:cNvPr>
            <p:cNvGrpSpPr>
              <a:grpSpLocks/>
            </p:cNvGrpSpPr>
            <p:nvPr/>
          </p:nvGrpSpPr>
          <p:grpSpPr bwMode="auto">
            <a:xfrm>
              <a:off x="4441" y="1442"/>
              <a:ext cx="225" cy="250"/>
              <a:chOff x="2944" y="2429"/>
              <a:chExt cx="228" cy="250"/>
            </a:xfrm>
          </p:grpSpPr>
          <p:sp>
            <p:nvSpPr>
              <p:cNvPr id="43076" name="Rectangle 56">
                <a:extLst>
                  <a:ext uri="{FF2B5EF4-FFF2-40B4-BE49-F238E27FC236}">
                    <a16:creationId xmlns:a16="http://schemas.microsoft.com/office/drawing/2014/main" id="{C88915ED-1595-D74A-BF1E-18DFD5D06228}"/>
                  </a:ext>
                </a:extLst>
              </p:cNvPr>
              <p:cNvSpPr>
                <a:spLocks noChangeArrowheads="1"/>
              </p:cNvSpPr>
              <p:nvPr/>
            </p:nvSpPr>
            <p:spPr bwMode="auto">
              <a:xfrm>
                <a:off x="2982" y="2490"/>
                <a:ext cx="144" cy="132"/>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3077" name="Text Box 57">
                <a:extLst>
                  <a:ext uri="{FF2B5EF4-FFF2-40B4-BE49-F238E27FC236}">
                    <a16:creationId xmlns:a16="http://schemas.microsoft.com/office/drawing/2014/main" id="{AB2EC38E-C028-5D4E-B1C8-BC6F0760EB49}"/>
                  </a:ext>
                </a:extLst>
              </p:cNvPr>
              <p:cNvSpPr txBox="1">
                <a:spLocks noChangeArrowheads="1"/>
              </p:cNvSpPr>
              <p:nvPr/>
            </p:nvSpPr>
            <p:spPr bwMode="auto">
              <a:xfrm>
                <a:off x="2944" y="2429"/>
                <a:ext cx="2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2000">
                    <a:solidFill>
                      <a:schemeClr val="bg2"/>
                    </a:solidFill>
                    <a:latin typeface="Comic Sans MS" panose="030F0902030302020204" pitchFamily="66" charset="0"/>
                  </a:rPr>
                  <a:t>w</a:t>
                </a:r>
                <a:endParaRPr lang="en-US" altLang="en-US">
                  <a:solidFill>
                    <a:schemeClr val="bg2"/>
                  </a:solidFill>
                  <a:latin typeface="Times New Roman" panose="02020603050405020304" pitchFamily="18" charset="0"/>
                </a:endParaRPr>
              </a:p>
            </p:txBody>
          </p:sp>
        </p:grpSp>
        <p:grpSp>
          <p:nvGrpSpPr>
            <p:cNvPr id="43060" name="Group 58">
              <a:extLst>
                <a:ext uri="{FF2B5EF4-FFF2-40B4-BE49-F238E27FC236}">
                  <a16:creationId xmlns:a16="http://schemas.microsoft.com/office/drawing/2014/main" id="{B7F75F34-CFC6-2848-BD19-8A9EEF15C0CF}"/>
                </a:ext>
              </a:extLst>
            </p:cNvPr>
            <p:cNvGrpSpPr>
              <a:grpSpLocks/>
            </p:cNvGrpSpPr>
            <p:nvPr/>
          </p:nvGrpSpPr>
          <p:grpSpPr bwMode="auto">
            <a:xfrm>
              <a:off x="3772" y="1442"/>
              <a:ext cx="194" cy="250"/>
              <a:chOff x="2959" y="2429"/>
              <a:chExt cx="197" cy="250"/>
            </a:xfrm>
          </p:grpSpPr>
          <p:sp>
            <p:nvSpPr>
              <p:cNvPr id="43074" name="Rectangle 59">
                <a:extLst>
                  <a:ext uri="{FF2B5EF4-FFF2-40B4-BE49-F238E27FC236}">
                    <a16:creationId xmlns:a16="http://schemas.microsoft.com/office/drawing/2014/main" id="{A0B90D8F-F4D6-8741-89CE-A8F213ACB630}"/>
                  </a:ext>
                </a:extLst>
              </p:cNvPr>
              <p:cNvSpPr>
                <a:spLocks noChangeArrowheads="1"/>
              </p:cNvSpPr>
              <p:nvPr/>
            </p:nvSpPr>
            <p:spPr bwMode="auto">
              <a:xfrm>
                <a:off x="2982" y="2490"/>
                <a:ext cx="144" cy="132"/>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3075" name="Text Box 60">
                <a:extLst>
                  <a:ext uri="{FF2B5EF4-FFF2-40B4-BE49-F238E27FC236}">
                    <a16:creationId xmlns:a16="http://schemas.microsoft.com/office/drawing/2014/main" id="{4B3C05D3-F7EC-1B44-8AC3-16CC06E622C3}"/>
                  </a:ext>
                </a:extLst>
              </p:cNvPr>
              <p:cNvSpPr txBox="1">
                <a:spLocks noChangeArrowheads="1"/>
              </p:cNvSpPr>
              <p:nvPr/>
            </p:nvSpPr>
            <p:spPr bwMode="auto">
              <a:xfrm>
                <a:off x="2959" y="2429"/>
                <a:ext cx="19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2000">
                    <a:solidFill>
                      <a:schemeClr val="bg2"/>
                    </a:solidFill>
                    <a:latin typeface="Comic Sans MS" panose="030F0902030302020204" pitchFamily="66" charset="0"/>
                  </a:rPr>
                  <a:t>v</a:t>
                </a:r>
                <a:endParaRPr lang="en-US" altLang="en-US">
                  <a:solidFill>
                    <a:schemeClr val="bg2"/>
                  </a:solidFill>
                  <a:latin typeface="Times New Roman" panose="02020603050405020304" pitchFamily="18" charset="0"/>
                </a:endParaRPr>
              </a:p>
            </p:txBody>
          </p:sp>
        </p:grpSp>
        <p:grpSp>
          <p:nvGrpSpPr>
            <p:cNvPr id="43061" name="Group 61">
              <a:extLst>
                <a:ext uri="{FF2B5EF4-FFF2-40B4-BE49-F238E27FC236}">
                  <a16:creationId xmlns:a16="http://schemas.microsoft.com/office/drawing/2014/main" id="{0995904C-FBE9-0946-A853-1D0FDAE5864F}"/>
                </a:ext>
              </a:extLst>
            </p:cNvPr>
            <p:cNvGrpSpPr>
              <a:grpSpLocks/>
            </p:cNvGrpSpPr>
            <p:nvPr/>
          </p:nvGrpSpPr>
          <p:grpSpPr bwMode="auto">
            <a:xfrm>
              <a:off x="5022" y="1760"/>
              <a:ext cx="219" cy="288"/>
              <a:chOff x="2946" y="2399"/>
              <a:chExt cx="221" cy="288"/>
            </a:xfrm>
          </p:grpSpPr>
          <p:sp>
            <p:nvSpPr>
              <p:cNvPr id="43072" name="Rectangle 62">
                <a:extLst>
                  <a:ext uri="{FF2B5EF4-FFF2-40B4-BE49-F238E27FC236}">
                    <a16:creationId xmlns:a16="http://schemas.microsoft.com/office/drawing/2014/main" id="{F8E4935D-322F-524A-9CDE-F4296AE1C488}"/>
                  </a:ext>
                </a:extLst>
              </p:cNvPr>
              <p:cNvSpPr>
                <a:spLocks noChangeArrowheads="1"/>
              </p:cNvSpPr>
              <p:nvPr/>
            </p:nvSpPr>
            <p:spPr bwMode="auto">
              <a:xfrm>
                <a:off x="2982" y="2490"/>
                <a:ext cx="144" cy="132"/>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3073" name="Text Box 63">
                <a:extLst>
                  <a:ext uri="{FF2B5EF4-FFF2-40B4-BE49-F238E27FC236}">
                    <a16:creationId xmlns:a16="http://schemas.microsoft.com/office/drawing/2014/main" id="{0C02DB92-7BAA-494C-B67B-EA5275DCF8E6}"/>
                  </a:ext>
                </a:extLst>
              </p:cNvPr>
              <p:cNvSpPr txBox="1">
                <a:spLocks noChangeArrowheads="1"/>
              </p:cNvSpPr>
              <p:nvPr/>
            </p:nvSpPr>
            <p:spPr bwMode="auto">
              <a:xfrm>
                <a:off x="2946" y="2399"/>
                <a:ext cx="22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solidFill>
                      <a:schemeClr val="bg2"/>
                    </a:solidFill>
                    <a:latin typeface="Comic Sans MS" panose="030F0902030302020204" pitchFamily="66" charset="0"/>
                  </a:rPr>
                  <a:t>z</a:t>
                </a:r>
              </a:p>
            </p:txBody>
          </p:sp>
        </p:grpSp>
        <p:sp>
          <p:nvSpPr>
            <p:cNvPr id="43062" name="Text Box 64">
              <a:extLst>
                <a:ext uri="{FF2B5EF4-FFF2-40B4-BE49-F238E27FC236}">
                  <a16:creationId xmlns:a16="http://schemas.microsoft.com/office/drawing/2014/main" id="{D0353536-468E-FD46-9BAB-3265269CF860}"/>
                </a:ext>
              </a:extLst>
            </p:cNvPr>
            <p:cNvSpPr txBox="1">
              <a:spLocks noChangeArrowheads="1"/>
            </p:cNvSpPr>
            <p:nvPr/>
          </p:nvSpPr>
          <p:spPr bwMode="auto">
            <a:xfrm>
              <a:off x="3489" y="1571"/>
              <a:ext cx="2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a:solidFill>
                    <a:schemeClr val="bg2"/>
                  </a:solidFill>
                  <a:latin typeface="Comic Sans MS" panose="030F0902030302020204" pitchFamily="66" charset="0"/>
                </a:rPr>
                <a:t>2</a:t>
              </a:r>
              <a:endParaRPr lang="en-US" altLang="en-US">
                <a:solidFill>
                  <a:schemeClr val="bg2"/>
                </a:solidFill>
                <a:latin typeface="Times New Roman" panose="02020603050405020304" pitchFamily="18" charset="0"/>
              </a:endParaRPr>
            </a:p>
          </p:txBody>
        </p:sp>
        <p:sp>
          <p:nvSpPr>
            <p:cNvPr id="43063" name="Text Box 65">
              <a:extLst>
                <a:ext uri="{FF2B5EF4-FFF2-40B4-BE49-F238E27FC236}">
                  <a16:creationId xmlns:a16="http://schemas.microsoft.com/office/drawing/2014/main" id="{162DF792-C3FC-9B44-9713-81019B15B4B1}"/>
                </a:ext>
              </a:extLst>
            </p:cNvPr>
            <p:cNvSpPr txBox="1">
              <a:spLocks noChangeArrowheads="1"/>
            </p:cNvSpPr>
            <p:nvPr/>
          </p:nvSpPr>
          <p:spPr bwMode="auto">
            <a:xfrm>
              <a:off x="3837" y="1790"/>
              <a:ext cx="2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a:solidFill>
                    <a:schemeClr val="bg2"/>
                  </a:solidFill>
                  <a:latin typeface="Comic Sans MS" panose="030F0902030302020204" pitchFamily="66" charset="0"/>
                </a:rPr>
                <a:t>2</a:t>
              </a:r>
              <a:endParaRPr lang="en-US" altLang="en-US">
                <a:solidFill>
                  <a:schemeClr val="bg2"/>
                </a:solidFill>
                <a:latin typeface="Times New Roman" panose="02020603050405020304" pitchFamily="18" charset="0"/>
              </a:endParaRPr>
            </a:p>
          </p:txBody>
        </p:sp>
        <p:sp>
          <p:nvSpPr>
            <p:cNvPr id="43064" name="Text Box 66">
              <a:extLst>
                <a:ext uri="{FF2B5EF4-FFF2-40B4-BE49-F238E27FC236}">
                  <a16:creationId xmlns:a16="http://schemas.microsoft.com/office/drawing/2014/main" id="{52F0E8C4-0269-FB4F-973D-FBBFF4619012}"/>
                </a:ext>
              </a:extLst>
            </p:cNvPr>
            <p:cNvSpPr txBox="1">
              <a:spLocks noChangeArrowheads="1"/>
            </p:cNvSpPr>
            <p:nvPr/>
          </p:nvSpPr>
          <p:spPr bwMode="auto">
            <a:xfrm>
              <a:off x="3413" y="2003"/>
              <a:ext cx="18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a:solidFill>
                    <a:schemeClr val="bg2"/>
                  </a:solidFill>
                  <a:latin typeface="Comic Sans MS" panose="030F0902030302020204" pitchFamily="66" charset="0"/>
                </a:rPr>
                <a:t>1</a:t>
              </a:r>
              <a:endParaRPr lang="en-US" altLang="en-US">
                <a:solidFill>
                  <a:schemeClr val="bg2"/>
                </a:solidFill>
                <a:latin typeface="Times New Roman" panose="02020603050405020304" pitchFamily="18" charset="0"/>
              </a:endParaRPr>
            </a:p>
          </p:txBody>
        </p:sp>
        <p:sp>
          <p:nvSpPr>
            <p:cNvPr id="43065" name="Text Box 67">
              <a:extLst>
                <a:ext uri="{FF2B5EF4-FFF2-40B4-BE49-F238E27FC236}">
                  <a16:creationId xmlns:a16="http://schemas.microsoft.com/office/drawing/2014/main" id="{56DE7AC0-60A0-E341-998D-5005B2D3FBAD}"/>
                </a:ext>
              </a:extLst>
            </p:cNvPr>
            <p:cNvSpPr txBox="1">
              <a:spLocks noChangeArrowheads="1"/>
            </p:cNvSpPr>
            <p:nvPr/>
          </p:nvSpPr>
          <p:spPr bwMode="auto">
            <a:xfrm>
              <a:off x="4221" y="1883"/>
              <a:ext cx="2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a:solidFill>
                    <a:schemeClr val="bg2"/>
                  </a:solidFill>
                  <a:latin typeface="Comic Sans MS" panose="030F0902030302020204" pitchFamily="66" charset="0"/>
                </a:rPr>
                <a:t>3</a:t>
              </a:r>
              <a:endParaRPr lang="en-US" altLang="en-US">
                <a:solidFill>
                  <a:schemeClr val="bg2"/>
                </a:solidFill>
                <a:latin typeface="Times New Roman" panose="02020603050405020304" pitchFamily="18" charset="0"/>
              </a:endParaRPr>
            </a:p>
          </p:txBody>
        </p:sp>
        <p:sp>
          <p:nvSpPr>
            <p:cNvPr id="43066" name="Text Box 68">
              <a:extLst>
                <a:ext uri="{FF2B5EF4-FFF2-40B4-BE49-F238E27FC236}">
                  <a16:creationId xmlns:a16="http://schemas.microsoft.com/office/drawing/2014/main" id="{52CAAF36-6E84-8A4C-9917-28CF34784EDE}"/>
                </a:ext>
              </a:extLst>
            </p:cNvPr>
            <p:cNvSpPr txBox="1">
              <a:spLocks noChangeArrowheads="1"/>
            </p:cNvSpPr>
            <p:nvPr/>
          </p:nvSpPr>
          <p:spPr bwMode="auto">
            <a:xfrm>
              <a:off x="4169" y="2237"/>
              <a:ext cx="18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a:solidFill>
                    <a:schemeClr val="bg2"/>
                  </a:solidFill>
                  <a:latin typeface="Comic Sans MS" panose="030F0902030302020204" pitchFamily="66" charset="0"/>
                </a:rPr>
                <a:t>1</a:t>
              </a:r>
              <a:endParaRPr lang="en-US" altLang="en-US">
                <a:solidFill>
                  <a:schemeClr val="bg2"/>
                </a:solidFill>
                <a:latin typeface="Times New Roman" panose="02020603050405020304" pitchFamily="18" charset="0"/>
              </a:endParaRPr>
            </a:p>
          </p:txBody>
        </p:sp>
        <p:sp>
          <p:nvSpPr>
            <p:cNvPr id="43067" name="Text Box 69">
              <a:extLst>
                <a:ext uri="{FF2B5EF4-FFF2-40B4-BE49-F238E27FC236}">
                  <a16:creationId xmlns:a16="http://schemas.microsoft.com/office/drawing/2014/main" id="{0EB7508B-2AF2-4B4B-81A9-ABD986B3FBEF}"/>
                </a:ext>
              </a:extLst>
            </p:cNvPr>
            <p:cNvSpPr txBox="1">
              <a:spLocks noChangeArrowheads="1"/>
            </p:cNvSpPr>
            <p:nvPr/>
          </p:nvSpPr>
          <p:spPr bwMode="auto">
            <a:xfrm>
              <a:off x="4529" y="1808"/>
              <a:ext cx="18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a:solidFill>
                    <a:schemeClr val="bg2"/>
                  </a:solidFill>
                  <a:latin typeface="Comic Sans MS" panose="030F0902030302020204" pitchFamily="66" charset="0"/>
                </a:rPr>
                <a:t>1</a:t>
              </a:r>
              <a:endParaRPr lang="en-US" altLang="en-US">
                <a:solidFill>
                  <a:schemeClr val="bg2"/>
                </a:solidFill>
                <a:latin typeface="Times New Roman" panose="02020603050405020304" pitchFamily="18" charset="0"/>
              </a:endParaRPr>
            </a:p>
          </p:txBody>
        </p:sp>
        <p:sp>
          <p:nvSpPr>
            <p:cNvPr id="43068" name="Text Box 70">
              <a:extLst>
                <a:ext uri="{FF2B5EF4-FFF2-40B4-BE49-F238E27FC236}">
                  <a16:creationId xmlns:a16="http://schemas.microsoft.com/office/drawing/2014/main" id="{40CF1E13-6890-FE4D-82E3-DCAEC9838197}"/>
                </a:ext>
              </a:extLst>
            </p:cNvPr>
            <p:cNvSpPr txBox="1">
              <a:spLocks noChangeArrowheads="1"/>
            </p:cNvSpPr>
            <p:nvPr/>
          </p:nvSpPr>
          <p:spPr bwMode="auto">
            <a:xfrm>
              <a:off x="4878" y="2072"/>
              <a:ext cx="2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a:solidFill>
                    <a:schemeClr val="bg2"/>
                  </a:solidFill>
                  <a:latin typeface="Comic Sans MS" panose="030F0902030302020204" pitchFamily="66" charset="0"/>
                </a:rPr>
                <a:t>2</a:t>
              </a:r>
              <a:endParaRPr lang="en-US" altLang="en-US">
                <a:solidFill>
                  <a:schemeClr val="bg2"/>
                </a:solidFill>
                <a:latin typeface="Times New Roman" panose="02020603050405020304" pitchFamily="18" charset="0"/>
              </a:endParaRPr>
            </a:p>
          </p:txBody>
        </p:sp>
        <p:sp>
          <p:nvSpPr>
            <p:cNvPr id="43069" name="Text Box 71">
              <a:extLst>
                <a:ext uri="{FF2B5EF4-FFF2-40B4-BE49-F238E27FC236}">
                  <a16:creationId xmlns:a16="http://schemas.microsoft.com/office/drawing/2014/main" id="{F8BC4217-BE9C-1141-A208-5F94A2E90157}"/>
                </a:ext>
              </a:extLst>
            </p:cNvPr>
            <p:cNvSpPr txBox="1">
              <a:spLocks noChangeArrowheads="1"/>
            </p:cNvSpPr>
            <p:nvPr/>
          </p:nvSpPr>
          <p:spPr bwMode="auto">
            <a:xfrm>
              <a:off x="4851" y="1535"/>
              <a:ext cx="2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a:solidFill>
                    <a:schemeClr val="bg2"/>
                  </a:solidFill>
                  <a:latin typeface="Comic Sans MS" panose="030F0902030302020204" pitchFamily="66" charset="0"/>
                </a:rPr>
                <a:t>5</a:t>
              </a:r>
              <a:endParaRPr lang="en-US" altLang="en-US">
                <a:solidFill>
                  <a:schemeClr val="bg2"/>
                </a:solidFill>
                <a:latin typeface="Times New Roman" panose="02020603050405020304" pitchFamily="18" charset="0"/>
              </a:endParaRPr>
            </a:p>
          </p:txBody>
        </p:sp>
        <p:sp>
          <p:nvSpPr>
            <p:cNvPr id="43070" name="Text Box 72">
              <a:extLst>
                <a:ext uri="{FF2B5EF4-FFF2-40B4-BE49-F238E27FC236}">
                  <a16:creationId xmlns:a16="http://schemas.microsoft.com/office/drawing/2014/main" id="{CB345434-7CDC-B64F-9051-3BE5A9300A21}"/>
                </a:ext>
              </a:extLst>
            </p:cNvPr>
            <p:cNvSpPr txBox="1">
              <a:spLocks noChangeArrowheads="1"/>
            </p:cNvSpPr>
            <p:nvPr/>
          </p:nvSpPr>
          <p:spPr bwMode="auto">
            <a:xfrm>
              <a:off x="4116" y="1385"/>
              <a:ext cx="2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dirty="0">
                  <a:solidFill>
                    <a:schemeClr val="bg2"/>
                  </a:solidFill>
                  <a:latin typeface="Comic Sans MS" panose="030F0902030302020204" pitchFamily="66" charset="0"/>
                </a:rPr>
                <a:t>3</a:t>
              </a:r>
              <a:endParaRPr lang="en-US" altLang="en-US" dirty="0">
                <a:solidFill>
                  <a:schemeClr val="bg2"/>
                </a:solidFill>
                <a:latin typeface="Times New Roman" panose="02020603050405020304" pitchFamily="18" charset="0"/>
              </a:endParaRPr>
            </a:p>
          </p:txBody>
        </p:sp>
        <p:sp>
          <p:nvSpPr>
            <p:cNvPr id="43071" name="Text Box 73">
              <a:extLst>
                <a:ext uri="{FF2B5EF4-FFF2-40B4-BE49-F238E27FC236}">
                  <a16:creationId xmlns:a16="http://schemas.microsoft.com/office/drawing/2014/main" id="{F87097D0-3889-524D-A9AE-6B25787A0BA7}"/>
                </a:ext>
              </a:extLst>
            </p:cNvPr>
            <p:cNvSpPr txBox="1">
              <a:spLocks noChangeArrowheads="1"/>
            </p:cNvSpPr>
            <p:nvPr/>
          </p:nvSpPr>
          <p:spPr bwMode="auto">
            <a:xfrm>
              <a:off x="3765" y="1118"/>
              <a:ext cx="2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a:solidFill>
                    <a:schemeClr val="bg2"/>
                  </a:solidFill>
                  <a:latin typeface="Comic Sans MS" panose="030F0902030302020204" pitchFamily="66" charset="0"/>
                </a:rPr>
                <a:t>5</a:t>
              </a:r>
              <a:endParaRPr lang="en-US" altLang="en-US">
                <a:solidFill>
                  <a:schemeClr val="bg2"/>
                </a:solidFill>
                <a:latin typeface="Times New Roman" panose="02020603050405020304" pitchFamily="18" charset="0"/>
              </a:endParaRPr>
            </a:p>
          </p:txBody>
        </p:sp>
      </p:grpSp>
      <p:sp>
        <p:nvSpPr>
          <p:cNvPr id="2" name="Date Placeholder 1">
            <a:extLst>
              <a:ext uri="{FF2B5EF4-FFF2-40B4-BE49-F238E27FC236}">
                <a16:creationId xmlns:a16="http://schemas.microsoft.com/office/drawing/2014/main" id="{30E03AE7-9113-9D49-3533-F79DE4C0DF76}"/>
              </a:ext>
            </a:extLst>
          </p:cNvPr>
          <p:cNvSpPr>
            <a:spLocks noGrp="1"/>
          </p:cNvSpPr>
          <p:nvPr>
            <p:ph type="dt" sz="half" idx="10"/>
          </p:nvPr>
        </p:nvSpPr>
        <p:spPr/>
        <p:txBody>
          <a:bodyPr/>
          <a:lstStyle/>
          <a:p>
            <a:fld id="{919B9DB3-EA58-D841-A006-7E3EC4208E35}"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0FD88743-0ACE-5925-1EB4-DAC8173D01EF}"/>
              </a:ext>
            </a:extLst>
          </p:cNvPr>
          <p:cNvSpPr>
            <a:spLocks noGrp="1"/>
          </p:cNvSpPr>
          <p:nvPr>
            <p:ph type="sldNum" sz="quarter" idx="12"/>
          </p:nvPr>
        </p:nvSpPr>
        <p:spPr/>
        <p:txBody>
          <a:bodyPr/>
          <a:lstStyle/>
          <a:p>
            <a:fld id="{3FCE420A-EFF4-9442-88DA-D483459E5644}" type="slidenum">
              <a:rPr lang="en-US" altLang="en-US" smtClean="0"/>
              <a:pPr/>
              <a:t>26</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AFBC9-5179-0241-9F2C-732D48C816D0}"/>
              </a:ext>
            </a:extLst>
          </p:cNvPr>
          <p:cNvSpPr>
            <a:spLocks noGrp="1"/>
          </p:cNvSpPr>
          <p:nvPr>
            <p:ph type="title" idx="4294967295"/>
          </p:nvPr>
        </p:nvSpPr>
        <p:spPr>
          <a:xfrm>
            <a:off x="457200" y="112713"/>
            <a:ext cx="8229600" cy="1139825"/>
          </a:xfrm>
        </p:spPr>
        <p:txBody>
          <a:bodyPr anchor="ctr"/>
          <a:lstStyle/>
          <a:p>
            <a:pPr eaLnBrk="1" hangingPunct="1"/>
            <a:r>
              <a:rPr lang="en-US" altLang="en-US" dirty="0">
                <a:effectLst>
                  <a:outerShdw blurRad="38100" dist="38100" dir="2700000" algn="tl">
                    <a:srgbClr val="C0C0C0"/>
                  </a:outerShdw>
                </a:effectLst>
                <a:cs typeface="Arial" panose="020B0604020202020204" pitchFamily="34" charset="0"/>
              </a:rPr>
              <a:t>CIS454 Quiz#2 Result</a:t>
            </a:r>
          </a:p>
        </p:txBody>
      </p:sp>
      <p:sp>
        <p:nvSpPr>
          <p:cNvPr id="73731" name="Content Placeholder 2">
            <a:extLst>
              <a:ext uri="{FF2B5EF4-FFF2-40B4-BE49-F238E27FC236}">
                <a16:creationId xmlns:a16="http://schemas.microsoft.com/office/drawing/2014/main" id="{5FF4045A-FB17-6544-AA73-3A8DB7BFBD09}"/>
              </a:ext>
            </a:extLst>
          </p:cNvPr>
          <p:cNvSpPr>
            <a:spLocks noGrp="1"/>
          </p:cNvSpPr>
          <p:nvPr>
            <p:ph idx="4294967295"/>
          </p:nvPr>
        </p:nvSpPr>
        <p:spPr>
          <a:xfrm>
            <a:off x="417513" y="1166813"/>
            <a:ext cx="8235950" cy="1588110"/>
          </a:xfrm>
        </p:spPr>
        <p:txBody>
          <a:bodyPr/>
          <a:lstStyle/>
          <a:p>
            <a:pPr eaLnBrk="1" hangingPunct="1">
              <a:buFont typeface="Wingdings" charset="0"/>
              <a:buChar char="n"/>
              <a:defRPr/>
            </a:pPr>
            <a:r>
              <a:rPr lang="en-US" sz="2400" dirty="0">
                <a:ea typeface="+mn-ea"/>
                <a:cs typeface="+mn-cs"/>
              </a:rPr>
              <a:t>Max: </a:t>
            </a:r>
            <a:r>
              <a:rPr lang="en-US" sz="2400" dirty="0">
                <a:ea typeface="+mn-ea"/>
              </a:rPr>
              <a:t>100</a:t>
            </a:r>
            <a:r>
              <a:rPr lang="en-US" sz="2400" dirty="0">
                <a:ea typeface="+mn-ea"/>
                <a:cs typeface="+mn-cs"/>
              </a:rPr>
              <a:t>, Min: 45, Mean: 68.9 </a:t>
            </a:r>
            <a:r>
              <a:rPr lang="en-US" sz="2400" dirty="0">
                <a:ea typeface="+mn-ea"/>
              </a:rPr>
              <a:t> </a:t>
            </a:r>
          </a:p>
          <a:p>
            <a:pPr eaLnBrk="1" hangingPunct="1">
              <a:buFont typeface="Wingdings" charset="0"/>
              <a:buChar char="n"/>
              <a:defRPr/>
            </a:pPr>
            <a:r>
              <a:rPr lang="en-US" altLang="zh-CN" sz="2400" dirty="0">
                <a:ea typeface="+mn-ea"/>
                <a:cs typeface="+mn-cs"/>
              </a:rPr>
              <a:t>Q1: 37.5/50, Q2: 6</a:t>
            </a:r>
            <a:r>
              <a:rPr lang="en-US" altLang="zh-CN" sz="2400" dirty="0">
                <a:ea typeface="+mn-ea"/>
              </a:rPr>
              <a:t>/10</a:t>
            </a:r>
            <a:r>
              <a:rPr lang="en-US" altLang="zh-CN" sz="2400" dirty="0">
                <a:ea typeface="+mn-ea"/>
                <a:cs typeface="+mn-cs"/>
              </a:rPr>
              <a:t>, Q3: 16.2/20, Q4: 9.2/15 </a:t>
            </a:r>
            <a:endParaRPr lang="en-US" sz="2400" dirty="0">
              <a:ea typeface="+mn-ea"/>
              <a:cs typeface="+mn-cs"/>
            </a:endParaRPr>
          </a:p>
        </p:txBody>
      </p:sp>
      <p:sp>
        <p:nvSpPr>
          <p:cNvPr id="4" name="Date Placeholder 3">
            <a:extLst>
              <a:ext uri="{FF2B5EF4-FFF2-40B4-BE49-F238E27FC236}">
                <a16:creationId xmlns:a16="http://schemas.microsoft.com/office/drawing/2014/main" id="{2D266BBF-B1FB-8E0C-236A-436B37DE240E}"/>
              </a:ext>
            </a:extLst>
          </p:cNvPr>
          <p:cNvSpPr>
            <a:spLocks noGrp="1"/>
          </p:cNvSpPr>
          <p:nvPr>
            <p:ph type="dt" sz="half" idx="10"/>
          </p:nvPr>
        </p:nvSpPr>
        <p:spPr/>
        <p:txBody>
          <a:bodyPr/>
          <a:lstStyle/>
          <a:p>
            <a:fld id="{1B44C361-6681-994C-A0FC-7C36A5B0F7B5}" type="datetime1">
              <a:rPr lang="en-US" altLang="en-US" smtClean="0"/>
              <a:t>6/21/2023</a:t>
            </a:fld>
            <a:endParaRPr lang="en-US" altLang="en-US"/>
          </a:p>
        </p:txBody>
      </p:sp>
      <p:sp>
        <p:nvSpPr>
          <p:cNvPr id="5" name="Slide Number Placeholder 4">
            <a:extLst>
              <a:ext uri="{FF2B5EF4-FFF2-40B4-BE49-F238E27FC236}">
                <a16:creationId xmlns:a16="http://schemas.microsoft.com/office/drawing/2014/main" id="{E2AB2DB8-201A-B194-5A33-0F2DB8EEE9EE}"/>
              </a:ext>
            </a:extLst>
          </p:cNvPr>
          <p:cNvSpPr>
            <a:spLocks noGrp="1"/>
          </p:cNvSpPr>
          <p:nvPr>
            <p:ph type="sldNum" sz="quarter" idx="12"/>
          </p:nvPr>
        </p:nvSpPr>
        <p:spPr/>
        <p:txBody>
          <a:bodyPr/>
          <a:lstStyle/>
          <a:p>
            <a:fld id="{3FCE420A-EFF4-9442-88DA-D483459E5644}" type="slidenum">
              <a:rPr lang="en-US" altLang="en-US" smtClean="0"/>
              <a:pPr/>
              <a:t>3</a:t>
            </a:fld>
            <a:endParaRPr lang="en-US" altLang="en-US"/>
          </a:p>
        </p:txBody>
      </p:sp>
      <p:pic>
        <p:nvPicPr>
          <p:cNvPr id="3" name="Picture 2">
            <a:extLst>
              <a:ext uri="{FF2B5EF4-FFF2-40B4-BE49-F238E27FC236}">
                <a16:creationId xmlns:a16="http://schemas.microsoft.com/office/drawing/2014/main" id="{9B6FA9BC-7A4C-D9E8-373E-4066734C396B}"/>
              </a:ext>
            </a:extLst>
          </p:cNvPr>
          <p:cNvPicPr>
            <a:picLocks noChangeAspect="1"/>
          </p:cNvPicPr>
          <p:nvPr/>
        </p:nvPicPr>
        <p:blipFill>
          <a:blip r:embed="rId2"/>
          <a:stretch>
            <a:fillRect/>
          </a:stretch>
        </p:blipFill>
        <p:spPr>
          <a:xfrm>
            <a:off x="1348609" y="2165614"/>
            <a:ext cx="6446782" cy="3874928"/>
          </a:xfrm>
          <a:prstGeom prst="rect">
            <a:avLst/>
          </a:prstGeom>
        </p:spPr>
      </p:pic>
    </p:spTree>
    <p:extLst>
      <p:ext uri="{BB962C8B-B14F-4D97-AF65-F5344CB8AC3E}">
        <p14:creationId xmlns:p14="http://schemas.microsoft.com/office/powerpoint/2010/main" val="380806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AFBC9-5179-0241-9F2C-732D48C816D0}"/>
              </a:ext>
            </a:extLst>
          </p:cNvPr>
          <p:cNvSpPr>
            <a:spLocks noGrp="1"/>
          </p:cNvSpPr>
          <p:nvPr>
            <p:ph type="title" idx="4294967295"/>
          </p:nvPr>
        </p:nvSpPr>
        <p:spPr>
          <a:xfrm>
            <a:off x="457200" y="112713"/>
            <a:ext cx="8229600" cy="1139825"/>
          </a:xfrm>
        </p:spPr>
        <p:txBody>
          <a:bodyPr anchor="ctr"/>
          <a:lstStyle/>
          <a:p>
            <a:pPr eaLnBrk="1" hangingPunct="1"/>
            <a:r>
              <a:rPr lang="en-US" altLang="en-US" dirty="0">
                <a:effectLst>
                  <a:outerShdw blurRad="38100" dist="38100" dir="2700000" algn="tl">
                    <a:srgbClr val="C0C0C0"/>
                  </a:outerShdw>
                </a:effectLst>
                <a:cs typeface="Arial" panose="020B0604020202020204" pitchFamily="34" charset="0"/>
              </a:rPr>
              <a:t>CIS554 MWF</a:t>
            </a:r>
            <a:r>
              <a:rPr lang="en-US" altLang="zh-CN" dirty="0">
                <a:effectLst>
                  <a:outerShdw blurRad="38100" dist="38100" dir="2700000" algn="tl">
                    <a:srgbClr val="C0C0C0"/>
                  </a:outerShdw>
                </a:effectLst>
                <a:cs typeface="Arial" panose="020B0604020202020204" pitchFamily="34" charset="0"/>
              </a:rPr>
              <a:t> </a:t>
            </a:r>
            <a:r>
              <a:rPr lang="en-US" altLang="en-US" dirty="0">
                <a:effectLst>
                  <a:outerShdw blurRad="38100" dist="38100" dir="2700000" algn="tl">
                    <a:srgbClr val="C0C0C0"/>
                  </a:outerShdw>
                </a:effectLst>
                <a:cs typeface="Arial" panose="020B0604020202020204" pitchFamily="34" charset="0"/>
              </a:rPr>
              <a:t>Quiz#2 Result</a:t>
            </a:r>
          </a:p>
        </p:txBody>
      </p:sp>
      <p:sp>
        <p:nvSpPr>
          <p:cNvPr id="73731" name="Content Placeholder 2">
            <a:extLst>
              <a:ext uri="{FF2B5EF4-FFF2-40B4-BE49-F238E27FC236}">
                <a16:creationId xmlns:a16="http://schemas.microsoft.com/office/drawing/2014/main" id="{5FF4045A-FB17-6544-AA73-3A8DB7BFBD09}"/>
              </a:ext>
            </a:extLst>
          </p:cNvPr>
          <p:cNvSpPr>
            <a:spLocks noGrp="1"/>
          </p:cNvSpPr>
          <p:nvPr>
            <p:ph idx="4294967295"/>
          </p:nvPr>
        </p:nvSpPr>
        <p:spPr>
          <a:xfrm>
            <a:off x="417513" y="1166813"/>
            <a:ext cx="8235950" cy="1588110"/>
          </a:xfrm>
        </p:spPr>
        <p:txBody>
          <a:bodyPr/>
          <a:lstStyle/>
          <a:p>
            <a:pPr eaLnBrk="1" hangingPunct="1">
              <a:buFont typeface="Wingdings" charset="0"/>
              <a:buChar char="n"/>
              <a:defRPr/>
            </a:pPr>
            <a:r>
              <a:rPr lang="en-US" sz="2400" dirty="0">
                <a:ea typeface="+mn-ea"/>
                <a:cs typeface="+mn-cs"/>
              </a:rPr>
              <a:t>Max: 100, Min: </a:t>
            </a:r>
            <a:r>
              <a:rPr lang="en-US" sz="2400" dirty="0">
                <a:ea typeface="+mn-ea"/>
              </a:rPr>
              <a:t>40</a:t>
            </a:r>
            <a:r>
              <a:rPr lang="en-US" sz="2400" dirty="0">
                <a:ea typeface="+mn-ea"/>
                <a:cs typeface="+mn-cs"/>
              </a:rPr>
              <a:t>, Mean: 61.1 </a:t>
            </a:r>
            <a:r>
              <a:rPr lang="en-US" sz="2400" dirty="0">
                <a:ea typeface="+mn-ea"/>
              </a:rPr>
              <a:t> </a:t>
            </a:r>
          </a:p>
          <a:p>
            <a:pPr eaLnBrk="1" hangingPunct="1">
              <a:buFont typeface="Wingdings" charset="0"/>
              <a:buChar char="n"/>
              <a:defRPr/>
            </a:pPr>
            <a:r>
              <a:rPr lang="en-US" altLang="zh-CN" sz="2400" dirty="0">
                <a:ea typeface="+mn-ea"/>
                <a:cs typeface="+mn-cs"/>
              </a:rPr>
              <a:t>Q1:  28.9</a:t>
            </a:r>
            <a:r>
              <a:rPr lang="en-US" altLang="zh-CN" sz="2400" dirty="0">
                <a:ea typeface="+mn-ea"/>
              </a:rPr>
              <a:t>/50</a:t>
            </a:r>
            <a:r>
              <a:rPr lang="en-US" altLang="zh-CN" sz="2400" dirty="0">
                <a:ea typeface="+mn-ea"/>
                <a:cs typeface="+mn-cs"/>
              </a:rPr>
              <a:t>, Q2: </a:t>
            </a:r>
            <a:r>
              <a:rPr lang="en-US" altLang="zh-CN" sz="2400" dirty="0">
                <a:ea typeface="+mn-ea"/>
              </a:rPr>
              <a:t>5.2</a:t>
            </a:r>
            <a:r>
              <a:rPr lang="en-US" altLang="zh-CN" sz="2400" dirty="0">
                <a:ea typeface="+mn-ea"/>
                <a:cs typeface="+mn-cs"/>
              </a:rPr>
              <a:t>/15, Q3: 18.1/20, Q4: 8.9/15  </a:t>
            </a:r>
            <a:endParaRPr lang="en-US" sz="2400" dirty="0">
              <a:ea typeface="+mn-ea"/>
              <a:cs typeface="+mn-cs"/>
            </a:endParaRPr>
          </a:p>
        </p:txBody>
      </p:sp>
      <p:sp>
        <p:nvSpPr>
          <p:cNvPr id="4" name="Date Placeholder 3">
            <a:extLst>
              <a:ext uri="{FF2B5EF4-FFF2-40B4-BE49-F238E27FC236}">
                <a16:creationId xmlns:a16="http://schemas.microsoft.com/office/drawing/2014/main" id="{2D266BBF-B1FB-8E0C-236A-436B37DE240E}"/>
              </a:ext>
            </a:extLst>
          </p:cNvPr>
          <p:cNvSpPr>
            <a:spLocks noGrp="1"/>
          </p:cNvSpPr>
          <p:nvPr>
            <p:ph type="dt" sz="half" idx="10"/>
          </p:nvPr>
        </p:nvSpPr>
        <p:spPr/>
        <p:txBody>
          <a:bodyPr/>
          <a:lstStyle/>
          <a:p>
            <a:fld id="{1B44C361-6681-994C-A0FC-7C36A5B0F7B5}" type="datetime1">
              <a:rPr lang="en-US" altLang="en-US" smtClean="0"/>
              <a:t>6/21/2023</a:t>
            </a:fld>
            <a:endParaRPr lang="en-US" altLang="en-US"/>
          </a:p>
        </p:txBody>
      </p:sp>
      <p:sp>
        <p:nvSpPr>
          <p:cNvPr id="5" name="Slide Number Placeholder 4">
            <a:extLst>
              <a:ext uri="{FF2B5EF4-FFF2-40B4-BE49-F238E27FC236}">
                <a16:creationId xmlns:a16="http://schemas.microsoft.com/office/drawing/2014/main" id="{E2AB2DB8-201A-B194-5A33-0F2DB8EEE9EE}"/>
              </a:ext>
            </a:extLst>
          </p:cNvPr>
          <p:cNvSpPr>
            <a:spLocks noGrp="1"/>
          </p:cNvSpPr>
          <p:nvPr>
            <p:ph type="sldNum" sz="quarter" idx="12"/>
          </p:nvPr>
        </p:nvSpPr>
        <p:spPr/>
        <p:txBody>
          <a:bodyPr/>
          <a:lstStyle/>
          <a:p>
            <a:fld id="{3FCE420A-EFF4-9442-88DA-D483459E5644}" type="slidenum">
              <a:rPr lang="en-US" altLang="en-US" smtClean="0"/>
              <a:pPr/>
              <a:t>4</a:t>
            </a:fld>
            <a:endParaRPr lang="en-US" altLang="en-US"/>
          </a:p>
        </p:txBody>
      </p:sp>
      <p:pic>
        <p:nvPicPr>
          <p:cNvPr id="6" name="Picture 5">
            <a:extLst>
              <a:ext uri="{FF2B5EF4-FFF2-40B4-BE49-F238E27FC236}">
                <a16:creationId xmlns:a16="http://schemas.microsoft.com/office/drawing/2014/main" id="{C225BE76-9AAE-1D91-CF6B-68D41D6940DE}"/>
              </a:ext>
            </a:extLst>
          </p:cNvPr>
          <p:cNvPicPr>
            <a:picLocks noChangeAspect="1"/>
          </p:cNvPicPr>
          <p:nvPr/>
        </p:nvPicPr>
        <p:blipFill>
          <a:blip r:embed="rId2"/>
          <a:stretch>
            <a:fillRect/>
          </a:stretch>
        </p:blipFill>
        <p:spPr>
          <a:xfrm>
            <a:off x="1259972" y="2070742"/>
            <a:ext cx="6624056" cy="3981481"/>
          </a:xfrm>
          <a:prstGeom prst="rect">
            <a:avLst/>
          </a:prstGeom>
        </p:spPr>
      </p:pic>
    </p:spTree>
    <p:extLst>
      <p:ext uri="{BB962C8B-B14F-4D97-AF65-F5344CB8AC3E}">
        <p14:creationId xmlns:p14="http://schemas.microsoft.com/office/powerpoint/2010/main" val="428443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AFBC9-5179-0241-9F2C-732D48C816D0}"/>
              </a:ext>
            </a:extLst>
          </p:cNvPr>
          <p:cNvSpPr>
            <a:spLocks noGrp="1"/>
          </p:cNvSpPr>
          <p:nvPr>
            <p:ph type="title" idx="4294967295"/>
          </p:nvPr>
        </p:nvSpPr>
        <p:spPr>
          <a:xfrm>
            <a:off x="457200" y="112713"/>
            <a:ext cx="8229600" cy="1139825"/>
          </a:xfrm>
        </p:spPr>
        <p:txBody>
          <a:bodyPr anchor="ctr"/>
          <a:lstStyle/>
          <a:p>
            <a:pPr eaLnBrk="1" hangingPunct="1"/>
            <a:r>
              <a:rPr lang="en-US" altLang="en-US" dirty="0">
                <a:effectLst>
                  <a:outerShdw blurRad="38100" dist="38100" dir="2700000" algn="tl">
                    <a:srgbClr val="C0C0C0"/>
                  </a:outerShdw>
                </a:effectLst>
                <a:cs typeface="Arial" panose="020B0604020202020204" pitchFamily="34" charset="0"/>
              </a:rPr>
              <a:t>CIS554 </a:t>
            </a:r>
            <a:r>
              <a:rPr lang="en-US" altLang="zh-CN" dirty="0" err="1">
                <a:effectLst>
                  <a:outerShdw blurRad="38100" dist="38100" dir="2700000" algn="tl">
                    <a:srgbClr val="C0C0C0"/>
                  </a:outerShdw>
                </a:effectLst>
                <a:cs typeface="Arial" panose="020B0604020202020204" pitchFamily="34" charset="0"/>
              </a:rPr>
              <a:t>TTh</a:t>
            </a:r>
            <a:r>
              <a:rPr lang="en-US" altLang="zh-CN" dirty="0">
                <a:effectLst>
                  <a:outerShdw blurRad="38100" dist="38100" dir="2700000" algn="tl">
                    <a:srgbClr val="C0C0C0"/>
                  </a:outerShdw>
                </a:effectLst>
                <a:cs typeface="Arial" panose="020B0604020202020204" pitchFamily="34" charset="0"/>
              </a:rPr>
              <a:t> </a:t>
            </a:r>
            <a:r>
              <a:rPr lang="en-US" altLang="en-US" dirty="0">
                <a:effectLst>
                  <a:outerShdw blurRad="38100" dist="38100" dir="2700000" algn="tl">
                    <a:srgbClr val="C0C0C0"/>
                  </a:outerShdw>
                </a:effectLst>
                <a:cs typeface="Arial" panose="020B0604020202020204" pitchFamily="34" charset="0"/>
              </a:rPr>
              <a:t>Quiz#2 Result</a:t>
            </a:r>
          </a:p>
        </p:txBody>
      </p:sp>
      <p:sp>
        <p:nvSpPr>
          <p:cNvPr id="73731" name="Content Placeholder 2">
            <a:extLst>
              <a:ext uri="{FF2B5EF4-FFF2-40B4-BE49-F238E27FC236}">
                <a16:creationId xmlns:a16="http://schemas.microsoft.com/office/drawing/2014/main" id="{5FF4045A-FB17-6544-AA73-3A8DB7BFBD09}"/>
              </a:ext>
            </a:extLst>
          </p:cNvPr>
          <p:cNvSpPr>
            <a:spLocks noGrp="1"/>
          </p:cNvSpPr>
          <p:nvPr>
            <p:ph idx="4294967295"/>
          </p:nvPr>
        </p:nvSpPr>
        <p:spPr>
          <a:xfrm>
            <a:off x="417513" y="1166813"/>
            <a:ext cx="8235950" cy="1588110"/>
          </a:xfrm>
        </p:spPr>
        <p:txBody>
          <a:bodyPr/>
          <a:lstStyle/>
          <a:p>
            <a:pPr eaLnBrk="1" hangingPunct="1">
              <a:buFont typeface="Wingdings" charset="0"/>
              <a:buChar char="n"/>
              <a:defRPr/>
            </a:pPr>
            <a:r>
              <a:rPr lang="en-US" sz="2400" dirty="0">
                <a:ea typeface="+mn-ea"/>
                <a:cs typeface="+mn-cs"/>
              </a:rPr>
              <a:t>Max: </a:t>
            </a:r>
            <a:r>
              <a:rPr lang="en-US" sz="2400" dirty="0">
                <a:ea typeface="+mn-ea"/>
              </a:rPr>
              <a:t> 85</a:t>
            </a:r>
            <a:r>
              <a:rPr lang="en-US" sz="2400" dirty="0">
                <a:ea typeface="+mn-ea"/>
                <a:cs typeface="+mn-cs"/>
              </a:rPr>
              <a:t>, Min: 2</a:t>
            </a:r>
            <a:r>
              <a:rPr lang="en-US" sz="2400" dirty="0">
                <a:ea typeface="+mn-ea"/>
              </a:rPr>
              <a:t>5</a:t>
            </a:r>
            <a:r>
              <a:rPr lang="en-US" sz="2400" dirty="0">
                <a:ea typeface="+mn-ea"/>
                <a:cs typeface="+mn-cs"/>
              </a:rPr>
              <a:t>, Mean: 51 </a:t>
            </a:r>
            <a:r>
              <a:rPr lang="en-US" sz="2400" dirty="0">
                <a:ea typeface="+mn-ea"/>
              </a:rPr>
              <a:t> </a:t>
            </a:r>
          </a:p>
          <a:p>
            <a:pPr eaLnBrk="1" hangingPunct="1">
              <a:buFont typeface="Wingdings" charset="0"/>
              <a:buChar char="n"/>
              <a:defRPr/>
            </a:pPr>
            <a:r>
              <a:rPr lang="en-US" altLang="zh-CN" sz="2400" dirty="0">
                <a:ea typeface="+mn-ea"/>
                <a:cs typeface="+mn-cs"/>
              </a:rPr>
              <a:t>Q1:  </a:t>
            </a:r>
            <a:r>
              <a:rPr lang="en-US" altLang="zh-CN" sz="2400" dirty="0">
                <a:ea typeface="+mn-ea"/>
              </a:rPr>
              <a:t>28.7/50</a:t>
            </a:r>
            <a:r>
              <a:rPr lang="en-US" altLang="zh-CN" sz="2400" dirty="0">
                <a:ea typeface="+mn-ea"/>
                <a:cs typeface="+mn-cs"/>
              </a:rPr>
              <a:t>, Q2: 3.3/15, Q3: 10.7/20, Q4: 8.3/15  </a:t>
            </a:r>
            <a:endParaRPr lang="en-US" sz="2400" dirty="0">
              <a:ea typeface="+mn-ea"/>
              <a:cs typeface="+mn-cs"/>
            </a:endParaRPr>
          </a:p>
        </p:txBody>
      </p:sp>
      <p:sp>
        <p:nvSpPr>
          <p:cNvPr id="4" name="Date Placeholder 3">
            <a:extLst>
              <a:ext uri="{FF2B5EF4-FFF2-40B4-BE49-F238E27FC236}">
                <a16:creationId xmlns:a16="http://schemas.microsoft.com/office/drawing/2014/main" id="{2D266BBF-B1FB-8E0C-236A-436B37DE240E}"/>
              </a:ext>
            </a:extLst>
          </p:cNvPr>
          <p:cNvSpPr>
            <a:spLocks noGrp="1"/>
          </p:cNvSpPr>
          <p:nvPr>
            <p:ph type="dt" sz="half" idx="10"/>
          </p:nvPr>
        </p:nvSpPr>
        <p:spPr/>
        <p:txBody>
          <a:bodyPr/>
          <a:lstStyle/>
          <a:p>
            <a:fld id="{1B44C361-6681-994C-A0FC-7C36A5B0F7B5}" type="datetime1">
              <a:rPr lang="en-US" altLang="en-US" smtClean="0"/>
              <a:t>6/21/2023</a:t>
            </a:fld>
            <a:endParaRPr lang="en-US" altLang="en-US"/>
          </a:p>
        </p:txBody>
      </p:sp>
      <p:sp>
        <p:nvSpPr>
          <p:cNvPr id="5" name="Slide Number Placeholder 4">
            <a:extLst>
              <a:ext uri="{FF2B5EF4-FFF2-40B4-BE49-F238E27FC236}">
                <a16:creationId xmlns:a16="http://schemas.microsoft.com/office/drawing/2014/main" id="{E2AB2DB8-201A-B194-5A33-0F2DB8EEE9EE}"/>
              </a:ext>
            </a:extLst>
          </p:cNvPr>
          <p:cNvSpPr>
            <a:spLocks noGrp="1"/>
          </p:cNvSpPr>
          <p:nvPr>
            <p:ph type="sldNum" sz="quarter" idx="12"/>
          </p:nvPr>
        </p:nvSpPr>
        <p:spPr/>
        <p:txBody>
          <a:bodyPr/>
          <a:lstStyle/>
          <a:p>
            <a:fld id="{3FCE420A-EFF4-9442-88DA-D483459E5644}" type="slidenum">
              <a:rPr lang="en-US" altLang="en-US" smtClean="0"/>
              <a:pPr/>
              <a:t>5</a:t>
            </a:fld>
            <a:endParaRPr lang="en-US" altLang="en-US"/>
          </a:p>
        </p:txBody>
      </p:sp>
      <p:pic>
        <p:nvPicPr>
          <p:cNvPr id="3" name="Picture 2">
            <a:extLst>
              <a:ext uri="{FF2B5EF4-FFF2-40B4-BE49-F238E27FC236}">
                <a16:creationId xmlns:a16="http://schemas.microsoft.com/office/drawing/2014/main" id="{D1BCC3B7-89BB-1AAC-2902-1787EC22D5A4}"/>
              </a:ext>
            </a:extLst>
          </p:cNvPr>
          <p:cNvPicPr>
            <a:picLocks noChangeAspect="1"/>
          </p:cNvPicPr>
          <p:nvPr/>
        </p:nvPicPr>
        <p:blipFill>
          <a:blip r:embed="rId2"/>
          <a:stretch>
            <a:fillRect/>
          </a:stretch>
        </p:blipFill>
        <p:spPr>
          <a:xfrm>
            <a:off x="1047960" y="2020645"/>
            <a:ext cx="6975055" cy="4192454"/>
          </a:xfrm>
          <a:prstGeom prst="rect">
            <a:avLst/>
          </a:prstGeom>
        </p:spPr>
      </p:pic>
    </p:spTree>
    <p:extLst>
      <p:ext uri="{BB962C8B-B14F-4D97-AF65-F5344CB8AC3E}">
        <p14:creationId xmlns:p14="http://schemas.microsoft.com/office/powerpoint/2010/main" val="4052207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1586" name="Rectangle 2">
            <a:extLst>
              <a:ext uri="{FF2B5EF4-FFF2-40B4-BE49-F238E27FC236}">
                <a16:creationId xmlns:a16="http://schemas.microsoft.com/office/drawing/2014/main" id="{A7637807-355C-7140-AFCA-D05E71E87FD3}"/>
              </a:ext>
            </a:extLst>
          </p:cNvPr>
          <p:cNvSpPr>
            <a:spLocks noGrp="1" noChangeArrowheads="1"/>
          </p:cNvSpPr>
          <p:nvPr>
            <p:ph type="title" idx="4294967295"/>
          </p:nvPr>
        </p:nvSpPr>
        <p:spPr>
          <a:xfrm>
            <a:off x="304800" y="0"/>
            <a:ext cx="8382000" cy="989013"/>
          </a:xfrm>
        </p:spPr>
        <p:txBody>
          <a:bodyPr anchor="ctr"/>
          <a:lstStyle/>
          <a:p>
            <a:pPr eaLnBrk="1" hangingPunct="1"/>
            <a:r>
              <a:rPr lang="en-US" altLang="en-US" sz="3800">
                <a:effectLst>
                  <a:outerShdw blurRad="38100" dist="38100" dir="2700000" algn="tl">
                    <a:srgbClr val="C0C0C0"/>
                  </a:outerShdw>
                </a:effectLst>
                <a:ea typeface="ＭＳ Ｐゴシック" panose="020B0600070205080204" pitchFamily="34" charset="-128"/>
              </a:rPr>
              <a:t>Network Layer</a:t>
            </a:r>
          </a:p>
        </p:txBody>
      </p:sp>
      <p:sp>
        <p:nvSpPr>
          <p:cNvPr id="20485" name="Rectangle 3">
            <a:extLst>
              <a:ext uri="{FF2B5EF4-FFF2-40B4-BE49-F238E27FC236}">
                <a16:creationId xmlns:a16="http://schemas.microsoft.com/office/drawing/2014/main" id="{5F710BF7-6BB5-BF4E-AD14-6FB2274132B3}"/>
              </a:ext>
            </a:extLst>
          </p:cNvPr>
          <p:cNvSpPr>
            <a:spLocks noGrp="1" noChangeArrowheads="1"/>
          </p:cNvSpPr>
          <p:nvPr>
            <p:ph type="body" sz="half" idx="4294967295"/>
          </p:nvPr>
        </p:nvSpPr>
        <p:spPr>
          <a:xfrm>
            <a:off x="0" y="831850"/>
            <a:ext cx="8736013" cy="5170488"/>
          </a:xfrm>
        </p:spPr>
        <p:txBody>
          <a:bodyPr/>
          <a:lstStyle/>
          <a:p>
            <a:pPr eaLnBrk="1" hangingPunct="1"/>
            <a:r>
              <a:rPr lang="en-US" altLang="zh-CN" sz="2600">
                <a:ea typeface="宋体" panose="02010600030101010101" pitchFamily="2" charset="-122"/>
              </a:rPr>
              <a:t>Main concern: end-to-end transmission</a:t>
            </a:r>
          </a:p>
          <a:p>
            <a:pPr lvl="1" eaLnBrk="1" hangingPunct="1"/>
            <a:r>
              <a:rPr lang="en-US" altLang="zh-CN" sz="2000" dirty="0">
                <a:ea typeface="宋体" panose="02010600030101010101" pitchFamily="2" charset="-122"/>
              </a:rPr>
              <a:t>Perhaps over many hops at intermediate nodes</a:t>
            </a:r>
          </a:p>
          <a:p>
            <a:pPr eaLnBrk="1" hangingPunct="1"/>
            <a:r>
              <a:rPr lang="en-US" altLang="en-US" sz="2200" dirty="0">
                <a:ea typeface="ＭＳ Ｐゴシック" panose="020B0600070205080204" pitchFamily="34" charset="-128"/>
              </a:rPr>
              <a:t>Services provided to transport layer</a:t>
            </a:r>
          </a:p>
          <a:p>
            <a:pPr lvl="1" eaLnBrk="1" hangingPunct="1"/>
            <a:r>
              <a:rPr lang="en-US" altLang="en-US" sz="2000" dirty="0"/>
              <a:t>Transport segment from sending </a:t>
            </a:r>
            <a:br>
              <a:rPr lang="en-US" altLang="en-US" sz="2000" dirty="0"/>
            </a:br>
            <a:r>
              <a:rPr lang="en-US" altLang="en-US" sz="2000" dirty="0"/>
              <a:t>to receiving host </a:t>
            </a:r>
          </a:p>
          <a:p>
            <a:pPr lvl="1" eaLnBrk="1" hangingPunct="1"/>
            <a:r>
              <a:rPr lang="en-US" altLang="en-US" sz="2000" dirty="0"/>
              <a:t>On sending side </a:t>
            </a:r>
            <a:br>
              <a:rPr lang="en-US" altLang="en-US" sz="2000" dirty="0"/>
            </a:br>
            <a:r>
              <a:rPr lang="en-US" altLang="en-US" sz="2000" dirty="0"/>
              <a:t>encapsulates segments into datagrams</a:t>
            </a:r>
          </a:p>
          <a:p>
            <a:pPr lvl="1" eaLnBrk="1" hangingPunct="1"/>
            <a:r>
              <a:rPr lang="en-US" altLang="en-US" sz="2000" dirty="0"/>
              <a:t>On receiving side, delivers segments </a:t>
            </a:r>
            <a:br>
              <a:rPr lang="en-US" altLang="en-US" sz="2000" dirty="0"/>
            </a:br>
            <a:r>
              <a:rPr lang="en-US" altLang="en-US" sz="2000" dirty="0"/>
              <a:t>to transport layer</a:t>
            </a:r>
          </a:p>
          <a:p>
            <a:pPr eaLnBrk="1" hangingPunct="1"/>
            <a:r>
              <a:rPr lang="en-US" altLang="en-US" sz="2200" dirty="0">
                <a:ea typeface="ＭＳ Ｐゴシック" panose="020B0600070205080204" pitchFamily="34" charset="-128"/>
              </a:rPr>
              <a:t>Network layer protocols in </a:t>
            </a:r>
            <a:br>
              <a:rPr lang="en-US" altLang="en-US" sz="2200" dirty="0">
                <a:ea typeface="ＭＳ Ｐゴシック" panose="020B0600070205080204" pitchFamily="34" charset="-128"/>
              </a:rPr>
            </a:br>
            <a:r>
              <a:rPr lang="en-US" altLang="en-US" sz="2200" b="1" i="1" dirty="0">
                <a:solidFill>
                  <a:schemeClr val="tx2"/>
                </a:solidFill>
                <a:ea typeface="ＭＳ Ｐゴシック" panose="020B0600070205080204" pitchFamily="34" charset="-128"/>
              </a:rPr>
              <a:t>every</a:t>
            </a:r>
            <a:r>
              <a:rPr lang="en-US" altLang="en-US" sz="2200" dirty="0">
                <a:solidFill>
                  <a:schemeClr val="tx2"/>
                </a:solidFill>
                <a:ea typeface="ＭＳ Ｐゴシック" panose="020B0600070205080204" pitchFamily="34" charset="-128"/>
              </a:rPr>
              <a:t> </a:t>
            </a:r>
            <a:r>
              <a:rPr lang="en-US" altLang="en-US" sz="2200" dirty="0">
                <a:ea typeface="ＭＳ Ｐゴシック" panose="020B0600070205080204" pitchFamily="34" charset="-128"/>
              </a:rPr>
              <a:t>host, router</a:t>
            </a:r>
          </a:p>
          <a:p>
            <a:pPr eaLnBrk="1" hangingPunct="1"/>
            <a:r>
              <a:rPr lang="en-US" altLang="en-US" sz="2200" dirty="0">
                <a:ea typeface="ＭＳ Ｐゴシック" panose="020B0600070205080204" pitchFamily="34" charset="-128"/>
              </a:rPr>
              <a:t>Router examines header fields in all </a:t>
            </a:r>
            <a:br>
              <a:rPr lang="en-US" altLang="en-US" sz="2200" dirty="0">
                <a:ea typeface="ＭＳ Ｐゴシック" panose="020B0600070205080204" pitchFamily="34" charset="-128"/>
              </a:rPr>
            </a:br>
            <a:r>
              <a:rPr lang="en-US" altLang="en-US" sz="2200" dirty="0">
                <a:ea typeface="ＭＳ Ｐゴシック" panose="020B0600070205080204" pitchFamily="34" charset="-128"/>
              </a:rPr>
              <a:t>IP datagrams passing through it</a:t>
            </a:r>
          </a:p>
        </p:txBody>
      </p:sp>
      <p:sp>
        <p:nvSpPr>
          <p:cNvPr id="20486" name="Freeform 4">
            <a:extLst>
              <a:ext uri="{FF2B5EF4-FFF2-40B4-BE49-F238E27FC236}">
                <a16:creationId xmlns:a16="http://schemas.microsoft.com/office/drawing/2014/main" id="{65CEBC02-B666-024E-B358-EBC6F2B453AD}"/>
              </a:ext>
            </a:extLst>
          </p:cNvPr>
          <p:cNvSpPr>
            <a:spLocks/>
          </p:cNvSpPr>
          <p:nvPr/>
        </p:nvSpPr>
        <p:spPr bwMode="auto">
          <a:xfrm>
            <a:off x="7108825" y="2574925"/>
            <a:ext cx="1798638" cy="1674813"/>
          </a:xfrm>
          <a:custGeom>
            <a:avLst/>
            <a:gdLst>
              <a:gd name="T0" fmla="*/ 2147483647 w 1292"/>
              <a:gd name="T1" fmla="*/ 2147483647 h 1255"/>
              <a:gd name="T2" fmla="*/ 2147483647 w 1292"/>
              <a:gd name="T3" fmla="*/ 2147483647 h 1255"/>
              <a:gd name="T4" fmla="*/ 2147483647 w 1292"/>
              <a:gd name="T5" fmla="*/ 2147483647 h 1255"/>
              <a:gd name="T6" fmla="*/ 2147483647 w 1292"/>
              <a:gd name="T7" fmla="*/ 2147483647 h 1255"/>
              <a:gd name="T8" fmla="*/ 2147483647 w 1292"/>
              <a:gd name="T9" fmla="*/ 2147483647 h 1255"/>
              <a:gd name="T10" fmla="*/ 2147483647 w 1292"/>
              <a:gd name="T11" fmla="*/ 2147483647 h 1255"/>
              <a:gd name="T12" fmla="*/ 2147483647 w 1292"/>
              <a:gd name="T13" fmla="*/ 2147483647 h 1255"/>
              <a:gd name="T14" fmla="*/ 2147483647 w 1292"/>
              <a:gd name="T15" fmla="*/ 2147483647 h 1255"/>
              <a:gd name="T16" fmla="*/ 2147483647 w 1292"/>
              <a:gd name="T17" fmla="*/ 2147483647 h 1255"/>
              <a:gd name="T18" fmla="*/ 2147483647 w 1292"/>
              <a:gd name="T19" fmla="*/ 2147483647 h 1255"/>
              <a:gd name="T20" fmla="*/ 2147483647 w 1292"/>
              <a:gd name="T21" fmla="*/ 2147483647 h 1255"/>
              <a:gd name="T22" fmla="*/ 2147483647 w 1292"/>
              <a:gd name="T23" fmla="*/ 2147483647 h 1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92"/>
              <a:gd name="T37" fmla="*/ 0 h 1255"/>
              <a:gd name="T38" fmla="*/ 1292 w 1292"/>
              <a:gd name="T39" fmla="*/ 1255 h 12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92" h="1255">
                <a:moveTo>
                  <a:pt x="239" y="7"/>
                </a:moveTo>
                <a:cubicBezTo>
                  <a:pt x="120" y="14"/>
                  <a:pt x="70" y="71"/>
                  <a:pt x="35" y="157"/>
                </a:cubicBezTo>
                <a:cubicBezTo>
                  <a:pt x="0" y="243"/>
                  <a:pt x="26" y="411"/>
                  <a:pt x="29" y="523"/>
                </a:cubicBezTo>
                <a:cubicBezTo>
                  <a:pt x="32" y="635"/>
                  <a:pt x="17" y="771"/>
                  <a:pt x="53" y="829"/>
                </a:cubicBezTo>
                <a:cubicBezTo>
                  <a:pt x="89" y="887"/>
                  <a:pt x="146" y="821"/>
                  <a:pt x="245" y="871"/>
                </a:cubicBezTo>
                <a:cubicBezTo>
                  <a:pt x="344" y="921"/>
                  <a:pt x="522" y="1068"/>
                  <a:pt x="647" y="1129"/>
                </a:cubicBezTo>
                <a:cubicBezTo>
                  <a:pt x="772" y="1190"/>
                  <a:pt x="903" y="1255"/>
                  <a:pt x="995" y="1237"/>
                </a:cubicBezTo>
                <a:cubicBezTo>
                  <a:pt x="1087" y="1219"/>
                  <a:pt x="1153" y="1153"/>
                  <a:pt x="1199" y="1021"/>
                </a:cubicBezTo>
                <a:cubicBezTo>
                  <a:pt x="1245" y="889"/>
                  <a:pt x="1270" y="580"/>
                  <a:pt x="1271" y="445"/>
                </a:cubicBezTo>
                <a:cubicBezTo>
                  <a:pt x="1272" y="310"/>
                  <a:pt x="1292" y="266"/>
                  <a:pt x="1205" y="211"/>
                </a:cubicBezTo>
                <a:cubicBezTo>
                  <a:pt x="1118" y="156"/>
                  <a:pt x="908" y="150"/>
                  <a:pt x="749" y="115"/>
                </a:cubicBezTo>
                <a:cubicBezTo>
                  <a:pt x="590" y="80"/>
                  <a:pt x="358" y="0"/>
                  <a:pt x="239" y="7"/>
                </a:cubicBez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487" name="Freeform 5">
            <a:extLst>
              <a:ext uri="{FF2B5EF4-FFF2-40B4-BE49-F238E27FC236}">
                <a16:creationId xmlns:a16="http://schemas.microsoft.com/office/drawing/2014/main" id="{5636139B-F33A-8145-B806-5D5196ECDD07}"/>
              </a:ext>
            </a:extLst>
          </p:cNvPr>
          <p:cNvSpPr>
            <a:spLocks/>
          </p:cNvSpPr>
          <p:nvPr/>
        </p:nvSpPr>
        <p:spPr bwMode="auto">
          <a:xfrm>
            <a:off x="5229225" y="2432050"/>
            <a:ext cx="1866900" cy="1589088"/>
          </a:xfrm>
          <a:custGeom>
            <a:avLst/>
            <a:gdLst>
              <a:gd name="T0" fmla="*/ 2147483647 w 1340"/>
              <a:gd name="T1" fmla="*/ 2147483647 h 1191"/>
              <a:gd name="T2" fmla="*/ 2147483647 w 1340"/>
              <a:gd name="T3" fmla="*/ 2147483647 h 1191"/>
              <a:gd name="T4" fmla="*/ 2147483647 w 1340"/>
              <a:gd name="T5" fmla="*/ 2147483647 h 1191"/>
              <a:gd name="T6" fmla="*/ 2147483647 w 1340"/>
              <a:gd name="T7" fmla="*/ 2147483647 h 1191"/>
              <a:gd name="T8" fmla="*/ 2147483647 w 1340"/>
              <a:gd name="T9" fmla="*/ 2147483647 h 1191"/>
              <a:gd name="T10" fmla="*/ 2147483647 w 1340"/>
              <a:gd name="T11" fmla="*/ 2147483647 h 1191"/>
              <a:gd name="T12" fmla="*/ 2147483647 w 1340"/>
              <a:gd name="T13" fmla="*/ 2147483647 h 1191"/>
              <a:gd name="T14" fmla="*/ 2147483647 w 1340"/>
              <a:gd name="T15" fmla="*/ 2147483647 h 1191"/>
              <a:gd name="T16" fmla="*/ 2147483647 w 1340"/>
              <a:gd name="T17" fmla="*/ 2147483647 h 1191"/>
              <a:gd name="T18" fmla="*/ 2147483647 w 1340"/>
              <a:gd name="T19" fmla="*/ 2147483647 h 1191"/>
              <a:gd name="T20" fmla="*/ 2147483647 w 1340"/>
              <a:gd name="T21" fmla="*/ 2147483647 h 1191"/>
              <a:gd name="T22" fmla="*/ 2147483647 w 1340"/>
              <a:gd name="T23" fmla="*/ 2147483647 h 11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40"/>
              <a:gd name="T37" fmla="*/ 0 h 1191"/>
              <a:gd name="T38" fmla="*/ 1340 w 1340"/>
              <a:gd name="T39" fmla="*/ 1191 h 11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40" h="1191">
                <a:moveTo>
                  <a:pt x="550" y="42"/>
                </a:moveTo>
                <a:cubicBezTo>
                  <a:pt x="437" y="4"/>
                  <a:pt x="164" y="0"/>
                  <a:pt x="82" y="60"/>
                </a:cubicBezTo>
                <a:cubicBezTo>
                  <a:pt x="0" y="120"/>
                  <a:pt x="67" y="292"/>
                  <a:pt x="58" y="402"/>
                </a:cubicBezTo>
                <a:cubicBezTo>
                  <a:pt x="49" y="512"/>
                  <a:pt x="19" y="642"/>
                  <a:pt x="28" y="720"/>
                </a:cubicBezTo>
                <a:cubicBezTo>
                  <a:pt x="37" y="798"/>
                  <a:pt x="27" y="844"/>
                  <a:pt x="112" y="870"/>
                </a:cubicBezTo>
                <a:cubicBezTo>
                  <a:pt x="197" y="896"/>
                  <a:pt x="450" y="833"/>
                  <a:pt x="538" y="876"/>
                </a:cubicBezTo>
                <a:cubicBezTo>
                  <a:pt x="626" y="919"/>
                  <a:pt x="524" y="1091"/>
                  <a:pt x="640" y="1128"/>
                </a:cubicBezTo>
                <a:cubicBezTo>
                  <a:pt x="756" y="1165"/>
                  <a:pt x="1128" y="1191"/>
                  <a:pt x="1234" y="1098"/>
                </a:cubicBezTo>
                <a:cubicBezTo>
                  <a:pt x="1340" y="1005"/>
                  <a:pt x="1281" y="696"/>
                  <a:pt x="1276" y="570"/>
                </a:cubicBezTo>
                <a:cubicBezTo>
                  <a:pt x="1271" y="444"/>
                  <a:pt x="1290" y="389"/>
                  <a:pt x="1204" y="342"/>
                </a:cubicBezTo>
                <a:cubicBezTo>
                  <a:pt x="1118" y="295"/>
                  <a:pt x="868" y="338"/>
                  <a:pt x="760" y="288"/>
                </a:cubicBezTo>
                <a:cubicBezTo>
                  <a:pt x="652" y="238"/>
                  <a:pt x="663" y="80"/>
                  <a:pt x="550" y="42"/>
                </a:cubicBez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488" name="Freeform 6">
            <a:extLst>
              <a:ext uri="{FF2B5EF4-FFF2-40B4-BE49-F238E27FC236}">
                <a16:creationId xmlns:a16="http://schemas.microsoft.com/office/drawing/2014/main" id="{D5F37DCD-AF98-6D4B-B53A-B6ED5B3687D4}"/>
              </a:ext>
            </a:extLst>
          </p:cNvPr>
          <p:cNvSpPr>
            <a:spLocks/>
          </p:cNvSpPr>
          <p:nvPr/>
        </p:nvSpPr>
        <p:spPr bwMode="auto">
          <a:xfrm>
            <a:off x="5597525" y="3883025"/>
            <a:ext cx="2974975" cy="2219325"/>
          </a:xfrm>
          <a:custGeom>
            <a:avLst/>
            <a:gdLst>
              <a:gd name="T0" fmla="*/ 2147483647 w 2135"/>
              <a:gd name="T1" fmla="*/ 2147483647 h 1662"/>
              <a:gd name="T2" fmla="*/ 2147483647 w 2135"/>
              <a:gd name="T3" fmla="*/ 2147483647 h 1662"/>
              <a:gd name="T4" fmla="*/ 2147483647 w 2135"/>
              <a:gd name="T5" fmla="*/ 2147483647 h 1662"/>
              <a:gd name="T6" fmla="*/ 2147483647 w 2135"/>
              <a:gd name="T7" fmla="*/ 2147483647 h 1662"/>
              <a:gd name="T8" fmla="*/ 2147483647 w 2135"/>
              <a:gd name="T9" fmla="*/ 2147483647 h 1662"/>
              <a:gd name="T10" fmla="*/ 2147483647 w 2135"/>
              <a:gd name="T11" fmla="*/ 2147483647 h 1662"/>
              <a:gd name="T12" fmla="*/ 2147483647 w 2135"/>
              <a:gd name="T13" fmla="*/ 2147483647 h 1662"/>
              <a:gd name="T14" fmla="*/ 2147483647 w 2135"/>
              <a:gd name="T15" fmla="*/ 2147483647 h 1662"/>
              <a:gd name="T16" fmla="*/ 2147483647 w 2135"/>
              <a:gd name="T17" fmla="*/ 2147483647 h 1662"/>
              <a:gd name="T18" fmla="*/ 2147483647 w 2135"/>
              <a:gd name="T19" fmla="*/ 2147483647 h 1662"/>
              <a:gd name="T20" fmla="*/ 2147483647 w 2135"/>
              <a:gd name="T21" fmla="*/ 2147483647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35"/>
              <a:gd name="T34" fmla="*/ 0 h 1662"/>
              <a:gd name="T35" fmla="*/ 2135 w 2135"/>
              <a:gd name="T36" fmla="*/ 1662 h 16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20489" name="Group 7">
            <a:extLst>
              <a:ext uri="{FF2B5EF4-FFF2-40B4-BE49-F238E27FC236}">
                <a16:creationId xmlns:a16="http://schemas.microsoft.com/office/drawing/2014/main" id="{27F76DBB-2658-3843-A511-CB9C11137D37}"/>
              </a:ext>
            </a:extLst>
          </p:cNvPr>
          <p:cNvGrpSpPr>
            <a:grpSpLocks/>
          </p:cNvGrpSpPr>
          <p:nvPr/>
        </p:nvGrpSpPr>
        <p:grpSpPr bwMode="auto">
          <a:xfrm>
            <a:off x="5346700" y="2566988"/>
            <a:ext cx="733425" cy="319087"/>
            <a:chOff x="3552" y="246"/>
            <a:chExt cx="527" cy="248"/>
          </a:xfrm>
        </p:grpSpPr>
        <p:graphicFrame>
          <p:nvGraphicFramePr>
            <p:cNvPr id="20898" name="Object 8">
              <a:extLst>
                <a:ext uri="{FF2B5EF4-FFF2-40B4-BE49-F238E27FC236}">
                  <a16:creationId xmlns:a16="http://schemas.microsoft.com/office/drawing/2014/main" id="{1AECE230-2347-6C45-B635-84D8E0D368EA}"/>
                </a:ext>
              </a:extLst>
            </p:cNvPr>
            <p:cNvGraphicFramePr>
              <a:graphicFrameLocks noChangeAspect="1"/>
            </p:cNvGraphicFramePr>
            <p:nvPr/>
          </p:nvGraphicFramePr>
          <p:xfrm>
            <a:off x="3552" y="246"/>
            <a:ext cx="299" cy="248"/>
          </p:xfrm>
          <a:graphic>
            <a:graphicData uri="http://schemas.openxmlformats.org/presentationml/2006/ole">
              <mc:AlternateContent xmlns:mc="http://schemas.openxmlformats.org/markup-compatibility/2006">
                <mc:Choice xmlns:v="urn:schemas-microsoft-com:vml" Requires="v">
                  <p:oleObj name="Clip" r:id="rId2" imgW="17462500" imgH="14478000" progId="MS_ClipArt_Gallery.2">
                    <p:embed/>
                  </p:oleObj>
                </mc:Choice>
                <mc:Fallback>
                  <p:oleObj name="Clip" r:id="rId2" imgW="17462500" imgH="14478000" progId="MS_ClipArt_Gallery.2">
                    <p:embed/>
                    <p:pic>
                      <p:nvPicPr>
                        <p:cNvPr id="0" name="Object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2" y="246"/>
                          <a:ext cx="299" cy="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0899" name="Object 9">
              <a:extLst>
                <a:ext uri="{FF2B5EF4-FFF2-40B4-BE49-F238E27FC236}">
                  <a16:creationId xmlns:a16="http://schemas.microsoft.com/office/drawing/2014/main" id="{BA75F1C6-DE2C-A342-A861-3839E7FF551B}"/>
                </a:ext>
              </a:extLst>
            </p:cNvPr>
            <p:cNvGraphicFramePr>
              <a:graphicFrameLocks noChangeAspect="1"/>
            </p:cNvGraphicFramePr>
            <p:nvPr/>
          </p:nvGraphicFramePr>
          <p:xfrm>
            <a:off x="3878" y="338"/>
            <a:ext cx="201" cy="144"/>
          </p:xfrm>
          <a:graphic>
            <a:graphicData uri="http://schemas.openxmlformats.org/presentationml/2006/ole">
              <mc:AlternateContent xmlns:mc="http://schemas.openxmlformats.org/markup-compatibility/2006">
                <mc:Choice xmlns:v="urn:schemas-microsoft-com:vml" Requires="v">
                  <p:oleObj name="Clip" r:id="rId4" imgW="685800" imgH="482600" progId="MS_ClipArt_Gallery.2">
                    <p:embed/>
                  </p:oleObj>
                </mc:Choice>
                <mc:Fallback>
                  <p:oleObj name="Clip" r:id="rId4" imgW="685800" imgH="482600" progId="MS_ClipArt_Gallery.2">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8" y="338"/>
                          <a:ext cx="201"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0900" name="Line 10">
              <a:extLst>
                <a:ext uri="{FF2B5EF4-FFF2-40B4-BE49-F238E27FC236}">
                  <a16:creationId xmlns:a16="http://schemas.microsoft.com/office/drawing/2014/main" id="{5A2251D5-C891-6A42-8228-A1008152DFE0}"/>
                </a:ext>
              </a:extLst>
            </p:cNvPr>
            <p:cNvSpPr>
              <a:spLocks noChangeShapeType="1"/>
            </p:cNvSpPr>
            <p:nvPr/>
          </p:nvSpPr>
          <p:spPr bwMode="auto">
            <a:xfrm flipV="1">
              <a:off x="3844" y="434"/>
              <a:ext cx="82" cy="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490" name="Group 11">
            <a:extLst>
              <a:ext uri="{FF2B5EF4-FFF2-40B4-BE49-F238E27FC236}">
                <a16:creationId xmlns:a16="http://schemas.microsoft.com/office/drawing/2014/main" id="{04165FB3-F4DA-1F4A-83B2-994FC0D98037}"/>
              </a:ext>
            </a:extLst>
          </p:cNvPr>
          <p:cNvGrpSpPr>
            <a:grpSpLocks/>
          </p:cNvGrpSpPr>
          <p:nvPr/>
        </p:nvGrpSpPr>
        <p:grpSpPr bwMode="auto">
          <a:xfrm>
            <a:off x="5346700" y="3162300"/>
            <a:ext cx="733425" cy="319088"/>
            <a:chOff x="3552" y="246"/>
            <a:chExt cx="527" cy="248"/>
          </a:xfrm>
        </p:grpSpPr>
        <p:graphicFrame>
          <p:nvGraphicFramePr>
            <p:cNvPr id="20895" name="Object 12">
              <a:extLst>
                <a:ext uri="{FF2B5EF4-FFF2-40B4-BE49-F238E27FC236}">
                  <a16:creationId xmlns:a16="http://schemas.microsoft.com/office/drawing/2014/main" id="{A323DFD9-17FF-3B4E-8744-DAA537331BF5}"/>
                </a:ext>
              </a:extLst>
            </p:cNvPr>
            <p:cNvGraphicFramePr>
              <a:graphicFrameLocks noChangeAspect="1"/>
            </p:cNvGraphicFramePr>
            <p:nvPr/>
          </p:nvGraphicFramePr>
          <p:xfrm>
            <a:off x="3552" y="246"/>
            <a:ext cx="299" cy="248"/>
          </p:xfrm>
          <a:graphic>
            <a:graphicData uri="http://schemas.openxmlformats.org/presentationml/2006/ole">
              <mc:AlternateContent xmlns:mc="http://schemas.openxmlformats.org/markup-compatibility/2006">
                <mc:Choice xmlns:v="urn:schemas-microsoft-com:vml" Requires="v">
                  <p:oleObj name="Clip" r:id="rId6" imgW="17462500" imgH="14478000" progId="MS_ClipArt_Gallery.2">
                    <p:embed/>
                  </p:oleObj>
                </mc:Choice>
                <mc:Fallback>
                  <p:oleObj name="Clip" r:id="rId6" imgW="17462500" imgH="14478000" progId="MS_ClipArt_Gallery.2">
                    <p:embed/>
                    <p:pic>
                      <p:nvPicPr>
                        <p:cNvPr id="0" name="Object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2" y="246"/>
                          <a:ext cx="299" cy="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0896" name="Object 13">
              <a:extLst>
                <a:ext uri="{FF2B5EF4-FFF2-40B4-BE49-F238E27FC236}">
                  <a16:creationId xmlns:a16="http://schemas.microsoft.com/office/drawing/2014/main" id="{D847DB0C-8266-2142-8EC5-D50115DAE81C}"/>
                </a:ext>
              </a:extLst>
            </p:cNvPr>
            <p:cNvGraphicFramePr>
              <a:graphicFrameLocks noChangeAspect="1"/>
            </p:cNvGraphicFramePr>
            <p:nvPr/>
          </p:nvGraphicFramePr>
          <p:xfrm>
            <a:off x="3878" y="338"/>
            <a:ext cx="201" cy="144"/>
          </p:xfrm>
          <a:graphic>
            <a:graphicData uri="http://schemas.openxmlformats.org/presentationml/2006/ole">
              <mc:AlternateContent xmlns:mc="http://schemas.openxmlformats.org/markup-compatibility/2006">
                <mc:Choice xmlns:v="urn:schemas-microsoft-com:vml" Requires="v">
                  <p:oleObj name="Clip" r:id="rId7" imgW="685800" imgH="482600" progId="MS_ClipArt_Gallery.2">
                    <p:embed/>
                  </p:oleObj>
                </mc:Choice>
                <mc:Fallback>
                  <p:oleObj name="Clip" r:id="rId7" imgW="685800" imgH="482600" progId="MS_ClipArt_Gallery.2">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8" y="338"/>
                          <a:ext cx="201"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0897" name="Line 14">
              <a:extLst>
                <a:ext uri="{FF2B5EF4-FFF2-40B4-BE49-F238E27FC236}">
                  <a16:creationId xmlns:a16="http://schemas.microsoft.com/office/drawing/2014/main" id="{2007DB7D-FEC4-E848-855C-06AF2C7CBF50}"/>
                </a:ext>
              </a:extLst>
            </p:cNvPr>
            <p:cNvSpPr>
              <a:spLocks noChangeShapeType="1"/>
            </p:cNvSpPr>
            <p:nvPr/>
          </p:nvSpPr>
          <p:spPr bwMode="auto">
            <a:xfrm flipV="1">
              <a:off x="3844" y="434"/>
              <a:ext cx="82" cy="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491" name="Group 15">
            <a:extLst>
              <a:ext uri="{FF2B5EF4-FFF2-40B4-BE49-F238E27FC236}">
                <a16:creationId xmlns:a16="http://schemas.microsoft.com/office/drawing/2014/main" id="{42266BE2-5F12-0F46-AB19-D138CBB3644D}"/>
              </a:ext>
            </a:extLst>
          </p:cNvPr>
          <p:cNvGrpSpPr>
            <a:grpSpLocks/>
          </p:cNvGrpSpPr>
          <p:nvPr/>
        </p:nvGrpSpPr>
        <p:grpSpPr bwMode="auto">
          <a:xfrm>
            <a:off x="5722938" y="2949575"/>
            <a:ext cx="69850" cy="214313"/>
            <a:chOff x="3842" y="406"/>
            <a:chExt cx="51" cy="167"/>
          </a:xfrm>
        </p:grpSpPr>
        <p:sp>
          <p:nvSpPr>
            <p:cNvPr id="20892" name="Oval 16">
              <a:extLst>
                <a:ext uri="{FF2B5EF4-FFF2-40B4-BE49-F238E27FC236}">
                  <a16:creationId xmlns:a16="http://schemas.microsoft.com/office/drawing/2014/main" id="{5EAA4830-B842-8643-91F9-17F4CF90C099}"/>
                </a:ext>
              </a:extLst>
            </p:cNvPr>
            <p:cNvSpPr>
              <a:spLocks noChangeArrowheads="1"/>
            </p:cNvSpPr>
            <p:nvPr/>
          </p:nvSpPr>
          <p:spPr bwMode="auto">
            <a:xfrm>
              <a:off x="3842" y="406"/>
              <a:ext cx="47" cy="4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93" name="Oval 17">
              <a:extLst>
                <a:ext uri="{FF2B5EF4-FFF2-40B4-BE49-F238E27FC236}">
                  <a16:creationId xmlns:a16="http://schemas.microsoft.com/office/drawing/2014/main" id="{08C0AF56-DFD3-AD4D-8F25-B753C29D1680}"/>
                </a:ext>
              </a:extLst>
            </p:cNvPr>
            <p:cNvSpPr>
              <a:spLocks noChangeArrowheads="1"/>
            </p:cNvSpPr>
            <p:nvPr/>
          </p:nvSpPr>
          <p:spPr bwMode="auto">
            <a:xfrm>
              <a:off x="3844" y="466"/>
              <a:ext cx="47" cy="4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94" name="Oval 18">
              <a:extLst>
                <a:ext uri="{FF2B5EF4-FFF2-40B4-BE49-F238E27FC236}">
                  <a16:creationId xmlns:a16="http://schemas.microsoft.com/office/drawing/2014/main" id="{F7286C6C-C06A-CC47-835E-235DD5629AC2}"/>
                </a:ext>
              </a:extLst>
            </p:cNvPr>
            <p:cNvSpPr>
              <a:spLocks noChangeArrowheads="1"/>
            </p:cNvSpPr>
            <p:nvPr/>
          </p:nvSpPr>
          <p:spPr bwMode="auto">
            <a:xfrm>
              <a:off x="3846" y="526"/>
              <a:ext cx="47" cy="4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grpSp>
        <p:nvGrpSpPr>
          <p:cNvPr id="20492" name="Group 19">
            <a:extLst>
              <a:ext uri="{FF2B5EF4-FFF2-40B4-BE49-F238E27FC236}">
                <a16:creationId xmlns:a16="http://schemas.microsoft.com/office/drawing/2014/main" id="{3ACA1351-1A8B-D843-8195-4876AAC5A1C2}"/>
              </a:ext>
            </a:extLst>
          </p:cNvPr>
          <p:cNvGrpSpPr>
            <a:grpSpLocks/>
          </p:cNvGrpSpPr>
          <p:nvPr/>
        </p:nvGrpSpPr>
        <p:grpSpPr bwMode="auto">
          <a:xfrm>
            <a:off x="6192838" y="3452813"/>
            <a:ext cx="209550" cy="395287"/>
            <a:chOff x="4180" y="783"/>
            <a:chExt cx="150" cy="307"/>
          </a:xfrm>
        </p:grpSpPr>
        <p:sp>
          <p:nvSpPr>
            <p:cNvPr id="20884" name="AutoShape 20">
              <a:extLst>
                <a:ext uri="{FF2B5EF4-FFF2-40B4-BE49-F238E27FC236}">
                  <a16:creationId xmlns:a16="http://schemas.microsoft.com/office/drawing/2014/main" id="{D788884F-BE64-F544-8180-F29DE8561B3A}"/>
                </a:ext>
              </a:extLst>
            </p:cNvPr>
            <p:cNvSpPr>
              <a:spLocks noChangeArrowheads="1"/>
            </p:cNvSpPr>
            <p:nvPr/>
          </p:nvSpPr>
          <p:spPr bwMode="auto">
            <a:xfrm>
              <a:off x="4180" y="1019"/>
              <a:ext cx="150" cy="71"/>
            </a:xfrm>
            <a:prstGeom prst="parallelogram">
              <a:avLst>
                <a:gd name="adj" fmla="val 81387"/>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85" name="Rectangle 21">
              <a:extLst>
                <a:ext uri="{FF2B5EF4-FFF2-40B4-BE49-F238E27FC236}">
                  <a16:creationId xmlns:a16="http://schemas.microsoft.com/office/drawing/2014/main" id="{E761C6DA-6358-904B-BB7D-780DAB5FC7D4}"/>
                </a:ext>
              </a:extLst>
            </p:cNvPr>
            <p:cNvSpPr>
              <a:spLocks noChangeArrowheads="1"/>
            </p:cNvSpPr>
            <p:nvPr/>
          </p:nvSpPr>
          <p:spPr bwMode="auto">
            <a:xfrm>
              <a:off x="4256" y="785"/>
              <a:ext cx="69" cy="236"/>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86" name="Rectangle 22">
              <a:extLst>
                <a:ext uri="{FF2B5EF4-FFF2-40B4-BE49-F238E27FC236}">
                  <a16:creationId xmlns:a16="http://schemas.microsoft.com/office/drawing/2014/main" id="{A2C5ECF9-E5B3-5244-B695-854010FA7A8D}"/>
                </a:ext>
              </a:extLst>
            </p:cNvPr>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87" name="AutoShape 23">
              <a:extLst>
                <a:ext uri="{FF2B5EF4-FFF2-40B4-BE49-F238E27FC236}">
                  <a16:creationId xmlns:a16="http://schemas.microsoft.com/office/drawing/2014/main" id="{22836EB7-9CB2-3140-A1F8-5906D4D65663}"/>
                </a:ext>
              </a:extLst>
            </p:cNvPr>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88" name="Line 24">
              <a:extLst>
                <a:ext uri="{FF2B5EF4-FFF2-40B4-BE49-F238E27FC236}">
                  <a16:creationId xmlns:a16="http://schemas.microsoft.com/office/drawing/2014/main" id="{E9372004-4D8C-274A-A89E-EA5FD7323576}"/>
                </a:ext>
              </a:extLst>
            </p:cNvPr>
            <p:cNvSpPr>
              <a:spLocks noChangeShapeType="1"/>
            </p:cNvSpPr>
            <p:nvPr/>
          </p:nvSpPr>
          <p:spPr bwMode="auto">
            <a:xfrm>
              <a:off x="4330" y="788"/>
              <a:ext cx="0" cy="2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89" name="Line 25">
              <a:extLst>
                <a:ext uri="{FF2B5EF4-FFF2-40B4-BE49-F238E27FC236}">
                  <a16:creationId xmlns:a16="http://schemas.microsoft.com/office/drawing/2014/main" id="{B823672C-A558-8B44-9789-FA6CC2BF6C14}"/>
                </a:ext>
              </a:extLst>
            </p:cNvPr>
            <p:cNvSpPr>
              <a:spLocks noChangeShapeType="1"/>
            </p:cNvSpPr>
            <p:nvPr/>
          </p:nvSpPr>
          <p:spPr bwMode="auto">
            <a:xfrm flipH="1">
              <a:off x="4276" y="1019"/>
              <a:ext cx="54" cy="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90" name="Rectangle 26">
              <a:extLst>
                <a:ext uri="{FF2B5EF4-FFF2-40B4-BE49-F238E27FC236}">
                  <a16:creationId xmlns:a16="http://schemas.microsoft.com/office/drawing/2014/main" id="{9BBA414A-2393-494E-9758-69982D0ED810}"/>
                </a:ext>
              </a:extLst>
            </p:cNvPr>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91" name="Rectangle 27">
              <a:extLst>
                <a:ext uri="{FF2B5EF4-FFF2-40B4-BE49-F238E27FC236}">
                  <a16:creationId xmlns:a16="http://schemas.microsoft.com/office/drawing/2014/main" id="{25177499-9057-F040-8448-9463797F6D37}"/>
                </a:ext>
              </a:extLst>
            </p:cNvPr>
            <p:cNvSpPr>
              <a:spLocks noChangeArrowheads="1"/>
            </p:cNvSpPr>
            <p:nvPr/>
          </p:nvSpPr>
          <p:spPr bwMode="auto">
            <a:xfrm>
              <a:off x="4202" y="924"/>
              <a:ext cx="48" cy="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grpSp>
        <p:nvGrpSpPr>
          <p:cNvPr id="20493" name="Group 28">
            <a:extLst>
              <a:ext uri="{FF2B5EF4-FFF2-40B4-BE49-F238E27FC236}">
                <a16:creationId xmlns:a16="http://schemas.microsoft.com/office/drawing/2014/main" id="{6EB1D362-E217-F045-831C-4396C812B119}"/>
              </a:ext>
            </a:extLst>
          </p:cNvPr>
          <p:cNvGrpSpPr>
            <a:grpSpLocks/>
          </p:cNvGrpSpPr>
          <p:nvPr/>
        </p:nvGrpSpPr>
        <p:grpSpPr bwMode="auto">
          <a:xfrm rot="-5400000">
            <a:off x="6505575" y="3530600"/>
            <a:ext cx="80963" cy="233363"/>
            <a:chOff x="3842" y="406"/>
            <a:chExt cx="51" cy="167"/>
          </a:xfrm>
        </p:grpSpPr>
        <p:sp>
          <p:nvSpPr>
            <p:cNvPr id="20881" name="Oval 29">
              <a:extLst>
                <a:ext uri="{FF2B5EF4-FFF2-40B4-BE49-F238E27FC236}">
                  <a16:creationId xmlns:a16="http://schemas.microsoft.com/office/drawing/2014/main" id="{DA7D5F04-86BB-E74A-A33F-92EA65A6A7B7}"/>
                </a:ext>
              </a:extLst>
            </p:cNvPr>
            <p:cNvSpPr>
              <a:spLocks noChangeArrowheads="1"/>
            </p:cNvSpPr>
            <p:nvPr/>
          </p:nvSpPr>
          <p:spPr bwMode="auto">
            <a:xfrm>
              <a:off x="3842" y="406"/>
              <a:ext cx="47" cy="4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82" name="Oval 30">
              <a:extLst>
                <a:ext uri="{FF2B5EF4-FFF2-40B4-BE49-F238E27FC236}">
                  <a16:creationId xmlns:a16="http://schemas.microsoft.com/office/drawing/2014/main" id="{D3449250-2604-474C-A0FA-50791ED784B9}"/>
                </a:ext>
              </a:extLst>
            </p:cNvPr>
            <p:cNvSpPr>
              <a:spLocks noChangeArrowheads="1"/>
            </p:cNvSpPr>
            <p:nvPr/>
          </p:nvSpPr>
          <p:spPr bwMode="auto">
            <a:xfrm>
              <a:off x="3844" y="466"/>
              <a:ext cx="47" cy="4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83" name="Oval 31">
              <a:extLst>
                <a:ext uri="{FF2B5EF4-FFF2-40B4-BE49-F238E27FC236}">
                  <a16:creationId xmlns:a16="http://schemas.microsoft.com/office/drawing/2014/main" id="{D946226B-5F58-DC49-B3A6-67C8ECA50C4C}"/>
                </a:ext>
              </a:extLst>
            </p:cNvPr>
            <p:cNvSpPr>
              <a:spLocks noChangeArrowheads="1"/>
            </p:cNvSpPr>
            <p:nvPr/>
          </p:nvSpPr>
          <p:spPr bwMode="auto">
            <a:xfrm>
              <a:off x="3846" y="526"/>
              <a:ext cx="47" cy="4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sp>
        <p:nvSpPr>
          <p:cNvPr id="20494" name="Line 32">
            <a:extLst>
              <a:ext uri="{FF2B5EF4-FFF2-40B4-BE49-F238E27FC236}">
                <a16:creationId xmlns:a16="http://schemas.microsoft.com/office/drawing/2014/main" id="{E122F924-0598-524F-8D4A-0696DE733E13}"/>
              </a:ext>
            </a:extLst>
          </p:cNvPr>
          <p:cNvSpPr>
            <a:spLocks noChangeShapeType="1"/>
          </p:cNvSpPr>
          <p:nvPr/>
        </p:nvSpPr>
        <p:spPr bwMode="auto">
          <a:xfrm>
            <a:off x="6329363" y="3360738"/>
            <a:ext cx="495300" cy="158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5" name="Line 33">
            <a:extLst>
              <a:ext uri="{FF2B5EF4-FFF2-40B4-BE49-F238E27FC236}">
                <a16:creationId xmlns:a16="http://schemas.microsoft.com/office/drawing/2014/main" id="{4ABC5526-EAE6-AC4C-BB0B-60CCDB6F0B24}"/>
              </a:ext>
            </a:extLst>
          </p:cNvPr>
          <p:cNvSpPr>
            <a:spLocks noChangeShapeType="1"/>
          </p:cNvSpPr>
          <p:nvPr/>
        </p:nvSpPr>
        <p:spPr bwMode="auto">
          <a:xfrm>
            <a:off x="6332538" y="3357563"/>
            <a:ext cx="1587" cy="952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6" name="Line 34">
            <a:extLst>
              <a:ext uri="{FF2B5EF4-FFF2-40B4-BE49-F238E27FC236}">
                <a16:creationId xmlns:a16="http://schemas.microsoft.com/office/drawing/2014/main" id="{5165AC50-7BB0-B241-956A-6336693778E2}"/>
              </a:ext>
            </a:extLst>
          </p:cNvPr>
          <p:cNvSpPr>
            <a:spLocks noChangeShapeType="1"/>
          </p:cNvSpPr>
          <p:nvPr/>
        </p:nvSpPr>
        <p:spPr bwMode="auto">
          <a:xfrm>
            <a:off x="6827838" y="3355975"/>
            <a:ext cx="1587" cy="825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7" name="Line 35">
            <a:extLst>
              <a:ext uri="{FF2B5EF4-FFF2-40B4-BE49-F238E27FC236}">
                <a16:creationId xmlns:a16="http://schemas.microsoft.com/office/drawing/2014/main" id="{2A9551A3-AC77-714B-AE1D-CBCB88F7F47F}"/>
              </a:ext>
            </a:extLst>
          </p:cNvPr>
          <p:cNvSpPr>
            <a:spLocks noChangeShapeType="1"/>
          </p:cNvSpPr>
          <p:nvPr/>
        </p:nvSpPr>
        <p:spPr bwMode="auto">
          <a:xfrm>
            <a:off x="6029325" y="2820988"/>
            <a:ext cx="288925" cy="265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8" name="Line 36">
            <a:extLst>
              <a:ext uri="{FF2B5EF4-FFF2-40B4-BE49-F238E27FC236}">
                <a16:creationId xmlns:a16="http://schemas.microsoft.com/office/drawing/2014/main" id="{C6B977C9-DE1A-F847-9FCB-E6BA20CB9728}"/>
              </a:ext>
            </a:extLst>
          </p:cNvPr>
          <p:cNvSpPr>
            <a:spLocks noChangeShapeType="1"/>
          </p:cNvSpPr>
          <p:nvPr/>
        </p:nvSpPr>
        <p:spPr bwMode="auto">
          <a:xfrm flipV="1">
            <a:off x="6042025" y="3106738"/>
            <a:ext cx="276225" cy="330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9" name="Line 37">
            <a:extLst>
              <a:ext uri="{FF2B5EF4-FFF2-40B4-BE49-F238E27FC236}">
                <a16:creationId xmlns:a16="http://schemas.microsoft.com/office/drawing/2014/main" id="{CF4A214F-2836-AE49-AE43-D08AA3551BCA}"/>
              </a:ext>
            </a:extLst>
          </p:cNvPr>
          <p:cNvSpPr>
            <a:spLocks noChangeShapeType="1"/>
          </p:cNvSpPr>
          <p:nvPr/>
        </p:nvSpPr>
        <p:spPr bwMode="auto">
          <a:xfrm flipV="1">
            <a:off x="6569075" y="3192463"/>
            <a:ext cx="1588" cy="1635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0500" name="Group 38">
            <a:extLst>
              <a:ext uri="{FF2B5EF4-FFF2-40B4-BE49-F238E27FC236}">
                <a16:creationId xmlns:a16="http://schemas.microsoft.com/office/drawing/2014/main" id="{FABE7CDE-F624-044E-B18D-D926A99D9D7E}"/>
              </a:ext>
            </a:extLst>
          </p:cNvPr>
          <p:cNvGrpSpPr>
            <a:grpSpLocks/>
          </p:cNvGrpSpPr>
          <p:nvPr/>
        </p:nvGrpSpPr>
        <p:grpSpPr bwMode="auto">
          <a:xfrm>
            <a:off x="6688138" y="3430588"/>
            <a:ext cx="209550" cy="395287"/>
            <a:chOff x="4180" y="783"/>
            <a:chExt cx="150" cy="307"/>
          </a:xfrm>
        </p:grpSpPr>
        <p:sp>
          <p:nvSpPr>
            <p:cNvPr id="20873" name="AutoShape 39">
              <a:extLst>
                <a:ext uri="{FF2B5EF4-FFF2-40B4-BE49-F238E27FC236}">
                  <a16:creationId xmlns:a16="http://schemas.microsoft.com/office/drawing/2014/main" id="{D24882F0-DFAF-BA4B-8F0A-9ED6FB937960}"/>
                </a:ext>
              </a:extLst>
            </p:cNvPr>
            <p:cNvSpPr>
              <a:spLocks noChangeArrowheads="1"/>
            </p:cNvSpPr>
            <p:nvPr/>
          </p:nvSpPr>
          <p:spPr bwMode="auto">
            <a:xfrm>
              <a:off x="4180" y="1019"/>
              <a:ext cx="150" cy="71"/>
            </a:xfrm>
            <a:prstGeom prst="parallelogram">
              <a:avLst>
                <a:gd name="adj" fmla="val 81387"/>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74" name="Rectangle 40">
              <a:extLst>
                <a:ext uri="{FF2B5EF4-FFF2-40B4-BE49-F238E27FC236}">
                  <a16:creationId xmlns:a16="http://schemas.microsoft.com/office/drawing/2014/main" id="{500F0D67-F090-E944-BF5A-D9CF254252B9}"/>
                </a:ext>
              </a:extLst>
            </p:cNvPr>
            <p:cNvSpPr>
              <a:spLocks noChangeArrowheads="1"/>
            </p:cNvSpPr>
            <p:nvPr/>
          </p:nvSpPr>
          <p:spPr bwMode="auto">
            <a:xfrm>
              <a:off x="4256" y="785"/>
              <a:ext cx="69" cy="236"/>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75" name="Rectangle 41">
              <a:extLst>
                <a:ext uri="{FF2B5EF4-FFF2-40B4-BE49-F238E27FC236}">
                  <a16:creationId xmlns:a16="http://schemas.microsoft.com/office/drawing/2014/main" id="{116B83BA-BDE4-C447-B7BF-4BE1162DE5B5}"/>
                </a:ext>
              </a:extLst>
            </p:cNvPr>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76" name="AutoShape 42">
              <a:extLst>
                <a:ext uri="{FF2B5EF4-FFF2-40B4-BE49-F238E27FC236}">
                  <a16:creationId xmlns:a16="http://schemas.microsoft.com/office/drawing/2014/main" id="{EE6567E2-59F4-CC42-AC85-812DF8C60A71}"/>
                </a:ext>
              </a:extLst>
            </p:cNvPr>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77" name="Line 43">
              <a:extLst>
                <a:ext uri="{FF2B5EF4-FFF2-40B4-BE49-F238E27FC236}">
                  <a16:creationId xmlns:a16="http://schemas.microsoft.com/office/drawing/2014/main" id="{BDF3A1A9-2C07-DE40-8ED2-457E264CF6FC}"/>
                </a:ext>
              </a:extLst>
            </p:cNvPr>
            <p:cNvSpPr>
              <a:spLocks noChangeShapeType="1"/>
            </p:cNvSpPr>
            <p:nvPr/>
          </p:nvSpPr>
          <p:spPr bwMode="auto">
            <a:xfrm>
              <a:off x="4330" y="788"/>
              <a:ext cx="0" cy="2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78" name="Line 44">
              <a:extLst>
                <a:ext uri="{FF2B5EF4-FFF2-40B4-BE49-F238E27FC236}">
                  <a16:creationId xmlns:a16="http://schemas.microsoft.com/office/drawing/2014/main" id="{849977D6-9A42-8447-BAD6-6228471716F9}"/>
                </a:ext>
              </a:extLst>
            </p:cNvPr>
            <p:cNvSpPr>
              <a:spLocks noChangeShapeType="1"/>
            </p:cNvSpPr>
            <p:nvPr/>
          </p:nvSpPr>
          <p:spPr bwMode="auto">
            <a:xfrm flipH="1">
              <a:off x="4276" y="1019"/>
              <a:ext cx="54" cy="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79" name="Rectangle 45">
              <a:extLst>
                <a:ext uri="{FF2B5EF4-FFF2-40B4-BE49-F238E27FC236}">
                  <a16:creationId xmlns:a16="http://schemas.microsoft.com/office/drawing/2014/main" id="{F99D5B80-02C3-DE48-80AF-6F521B99285E}"/>
                </a:ext>
              </a:extLst>
            </p:cNvPr>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80" name="Rectangle 46">
              <a:extLst>
                <a:ext uri="{FF2B5EF4-FFF2-40B4-BE49-F238E27FC236}">
                  <a16:creationId xmlns:a16="http://schemas.microsoft.com/office/drawing/2014/main" id="{9656466A-ED2B-AB4E-A80D-502DF64E28AE}"/>
                </a:ext>
              </a:extLst>
            </p:cNvPr>
            <p:cNvSpPr>
              <a:spLocks noChangeArrowheads="1"/>
            </p:cNvSpPr>
            <p:nvPr/>
          </p:nvSpPr>
          <p:spPr bwMode="auto">
            <a:xfrm>
              <a:off x="4202" y="924"/>
              <a:ext cx="48" cy="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grpSp>
        <p:nvGrpSpPr>
          <p:cNvPr id="20501" name="Group 47">
            <a:extLst>
              <a:ext uri="{FF2B5EF4-FFF2-40B4-BE49-F238E27FC236}">
                <a16:creationId xmlns:a16="http://schemas.microsoft.com/office/drawing/2014/main" id="{22EA82E1-EEB0-0F4B-BFB6-A67DEFE06D6B}"/>
              </a:ext>
            </a:extLst>
          </p:cNvPr>
          <p:cNvGrpSpPr>
            <a:grpSpLocks/>
          </p:cNvGrpSpPr>
          <p:nvPr/>
        </p:nvGrpSpPr>
        <p:grpSpPr bwMode="auto">
          <a:xfrm>
            <a:off x="5730875" y="4049713"/>
            <a:ext cx="479425" cy="925512"/>
            <a:chOff x="3314" y="1248"/>
            <a:chExt cx="344" cy="694"/>
          </a:xfrm>
        </p:grpSpPr>
        <p:graphicFrame>
          <p:nvGraphicFramePr>
            <p:cNvPr id="20864" name="Object 48">
              <a:extLst>
                <a:ext uri="{FF2B5EF4-FFF2-40B4-BE49-F238E27FC236}">
                  <a16:creationId xmlns:a16="http://schemas.microsoft.com/office/drawing/2014/main" id="{50AE6D68-C2DF-F442-A517-6C76DED36018}"/>
                </a:ext>
              </a:extLst>
            </p:cNvPr>
            <p:cNvGraphicFramePr>
              <a:graphicFrameLocks noChangeAspect="1"/>
            </p:cNvGraphicFramePr>
            <p:nvPr/>
          </p:nvGraphicFramePr>
          <p:xfrm>
            <a:off x="3314" y="1248"/>
            <a:ext cx="299" cy="248"/>
          </p:xfrm>
          <a:graphic>
            <a:graphicData uri="http://schemas.openxmlformats.org/presentationml/2006/ole">
              <mc:AlternateContent xmlns:mc="http://schemas.openxmlformats.org/markup-compatibility/2006">
                <mc:Choice xmlns:v="urn:schemas-microsoft-com:vml" Requires="v">
                  <p:oleObj name="Clip" r:id="rId8" imgW="17462500" imgH="14478000" progId="MS_ClipArt_Gallery.2">
                    <p:embed/>
                  </p:oleObj>
                </mc:Choice>
                <mc:Fallback>
                  <p:oleObj name="Clip" r:id="rId8" imgW="17462500" imgH="14478000" progId="MS_ClipArt_Gallery.2">
                    <p:embed/>
                    <p:pic>
                      <p:nvPicPr>
                        <p:cNvPr id="0" name="Object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4" y="1248"/>
                          <a:ext cx="299" cy="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0865" name="Line 49">
              <a:extLst>
                <a:ext uri="{FF2B5EF4-FFF2-40B4-BE49-F238E27FC236}">
                  <a16:creationId xmlns:a16="http://schemas.microsoft.com/office/drawing/2014/main" id="{F2BB4049-61D2-914F-9658-1D3E7A046AA5}"/>
                </a:ext>
              </a:extLst>
            </p:cNvPr>
            <p:cNvSpPr>
              <a:spLocks noChangeShapeType="1"/>
            </p:cNvSpPr>
            <p:nvPr/>
          </p:nvSpPr>
          <p:spPr bwMode="auto">
            <a:xfrm flipV="1">
              <a:off x="3606" y="1433"/>
              <a:ext cx="52" cy="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20866" name="Object 50">
              <a:extLst>
                <a:ext uri="{FF2B5EF4-FFF2-40B4-BE49-F238E27FC236}">
                  <a16:creationId xmlns:a16="http://schemas.microsoft.com/office/drawing/2014/main" id="{0985F1B4-3794-2E4C-9468-6403FE02A743}"/>
                </a:ext>
              </a:extLst>
            </p:cNvPr>
            <p:cNvGraphicFramePr>
              <a:graphicFrameLocks noChangeAspect="1"/>
            </p:cNvGraphicFramePr>
            <p:nvPr/>
          </p:nvGraphicFramePr>
          <p:xfrm>
            <a:off x="3314" y="1694"/>
            <a:ext cx="299" cy="248"/>
          </p:xfrm>
          <a:graphic>
            <a:graphicData uri="http://schemas.openxmlformats.org/presentationml/2006/ole">
              <mc:AlternateContent xmlns:mc="http://schemas.openxmlformats.org/markup-compatibility/2006">
                <mc:Choice xmlns:v="urn:schemas-microsoft-com:vml" Requires="v">
                  <p:oleObj name="Clip" r:id="rId9" imgW="17462500" imgH="14478000" progId="MS_ClipArt_Gallery.2">
                    <p:embed/>
                  </p:oleObj>
                </mc:Choice>
                <mc:Fallback>
                  <p:oleObj name="Clip" r:id="rId9" imgW="17462500" imgH="14478000" progId="MS_ClipArt_Gallery.2">
                    <p:embed/>
                    <p:pic>
                      <p:nvPicPr>
                        <p:cNvPr id="0" name="Object 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4" y="1694"/>
                          <a:ext cx="299" cy="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0867" name="Line 51">
              <a:extLst>
                <a:ext uri="{FF2B5EF4-FFF2-40B4-BE49-F238E27FC236}">
                  <a16:creationId xmlns:a16="http://schemas.microsoft.com/office/drawing/2014/main" id="{A70A4EE7-5333-7A43-9C3E-CA7005FDE0D0}"/>
                </a:ext>
              </a:extLst>
            </p:cNvPr>
            <p:cNvSpPr>
              <a:spLocks noChangeShapeType="1"/>
            </p:cNvSpPr>
            <p:nvPr/>
          </p:nvSpPr>
          <p:spPr bwMode="auto">
            <a:xfrm flipV="1">
              <a:off x="3606" y="1882"/>
              <a:ext cx="52" cy="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0868" name="Group 52">
              <a:extLst>
                <a:ext uri="{FF2B5EF4-FFF2-40B4-BE49-F238E27FC236}">
                  <a16:creationId xmlns:a16="http://schemas.microsoft.com/office/drawing/2014/main" id="{E84C1CA5-CF0A-BC4A-8EEE-67F544EAB478}"/>
                </a:ext>
              </a:extLst>
            </p:cNvPr>
            <p:cNvGrpSpPr>
              <a:grpSpLocks/>
            </p:cNvGrpSpPr>
            <p:nvPr/>
          </p:nvGrpSpPr>
          <p:grpSpPr bwMode="auto">
            <a:xfrm>
              <a:off x="3404" y="1504"/>
              <a:ext cx="51" cy="167"/>
              <a:chOff x="3842" y="406"/>
              <a:chExt cx="51" cy="167"/>
            </a:xfrm>
          </p:grpSpPr>
          <p:sp>
            <p:nvSpPr>
              <p:cNvPr id="20870" name="Oval 53">
                <a:extLst>
                  <a:ext uri="{FF2B5EF4-FFF2-40B4-BE49-F238E27FC236}">
                    <a16:creationId xmlns:a16="http://schemas.microsoft.com/office/drawing/2014/main" id="{343145F0-AFA7-9340-8D4D-60CE7C831957}"/>
                  </a:ext>
                </a:extLst>
              </p:cNvPr>
              <p:cNvSpPr>
                <a:spLocks noChangeArrowheads="1"/>
              </p:cNvSpPr>
              <p:nvPr/>
            </p:nvSpPr>
            <p:spPr bwMode="auto">
              <a:xfrm>
                <a:off x="3842" y="406"/>
                <a:ext cx="47" cy="4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71" name="Oval 54">
                <a:extLst>
                  <a:ext uri="{FF2B5EF4-FFF2-40B4-BE49-F238E27FC236}">
                    <a16:creationId xmlns:a16="http://schemas.microsoft.com/office/drawing/2014/main" id="{09D970DD-FCAA-8948-AC45-BCC0B2817418}"/>
                  </a:ext>
                </a:extLst>
              </p:cNvPr>
              <p:cNvSpPr>
                <a:spLocks noChangeArrowheads="1"/>
              </p:cNvSpPr>
              <p:nvPr/>
            </p:nvSpPr>
            <p:spPr bwMode="auto">
              <a:xfrm>
                <a:off x="3844" y="466"/>
                <a:ext cx="47" cy="4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72" name="Oval 55">
                <a:extLst>
                  <a:ext uri="{FF2B5EF4-FFF2-40B4-BE49-F238E27FC236}">
                    <a16:creationId xmlns:a16="http://schemas.microsoft.com/office/drawing/2014/main" id="{D94AF5FC-508B-1D4E-8EBF-B1D2AF190D0D}"/>
                  </a:ext>
                </a:extLst>
              </p:cNvPr>
              <p:cNvSpPr>
                <a:spLocks noChangeArrowheads="1"/>
              </p:cNvSpPr>
              <p:nvPr/>
            </p:nvSpPr>
            <p:spPr bwMode="auto">
              <a:xfrm>
                <a:off x="3846" y="526"/>
                <a:ext cx="47" cy="4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sp>
          <p:nvSpPr>
            <p:cNvPr id="20869" name="Line 56">
              <a:extLst>
                <a:ext uri="{FF2B5EF4-FFF2-40B4-BE49-F238E27FC236}">
                  <a16:creationId xmlns:a16="http://schemas.microsoft.com/office/drawing/2014/main" id="{1CFB74C1-66AB-1A44-B655-9FE56A2ABD75}"/>
                </a:ext>
              </a:extLst>
            </p:cNvPr>
            <p:cNvSpPr>
              <a:spLocks noChangeShapeType="1"/>
            </p:cNvSpPr>
            <p:nvPr/>
          </p:nvSpPr>
          <p:spPr bwMode="auto">
            <a:xfrm>
              <a:off x="3654" y="1431"/>
              <a:ext cx="0" cy="4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aphicFrame>
        <p:nvGraphicFramePr>
          <p:cNvPr id="20502" name="Object 57">
            <a:extLst>
              <a:ext uri="{FF2B5EF4-FFF2-40B4-BE49-F238E27FC236}">
                <a16:creationId xmlns:a16="http://schemas.microsoft.com/office/drawing/2014/main" id="{7989123E-1DD0-0B49-BD63-699230B8B845}"/>
              </a:ext>
            </a:extLst>
          </p:cNvPr>
          <p:cNvGraphicFramePr>
            <a:graphicFrameLocks noChangeAspect="1"/>
          </p:cNvGraphicFramePr>
          <p:nvPr/>
        </p:nvGraphicFramePr>
        <p:xfrm>
          <a:off x="6599238" y="5059363"/>
          <a:ext cx="417512" cy="331787"/>
        </p:xfrm>
        <a:graphic>
          <a:graphicData uri="http://schemas.openxmlformats.org/presentationml/2006/ole">
            <mc:AlternateContent xmlns:mc="http://schemas.openxmlformats.org/markup-compatibility/2006">
              <mc:Choice xmlns:v="urn:schemas-microsoft-com:vml" Requires="v">
                <p:oleObj name="Clip" r:id="rId10" imgW="17462500" imgH="14478000" progId="MS_ClipArt_Gallery.2">
                  <p:embed/>
                </p:oleObj>
              </mc:Choice>
              <mc:Fallback>
                <p:oleObj name="Clip" r:id="rId10" imgW="17462500" imgH="14478000" progId="MS_ClipArt_Gallery.2">
                  <p:embed/>
                  <p:pic>
                    <p:nvPicPr>
                      <p:cNvPr id="0" name="Object 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9238" y="5059363"/>
                        <a:ext cx="417512" cy="331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0503" name="Object 58">
            <a:extLst>
              <a:ext uri="{FF2B5EF4-FFF2-40B4-BE49-F238E27FC236}">
                <a16:creationId xmlns:a16="http://schemas.microsoft.com/office/drawing/2014/main" id="{C3A1FE6F-2E4E-CD4F-9792-BAE31FA6DFD7}"/>
              </a:ext>
            </a:extLst>
          </p:cNvPr>
          <p:cNvGraphicFramePr>
            <a:graphicFrameLocks noChangeAspect="1"/>
          </p:cNvGraphicFramePr>
          <p:nvPr/>
        </p:nvGraphicFramePr>
        <p:xfrm>
          <a:off x="5984875" y="5048250"/>
          <a:ext cx="415925" cy="330200"/>
        </p:xfrm>
        <a:graphic>
          <a:graphicData uri="http://schemas.openxmlformats.org/presentationml/2006/ole">
            <mc:AlternateContent xmlns:mc="http://schemas.openxmlformats.org/markup-compatibility/2006">
              <mc:Choice xmlns:v="urn:schemas-microsoft-com:vml" Requires="v">
                <p:oleObj name="Clip" r:id="rId11" imgW="17462500" imgH="14478000" progId="MS_ClipArt_Gallery.2">
                  <p:embed/>
                </p:oleObj>
              </mc:Choice>
              <mc:Fallback>
                <p:oleObj name="Clip" r:id="rId11" imgW="17462500" imgH="14478000" progId="MS_ClipArt_Gallery.2">
                  <p:embed/>
                  <p:pic>
                    <p:nvPicPr>
                      <p:cNvPr id="0" name="Object 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4875" y="5048250"/>
                        <a:ext cx="415925" cy="33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0504" name="Oval 59">
            <a:extLst>
              <a:ext uri="{FF2B5EF4-FFF2-40B4-BE49-F238E27FC236}">
                <a16:creationId xmlns:a16="http://schemas.microsoft.com/office/drawing/2014/main" id="{95DEF18E-C827-1F4A-8732-F243BEF3E607}"/>
              </a:ext>
            </a:extLst>
          </p:cNvPr>
          <p:cNvSpPr>
            <a:spLocks noChangeArrowheads="1"/>
          </p:cNvSpPr>
          <p:nvPr/>
        </p:nvSpPr>
        <p:spPr bwMode="auto">
          <a:xfrm rot="-5400000">
            <a:off x="6401594" y="5152231"/>
            <a:ext cx="63500" cy="6508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505" name="Oval 60">
            <a:extLst>
              <a:ext uri="{FF2B5EF4-FFF2-40B4-BE49-F238E27FC236}">
                <a16:creationId xmlns:a16="http://schemas.microsoft.com/office/drawing/2014/main" id="{8E685342-0456-9547-9CA8-F1EAFFFD5111}"/>
              </a:ext>
            </a:extLst>
          </p:cNvPr>
          <p:cNvSpPr>
            <a:spLocks noChangeArrowheads="1"/>
          </p:cNvSpPr>
          <p:nvPr/>
        </p:nvSpPr>
        <p:spPr bwMode="auto">
          <a:xfrm rot="-5400000">
            <a:off x="6486526" y="5149850"/>
            <a:ext cx="63500" cy="66675"/>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506" name="Oval 61">
            <a:extLst>
              <a:ext uri="{FF2B5EF4-FFF2-40B4-BE49-F238E27FC236}">
                <a16:creationId xmlns:a16="http://schemas.microsoft.com/office/drawing/2014/main" id="{85F5B525-F923-CF40-B9D3-97934165EF87}"/>
              </a:ext>
            </a:extLst>
          </p:cNvPr>
          <p:cNvSpPr>
            <a:spLocks noChangeArrowheads="1"/>
          </p:cNvSpPr>
          <p:nvPr/>
        </p:nvSpPr>
        <p:spPr bwMode="auto">
          <a:xfrm rot="-5400000">
            <a:off x="6564312" y="5154613"/>
            <a:ext cx="61913" cy="6508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507" name="Line 62">
            <a:extLst>
              <a:ext uri="{FF2B5EF4-FFF2-40B4-BE49-F238E27FC236}">
                <a16:creationId xmlns:a16="http://schemas.microsoft.com/office/drawing/2014/main" id="{4EA723A6-9EF4-2345-89B2-5328092CA866}"/>
              </a:ext>
            </a:extLst>
          </p:cNvPr>
          <p:cNvSpPr>
            <a:spLocks noChangeShapeType="1"/>
          </p:cNvSpPr>
          <p:nvPr/>
        </p:nvSpPr>
        <p:spPr bwMode="auto">
          <a:xfrm rot="-5400000">
            <a:off x="6823869" y="5034757"/>
            <a:ext cx="60325"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8" name="Line 63">
            <a:extLst>
              <a:ext uri="{FF2B5EF4-FFF2-40B4-BE49-F238E27FC236}">
                <a16:creationId xmlns:a16="http://schemas.microsoft.com/office/drawing/2014/main" id="{C4820BB1-38DA-5A4E-8D6E-C47F74F6C920}"/>
              </a:ext>
            </a:extLst>
          </p:cNvPr>
          <p:cNvSpPr>
            <a:spLocks noChangeShapeType="1"/>
          </p:cNvSpPr>
          <p:nvPr/>
        </p:nvSpPr>
        <p:spPr bwMode="auto">
          <a:xfrm rot="5400000" flipH="1">
            <a:off x="6197600" y="5026025"/>
            <a:ext cx="635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9" name="Line 64">
            <a:extLst>
              <a:ext uri="{FF2B5EF4-FFF2-40B4-BE49-F238E27FC236}">
                <a16:creationId xmlns:a16="http://schemas.microsoft.com/office/drawing/2014/main" id="{36C7E301-0DC1-B547-BD29-861880AB3E67}"/>
              </a:ext>
            </a:extLst>
          </p:cNvPr>
          <p:cNvSpPr>
            <a:spLocks noChangeShapeType="1"/>
          </p:cNvSpPr>
          <p:nvPr/>
        </p:nvSpPr>
        <p:spPr bwMode="auto">
          <a:xfrm rot="16200000" flipV="1">
            <a:off x="6544469" y="4687094"/>
            <a:ext cx="0" cy="6270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10" name="Line 65">
            <a:extLst>
              <a:ext uri="{FF2B5EF4-FFF2-40B4-BE49-F238E27FC236}">
                <a16:creationId xmlns:a16="http://schemas.microsoft.com/office/drawing/2014/main" id="{AC31274E-D5B4-5E40-8E6C-734273B43B05}"/>
              </a:ext>
            </a:extLst>
          </p:cNvPr>
          <p:cNvSpPr>
            <a:spLocks noChangeShapeType="1"/>
          </p:cNvSpPr>
          <p:nvPr/>
        </p:nvSpPr>
        <p:spPr bwMode="auto">
          <a:xfrm flipV="1">
            <a:off x="6210300" y="4625975"/>
            <a:ext cx="93663" cy="31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11" name="Line 66">
            <a:extLst>
              <a:ext uri="{FF2B5EF4-FFF2-40B4-BE49-F238E27FC236}">
                <a16:creationId xmlns:a16="http://schemas.microsoft.com/office/drawing/2014/main" id="{953930AD-6341-AE4C-ACC5-B241E01F5DC1}"/>
              </a:ext>
            </a:extLst>
          </p:cNvPr>
          <p:cNvSpPr>
            <a:spLocks noChangeShapeType="1"/>
          </p:cNvSpPr>
          <p:nvPr/>
        </p:nvSpPr>
        <p:spPr bwMode="auto">
          <a:xfrm>
            <a:off x="6811963" y="4672013"/>
            <a:ext cx="303212" cy="3857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12" name="Line 67">
            <a:extLst>
              <a:ext uri="{FF2B5EF4-FFF2-40B4-BE49-F238E27FC236}">
                <a16:creationId xmlns:a16="http://schemas.microsoft.com/office/drawing/2014/main" id="{DC275676-EC04-D64A-AA81-AF90270BB261}"/>
              </a:ext>
            </a:extLst>
          </p:cNvPr>
          <p:cNvSpPr>
            <a:spLocks noChangeShapeType="1"/>
          </p:cNvSpPr>
          <p:nvPr/>
        </p:nvSpPr>
        <p:spPr bwMode="auto">
          <a:xfrm flipH="1">
            <a:off x="7607300" y="4668838"/>
            <a:ext cx="279400" cy="39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20513" name="Object 68">
            <a:extLst>
              <a:ext uri="{FF2B5EF4-FFF2-40B4-BE49-F238E27FC236}">
                <a16:creationId xmlns:a16="http://schemas.microsoft.com/office/drawing/2014/main" id="{D88C7E04-E90F-ED40-8698-1480FC247EC6}"/>
              </a:ext>
            </a:extLst>
          </p:cNvPr>
          <p:cNvGraphicFramePr>
            <a:graphicFrameLocks noChangeAspect="1"/>
          </p:cNvGraphicFramePr>
          <p:nvPr/>
        </p:nvGraphicFramePr>
        <p:xfrm>
          <a:off x="7785100" y="4221163"/>
          <a:ext cx="203200" cy="241300"/>
        </p:xfrm>
        <a:graphic>
          <a:graphicData uri="http://schemas.openxmlformats.org/presentationml/2006/ole">
            <mc:AlternateContent xmlns:mc="http://schemas.openxmlformats.org/markup-compatibility/2006">
              <mc:Choice xmlns:v="urn:schemas-microsoft-com:vml" Requires="v">
                <p:oleObj name="Clip" r:id="rId12" imgW="977900" imgH="1206500" progId="MS_ClipArt_Gallery.2">
                  <p:embed/>
                </p:oleObj>
              </mc:Choice>
              <mc:Fallback>
                <p:oleObj name="Clip" r:id="rId12" imgW="977900" imgH="1206500" progId="MS_ClipArt_Gallery.2">
                  <p:embed/>
                  <p:pic>
                    <p:nvPicPr>
                      <p:cNvPr id="0" name="Object 6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785100" y="4221163"/>
                        <a:ext cx="203200"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0514" name="Object 69">
            <a:extLst>
              <a:ext uri="{FF2B5EF4-FFF2-40B4-BE49-F238E27FC236}">
                <a16:creationId xmlns:a16="http://schemas.microsoft.com/office/drawing/2014/main" id="{3CF60C56-98EB-0844-864C-74BFBE9E009D}"/>
              </a:ext>
            </a:extLst>
          </p:cNvPr>
          <p:cNvGraphicFramePr>
            <a:graphicFrameLocks noChangeAspect="1"/>
          </p:cNvGraphicFramePr>
          <p:nvPr/>
        </p:nvGraphicFramePr>
        <p:xfrm>
          <a:off x="6448425" y="4302125"/>
          <a:ext cx="203200" cy="239713"/>
        </p:xfrm>
        <a:graphic>
          <a:graphicData uri="http://schemas.openxmlformats.org/presentationml/2006/ole">
            <mc:AlternateContent xmlns:mc="http://schemas.openxmlformats.org/markup-compatibility/2006">
              <mc:Choice xmlns:v="urn:schemas-microsoft-com:vml" Requires="v">
                <p:oleObj name="Clip" r:id="rId14" imgW="977900" imgH="1206500" progId="MS_ClipArt_Gallery.2">
                  <p:embed/>
                </p:oleObj>
              </mc:Choice>
              <mc:Fallback>
                <p:oleObj name="Clip" r:id="rId14" imgW="977900" imgH="1206500" progId="MS_ClipArt_Gallery.2">
                  <p:embed/>
                  <p:pic>
                    <p:nvPicPr>
                      <p:cNvPr id="0" name="Object 6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448425" y="4302125"/>
                        <a:ext cx="203200" cy="239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20515" name="Group 70">
            <a:extLst>
              <a:ext uri="{FF2B5EF4-FFF2-40B4-BE49-F238E27FC236}">
                <a16:creationId xmlns:a16="http://schemas.microsoft.com/office/drawing/2014/main" id="{6CCFB5AF-4EB1-274E-81E5-7A9C3A30D219}"/>
              </a:ext>
            </a:extLst>
          </p:cNvPr>
          <p:cNvGrpSpPr>
            <a:grpSpLocks/>
          </p:cNvGrpSpPr>
          <p:nvPr/>
        </p:nvGrpSpPr>
        <p:grpSpPr bwMode="auto">
          <a:xfrm>
            <a:off x="6796088" y="5499100"/>
            <a:ext cx="406400" cy="427038"/>
            <a:chOff x="2870" y="1518"/>
            <a:chExt cx="292" cy="320"/>
          </a:xfrm>
        </p:grpSpPr>
        <p:graphicFrame>
          <p:nvGraphicFramePr>
            <p:cNvPr id="20862" name="Object 71">
              <a:extLst>
                <a:ext uri="{FF2B5EF4-FFF2-40B4-BE49-F238E27FC236}">
                  <a16:creationId xmlns:a16="http://schemas.microsoft.com/office/drawing/2014/main" id="{866CB552-0424-6A4A-BD2D-119286B16FAD}"/>
                </a:ext>
              </a:extLst>
            </p:cNvPr>
            <p:cNvGraphicFramePr>
              <a:graphicFrameLocks noChangeAspect="1"/>
            </p:cNvGraphicFramePr>
            <p:nvPr/>
          </p:nvGraphicFramePr>
          <p:xfrm>
            <a:off x="2870" y="1518"/>
            <a:ext cx="272" cy="282"/>
          </p:xfrm>
          <a:graphic>
            <a:graphicData uri="http://schemas.openxmlformats.org/presentationml/2006/ole">
              <mc:AlternateContent xmlns:mc="http://schemas.openxmlformats.org/markup-compatibility/2006">
                <mc:Choice xmlns:v="urn:schemas-microsoft-com:vml" Requires="v">
                  <p:oleObj name="Clip" r:id="rId15" imgW="11137900" imgH="11315700" progId="MS_ClipArt_Gallery.2">
                    <p:embed/>
                  </p:oleObj>
                </mc:Choice>
                <mc:Fallback>
                  <p:oleObj name="Clip" r:id="rId15" imgW="11137900" imgH="11315700" progId="MS_ClipArt_Gallery.2">
                    <p:embed/>
                    <p:pic>
                      <p:nvPicPr>
                        <p:cNvPr id="0" name="Object 7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70" y="1518"/>
                          <a:ext cx="272" cy="2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0863" name="Object 72">
              <a:extLst>
                <a:ext uri="{FF2B5EF4-FFF2-40B4-BE49-F238E27FC236}">
                  <a16:creationId xmlns:a16="http://schemas.microsoft.com/office/drawing/2014/main" id="{45A93DA1-F86C-7A4E-BB0D-E178B90BCA0C}"/>
                </a:ext>
              </a:extLst>
            </p:cNvPr>
            <p:cNvGraphicFramePr>
              <a:graphicFrameLocks noChangeAspect="1"/>
            </p:cNvGraphicFramePr>
            <p:nvPr/>
          </p:nvGraphicFramePr>
          <p:xfrm>
            <a:off x="2913" y="1602"/>
            <a:ext cx="249" cy="236"/>
          </p:xfrm>
          <a:graphic>
            <a:graphicData uri="http://schemas.openxmlformats.org/presentationml/2006/ole">
              <mc:AlternateContent xmlns:mc="http://schemas.openxmlformats.org/markup-compatibility/2006">
                <mc:Choice xmlns:v="urn:schemas-microsoft-com:vml" Requires="v">
                  <p:oleObj name="Clip" r:id="rId17" imgW="17005300" imgH="16078200" progId="MS_ClipArt_Gallery.2">
                    <p:embed/>
                  </p:oleObj>
                </mc:Choice>
                <mc:Fallback>
                  <p:oleObj name="Clip" r:id="rId17" imgW="17005300" imgH="16078200" progId="MS_ClipArt_Gallery.2">
                    <p:embed/>
                    <p:pic>
                      <p:nvPicPr>
                        <p:cNvPr id="0" name="Object 7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913" y="1602"/>
                          <a:ext cx="249" cy="2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pSp>
        <p:nvGrpSpPr>
          <p:cNvPr id="20516" name="Group 73">
            <a:extLst>
              <a:ext uri="{FF2B5EF4-FFF2-40B4-BE49-F238E27FC236}">
                <a16:creationId xmlns:a16="http://schemas.microsoft.com/office/drawing/2014/main" id="{209C853E-6739-3F44-AFF1-33883DE64ED8}"/>
              </a:ext>
            </a:extLst>
          </p:cNvPr>
          <p:cNvGrpSpPr>
            <a:grpSpLocks/>
          </p:cNvGrpSpPr>
          <p:nvPr/>
        </p:nvGrpSpPr>
        <p:grpSpPr bwMode="auto">
          <a:xfrm>
            <a:off x="7573963" y="5530850"/>
            <a:ext cx="406400" cy="427038"/>
            <a:chOff x="2870" y="1518"/>
            <a:chExt cx="292" cy="320"/>
          </a:xfrm>
        </p:grpSpPr>
        <p:graphicFrame>
          <p:nvGraphicFramePr>
            <p:cNvPr id="20860" name="Object 74">
              <a:extLst>
                <a:ext uri="{FF2B5EF4-FFF2-40B4-BE49-F238E27FC236}">
                  <a16:creationId xmlns:a16="http://schemas.microsoft.com/office/drawing/2014/main" id="{D193983E-AD52-C044-A6AF-ECBFF48AA869}"/>
                </a:ext>
              </a:extLst>
            </p:cNvPr>
            <p:cNvGraphicFramePr>
              <a:graphicFrameLocks noChangeAspect="1"/>
            </p:cNvGraphicFramePr>
            <p:nvPr/>
          </p:nvGraphicFramePr>
          <p:xfrm>
            <a:off x="2870" y="1518"/>
            <a:ext cx="272" cy="282"/>
          </p:xfrm>
          <a:graphic>
            <a:graphicData uri="http://schemas.openxmlformats.org/presentationml/2006/ole">
              <mc:AlternateContent xmlns:mc="http://schemas.openxmlformats.org/markup-compatibility/2006">
                <mc:Choice xmlns:v="urn:schemas-microsoft-com:vml" Requires="v">
                  <p:oleObj name="Clip" r:id="rId19" imgW="11137900" imgH="11315700" progId="MS_ClipArt_Gallery.2">
                    <p:embed/>
                  </p:oleObj>
                </mc:Choice>
                <mc:Fallback>
                  <p:oleObj name="Clip" r:id="rId19" imgW="11137900" imgH="11315700" progId="MS_ClipArt_Gallery.2">
                    <p:embed/>
                    <p:pic>
                      <p:nvPicPr>
                        <p:cNvPr id="0" name="Object 7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70" y="1518"/>
                          <a:ext cx="272" cy="2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0861" name="Object 75">
              <a:extLst>
                <a:ext uri="{FF2B5EF4-FFF2-40B4-BE49-F238E27FC236}">
                  <a16:creationId xmlns:a16="http://schemas.microsoft.com/office/drawing/2014/main" id="{23FE50C2-D6A8-3D45-AF23-380E0FC4C976}"/>
                </a:ext>
              </a:extLst>
            </p:cNvPr>
            <p:cNvGraphicFramePr>
              <a:graphicFrameLocks noChangeAspect="1"/>
            </p:cNvGraphicFramePr>
            <p:nvPr/>
          </p:nvGraphicFramePr>
          <p:xfrm>
            <a:off x="2913" y="1602"/>
            <a:ext cx="249" cy="236"/>
          </p:xfrm>
          <a:graphic>
            <a:graphicData uri="http://schemas.openxmlformats.org/presentationml/2006/ole">
              <mc:AlternateContent xmlns:mc="http://schemas.openxmlformats.org/markup-compatibility/2006">
                <mc:Choice xmlns:v="urn:schemas-microsoft-com:vml" Requires="v">
                  <p:oleObj name="Clip" r:id="rId20" imgW="17005300" imgH="16078200" progId="MS_ClipArt_Gallery.2">
                    <p:embed/>
                  </p:oleObj>
                </mc:Choice>
                <mc:Fallback>
                  <p:oleObj name="Clip" r:id="rId20" imgW="17005300" imgH="16078200" progId="MS_ClipArt_Gallery.2">
                    <p:embed/>
                    <p:pic>
                      <p:nvPicPr>
                        <p:cNvPr id="0" name="Object 7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913" y="1602"/>
                          <a:ext cx="249" cy="2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pSp>
        <p:nvGrpSpPr>
          <p:cNvPr id="20517" name="Group 76">
            <a:extLst>
              <a:ext uri="{FF2B5EF4-FFF2-40B4-BE49-F238E27FC236}">
                <a16:creationId xmlns:a16="http://schemas.microsoft.com/office/drawing/2014/main" id="{DAA037D8-CF14-F34B-A3E5-DC3461A12E90}"/>
              </a:ext>
            </a:extLst>
          </p:cNvPr>
          <p:cNvGrpSpPr>
            <a:grpSpLocks/>
          </p:cNvGrpSpPr>
          <p:nvPr/>
        </p:nvGrpSpPr>
        <p:grpSpPr bwMode="auto">
          <a:xfrm>
            <a:off x="7159625" y="5246688"/>
            <a:ext cx="379413" cy="376237"/>
            <a:chOff x="4733" y="2082"/>
            <a:chExt cx="272" cy="282"/>
          </a:xfrm>
        </p:grpSpPr>
        <p:graphicFrame>
          <p:nvGraphicFramePr>
            <p:cNvPr id="20858" name="Object 77">
              <a:extLst>
                <a:ext uri="{FF2B5EF4-FFF2-40B4-BE49-F238E27FC236}">
                  <a16:creationId xmlns:a16="http://schemas.microsoft.com/office/drawing/2014/main" id="{1949A00C-D2BC-7247-9232-31C4E49F4C4B}"/>
                </a:ext>
              </a:extLst>
            </p:cNvPr>
            <p:cNvGraphicFramePr>
              <a:graphicFrameLocks noChangeAspect="1"/>
            </p:cNvGraphicFramePr>
            <p:nvPr/>
          </p:nvGraphicFramePr>
          <p:xfrm>
            <a:off x="4733" y="2082"/>
            <a:ext cx="272" cy="282"/>
          </p:xfrm>
          <a:graphic>
            <a:graphicData uri="http://schemas.openxmlformats.org/presentationml/2006/ole">
              <mc:AlternateContent xmlns:mc="http://schemas.openxmlformats.org/markup-compatibility/2006">
                <mc:Choice xmlns:v="urn:schemas-microsoft-com:vml" Requires="v">
                  <p:oleObj name="Clip" r:id="rId21" imgW="11137900" imgH="11315700" progId="MS_ClipArt_Gallery.2">
                    <p:embed/>
                  </p:oleObj>
                </mc:Choice>
                <mc:Fallback>
                  <p:oleObj name="Clip" r:id="rId21" imgW="11137900" imgH="11315700" progId="MS_ClipArt_Gallery.2">
                    <p:embed/>
                    <p:pic>
                      <p:nvPicPr>
                        <p:cNvPr id="0" name="Object 7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33" y="2082"/>
                          <a:ext cx="272" cy="2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0859" name="Rectangle 78">
              <a:extLst>
                <a:ext uri="{FF2B5EF4-FFF2-40B4-BE49-F238E27FC236}">
                  <a16:creationId xmlns:a16="http://schemas.microsoft.com/office/drawing/2014/main" id="{CCB3946B-1FE6-2344-96C6-039D502602E2}"/>
                </a:ext>
              </a:extLst>
            </p:cNvPr>
            <p:cNvSpPr>
              <a:spLocks noChangeArrowheads="1"/>
            </p:cNvSpPr>
            <p:nvPr/>
          </p:nvSpPr>
          <p:spPr bwMode="auto">
            <a:xfrm>
              <a:off x="4812" y="2181"/>
              <a:ext cx="192" cy="183"/>
            </a:xfrm>
            <a:prstGeom prst="rect">
              <a:avLst/>
            </a:prstGeom>
            <a:solidFill>
              <a:srgbClr val="33CCCC"/>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sp>
        <p:nvSpPr>
          <p:cNvPr id="20518" name="Line 79">
            <a:extLst>
              <a:ext uri="{FF2B5EF4-FFF2-40B4-BE49-F238E27FC236}">
                <a16:creationId xmlns:a16="http://schemas.microsoft.com/office/drawing/2014/main" id="{A4016711-F1FC-824E-999E-78B32E802E17}"/>
              </a:ext>
            </a:extLst>
          </p:cNvPr>
          <p:cNvSpPr>
            <a:spLocks noChangeShapeType="1"/>
          </p:cNvSpPr>
          <p:nvPr/>
        </p:nvSpPr>
        <p:spPr bwMode="auto">
          <a:xfrm>
            <a:off x="7466013" y="5149850"/>
            <a:ext cx="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0519" name="Group 80">
            <a:extLst>
              <a:ext uri="{FF2B5EF4-FFF2-40B4-BE49-F238E27FC236}">
                <a16:creationId xmlns:a16="http://schemas.microsoft.com/office/drawing/2014/main" id="{21090624-B37A-D946-8972-3D328D8B44B8}"/>
              </a:ext>
            </a:extLst>
          </p:cNvPr>
          <p:cNvGrpSpPr>
            <a:grpSpLocks/>
          </p:cNvGrpSpPr>
          <p:nvPr/>
        </p:nvGrpSpPr>
        <p:grpSpPr bwMode="auto">
          <a:xfrm>
            <a:off x="8186738" y="4573588"/>
            <a:ext cx="207962" cy="409575"/>
            <a:chOff x="4180" y="783"/>
            <a:chExt cx="150" cy="307"/>
          </a:xfrm>
        </p:grpSpPr>
        <p:sp>
          <p:nvSpPr>
            <p:cNvPr id="20850" name="AutoShape 81">
              <a:extLst>
                <a:ext uri="{FF2B5EF4-FFF2-40B4-BE49-F238E27FC236}">
                  <a16:creationId xmlns:a16="http://schemas.microsoft.com/office/drawing/2014/main" id="{D8BE0CDF-044A-704A-88F4-74E78DD4AB48}"/>
                </a:ext>
              </a:extLst>
            </p:cNvPr>
            <p:cNvSpPr>
              <a:spLocks noChangeArrowheads="1"/>
            </p:cNvSpPr>
            <p:nvPr/>
          </p:nvSpPr>
          <p:spPr bwMode="auto">
            <a:xfrm>
              <a:off x="4180" y="1019"/>
              <a:ext cx="150" cy="71"/>
            </a:xfrm>
            <a:prstGeom prst="parallelogram">
              <a:avLst>
                <a:gd name="adj" fmla="val 81387"/>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51" name="Rectangle 82">
              <a:extLst>
                <a:ext uri="{FF2B5EF4-FFF2-40B4-BE49-F238E27FC236}">
                  <a16:creationId xmlns:a16="http://schemas.microsoft.com/office/drawing/2014/main" id="{7D047061-AF5E-C847-88D3-CE92FCB45040}"/>
                </a:ext>
              </a:extLst>
            </p:cNvPr>
            <p:cNvSpPr>
              <a:spLocks noChangeArrowheads="1"/>
            </p:cNvSpPr>
            <p:nvPr/>
          </p:nvSpPr>
          <p:spPr bwMode="auto">
            <a:xfrm>
              <a:off x="4256" y="785"/>
              <a:ext cx="69" cy="236"/>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52" name="Rectangle 83">
              <a:extLst>
                <a:ext uri="{FF2B5EF4-FFF2-40B4-BE49-F238E27FC236}">
                  <a16:creationId xmlns:a16="http://schemas.microsoft.com/office/drawing/2014/main" id="{F9A3B439-91DB-B241-88C1-A0385F00AD22}"/>
                </a:ext>
              </a:extLst>
            </p:cNvPr>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53" name="AutoShape 84">
              <a:extLst>
                <a:ext uri="{FF2B5EF4-FFF2-40B4-BE49-F238E27FC236}">
                  <a16:creationId xmlns:a16="http://schemas.microsoft.com/office/drawing/2014/main" id="{85FAC12B-7378-CF45-A496-5171D33767AD}"/>
                </a:ext>
              </a:extLst>
            </p:cNvPr>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54" name="Line 85">
              <a:extLst>
                <a:ext uri="{FF2B5EF4-FFF2-40B4-BE49-F238E27FC236}">
                  <a16:creationId xmlns:a16="http://schemas.microsoft.com/office/drawing/2014/main" id="{E94C47C7-EFFE-E747-9E4E-9D6BB203B2FD}"/>
                </a:ext>
              </a:extLst>
            </p:cNvPr>
            <p:cNvSpPr>
              <a:spLocks noChangeShapeType="1"/>
            </p:cNvSpPr>
            <p:nvPr/>
          </p:nvSpPr>
          <p:spPr bwMode="auto">
            <a:xfrm>
              <a:off x="4330" y="788"/>
              <a:ext cx="0" cy="2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55" name="Line 86">
              <a:extLst>
                <a:ext uri="{FF2B5EF4-FFF2-40B4-BE49-F238E27FC236}">
                  <a16:creationId xmlns:a16="http://schemas.microsoft.com/office/drawing/2014/main" id="{E5B69B30-3C24-0042-8B7D-0D6B6BDF142E}"/>
                </a:ext>
              </a:extLst>
            </p:cNvPr>
            <p:cNvSpPr>
              <a:spLocks noChangeShapeType="1"/>
            </p:cNvSpPr>
            <p:nvPr/>
          </p:nvSpPr>
          <p:spPr bwMode="auto">
            <a:xfrm flipH="1">
              <a:off x="4276" y="1019"/>
              <a:ext cx="54" cy="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56" name="Rectangle 87">
              <a:extLst>
                <a:ext uri="{FF2B5EF4-FFF2-40B4-BE49-F238E27FC236}">
                  <a16:creationId xmlns:a16="http://schemas.microsoft.com/office/drawing/2014/main" id="{0FABBAF3-F5B1-AE4E-A83D-0D5859ECEF37}"/>
                </a:ext>
              </a:extLst>
            </p:cNvPr>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57" name="Rectangle 88">
              <a:extLst>
                <a:ext uri="{FF2B5EF4-FFF2-40B4-BE49-F238E27FC236}">
                  <a16:creationId xmlns:a16="http://schemas.microsoft.com/office/drawing/2014/main" id="{45B6D6E6-4D8B-E049-9A82-4F483B9773A2}"/>
                </a:ext>
              </a:extLst>
            </p:cNvPr>
            <p:cNvSpPr>
              <a:spLocks noChangeArrowheads="1"/>
            </p:cNvSpPr>
            <p:nvPr/>
          </p:nvSpPr>
          <p:spPr bwMode="auto">
            <a:xfrm>
              <a:off x="4202" y="924"/>
              <a:ext cx="48" cy="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grpSp>
        <p:nvGrpSpPr>
          <p:cNvPr id="20520" name="Group 89">
            <a:extLst>
              <a:ext uri="{FF2B5EF4-FFF2-40B4-BE49-F238E27FC236}">
                <a16:creationId xmlns:a16="http://schemas.microsoft.com/office/drawing/2014/main" id="{DD48140B-B8D8-CA41-A9B1-E8CC3DA2D7EF}"/>
              </a:ext>
            </a:extLst>
          </p:cNvPr>
          <p:cNvGrpSpPr>
            <a:grpSpLocks/>
          </p:cNvGrpSpPr>
          <p:nvPr/>
        </p:nvGrpSpPr>
        <p:grpSpPr bwMode="auto">
          <a:xfrm>
            <a:off x="8174038" y="5018088"/>
            <a:ext cx="207962" cy="409575"/>
            <a:chOff x="4180" y="783"/>
            <a:chExt cx="150" cy="307"/>
          </a:xfrm>
        </p:grpSpPr>
        <p:sp>
          <p:nvSpPr>
            <p:cNvPr id="20842" name="AutoShape 90">
              <a:extLst>
                <a:ext uri="{FF2B5EF4-FFF2-40B4-BE49-F238E27FC236}">
                  <a16:creationId xmlns:a16="http://schemas.microsoft.com/office/drawing/2014/main" id="{17120056-7E02-8740-8D46-67FC525D9B3F}"/>
                </a:ext>
              </a:extLst>
            </p:cNvPr>
            <p:cNvSpPr>
              <a:spLocks noChangeArrowheads="1"/>
            </p:cNvSpPr>
            <p:nvPr/>
          </p:nvSpPr>
          <p:spPr bwMode="auto">
            <a:xfrm>
              <a:off x="4180" y="1019"/>
              <a:ext cx="150" cy="71"/>
            </a:xfrm>
            <a:prstGeom prst="parallelogram">
              <a:avLst>
                <a:gd name="adj" fmla="val 81387"/>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43" name="Rectangle 91">
              <a:extLst>
                <a:ext uri="{FF2B5EF4-FFF2-40B4-BE49-F238E27FC236}">
                  <a16:creationId xmlns:a16="http://schemas.microsoft.com/office/drawing/2014/main" id="{6C60535E-D8B7-4E44-8175-DF95ECC6451B}"/>
                </a:ext>
              </a:extLst>
            </p:cNvPr>
            <p:cNvSpPr>
              <a:spLocks noChangeArrowheads="1"/>
            </p:cNvSpPr>
            <p:nvPr/>
          </p:nvSpPr>
          <p:spPr bwMode="auto">
            <a:xfrm>
              <a:off x="4256" y="785"/>
              <a:ext cx="69" cy="236"/>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44" name="Rectangle 92">
              <a:extLst>
                <a:ext uri="{FF2B5EF4-FFF2-40B4-BE49-F238E27FC236}">
                  <a16:creationId xmlns:a16="http://schemas.microsoft.com/office/drawing/2014/main" id="{A22FAD27-851F-DC4A-B50E-7A42B10DBC9B}"/>
                </a:ext>
              </a:extLst>
            </p:cNvPr>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45" name="AutoShape 93">
              <a:extLst>
                <a:ext uri="{FF2B5EF4-FFF2-40B4-BE49-F238E27FC236}">
                  <a16:creationId xmlns:a16="http://schemas.microsoft.com/office/drawing/2014/main" id="{4BFB8B1F-502D-BC42-B7B8-FE3A5FABF3B3}"/>
                </a:ext>
              </a:extLst>
            </p:cNvPr>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46" name="Line 94">
              <a:extLst>
                <a:ext uri="{FF2B5EF4-FFF2-40B4-BE49-F238E27FC236}">
                  <a16:creationId xmlns:a16="http://schemas.microsoft.com/office/drawing/2014/main" id="{880D2D21-767E-AE49-8FFE-254705D55095}"/>
                </a:ext>
              </a:extLst>
            </p:cNvPr>
            <p:cNvSpPr>
              <a:spLocks noChangeShapeType="1"/>
            </p:cNvSpPr>
            <p:nvPr/>
          </p:nvSpPr>
          <p:spPr bwMode="auto">
            <a:xfrm>
              <a:off x="4330" y="788"/>
              <a:ext cx="0" cy="2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47" name="Line 95">
              <a:extLst>
                <a:ext uri="{FF2B5EF4-FFF2-40B4-BE49-F238E27FC236}">
                  <a16:creationId xmlns:a16="http://schemas.microsoft.com/office/drawing/2014/main" id="{7F2CABCA-F580-A44A-AAA8-7D470E8D3D77}"/>
                </a:ext>
              </a:extLst>
            </p:cNvPr>
            <p:cNvSpPr>
              <a:spLocks noChangeShapeType="1"/>
            </p:cNvSpPr>
            <p:nvPr/>
          </p:nvSpPr>
          <p:spPr bwMode="auto">
            <a:xfrm flipH="1">
              <a:off x="4276" y="1019"/>
              <a:ext cx="54" cy="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48" name="Rectangle 96">
              <a:extLst>
                <a:ext uri="{FF2B5EF4-FFF2-40B4-BE49-F238E27FC236}">
                  <a16:creationId xmlns:a16="http://schemas.microsoft.com/office/drawing/2014/main" id="{96C5E68F-D073-044D-ACE8-4B7172D43AD3}"/>
                </a:ext>
              </a:extLst>
            </p:cNvPr>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49" name="Rectangle 97">
              <a:extLst>
                <a:ext uri="{FF2B5EF4-FFF2-40B4-BE49-F238E27FC236}">
                  <a16:creationId xmlns:a16="http://schemas.microsoft.com/office/drawing/2014/main" id="{CF32D906-4065-0A4C-A90F-872B72BD3099}"/>
                </a:ext>
              </a:extLst>
            </p:cNvPr>
            <p:cNvSpPr>
              <a:spLocks noChangeArrowheads="1"/>
            </p:cNvSpPr>
            <p:nvPr/>
          </p:nvSpPr>
          <p:spPr bwMode="auto">
            <a:xfrm>
              <a:off x="4202" y="924"/>
              <a:ext cx="48" cy="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sp>
        <p:nvSpPr>
          <p:cNvPr id="20521" name="Line 98">
            <a:extLst>
              <a:ext uri="{FF2B5EF4-FFF2-40B4-BE49-F238E27FC236}">
                <a16:creationId xmlns:a16="http://schemas.microsoft.com/office/drawing/2014/main" id="{374422A8-086F-7547-9338-77EBC4352E24}"/>
              </a:ext>
            </a:extLst>
          </p:cNvPr>
          <p:cNvSpPr>
            <a:spLocks noChangeShapeType="1"/>
          </p:cNvSpPr>
          <p:nvPr/>
        </p:nvSpPr>
        <p:spPr bwMode="auto">
          <a:xfrm rot="5400000" flipH="1">
            <a:off x="7800181" y="4947444"/>
            <a:ext cx="6111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2" name="Line 99">
            <a:extLst>
              <a:ext uri="{FF2B5EF4-FFF2-40B4-BE49-F238E27FC236}">
                <a16:creationId xmlns:a16="http://schemas.microsoft.com/office/drawing/2014/main" id="{E68566D7-281E-B542-97D9-21299BF6CA5E}"/>
              </a:ext>
            </a:extLst>
          </p:cNvPr>
          <p:cNvSpPr>
            <a:spLocks noChangeShapeType="1"/>
          </p:cNvSpPr>
          <p:nvPr/>
        </p:nvSpPr>
        <p:spPr bwMode="auto">
          <a:xfrm rot="-5400000">
            <a:off x="8154194" y="5199856"/>
            <a:ext cx="0" cy="1031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3" name="Line 100">
            <a:extLst>
              <a:ext uri="{FF2B5EF4-FFF2-40B4-BE49-F238E27FC236}">
                <a16:creationId xmlns:a16="http://schemas.microsoft.com/office/drawing/2014/main" id="{BEB80415-8B1E-9C4D-A9F0-3C3E176C9E76}"/>
              </a:ext>
            </a:extLst>
          </p:cNvPr>
          <p:cNvSpPr>
            <a:spLocks noChangeShapeType="1"/>
          </p:cNvSpPr>
          <p:nvPr/>
        </p:nvSpPr>
        <p:spPr bwMode="auto">
          <a:xfrm rot="-5400000">
            <a:off x="8143875" y="4730750"/>
            <a:ext cx="0" cy="889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4" name="Line 101">
            <a:extLst>
              <a:ext uri="{FF2B5EF4-FFF2-40B4-BE49-F238E27FC236}">
                <a16:creationId xmlns:a16="http://schemas.microsoft.com/office/drawing/2014/main" id="{1F977077-B4EC-4B44-AF84-50B51BFE9675}"/>
              </a:ext>
            </a:extLst>
          </p:cNvPr>
          <p:cNvSpPr>
            <a:spLocks noChangeShapeType="1"/>
          </p:cNvSpPr>
          <p:nvPr/>
        </p:nvSpPr>
        <p:spPr bwMode="auto">
          <a:xfrm flipV="1">
            <a:off x="6823075" y="2871788"/>
            <a:ext cx="458788" cy="2079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5" name="Line 102">
            <a:extLst>
              <a:ext uri="{FF2B5EF4-FFF2-40B4-BE49-F238E27FC236}">
                <a16:creationId xmlns:a16="http://schemas.microsoft.com/office/drawing/2014/main" id="{BA18D717-4896-194B-A7E3-D70C9D27E40D}"/>
              </a:ext>
            </a:extLst>
          </p:cNvPr>
          <p:cNvSpPr>
            <a:spLocks noChangeShapeType="1"/>
          </p:cNvSpPr>
          <p:nvPr/>
        </p:nvSpPr>
        <p:spPr bwMode="auto">
          <a:xfrm>
            <a:off x="7758113" y="2855913"/>
            <a:ext cx="485775" cy="2079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6" name="Line 103">
            <a:extLst>
              <a:ext uri="{FF2B5EF4-FFF2-40B4-BE49-F238E27FC236}">
                <a16:creationId xmlns:a16="http://schemas.microsoft.com/office/drawing/2014/main" id="{734E69A1-0494-0149-8570-51F687A8FD94}"/>
              </a:ext>
            </a:extLst>
          </p:cNvPr>
          <p:cNvSpPr>
            <a:spLocks noChangeShapeType="1"/>
          </p:cNvSpPr>
          <p:nvPr/>
        </p:nvSpPr>
        <p:spPr bwMode="auto">
          <a:xfrm flipH="1">
            <a:off x="8277225" y="3192463"/>
            <a:ext cx="241300" cy="68103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7" name="Line 104">
            <a:extLst>
              <a:ext uri="{FF2B5EF4-FFF2-40B4-BE49-F238E27FC236}">
                <a16:creationId xmlns:a16="http://schemas.microsoft.com/office/drawing/2014/main" id="{55CAD034-721E-854D-9A20-5B4A37DD266C}"/>
              </a:ext>
            </a:extLst>
          </p:cNvPr>
          <p:cNvSpPr>
            <a:spLocks noChangeShapeType="1"/>
          </p:cNvSpPr>
          <p:nvPr/>
        </p:nvSpPr>
        <p:spPr bwMode="auto">
          <a:xfrm>
            <a:off x="7507288" y="2968625"/>
            <a:ext cx="0" cy="431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8" name="Line 105">
            <a:extLst>
              <a:ext uri="{FF2B5EF4-FFF2-40B4-BE49-F238E27FC236}">
                <a16:creationId xmlns:a16="http://schemas.microsoft.com/office/drawing/2014/main" id="{60DECE4E-13FC-2D42-97EA-C39CD201ECFA}"/>
              </a:ext>
            </a:extLst>
          </p:cNvPr>
          <p:cNvSpPr>
            <a:spLocks noChangeShapeType="1"/>
          </p:cNvSpPr>
          <p:nvPr/>
        </p:nvSpPr>
        <p:spPr bwMode="auto">
          <a:xfrm>
            <a:off x="7532688" y="3616325"/>
            <a:ext cx="534987" cy="3683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9" name="Line 106">
            <a:extLst>
              <a:ext uri="{FF2B5EF4-FFF2-40B4-BE49-F238E27FC236}">
                <a16:creationId xmlns:a16="http://schemas.microsoft.com/office/drawing/2014/main" id="{B391D8EC-E2DA-C643-B774-FE4D62244B64}"/>
              </a:ext>
            </a:extLst>
          </p:cNvPr>
          <p:cNvSpPr>
            <a:spLocks noChangeShapeType="1"/>
          </p:cNvSpPr>
          <p:nvPr/>
        </p:nvSpPr>
        <p:spPr bwMode="auto">
          <a:xfrm flipH="1">
            <a:off x="7993063" y="4081463"/>
            <a:ext cx="266700" cy="3603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0" name="Line 107">
            <a:extLst>
              <a:ext uri="{FF2B5EF4-FFF2-40B4-BE49-F238E27FC236}">
                <a16:creationId xmlns:a16="http://schemas.microsoft.com/office/drawing/2014/main" id="{0847E98A-A28C-A34E-AADA-7EC034F1ED90}"/>
              </a:ext>
            </a:extLst>
          </p:cNvPr>
          <p:cNvSpPr>
            <a:spLocks noChangeShapeType="1"/>
          </p:cNvSpPr>
          <p:nvPr/>
        </p:nvSpPr>
        <p:spPr bwMode="auto">
          <a:xfrm flipH="1">
            <a:off x="7766050" y="3160713"/>
            <a:ext cx="560388" cy="3841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1" name="Line 108">
            <a:extLst>
              <a:ext uri="{FF2B5EF4-FFF2-40B4-BE49-F238E27FC236}">
                <a16:creationId xmlns:a16="http://schemas.microsoft.com/office/drawing/2014/main" id="{7F706B41-EB10-1E45-ABC4-E7DA454A0849}"/>
              </a:ext>
            </a:extLst>
          </p:cNvPr>
          <p:cNvSpPr>
            <a:spLocks noChangeShapeType="1"/>
          </p:cNvSpPr>
          <p:nvPr/>
        </p:nvSpPr>
        <p:spPr bwMode="auto">
          <a:xfrm flipH="1">
            <a:off x="7775575" y="2600325"/>
            <a:ext cx="350838" cy="255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2" name="Line 109">
            <a:extLst>
              <a:ext uri="{FF2B5EF4-FFF2-40B4-BE49-F238E27FC236}">
                <a16:creationId xmlns:a16="http://schemas.microsoft.com/office/drawing/2014/main" id="{63EEF2CE-5F36-2149-9FD5-431C761D2B4A}"/>
              </a:ext>
            </a:extLst>
          </p:cNvPr>
          <p:cNvSpPr>
            <a:spLocks noChangeShapeType="1"/>
          </p:cNvSpPr>
          <p:nvPr/>
        </p:nvSpPr>
        <p:spPr bwMode="auto">
          <a:xfrm flipH="1">
            <a:off x="8493125" y="2776538"/>
            <a:ext cx="201613" cy="1762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0533" name="Group 110">
            <a:extLst>
              <a:ext uri="{FF2B5EF4-FFF2-40B4-BE49-F238E27FC236}">
                <a16:creationId xmlns:a16="http://schemas.microsoft.com/office/drawing/2014/main" id="{C566E0C9-73A3-9D4C-9E8D-73BA92FD3FA1}"/>
              </a:ext>
            </a:extLst>
          </p:cNvPr>
          <p:cNvGrpSpPr>
            <a:grpSpLocks/>
          </p:cNvGrpSpPr>
          <p:nvPr/>
        </p:nvGrpSpPr>
        <p:grpSpPr bwMode="auto">
          <a:xfrm>
            <a:off x="6303963" y="2968625"/>
            <a:ext cx="501650" cy="233363"/>
            <a:chOff x="3600" y="219"/>
            <a:chExt cx="360" cy="175"/>
          </a:xfrm>
        </p:grpSpPr>
        <p:sp>
          <p:nvSpPr>
            <p:cNvPr id="20829" name="Oval 111">
              <a:extLst>
                <a:ext uri="{FF2B5EF4-FFF2-40B4-BE49-F238E27FC236}">
                  <a16:creationId xmlns:a16="http://schemas.microsoft.com/office/drawing/2014/main" id="{83052F20-8C6D-F240-A100-A95F0BCBE487}"/>
                </a:ext>
              </a:extLst>
            </p:cNvPr>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30" name="Line 112">
              <a:extLst>
                <a:ext uri="{FF2B5EF4-FFF2-40B4-BE49-F238E27FC236}">
                  <a16:creationId xmlns:a16="http://schemas.microsoft.com/office/drawing/2014/main" id="{A0F1E198-A518-E147-9050-78AE624ACC65}"/>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31" name="Line 113">
              <a:extLst>
                <a:ext uri="{FF2B5EF4-FFF2-40B4-BE49-F238E27FC236}">
                  <a16:creationId xmlns:a16="http://schemas.microsoft.com/office/drawing/2014/main" id="{933AF3F9-EC59-F747-8692-62D0AEAE65EA}"/>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32" name="Rectangle 114">
              <a:extLst>
                <a:ext uri="{FF2B5EF4-FFF2-40B4-BE49-F238E27FC236}">
                  <a16:creationId xmlns:a16="http://schemas.microsoft.com/office/drawing/2014/main" id="{3453CD66-9264-6D4E-88B1-78A163AC2F1F}"/>
                </a:ext>
              </a:extLst>
            </p:cNvPr>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Times New Roman" panose="02020603050405020304" pitchFamily="18" charset="0"/>
              </a:endParaRPr>
            </a:p>
          </p:txBody>
        </p:sp>
        <p:sp>
          <p:nvSpPr>
            <p:cNvPr id="20833" name="Oval 115">
              <a:extLst>
                <a:ext uri="{FF2B5EF4-FFF2-40B4-BE49-F238E27FC236}">
                  <a16:creationId xmlns:a16="http://schemas.microsoft.com/office/drawing/2014/main" id="{98435E7A-1389-B24B-9EB7-93C109D053E7}"/>
                </a:ext>
              </a:extLst>
            </p:cNvPr>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0834" name="Group 116">
              <a:extLst>
                <a:ext uri="{FF2B5EF4-FFF2-40B4-BE49-F238E27FC236}">
                  <a16:creationId xmlns:a16="http://schemas.microsoft.com/office/drawing/2014/main" id="{231EF275-E34A-3748-A9AA-58CD035F2C96}"/>
                </a:ext>
              </a:extLst>
            </p:cNvPr>
            <p:cNvGrpSpPr>
              <a:grpSpLocks/>
            </p:cNvGrpSpPr>
            <p:nvPr/>
          </p:nvGrpSpPr>
          <p:grpSpPr bwMode="auto">
            <a:xfrm>
              <a:off x="3686" y="244"/>
              <a:ext cx="177" cy="66"/>
              <a:chOff x="2848" y="848"/>
              <a:chExt cx="140" cy="98"/>
            </a:xfrm>
          </p:grpSpPr>
          <p:sp>
            <p:nvSpPr>
              <p:cNvPr id="20839" name="Line 117">
                <a:extLst>
                  <a:ext uri="{FF2B5EF4-FFF2-40B4-BE49-F238E27FC236}">
                    <a16:creationId xmlns:a16="http://schemas.microsoft.com/office/drawing/2014/main" id="{34145857-FD49-FB49-AACD-4BED3708AB14}"/>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40" name="Line 118">
                <a:extLst>
                  <a:ext uri="{FF2B5EF4-FFF2-40B4-BE49-F238E27FC236}">
                    <a16:creationId xmlns:a16="http://schemas.microsoft.com/office/drawing/2014/main" id="{44404E87-B608-924B-B462-B4F83BA7F4BE}"/>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41" name="Line 119">
                <a:extLst>
                  <a:ext uri="{FF2B5EF4-FFF2-40B4-BE49-F238E27FC236}">
                    <a16:creationId xmlns:a16="http://schemas.microsoft.com/office/drawing/2014/main" id="{425CD018-D978-BB47-A88C-8726BC3C2051}"/>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835" name="Group 120">
              <a:extLst>
                <a:ext uri="{FF2B5EF4-FFF2-40B4-BE49-F238E27FC236}">
                  <a16:creationId xmlns:a16="http://schemas.microsoft.com/office/drawing/2014/main" id="{DDD3343A-BA4E-1F46-982B-3BC4B1150C85}"/>
                </a:ext>
              </a:extLst>
            </p:cNvPr>
            <p:cNvGrpSpPr>
              <a:grpSpLocks/>
            </p:cNvGrpSpPr>
            <p:nvPr/>
          </p:nvGrpSpPr>
          <p:grpSpPr bwMode="auto">
            <a:xfrm flipV="1">
              <a:off x="3686" y="243"/>
              <a:ext cx="177" cy="66"/>
              <a:chOff x="2848" y="848"/>
              <a:chExt cx="140" cy="98"/>
            </a:xfrm>
          </p:grpSpPr>
          <p:sp>
            <p:nvSpPr>
              <p:cNvPr id="20836" name="Line 121">
                <a:extLst>
                  <a:ext uri="{FF2B5EF4-FFF2-40B4-BE49-F238E27FC236}">
                    <a16:creationId xmlns:a16="http://schemas.microsoft.com/office/drawing/2014/main" id="{3A76D6A1-844A-DA40-AB79-F80BB33F5623}"/>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37" name="Line 122">
                <a:extLst>
                  <a:ext uri="{FF2B5EF4-FFF2-40B4-BE49-F238E27FC236}">
                    <a16:creationId xmlns:a16="http://schemas.microsoft.com/office/drawing/2014/main" id="{A6031F18-F061-754A-9727-FC5DC3D3B3A9}"/>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38" name="Line 123">
                <a:extLst>
                  <a:ext uri="{FF2B5EF4-FFF2-40B4-BE49-F238E27FC236}">
                    <a16:creationId xmlns:a16="http://schemas.microsoft.com/office/drawing/2014/main" id="{1BE5E891-C1DE-4040-AB0D-DD04A893F0F8}"/>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0534" name="Group 124">
            <a:extLst>
              <a:ext uri="{FF2B5EF4-FFF2-40B4-BE49-F238E27FC236}">
                <a16:creationId xmlns:a16="http://schemas.microsoft.com/office/drawing/2014/main" id="{BB1BC525-3982-5040-B673-7518F53CA863}"/>
              </a:ext>
            </a:extLst>
          </p:cNvPr>
          <p:cNvGrpSpPr>
            <a:grpSpLocks/>
          </p:cNvGrpSpPr>
          <p:nvPr/>
        </p:nvGrpSpPr>
        <p:grpSpPr bwMode="auto">
          <a:xfrm>
            <a:off x="7256463" y="2740025"/>
            <a:ext cx="501650" cy="233363"/>
            <a:chOff x="3600" y="219"/>
            <a:chExt cx="360" cy="175"/>
          </a:xfrm>
        </p:grpSpPr>
        <p:sp>
          <p:nvSpPr>
            <p:cNvPr id="20816" name="Oval 125">
              <a:extLst>
                <a:ext uri="{FF2B5EF4-FFF2-40B4-BE49-F238E27FC236}">
                  <a16:creationId xmlns:a16="http://schemas.microsoft.com/office/drawing/2014/main" id="{22F612C4-67BA-AE4A-A9A8-3710E5153D76}"/>
                </a:ext>
              </a:extLst>
            </p:cNvPr>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17" name="Line 126">
              <a:extLst>
                <a:ext uri="{FF2B5EF4-FFF2-40B4-BE49-F238E27FC236}">
                  <a16:creationId xmlns:a16="http://schemas.microsoft.com/office/drawing/2014/main" id="{49B59636-0DD0-184F-8A2E-586EF183490F}"/>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18" name="Line 127">
              <a:extLst>
                <a:ext uri="{FF2B5EF4-FFF2-40B4-BE49-F238E27FC236}">
                  <a16:creationId xmlns:a16="http://schemas.microsoft.com/office/drawing/2014/main" id="{96462019-A941-444E-A9D4-B07F9385718D}"/>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19" name="Rectangle 128">
              <a:extLst>
                <a:ext uri="{FF2B5EF4-FFF2-40B4-BE49-F238E27FC236}">
                  <a16:creationId xmlns:a16="http://schemas.microsoft.com/office/drawing/2014/main" id="{C6CE20D1-F199-1144-B674-705E3D12D08E}"/>
                </a:ext>
              </a:extLst>
            </p:cNvPr>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Times New Roman" panose="02020603050405020304" pitchFamily="18" charset="0"/>
              </a:endParaRPr>
            </a:p>
          </p:txBody>
        </p:sp>
        <p:sp>
          <p:nvSpPr>
            <p:cNvPr id="20820" name="Oval 129">
              <a:extLst>
                <a:ext uri="{FF2B5EF4-FFF2-40B4-BE49-F238E27FC236}">
                  <a16:creationId xmlns:a16="http://schemas.microsoft.com/office/drawing/2014/main" id="{8BE78379-DC30-1E48-AF6D-0E87ED527841}"/>
                </a:ext>
              </a:extLst>
            </p:cNvPr>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0821" name="Group 130">
              <a:extLst>
                <a:ext uri="{FF2B5EF4-FFF2-40B4-BE49-F238E27FC236}">
                  <a16:creationId xmlns:a16="http://schemas.microsoft.com/office/drawing/2014/main" id="{313F4B30-C7E2-D64B-A59C-061F46637393}"/>
                </a:ext>
              </a:extLst>
            </p:cNvPr>
            <p:cNvGrpSpPr>
              <a:grpSpLocks/>
            </p:cNvGrpSpPr>
            <p:nvPr/>
          </p:nvGrpSpPr>
          <p:grpSpPr bwMode="auto">
            <a:xfrm>
              <a:off x="3686" y="244"/>
              <a:ext cx="177" cy="66"/>
              <a:chOff x="2848" y="848"/>
              <a:chExt cx="140" cy="98"/>
            </a:xfrm>
          </p:grpSpPr>
          <p:sp>
            <p:nvSpPr>
              <p:cNvPr id="20826" name="Line 131">
                <a:extLst>
                  <a:ext uri="{FF2B5EF4-FFF2-40B4-BE49-F238E27FC236}">
                    <a16:creationId xmlns:a16="http://schemas.microsoft.com/office/drawing/2014/main" id="{25CD7C48-BC79-BE4A-9D27-75EFEFB58C03}"/>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27" name="Line 132">
                <a:extLst>
                  <a:ext uri="{FF2B5EF4-FFF2-40B4-BE49-F238E27FC236}">
                    <a16:creationId xmlns:a16="http://schemas.microsoft.com/office/drawing/2014/main" id="{0439D100-87C2-1643-8628-500C11CF1AE6}"/>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28" name="Line 133">
                <a:extLst>
                  <a:ext uri="{FF2B5EF4-FFF2-40B4-BE49-F238E27FC236}">
                    <a16:creationId xmlns:a16="http://schemas.microsoft.com/office/drawing/2014/main" id="{EF606B55-0BF3-AD4C-8AF2-22411056AAE1}"/>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822" name="Group 134">
              <a:extLst>
                <a:ext uri="{FF2B5EF4-FFF2-40B4-BE49-F238E27FC236}">
                  <a16:creationId xmlns:a16="http://schemas.microsoft.com/office/drawing/2014/main" id="{4449253E-C14C-B446-B121-50787ED13B3B}"/>
                </a:ext>
              </a:extLst>
            </p:cNvPr>
            <p:cNvGrpSpPr>
              <a:grpSpLocks/>
            </p:cNvGrpSpPr>
            <p:nvPr/>
          </p:nvGrpSpPr>
          <p:grpSpPr bwMode="auto">
            <a:xfrm flipV="1">
              <a:off x="3686" y="243"/>
              <a:ext cx="177" cy="66"/>
              <a:chOff x="2848" y="848"/>
              <a:chExt cx="140" cy="98"/>
            </a:xfrm>
          </p:grpSpPr>
          <p:sp>
            <p:nvSpPr>
              <p:cNvPr id="20823" name="Line 135">
                <a:extLst>
                  <a:ext uri="{FF2B5EF4-FFF2-40B4-BE49-F238E27FC236}">
                    <a16:creationId xmlns:a16="http://schemas.microsoft.com/office/drawing/2014/main" id="{8F572C9A-5BAC-554D-B97D-1177695DCB00}"/>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24" name="Line 136">
                <a:extLst>
                  <a:ext uri="{FF2B5EF4-FFF2-40B4-BE49-F238E27FC236}">
                    <a16:creationId xmlns:a16="http://schemas.microsoft.com/office/drawing/2014/main" id="{8FF3446F-2232-0147-A62A-7CBDD2370824}"/>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25" name="Line 137">
                <a:extLst>
                  <a:ext uri="{FF2B5EF4-FFF2-40B4-BE49-F238E27FC236}">
                    <a16:creationId xmlns:a16="http://schemas.microsoft.com/office/drawing/2014/main" id="{1FDA78FA-B4C9-C248-8090-DAA5097E6449}"/>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0535" name="Group 138">
            <a:extLst>
              <a:ext uri="{FF2B5EF4-FFF2-40B4-BE49-F238E27FC236}">
                <a16:creationId xmlns:a16="http://schemas.microsoft.com/office/drawing/2014/main" id="{C287F5CA-BC0E-3540-935F-05218CBCDC62}"/>
              </a:ext>
            </a:extLst>
          </p:cNvPr>
          <p:cNvGrpSpPr>
            <a:grpSpLocks/>
          </p:cNvGrpSpPr>
          <p:nvPr/>
        </p:nvGrpSpPr>
        <p:grpSpPr bwMode="auto">
          <a:xfrm>
            <a:off x="7273925" y="3397250"/>
            <a:ext cx="501650" cy="233363"/>
            <a:chOff x="3600" y="219"/>
            <a:chExt cx="360" cy="175"/>
          </a:xfrm>
        </p:grpSpPr>
        <p:sp>
          <p:nvSpPr>
            <p:cNvPr id="20803" name="Oval 139">
              <a:extLst>
                <a:ext uri="{FF2B5EF4-FFF2-40B4-BE49-F238E27FC236}">
                  <a16:creationId xmlns:a16="http://schemas.microsoft.com/office/drawing/2014/main" id="{AC4E3A98-6268-6644-A157-9893909680FE}"/>
                </a:ext>
              </a:extLst>
            </p:cNvPr>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804" name="Line 140">
              <a:extLst>
                <a:ext uri="{FF2B5EF4-FFF2-40B4-BE49-F238E27FC236}">
                  <a16:creationId xmlns:a16="http://schemas.microsoft.com/office/drawing/2014/main" id="{9C3D413C-3C0D-5A46-8509-8C506BEB004B}"/>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05" name="Line 141">
              <a:extLst>
                <a:ext uri="{FF2B5EF4-FFF2-40B4-BE49-F238E27FC236}">
                  <a16:creationId xmlns:a16="http://schemas.microsoft.com/office/drawing/2014/main" id="{E8F5DB80-C241-614C-9425-12A044236A09}"/>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06" name="Rectangle 142">
              <a:extLst>
                <a:ext uri="{FF2B5EF4-FFF2-40B4-BE49-F238E27FC236}">
                  <a16:creationId xmlns:a16="http://schemas.microsoft.com/office/drawing/2014/main" id="{D9AC28D4-B229-5444-869A-24FD49B7F33B}"/>
                </a:ext>
              </a:extLst>
            </p:cNvPr>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Times New Roman" panose="02020603050405020304" pitchFamily="18" charset="0"/>
              </a:endParaRPr>
            </a:p>
          </p:txBody>
        </p:sp>
        <p:sp>
          <p:nvSpPr>
            <p:cNvPr id="20807" name="Oval 143">
              <a:extLst>
                <a:ext uri="{FF2B5EF4-FFF2-40B4-BE49-F238E27FC236}">
                  <a16:creationId xmlns:a16="http://schemas.microsoft.com/office/drawing/2014/main" id="{731CE3BE-E513-A346-8905-716CF80A8CC1}"/>
                </a:ext>
              </a:extLst>
            </p:cNvPr>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0808" name="Group 144">
              <a:extLst>
                <a:ext uri="{FF2B5EF4-FFF2-40B4-BE49-F238E27FC236}">
                  <a16:creationId xmlns:a16="http://schemas.microsoft.com/office/drawing/2014/main" id="{74AEB0AD-CD54-8345-8A3F-BADC28336E27}"/>
                </a:ext>
              </a:extLst>
            </p:cNvPr>
            <p:cNvGrpSpPr>
              <a:grpSpLocks/>
            </p:cNvGrpSpPr>
            <p:nvPr/>
          </p:nvGrpSpPr>
          <p:grpSpPr bwMode="auto">
            <a:xfrm>
              <a:off x="3686" y="244"/>
              <a:ext cx="177" cy="66"/>
              <a:chOff x="2848" y="848"/>
              <a:chExt cx="140" cy="98"/>
            </a:xfrm>
          </p:grpSpPr>
          <p:sp>
            <p:nvSpPr>
              <p:cNvPr id="20813" name="Line 145">
                <a:extLst>
                  <a:ext uri="{FF2B5EF4-FFF2-40B4-BE49-F238E27FC236}">
                    <a16:creationId xmlns:a16="http://schemas.microsoft.com/office/drawing/2014/main" id="{A1E55E32-83B4-5C4C-ACC8-06B5949E6F44}"/>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14" name="Line 146">
                <a:extLst>
                  <a:ext uri="{FF2B5EF4-FFF2-40B4-BE49-F238E27FC236}">
                    <a16:creationId xmlns:a16="http://schemas.microsoft.com/office/drawing/2014/main" id="{0BF1A8F7-A2F3-E64C-A605-303752736208}"/>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15" name="Line 147">
                <a:extLst>
                  <a:ext uri="{FF2B5EF4-FFF2-40B4-BE49-F238E27FC236}">
                    <a16:creationId xmlns:a16="http://schemas.microsoft.com/office/drawing/2014/main" id="{C9E6CBEA-1755-C54B-98A5-F09C9DF0EC88}"/>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809" name="Group 148">
              <a:extLst>
                <a:ext uri="{FF2B5EF4-FFF2-40B4-BE49-F238E27FC236}">
                  <a16:creationId xmlns:a16="http://schemas.microsoft.com/office/drawing/2014/main" id="{B21507CB-F1AF-B645-92A5-AF338D09E6C2}"/>
                </a:ext>
              </a:extLst>
            </p:cNvPr>
            <p:cNvGrpSpPr>
              <a:grpSpLocks/>
            </p:cNvGrpSpPr>
            <p:nvPr/>
          </p:nvGrpSpPr>
          <p:grpSpPr bwMode="auto">
            <a:xfrm flipV="1">
              <a:off x="3686" y="243"/>
              <a:ext cx="177" cy="66"/>
              <a:chOff x="2848" y="848"/>
              <a:chExt cx="140" cy="98"/>
            </a:xfrm>
          </p:grpSpPr>
          <p:sp>
            <p:nvSpPr>
              <p:cNvPr id="20810" name="Line 149">
                <a:extLst>
                  <a:ext uri="{FF2B5EF4-FFF2-40B4-BE49-F238E27FC236}">
                    <a16:creationId xmlns:a16="http://schemas.microsoft.com/office/drawing/2014/main" id="{31968ED8-C5BE-1A4C-A152-13F412844461}"/>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11" name="Line 150">
                <a:extLst>
                  <a:ext uri="{FF2B5EF4-FFF2-40B4-BE49-F238E27FC236}">
                    <a16:creationId xmlns:a16="http://schemas.microsoft.com/office/drawing/2014/main" id="{AE0A6436-0E7B-6046-B484-A662F8B04595}"/>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12" name="Line 151">
                <a:extLst>
                  <a:ext uri="{FF2B5EF4-FFF2-40B4-BE49-F238E27FC236}">
                    <a16:creationId xmlns:a16="http://schemas.microsoft.com/office/drawing/2014/main" id="{932B8987-A560-C24D-A997-17B467C3964B}"/>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0536" name="Group 152">
            <a:extLst>
              <a:ext uri="{FF2B5EF4-FFF2-40B4-BE49-F238E27FC236}">
                <a16:creationId xmlns:a16="http://schemas.microsoft.com/office/drawing/2014/main" id="{09F27C15-6739-5F49-A83D-E0871D5A6793}"/>
              </a:ext>
            </a:extLst>
          </p:cNvPr>
          <p:cNvGrpSpPr>
            <a:grpSpLocks/>
          </p:cNvGrpSpPr>
          <p:nvPr/>
        </p:nvGrpSpPr>
        <p:grpSpPr bwMode="auto">
          <a:xfrm>
            <a:off x="8243888" y="2947988"/>
            <a:ext cx="500062" cy="233362"/>
            <a:chOff x="3600" y="219"/>
            <a:chExt cx="360" cy="175"/>
          </a:xfrm>
        </p:grpSpPr>
        <p:sp>
          <p:nvSpPr>
            <p:cNvPr id="20790" name="Oval 153">
              <a:extLst>
                <a:ext uri="{FF2B5EF4-FFF2-40B4-BE49-F238E27FC236}">
                  <a16:creationId xmlns:a16="http://schemas.microsoft.com/office/drawing/2014/main" id="{3F41CE12-3662-FB44-9869-8B5CA76BF5A4}"/>
                </a:ext>
              </a:extLst>
            </p:cNvPr>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791" name="Line 154">
              <a:extLst>
                <a:ext uri="{FF2B5EF4-FFF2-40B4-BE49-F238E27FC236}">
                  <a16:creationId xmlns:a16="http://schemas.microsoft.com/office/drawing/2014/main" id="{D6619B55-FA32-4E47-857F-E280F6F55ACD}"/>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92" name="Line 155">
              <a:extLst>
                <a:ext uri="{FF2B5EF4-FFF2-40B4-BE49-F238E27FC236}">
                  <a16:creationId xmlns:a16="http://schemas.microsoft.com/office/drawing/2014/main" id="{EFC5D7A0-A143-1440-9254-DFA51EE611DF}"/>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93" name="Rectangle 156">
              <a:extLst>
                <a:ext uri="{FF2B5EF4-FFF2-40B4-BE49-F238E27FC236}">
                  <a16:creationId xmlns:a16="http://schemas.microsoft.com/office/drawing/2014/main" id="{1B0065F7-B51C-A042-8DD8-6C1025BE2E9D}"/>
                </a:ext>
              </a:extLst>
            </p:cNvPr>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Times New Roman" panose="02020603050405020304" pitchFamily="18" charset="0"/>
              </a:endParaRPr>
            </a:p>
          </p:txBody>
        </p:sp>
        <p:sp>
          <p:nvSpPr>
            <p:cNvPr id="20794" name="Oval 157">
              <a:extLst>
                <a:ext uri="{FF2B5EF4-FFF2-40B4-BE49-F238E27FC236}">
                  <a16:creationId xmlns:a16="http://schemas.microsoft.com/office/drawing/2014/main" id="{B0801A8C-450B-1C4B-BD1D-75B691B201B9}"/>
                </a:ext>
              </a:extLst>
            </p:cNvPr>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0795" name="Group 158">
              <a:extLst>
                <a:ext uri="{FF2B5EF4-FFF2-40B4-BE49-F238E27FC236}">
                  <a16:creationId xmlns:a16="http://schemas.microsoft.com/office/drawing/2014/main" id="{40E440FA-EB01-8949-929F-0AB0913F7B2C}"/>
                </a:ext>
              </a:extLst>
            </p:cNvPr>
            <p:cNvGrpSpPr>
              <a:grpSpLocks/>
            </p:cNvGrpSpPr>
            <p:nvPr/>
          </p:nvGrpSpPr>
          <p:grpSpPr bwMode="auto">
            <a:xfrm>
              <a:off x="3686" y="244"/>
              <a:ext cx="177" cy="66"/>
              <a:chOff x="2848" y="848"/>
              <a:chExt cx="140" cy="98"/>
            </a:xfrm>
          </p:grpSpPr>
          <p:sp>
            <p:nvSpPr>
              <p:cNvPr id="20800" name="Line 159">
                <a:extLst>
                  <a:ext uri="{FF2B5EF4-FFF2-40B4-BE49-F238E27FC236}">
                    <a16:creationId xmlns:a16="http://schemas.microsoft.com/office/drawing/2014/main" id="{45F8D156-65A3-BB4D-B894-2DAB5BACD7C8}"/>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01" name="Line 160">
                <a:extLst>
                  <a:ext uri="{FF2B5EF4-FFF2-40B4-BE49-F238E27FC236}">
                    <a16:creationId xmlns:a16="http://schemas.microsoft.com/office/drawing/2014/main" id="{C6F37FEC-DAAA-164B-B504-FB20559017EF}"/>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02" name="Line 161">
                <a:extLst>
                  <a:ext uri="{FF2B5EF4-FFF2-40B4-BE49-F238E27FC236}">
                    <a16:creationId xmlns:a16="http://schemas.microsoft.com/office/drawing/2014/main" id="{BFD25165-9A84-1646-9049-813D64ACA3A3}"/>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796" name="Group 162">
              <a:extLst>
                <a:ext uri="{FF2B5EF4-FFF2-40B4-BE49-F238E27FC236}">
                  <a16:creationId xmlns:a16="http://schemas.microsoft.com/office/drawing/2014/main" id="{2280FC5F-2878-B74F-9276-D08A9723B56E}"/>
                </a:ext>
              </a:extLst>
            </p:cNvPr>
            <p:cNvGrpSpPr>
              <a:grpSpLocks/>
            </p:cNvGrpSpPr>
            <p:nvPr/>
          </p:nvGrpSpPr>
          <p:grpSpPr bwMode="auto">
            <a:xfrm flipV="1">
              <a:off x="3686" y="243"/>
              <a:ext cx="177" cy="66"/>
              <a:chOff x="2848" y="848"/>
              <a:chExt cx="140" cy="98"/>
            </a:xfrm>
          </p:grpSpPr>
          <p:sp>
            <p:nvSpPr>
              <p:cNvPr id="20797" name="Line 163">
                <a:extLst>
                  <a:ext uri="{FF2B5EF4-FFF2-40B4-BE49-F238E27FC236}">
                    <a16:creationId xmlns:a16="http://schemas.microsoft.com/office/drawing/2014/main" id="{9FA54481-656F-6C41-BB33-54B2ABA2EB0F}"/>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98" name="Line 164">
                <a:extLst>
                  <a:ext uri="{FF2B5EF4-FFF2-40B4-BE49-F238E27FC236}">
                    <a16:creationId xmlns:a16="http://schemas.microsoft.com/office/drawing/2014/main" id="{E1FC7CC4-9ECD-8C49-AEE5-86E524C7C170}"/>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99" name="Line 165">
                <a:extLst>
                  <a:ext uri="{FF2B5EF4-FFF2-40B4-BE49-F238E27FC236}">
                    <a16:creationId xmlns:a16="http://schemas.microsoft.com/office/drawing/2014/main" id="{4B5C0D01-25A3-7E4D-95BE-D97C866CA483}"/>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0537" name="Group 166">
            <a:extLst>
              <a:ext uri="{FF2B5EF4-FFF2-40B4-BE49-F238E27FC236}">
                <a16:creationId xmlns:a16="http://schemas.microsoft.com/office/drawing/2014/main" id="{414BE143-39E0-124F-A688-6264714D1225}"/>
              </a:ext>
            </a:extLst>
          </p:cNvPr>
          <p:cNvGrpSpPr>
            <a:grpSpLocks/>
          </p:cNvGrpSpPr>
          <p:nvPr/>
        </p:nvGrpSpPr>
        <p:grpSpPr bwMode="auto">
          <a:xfrm>
            <a:off x="8050213" y="3844925"/>
            <a:ext cx="501650" cy="233363"/>
            <a:chOff x="3600" y="219"/>
            <a:chExt cx="360" cy="175"/>
          </a:xfrm>
        </p:grpSpPr>
        <p:sp>
          <p:nvSpPr>
            <p:cNvPr id="20777" name="Oval 167">
              <a:extLst>
                <a:ext uri="{FF2B5EF4-FFF2-40B4-BE49-F238E27FC236}">
                  <a16:creationId xmlns:a16="http://schemas.microsoft.com/office/drawing/2014/main" id="{3B2E140B-0B64-EE43-BC7D-1D11596F9D41}"/>
                </a:ext>
              </a:extLst>
            </p:cNvPr>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778" name="Line 168">
              <a:extLst>
                <a:ext uri="{FF2B5EF4-FFF2-40B4-BE49-F238E27FC236}">
                  <a16:creationId xmlns:a16="http://schemas.microsoft.com/office/drawing/2014/main" id="{09EB7163-DE74-8D44-8C9C-58EC07682EE1}"/>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79" name="Line 169">
              <a:extLst>
                <a:ext uri="{FF2B5EF4-FFF2-40B4-BE49-F238E27FC236}">
                  <a16:creationId xmlns:a16="http://schemas.microsoft.com/office/drawing/2014/main" id="{571A0009-E3C6-8B41-B28D-B290F1364AFE}"/>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80" name="Rectangle 170">
              <a:extLst>
                <a:ext uri="{FF2B5EF4-FFF2-40B4-BE49-F238E27FC236}">
                  <a16:creationId xmlns:a16="http://schemas.microsoft.com/office/drawing/2014/main" id="{6F74BEAD-8B4E-0043-A03D-4F0623B0E004}"/>
                </a:ext>
              </a:extLst>
            </p:cNvPr>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Times New Roman" panose="02020603050405020304" pitchFamily="18" charset="0"/>
              </a:endParaRPr>
            </a:p>
          </p:txBody>
        </p:sp>
        <p:sp>
          <p:nvSpPr>
            <p:cNvPr id="20781" name="Oval 171">
              <a:extLst>
                <a:ext uri="{FF2B5EF4-FFF2-40B4-BE49-F238E27FC236}">
                  <a16:creationId xmlns:a16="http://schemas.microsoft.com/office/drawing/2014/main" id="{34E17913-7014-3546-A768-3B1146EFFE54}"/>
                </a:ext>
              </a:extLst>
            </p:cNvPr>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0782" name="Group 172">
              <a:extLst>
                <a:ext uri="{FF2B5EF4-FFF2-40B4-BE49-F238E27FC236}">
                  <a16:creationId xmlns:a16="http://schemas.microsoft.com/office/drawing/2014/main" id="{A07A56ED-3A1E-8841-B0FA-9EF38D2374CC}"/>
                </a:ext>
              </a:extLst>
            </p:cNvPr>
            <p:cNvGrpSpPr>
              <a:grpSpLocks/>
            </p:cNvGrpSpPr>
            <p:nvPr/>
          </p:nvGrpSpPr>
          <p:grpSpPr bwMode="auto">
            <a:xfrm>
              <a:off x="3686" y="244"/>
              <a:ext cx="177" cy="66"/>
              <a:chOff x="2848" y="848"/>
              <a:chExt cx="140" cy="98"/>
            </a:xfrm>
          </p:grpSpPr>
          <p:sp>
            <p:nvSpPr>
              <p:cNvPr id="20787" name="Line 173">
                <a:extLst>
                  <a:ext uri="{FF2B5EF4-FFF2-40B4-BE49-F238E27FC236}">
                    <a16:creationId xmlns:a16="http://schemas.microsoft.com/office/drawing/2014/main" id="{83551ECF-A68E-624F-BD6F-F8B6711AA6E4}"/>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88" name="Line 174">
                <a:extLst>
                  <a:ext uri="{FF2B5EF4-FFF2-40B4-BE49-F238E27FC236}">
                    <a16:creationId xmlns:a16="http://schemas.microsoft.com/office/drawing/2014/main" id="{97684760-2249-454F-9B88-D506DABB6ADE}"/>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89" name="Line 175">
                <a:extLst>
                  <a:ext uri="{FF2B5EF4-FFF2-40B4-BE49-F238E27FC236}">
                    <a16:creationId xmlns:a16="http://schemas.microsoft.com/office/drawing/2014/main" id="{36988EF2-531C-ED42-8C0C-81C67D05DB54}"/>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783" name="Group 176">
              <a:extLst>
                <a:ext uri="{FF2B5EF4-FFF2-40B4-BE49-F238E27FC236}">
                  <a16:creationId xmlns:a16="http://schemas.microsoft.com/office/drawing/2014/main" id="{E61135A5-A934-E942-8740-A4266EFB30AF}"/>
                </a:ext>
              </a:extLst>
            </p:cNvPr>
            <p:cNvGrpSpPr>
              <a:grpSpLocks/>
            </p:cNvGrpSpPr>
            <p:nvPr/>
          </p:nvGrpSpPr>
          <p:grpSpPr bwMode="auto">
            <a:xfrm flipV="1">
              <a:off x="3686" y="243"/>
              <a:ext cx="177" cy="66"/>
              <a:chOff x="2848" y="848"/>
              <a:chExt cx="140" cy="98"/>
            </a:xfrm>
          </p:grpSpPr>
          <p:sp>
            <p:nvSpPr>
              <p:cNvPr id="20784" name="Line 177">
                <a:extLst>
                  <a:ext uri="{FF2B5EF4-FFF2-40B4-BE49-F238E27FC236}">
                    <a16:creationId xmlns:a16="http://schemas.microsoft.com/office/drawing/2014/main" id="{40CDC2EF-A0EF-7F47-BCD7-9AA2C9BE693C}"/>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85" name="Line 178">
                <a:extLst>
                  <a:ext uri="{FF2B5EF4-FFF2-40B4-BE49-F238E27FC236}">
                    <a16:creationId xmlns:a16="http://schemas.microsoft.com/office/drawing/2014/main" id="{A789C636-CF57-824D-8D19-0D37064D055F}"/>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86" name="Line 179">
                <a:extLst>
                  <a:ext uri="{FF2B5EF4-FFF2-40B4-BE49-F238E27FC236}">
                    <a16:creationId xmlns:a16="http://schemas.microsoft.com/office/drawing/2014/main" id="{37C7442D-CC1B-BD47-B309-15DABD038D95}"/>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0538" name="Group 180">
            <a:extLst>
              <a:ext uri="{FF2B5EF4-FFF2-40B4-BE49-F238E27FC236}">
                <a16:creationId xmlns:a16="http://schemas.microsoft.com/office/drawing/2014/main" id="{C2541C7D-C662-7444-BC96-C99ED18806DF}"/>
              </a:ext>
            </a:extLst>
          </p:cNvPr>
          <p:cNvGrpSpPr>
            <a:grpSpLocks/>
          </p:cNvGrpSpPr>
          <p:nvPr/>
        </p:nvGrpSpPr>
        <p:grpSpPr bwMode="auto">
          <a:xfrm>
            <a:off x="7716838" y="4429125"/>
            <a:ext cx="501650" cy="234950"/>
            <a:chOff x="3600" y="219"/>
            <a:chExt cx="360" cy="175"/>
          </a:xfrm>
        </p:grpSpPr>
        <p:sp>
          <p:nvSpPr>
            <p:cNvPr id="20764" name="Oval 181">
              <a:extLst>
                <a:ext uri="{FF2B5EF4-FFF2-40B4-BE49-F238E27FC236}">
                  <a16:creationId xmlns:a16="http://schemas.microsoft.com/office/drawing/2014/main" id="{DBC41D12-EC63-274A-B646-BA853B341E6F}"/>
                </a:ext>
              </a:extLst>
            </p:cNvPr>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765" name="Line 182">
              <a:extLst>
                <a:ext uri="{FF2B5EF4-FFF2-40B4-BE49-F238E27FC236}">
                  <a16:creationId xmlns:a16="http://schemas.microsoft.com/office/drawing/2014/main" id="{506F82E1-7A2A-7D44-950C-EB394FC67895}"/>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66" name="Line 183">
              <a:extLst>
                <a:ext uri="{FF2B5EF4-FFF2-40B4-BE49-F238E27FC236}">
                  <a16:creationId xmlns:a16="http://schemas.microsoft.com/office/drawing/2014/main" id="{10DFC597-8BBB-5D47-B1E3-49886FB542B8}"/>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67" name="Rectangle 184">
              <a:extLst>
                <a:ext uri="{FF2B5EF4-FFF2-40B4-BE49-F238E27FC236}">
                  <a16:creationId xmlns:a16="http://schemas.microsoft.com/office/drawing/2014/main" id="{A4E6A99A-89F2-E549-8F65-005CCFBA2BDC}"/>
                </a:ext>
              </a:extLst>
            </p:cNvPr>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Times New Roman" panose="02020603050405020304" pitchFamily="18" charset="0"/>
              </a:endParaRPr>
            </a:p>
          </p:txBody>
        </p:sp>
        <p:sp>
          <p:nvSpPr>
            <p:cNvPr id="20768" name="Oval 185">
              <a:extLst>
                <a:ext uri="{FF2B5EF4-FFF2-40B4-BE49-F238E27FC236}">
                  <a16:creationId xmlns:a16="http://schemas.microsoft.com/office/drawing/2014/main" id="{F818C911-E12E-FF40-B2AB-55D0D439D24D}"/>
                </a:ext>
              </a:extLst>
            </p:cNvPr>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0769" name="Group 186">
              <a:extLst>
                <a:ext uri="{FF2B5EF4-FFF2-40B4-BE49-F238E27FC236}">
                  <a16:creationId xmlns:a16="http://schemas.microsoft.com/office/drawing/2014/main" id="{65E7DD99-A5DA-294B-B41D-DD4AD400E06D}"/>
                </a:ext>
              </a:extLst>
            </p:cNvPr>
            <p:cNvGrpSpPr>
              <a:grpSpLocks/>
            </p:cNvGrpSpPr>
            <p:nvPr/>
          </p:nvGrpSpPr>
          <p:grpSpPr bwMode="auto">
            <a:xfrm>
              <a:off x="3686" y="244"/>
              <a:ext cx="177" cy="66"/>
              <a:chOff x="2848" y="848"/>
              <a:chExt cx="140" cy="98"/>
            </a:xfrm>
          </p:grpSpPr>
          <p:sp>
            <p:nvSpPr>
              <p:cNvPr id="20774" name="Line 187">
                <a:extLst>
                  <a:ext uri="{FF2B5EF4-FFF2-40B4-BE49-F238E27FC236}">
                    <a16:creationId xmlns:a16="http://schemas.microsoft.com/office/drawing/2014/main" id="{529079B7-5F43-0F48-B03A-D4830C714DB8}"/>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75" name="Line 188">
                <a:extLst>
                  <a:ext uri="{FF2B5EF4-FFF2-40B4-BE49-F238E27FC236}">
                    <a16:creationId xmlns:a16="http://schemas.microsoft.com/office/drawing/2014/main" id="{F8446DA2-EED6-FC44-8924-2591BA66F6FE}"/>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76" name="Line 189">
                <a:extLst>
                  <a:ext uri="{FF2B5EF4-FFF2-40B4-BE49-F238E27FC236}">
                    <a16:creationId xmlns:a16="http://schemas.microsoft.com/office/drawing/2014/main" id="{EA92D5B4-F0ED-0D4A-AA3D-D149A51CEBC9}"/>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770" name="Group 190">
              <a:extLst>
                <a:ext uri="{FF2B5EF4-FFF2-40B4-BE49-F238E27FC236}">
                  <a16:creationId xmlns:a16="http://schemas.microsoft.com/office/drawing/2014/main" id="{CDE2FEE5-BBFE-AB45-B2A7-E87492DE5AF5}"/>
                </a:ext>
              </a:extLst>
            </p:cNvPr>
            <p:cNvGrpSpPr>
              <a:grpSpLocks/>
            </p:cNvGrpSpPr>
            <p:nvPr/>
          </p:nvGrpSpPr>
          <p:grpSpPr bwMode="auto">
            <a:xfrm flipV="1">
              <a:off x="3686" y="243"/>
              <a:ext cx="177" cy="66"/>
              <a:chOff x="2848" y="848"/>
              <a:chExt cx="140" cy="98"/>
            </a:xfrm>
          </p:grpSpPr>
          <p:sp>
            <p:nvSpPr>
              <p:cNvPr id="20771" name="Line 191">
                <a:extLst>
                  <a:ext uri="{FF2B5EF4-FFF2-40B4-BE49-F238E27FC236}">
                    <a16:creationId xmlns:a16="http://schemas.microsoft.com/office/drawing/2014/main" id="{F9DD893F-8987-494F-A2A9-D8FE59FE4233}"/>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72" name="Line 192">
                <a:extLst>
                  <a:ext uri="{FF2B5EF4-FFF2-40B4-BE49-F238E27FC236}">
                    <a16:creationId xmlns:a16="http://schemas.microsoft.com/office/drawing/2014/main" id="{17149BBB-BD3B-F04F-A215-4E0D9242D251}"/>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73" name="Line 193">
                <a:extLst>
                  <a:ext uri="{FF2B5EF4-FFF2-40B4-BE49-F238E27FC236}">
                    <a16:creationId xmlns:a16="http://schemas.microsoft.com/office/drawing/2014/main" id="{009F6E46-98ED-0244-8FC4-3750F0EAD3E1}"/>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0539" name="Group 194">
            <a:extLst>
              <a:ext uri="{FF2B5EF4-FFF2-40B4-BE49-F238E27FC236}">
                <a16:creationId xmlns:a16="http://schemas.microsoft.com/office/drawing/2014/main" id="{5B081DB4-2CE3-4847-8C04-A389439DEDB4}"/>
              </a:ext>
            </a:extLst>
          </p:cNvPr>
          <p:cNvGrpSpPr>
            <a:grpSpLocks/>
          </p:cNvGrpSpPr>
          <p:nvPr/>
        </p:nvGrpSpPr>
        <p:grpSpPr bwMode="auto">
          <a:xfrm>
            <a:off x="7107238" y="4918075"/>
            <a:ext cx="500062" cy="233363"/>
            <a:chOff x="3600" y="219"/>
            <a:chExt cx="360" cy="175"/>
          </a:xfrm>
        </p:grpSpPr>
        <p:sp>
          <p:nvSpPr>
            <p:cNvPr id="20751" name="Oval 195">
              <a:extLst>
                <a:ext uri="{FF2B5EF4-FFF2-40B4-BE49-F238E27FC236}">
                  <a16:creationId xmlns:a16="http://schemas.microsoft.com/office/drawing/2014/main" id="{64F53122-9BDA-354B-914B-B05A7FC09FF2}"/>
                </a:ext>
              </a:extLst>
            </p:cNvPr>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752" name="Line 196">
              <a:extLst>
                <a:ext uri="{FF2B5EF4-FFF2-40B4-BE49-F238E27FC236}">
                  <a16:creationId xmlns:a16="http://schemas.microsoft.com/office/drawing/2014/main" id="{5FC7557C-55FD-2B4C-8441-9477ACE501D5}"/>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53" name="Line 197">
              <a:extLst>
                <a:ext uri="{FF2B5EF4-FFF2-40B4-BE49-F238E27FC236}">
                  <a16:creationId xmlns:a16="http://schemas.microsoft.com/office/drawing/2014/main" id="{6C4F4F9B-CBF9-F24F-B97E-058253E63BF9}"/>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54" name="Rectangle 198">
              <a:extLst>
                <a:ext uri="{FF2B5EF4-FFF2-40B4-BE49-F238E27FC236}">
                  <a16:creationId xmlns:a16="http://schemas.microsoft.com/office/drawing/2014/main" id="{364ECA6D-C8D0-BB4E-8FAC-6F650AE7FCBF}"/>
                </a:ext>
              </a:extLst>
            </p:cNvPr>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Times New Roman" panose="02020603050405020304" pitchFamily="18" charset="0"/>
              </a:endParaRPr>
            </a:p>
          </p:txBody>
        </p:sp>
        <p:sp>
          <p:nvSpPr>
            <p:cNvPr id="20755" name="Oval 199">
              <a:extLst>
                <a:ext uri="{FF2B5EF4-FFF2-40B4-BE49-F238E27FC236}">
                  <a16:creationId xmlns:a16="http://schemas.microsoft.com/office/drawing/2014/main" id="{0B6800E5-E466-1F4B-B5C4-DD60EEE46D65}"/>
                </a:ext>
              </a:extLst>
            </p:cNvPr>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0756" name="Group 200">
              <a:extLst>
                <a:ext uri="{FF2B5EF4-FFF2-40B4-BE49-F238E27FC236}">
                  <a16:creationId xmlns:a16="http://schemas.microsoft.com/office/drawing/2014/main" id="{BAA6CA92-D74F-3F44-AD69-FC91803BB54B}"/>
                </a:ext>
              </a:extLst>
            </p:cNvPr>
            <p:cNvGrpSpPr>
              <a:grpSpLocks/>
            </p:cNvGrpSpPr>
            <p:nvPr/>
          </p:nvGrpSpPr>
          <p:grpSpPr bwMode="auto">
            <a:xfrm>
              <a:off x="3686" y="244"/>
              <a:ext cx="177" cy="66"/>
              <a:chOff x="2848" y="848"/>
              <a:chExt cx="140" cy="98"/>
            </a:xfrm>
          </p:grpSpPr>
          <p:sp>
            <p:nvSpPr>
              <p:cNvPr id="20761" name="Line 201">
                <a:extLst>
                  <a:ext uri="{FF2B5EF4-FFF2-40B4-BE49-F238E27FC236}">
                    <a16:creationId xmlns:a16="http://schemas.microsoft.com/office/drawing/2014/main" id="{A04A749F-9C44-E943-924C-8121C030EA11}"/>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62" name="Line 202">
                <a:extLst>
                  <a:ext uri="{FF2B5EF4-FFF2-40B4-BE49-F238E27FC236}">
                    <a16:creationId xmlns:a16="http://schemas.microsoft.com/office/drawing/2014/main" id="{7D1DC381-9A9C-0D4F-B83C-B2C93788BFF2}"/>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63" name="Line 203">
                <a:extLst>
                  <a:ext uri="{FF2B5EF4-FFF2-40B4-BE49-F238E27FC236}">
                    <a16:creationId xmlns:a16="http://schemas.microsoft.com/office/drawing/2014/main" id="{0C829B4B-03FE-5143-8DFB-63C27183BBC2}"/>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757" name="Group 204">
              <a:extLst>
                <a:ext uri="{FF2B5EF4-FFF2-40B4-BE49-F238E27FC236}">
                  <a16:creationId xmlns:a16="http://schemas.microsoft.com/office/drawing/2014/main" id="{9AE862F4-2078-8C4D-94CB-E571225022FD}"/>
                </a:ext>
              </a:extLst>
            </p:cNvPr>
            <p:cNvGrpSpPr>
              <a:grpSpLocks/>
            </p:cNvGrpSpPr>
            <p:nvPr/>
          </p:nvGrpSpPr>
          <p:grpSpPr bwMode="auto">
            <a:xfrm flipV="1">
              <a:off x="3686" y="243"/>
              <a:ext cx="177" cy="66"/>
              <a:chOff x="2848" y="848"/>
              <a:chExt cx="140" cy="98"/>
            </a:xfrm>
          </p:grpSpPr>
          <p:sp>
            <p:nvSpPr>
              <p:cNvPr id="20758" name="Line 205">
                <a:extLst>
                  <a:ext uri="{FF2B5EF4-FFF2-40B4-BE49-F238E27FC236}">
                    <a16:creationId xmlns:a16="http://schemas.microsoft.com/office/drawing/2014/main" id="{B2C73D19-56DA-4A4D-8100-3452D29B8D23}"/>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59" name="Line 206">
                <a:extLst>
                  <a:ext uri="{FF2B5EF4-FFF2-40B4-BE49-F238E27FC236}">
                    <a16:creationId xmlns:a16="http://schemas.microsoft.com/office/drawing/2014/main" id="{8D01B827-AF36-7945-8AA7-82D987ABBCFD}"/>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60" name="Line 207">
                <a:extLst>
                  <a:ext uri="{FF2B5EF4-FFF2-40B4-BE49-F238E27FC236}">
                    <a16:creationId xmlns:a16="http://schemas.microsoft.com/office/drawing/2014/main" id="{DAC5D312-1497-684F-8C09-E9353C759AD7}"/>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0540" name="Group 208">
            <a:extLst>
              <a:ext uri="{FF2B5EF4-FFF2-40B4-BE49-F238E27FC236}">
                <a16:creationId xmlns:a16="http://schemas.microsoft.com/office/drawing/2014/main" id="{BDDB6409-2CE5-704C-A830-D882778038D1}"/>
              </a:ext>
            </a:extLst>
          </p:cNvPr>
          <p:cNvGrpSpPr>
            <a:grpSpLocks/>
          </p:cNvGrpSpPr>
          <p:nvPr/>
        </p:nvGrpSpPr>
        <p:grpSpPr bwMode="auto">
          <a:xfrm>
            <a:off x="6303963" y="4541838"/>
            <a:ext cx="501650" cy="233362"/>
            <a:chOff x="3600" y="219"/>
            <a:chExt cx="360" cy="175"/>
          </a:xfrm>
        </p:grpSpPr>
        <p:sp>
          <p:nvSpPr>
            <p:cNvPr id="20738" name="Oval 209">
              <a:extLst>
                <a:ext uri="{FF2B5EF4-FFF2-40B4-BE49-F238E27FC236}">
                  <a16:creationId xmlns:a16="http://schemas.microsoft.com/office/drawing/2014/main" id="{BB0F0786-759B-F84C-9B66-C0B41A2A9482}"/>
                </a:ext>
              </a:extLst>
            </p:cNvPr>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739" name="Line 210">
              <a:extLst>
                <a:ext uri="{FF2B5EF4-FFF2-40B4-BE49-F238E27FC236}">
                  <a16:creationId xmlns:a16="http://schemas.microsoft.com/office/drawing/2014/main" id="{59F5890D-F933-6643-9249-8ED723961C26}"/>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40" name="Line 211">
              <a:extLst>
                <a:ext uri="{FF2B5EF4-FFF2-40B4-BE49-F238E27FC236}">
                  <a16:creationId xmlns:a16="http://schemas.microsoft.com/office/drawing/2014/main" id="{2A257112-69C4-944B-A63A-3D9915E28CE9}"/>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41" name="Rectangle 212">
              <a:extLst>
                <a:ext uri="{FF2B5EF4-FFF2-40B4-BE49-F238E27FC236}">
                  <a16:creationId xmlns:a16="http://schemas.microsoft.com/office/drawing/2014/main" id="{38D0141E-1A8D-554E-93ED-B77F2B6DC50E}"/>
                </a:ext>
              </a:extLst>
            </p:cNvPr>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Times New Roman" panose="02020603050405020304" pitchFamily="18" charset="0"/>
              </a:endParaRPr>
            </a:p>
          </p:txBody>
        </p:sp>
        <p:sp>
          <p:nvSpPr>
            <p:cNvPr id="20742" name="Oval 213">
              <a:extLst>
                <a:ext uri="{FF2B5EF4-FFF2-40B4-BE49-F238E27FC236}">
                  <a16:creationId xmlns:a16="http://schemas.microsoft.com/office/drawing/2014/main" id="{1BE73A6E-5CE9-7D40-8922-B086F0959EBA}"/>
                </a:ext>
              </a:extLst>
            </p:cNvPr>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0743" name="Group 214">
              <a:extLst>
                <a:ext uri="{FF2B5EF4-FFF2-40B4-BE49-F238E27FC236}">
                  <a16:creationId xmlns:a16="http://schemas.microsoft.com/office/drawing/2014/main" id="{EBE36851-9F81-1D41-88E7-3B5B9F60AB1B}"/>
                </a:ext>
              </a:extLst>
            </p:cNvPr>
            <p:cNvGrpSpPr>
              <a:grpSpLocks/>
            </p:cNvGrpSpPr>
            <p:nvPr/>
          </p:nvGrpSpPr>
          <p:grpSpPr bwMode="auto">
            <a:xfrm>
              <a:off x="3686" y="244"/>
              <a:ext cx="177" cy="66"/>
              <a:chOff x="2848" y="848"/>
              <a:chExt cx="140" cy="98"/>
            </a:xfrm>
          </p:grpSpPr>
          <p:sp>
            <p:nvSpPr>
              <p:cNvPr id="20748" name="Line 215">
                <a:extLst>
                  <a:ext uri="{FF2B5EF4-FFF2-40B4-BE49-F238E27FC236}">
                    <a16:creationId xmlns:a16="http://schemas.microsoft.com/office/drawing/2014/main" id="{6DD0E4B7-AD08-804D-BA74-92A744C079B9}"/>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49" name="Line 216">
                <a:extLst>
                  <a:ext uri="{FF2B5EF4-FFF2-40B4-BE49-F238E27FC236}">
                    <a16:creationId xmlns:a16="http://schemas.microsoft.com/office/drawing/2014/main" id="{E381D461-165A-2D45-A537-2185A4E37908}"/>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50" name="Line 217">
                <a:extLst>
                  <a:ext uri="{FF2B5EF4-FFF2-40B4-BE49-F238E27FC236}">
                    <a16:creationId xmlns:a16="http://schemas.microsoft.com/office/drawing/2014/main" id="{DEA4FFFE-24BA-0F46-B00C-BB7C973A512E}"/>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744" name="Group 218">
              <a:extLst>
                <a:ext uri="{FF2B5EF4-FFF2-40B4-BE49-F238E27FC236}">
                  <a16:creationId xmlns:a16="http://schemas.microsoft.com/office/drawing/2014/main" id="{94226197-1854-E249-9DD9-2B39EA7F166E}"/>
                </a:ext>
              </a:extLst>
            </p:cNvPr>
            <p:cNvGrpSpPr>
              <a:grpSpLocks/>
            </p:cNvGrpSpPr>
            <p:nvPr/>
          </p:nvGrpSpPr>
          <p:grpSpPr bwMode="auto">
            <a:xfrm flipV="1">
              <a:off x="3686" y="243"/>
              <a:ext cx="177" cy="66"/>
              <a:chOff x="2848" y="848"/>
              <a:chExt cx="140" cy="98"/>
            </a:xfrm>
          </p:grpSpPr>
          <p:sp>
            <p:nvSpPr>
              <p:cNvPr id="20745" name="Line 219">
                <a:extLst>
                  <a:ext uri="{FF2B5EF4-FFF2-40B4-BE49-F238E27FC236}">
                    <a16:creationId xmlns:a16="http://schemas.microsoft.com/office/drawing/2014/main" id="{411796E5-82B4-E948-9242-17CD0640A582}"/>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46" name="Line 220">
                <a:extLst>
                  <a:ext uri="{FF2B5EF4-FFF2-40B4-BE49-F238E27FC236}">
                    <a16:creationId xmlns:a16="http://schemas.microsoft.com/office/drawing/2014/main" id="{F3810DC2-96D9-1D48-AFA3-BF2083FC7999}"/>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47" name="Line 221">
                <a:extLst>
                  <a:ext uri="{FF2B5EF4-FFF2-40B4-BE49-F238E27FC236}">
                    <a16:creationId xmlns:a16="http://schemas.microsoft.com/office/drawing/2014/main" id="{98CE8553-959F-D248-A82D-77D0E7922070}"/>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20541" name="Line 222">
            <a:extLst>
              <a:ext uri="{FF2B5EF4-FFF2-40B4-BE49-F238E27FC236}">
                <a16:creationId xmlns:a16="http://schemas.microsoft.com/office/drawing/2014/main" id="{DB00BFBC-048B-414E-B01D-01E60E1AAF16}"/>
              </a:ext>
            </a:extLst>
          </p:cNvPr>
          <p:cNvSpPr>
            <a:spLocks noChangeShapeType="1"/>
          </p:cNvSpPr>
          <p:nvPr/>
        </p:nvSpPr>
        <p:spPr bwMode="auto">
          <a:xfrm flipV="1">
            <a:off x="6559550" y="4754563"/>
            <a:ext cx="1588" cy="24923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091592" name="Group 223">
            <a:extLst>
              <a:ext uri="{FF2B5EF4-FFF2-40B4-BE49-F238E27FC236}">
                <a16:creationId xmlns:a16="http://schemas.microsoft.com/office/drawing/2014/main" id="{5B208BC0-35B0-D041-9B85-29D7F592656F}"/>
              </a:ext>
            </a:extLst>
          </p:cNvPr>
          <p:cNvGrpSpPr>
            <a:grpSpLocks/>
          </p:cNvGrpSpPr>
          <p:nvPr/>
        </p:nvGrpSpPr>
        <p:grpSpPr bwMode="auto">
          <a:xfrm>
            <a:off x="6127750" y="2465388"/>
            <a:ext cx="2809875" cy="2973387"/>
            <a:chOff x="3658" y="1203"/>
            <a:chExt cx="1770" cy="1873"/>
          </a:xfrm>
        </p:grpSpPr>
        <p:grpSp>
          <p:nvGrpSpPr>
            <p:cNvPr id="20562" name="Group 224">
              <a:extLst>
                <a:ext uri="{FF2B5EF4-FFF2-40B4-BE49-F238E27FC236}">
                  <a16:creationId xmlns:a16="http://schemas.microsoft.com/office/drawing/2014/main" id="{6C36948B-ED7D-3642-99FD-6AE50C9ADE3B}"/>
                </a:ext>
              </a:extLst>
            </p:cNvPr>
            <p:cNvGrpSpPr>
              <a:grpSpLocks/>
            </p:cNvGrpSpPr>
            <p:nvPr/>
          </p:nvGrpSpPr>
          <p:grpSpPr bwMode="auto">
            <a:xfrm>
              <a:off x="3712" y="2313"/>
              <a:ext cx="513" cy="442"/>
              <a:chOff x="3937" y="633"/>
              <a:chExt cx="513" cy="442"/>
            </a:xfrm>
          </p:grpSpPr>
          <p:sp>
            <p:nvSpPr>
              <p:cNvPr id="20717" name="Line 225">
                <a:extLst>
                  <a:ext uri="{FF2B5EF4-FFF2-40B4-BE49-F238E27FC236}">
                    <a16:creationId xmlns:a16="http://schemas.microsoft.com/office/drawing/2014/main" id="{91032E1C-2758-0E4B-8114-78CEC207C643}"/>
                  </a:ext>
                </a:extLst>
              </p:cNvPr>
              <p:cNvSpPr>
                <a:spLocks noChangeShapeType="1"/>
              </p:cNvSpPr>
              <p:nvPr/>
            </p:nvSpPr>
            <p:spPr bwMode="auto">
              <a:xfrm>
                <a:off x="4061" y="1035"/>
                <a:ext cx="31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18" name="Line 226">
                <a:extLst>
                  <a:ext uri="{FF2B5EF4-FFF2-40B4-BE49-F238E27FC236}">
                    <a16:creationId xmlns:a16="http://schemas.microsoft.com/office/drawing/2014/main" id="{5EE0608D-2A32-7A45-9559-94E75EFA6679}"/>
                  </a:ext>
                </a:extLst>
              </p:cNvPr>
              <p:cNvSpPr>
                <a:spLocks noChangeShapeType="1"/>
              </p:cNvSpPr>
              <p:nvPr/>
            </p:nvSpPr>
            <p:spPr bwMode="auto">
              <a:xfrm flipV="1">
                <a:off x="4212" y="929"/>
                <a:ext cx="1" cy="10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19" name="Oval 227">
                <a:extLst>
                  <a:ext uri="{FF2B5EF4-FFF2-40B4-BE49-F238E27FC236}">
                    <a16:creationId xmlns:a16="http://schemas.microsoft.com/office/drawing/2014/main" id="{D2DCAB42-37FE-E243-8544-37F0D07932A0}"/>
                  </a:ext>
                </a:extLst>
              </p:cNvPr>
              <p:cNvSpPr>
                <a:spLocks noChangeArrowheads="1"/>
              </p:cNvSpPr>
              <p:nvPr/>
            </p:nvSpPr>
            <p:spPr bwMode="auto">
              <a:xfrm>
                <a:off x="4048" y="854"/>
                <a:ext cx="313" cy="81"/>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720" name="Line 228">
                <a:extLst>
                  <a:ext uri="{FF2B5EF4-FFF2-40B4-BE49-F238E27FC236}">
                    <a16:creationId xmlns:a16="http://schemas.microsoft.com/office/drawing/2014/main" id="{421526B0-953B-D74D-96BA-35714579EEA7}"/>
                  </a:ext>
                </a:extLst>
              </p:cNvPr>
              <p:cNvSpPr>
                <a:spLocks noChangeShapeType="1"/>
              </p:cNvSpPr>
              <p:nvPr/>
            </p:nvSpPr>
            <p:spPr bwMode="auto">
              <a:xfrm>
                <a:off x="4048" y="847"/>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21" name="Line 229">
                <a:extLst>
                  <a:ext uri="{FF2B5EF4-FFF2-40B4-BE49-F238E27FC236}">
                    <a16:creationId xmlns:a16="http://schemas.microsoft.com/office/drawing/2014/main" id="{8F7DE6FC-D345-5445-B2D8-F100EACF721A}"/>
                  </a:ext>
                </a:extLst>
              </p:cNvPr>
              <p:cNvSpPr>
                <a:spLocks noChangeShapeType="1"/>
              </p:cNvSpPr>
              <p:nvPr/>
            </p:nvSpPr>
            <p:spPr bwMode="auto">
              <a:xfrm>
                <a:off x="4361" y="847"/>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22" name="Rectangle 230">
                <a:extLst>
                  <a:ext uri="{FF2B5EF4-FFF2-40B4-BE49-F238E27FC236}">
                    <a16:creationId xmlns:a16="http://schemas.microsoft.com/office/drawing/2014/main" id="{55CFCC4E-A3D0-E14C-85F3-B730A385BC25}"/>
                  </a:ext>
                </a:extLst>
              </p:cNvPr>
              <p:cNvSpPr>
                <a:spLocks noChangeArrowheads="1"/>
              </p:cNvSpPr>
              <p:nvPr/>
            </p:nvSpPr>
            <p:spPr bwMode="auto">
              <a:xfrm>
                <a:off x="4048" y="847"/>
                <a:ext cx="310" cy="4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Times New Roman" panose="02020603050405020304" pitchFamily="18" charset="0"/>
                </a:endParaRPr>
              </a:p>
            </p:txBody>
          </p:sp>
          <p:sp>
            <p:nvSpPr>
              <p:cNvPr id="20723" name="Oval 231">
                <a:extLst>
                  <a:ext uri="{FF2B5EF4-FFF2-40B4-BE49-F238E27FC236}">
                    <a16:creationId xmlns:a16="http://schemas.microsoft.com/office/drawing/2014/main" id="{C50816A7-ED65-1147-95EA-C739FC2E6D2C}"/>
                  </a:ext>
                </a:extLst>
              </p:cNvPr>
              <p:cNvSpPr>
                <a:spLocks noChangeArrowheads="1"/>
              </p:cNvSpPr>
              <p:nvPr/>
            </p:nvSpPr>
            <p:spPr bwMode="auto">
              <a:xfrm>
                <a:off x="4045" y="788"/>
                <a:ext cx="313" cy="95"/>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0724" name="Group 232">
                <a:extLst>
                  <a:ext uri="{FF2B5EF4-FFF2-40B4-BE49-F238E27FC236}">
                    <a16:creationId xmlns:a16="http://schemas.microsoft.com/office/drawing/2014/main" id="{84B6764E-0AD4-544D-8E36-AC4C96E3DC84}"/>
                  </a:ext>
                </a:extLst>
              </p:cNvPr>
              <p:cNvGrpSpPr>
                <a:grpSpLocks/>
              </p:cNvGrpSpPr>
              <p:nvPr/>
            </p:nvGrpSpPr>
            <p:grpSpPr bwMode="auto">
              <a:xfrm>
                <a:off x="4120" y="809"/>
                <a:ext cx="156" cy="55"/>
                <a:chOff x="2848" y="848"/>
                <a:chExt cx="140" cy="98"/>
              </a:xfrm>
            </p:grpSpPr>
            <p:sp>
              <p:nvSpPr>
                <p:cNvPr id="20735" name="Line 233">
                  <a:extLst>
                    <a:ext uri="{FF2B5EF4-FFF2-40B4-BE49-F238E27FC236}">
                      <a16:creationId xmlns:a16="http://schemas.microsoft.com/office/drawing/2014/main" id="{B7F2A990-C870-AE41-87F3-BCA5CD189ABF}"/>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36" name="Line 234">
                  <a:extLst>
                    <a:ext uri="{FF2B5EF4-FFF2-40B4-BE49-F238E27FC236}">
                      <a16:creationId xmlns:a16="http://schemas.microsoft.com/office/drawing/2014/main" id="{8898DAC2-746B-5E4D-AA25-D0502406EF07}"/>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37" name="Line 235">
                  <a:extLst>
                    <a:ext uri="{FF2B5EF4-FFF2-40B4-BE49-F238E27FC236}">
                      <a16:creationId xmlns:a16="http://schemas.microsoft.com/office/drawing/2014/main" id="{0A1FB3E6-4861-8F4B-9F8B-1B242D9A0BA3}"/>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725" name="Group 236">
                <a:extLst>
                  <a:ext uri="{FF2B5EF4-FFF2-40B4-BE49-F238E27FC236}">
                    <a16:creationId xmlns:a16="http://schemas.microsoft.com/office/drawing/2014/main" id="{A0A01D98-5E64-A54D-82CA-09883F566949}"/>
                  </a:ext>
                </a:extLst>
              </p:cNvPr>
              <p:cNvGrpSpPr>
                <a:grpSpLocks/>
              </p:cNvGrpSpPr>
              <p:nvPr/>
            </p:nvGrpSpPr>
            <p:grpSpPr bwMode="auto">
              <a:xfrm flipV="1">
                <a:off x="4120" y="808"/>
                <a:ext cx="156" cy="56"/>
                <a:chOff x="2848" y="848"/>
                <a:chExt cx="140" cy="98"/>
              </a:xfrm>
            </p:grpSpPr>
            <p:sp>
              <p:nvSpPr>
                <p:cNvPr id="20732" name="Line 237">
                  <a:extLst>
                    <a:ext uri="{FF2B5EF4-FFF2-40B4-BE49-F238E27FC236}">
                      <a16:creationId xmlns:a16="http://schemas.microsoft.com/office/drawing/2014/main" id="{801494DB-C794-C54C-AD98-C0679FE9095E}"/>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33" name="Line 238">
                  <a:extLst>
                    <a:ext uri="{FF2B5EF4-FFF2-40B4-BE49-F238E27FC236}">
                      <a16:creationId xmlns:a16="http://schemas.microsoft.com/office/drawing/2014/main" id="{CB119463-CDF4-4A48-A353-AF6E79368AC1}"/>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34" name="Line 239">
                  <a:extLst>
                    <a:ext uri="{FF2B5EF4-FFF2-40B4-BE49-F238E27FC236}">
                      <a16:creationId xmlns:a16="http://schemas.microsoft.com/office/drawing/2014/main" id="{7A4B80EC-DADF-F94B-837F-07FCE97AC2EB}"/>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726" name="Rectangle 240">
                <a:extLst>
                  <a:ext uri="{FF2B5EF4-FFF2-40B4-BE49-F238E27FC236}">
                    <a16:creationId xmlns:a16="http://schemas.microsoft.com/office/drawing/2014/main" id="{6E1B88FC-23D0-D942-9543-759AF77DA26A}"/>
                  </a:ext>
                </a:extLst>
              </p:cNvPr>
              <p:cNvSpPr>
                <a:spLocks noChangeArrowheads="1"/>
              </p:cNvSpPr>
              <p:nvPr/>
            </p:nvSpPr>
            <p:spPr bwMode="auto">
              <a:xfrm>
                <a:off x="3996" y="732"/>
                <a:ext cx="426" cy="3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727" name="Rectangle 241">
                <a:extLst>
                  <a:ext uri="{FF2B5EF4-FFF2-40B4-BE49-F238E27FC236}">
                    <a16:creationId xmlns:a16="http://schemas.microsoft.com/office/drawing/2014/main" id="{D98B2BA6-16E0-AE4A-95F6-9F5E7C53B315}"/>
                  </a:ext>
                </a:extLst>
              </p:cNvPr>
              <p:cNvSpPr>
                <a:spLocks noChangeArrowheads="1"/>
              </p:cNvSpPr>
              <p:nvPr/>
            </p:nvSpPr>
            <p:spPr bwMode="auto">
              <a:xfrm>
                <a:off x="3969" y="753"/>
                <a:ext cx="435" cy="312"/>
              </a:xfrm>
              <a:prstGeom prst="rect">
                <a:avLst/>
              </a:prstGeom>
              <a:solidFill>
                <a:schemeClr val="tx2"/>
              </a:solidFill>
              <a:ln w="12700">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728" name="Line 242">
                <a:extLst>
                  <a:ext uri="{FF2B5EF4-FFF2-40B4-BE49-F238E27FC236}">
                    <a16:creationId xmlns:a16="http://schemas.microsoft.com/office/drawing/2014/main" id="{F63622F5-7FA4-D840-B066-C221846A53C2}"/>
                  </a:ext>
                </a:extLst>
              </p:cNvPr>
              <p:cNvSpPr>
                <a:spLocks noChangeShapeType="1"/>
              </p:cNvSpPr>
              <p:nvPr/>
            </p:nvSpPr>
            <p:spPr bwMode="auto">
              <a:xfrm>
                <a:off x="3966" y="945"/>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29" name="Line 243">
                <a:extLst>
                  <a:ext uri="{FF2B5EF4-FFF2-40B4-BE49-F238E27FC236}">
                    <a16:creationId xmlns:a16="http://schemas.microsoft.com/office/drawing/2014/main" id="{287CA14D-D44A-474B-BAAD-F8C70861602D}"/>
                  </a:ext>
                </a:extLst>
              </p:cNvPr>
              <p:cNvSpPr>
                <a:spLocks noChangeShapeType="1"/>
              </p:cNvSpPr>
              <p:nvPr/>
            </p:nvSpPr>
            <p:spPr bwMode="auto">
              <a:xfrm>
                <a:off x="3972" y="849"/>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30" name="Rectangle 244">
                <a:extLst>
                  <a:ext uri="{FF2B5EF4-FFF2-40B4-BE49-F238E27FC236}">
                    <a16:creationId xmlns:a16="http://schemas.microsoft.com/office/drawing/2014/main" id="{FC6D2E79-CA47-D24D-908C-74D6B3734A03}"/>
                  </a:ext>
                </a:extLst>
              </p:cNvPr>
              <p:cNvSpPr>
                <a:spLocks noChangeArrowheads="1"/>
              </p:cNvSpPr>
              <p:nvPr/>
            </p:nvSpPr>
            <p:spPr bwMode="auto">
              <a:xfrm>
                <a:off x="3966" y="756"/>
                <a:ext cx="435" cy="93"/>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731" name="Text Box 245">
                <a:extLst>
                  <a:ext uri="{FF2B5EF4-FFF2-40B4-BE49-F238E27FC236}">
                    <a16:creationId xmlns:a16="http://schemas.microsoft.com/office/drawing/2014/main" id="{5168B590-C050-CF4F-A3A2-047C7073FF6D}"/>
                  </a:ext>
                </a:extLst>
              </p:cNvPr>
              <p:cNvSpPr txBox="1">
                <a:spLocks noChangeArrowheads="1"/>
              </p:cNvSpPr>
              <p:nvPr/>
            </p:nvSpPr>
            <p:spPr bwMode="auto">
              <a:xfrm>
                <a:off x="3937" y="633"/>
                <a:ext cx="513"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sz="1000">
                  <a:latin typeface="Comic Sans MS" panose="030F0902030302020204" pitchFamily="66" charset="0"/>
                </a:endParaRPr>
              </a:p>
              <a:p>
                <a:r>
                  <a:rPr lang="en-US" altLang="en-US" sz="1000">
                    <a:solidFill>
                      <a:schemeClr val="bg1"/>
                    </a:solidFill>
                    <a:latin typeface="Comic Sans MS" panose="030F0902030302020204" pitchFamily="66" charset="0"/>
                  </a:rPr>
                  <a:t>network</a:t>
                </a:r>
              </a:p>
              <a:p>
                <a:r>
                  <a:rPr lang="en-US" altLang="en-US" sz="1000">
                    <a:latin typeface="Comic Sans MS" panose="030F0902030302020204" pitchFamily="66" charset="0"/>
                  </a:rPr>
                  <a:t>data link</a:t>
                </a:r>
              </a:p>
              <a:p>
                <a:r>
                  <a:rPr lang="en-US" altLang="en-US" sz="1000">
                    <a:latin typeface="Comic Sans MS" panose="030F0902030302020204" pitchFamily="66" charset="0"/>
                  </a:rPr>
                  <a:t>physical</a:t>
                </a:r>
                <a:endParaRPr lang="en-US" altLang="en-US">
                  <a:latin typeface="Times New Roman" panose="02020603050405020304" pitchFamily="18" charset="0"/>
                </a:endParaRPr>
              </a:p>
            </p:txBody>
          </p:sp>
        </p:grpSp>
        <p:grpSp>
          <p:nvGrpSpPr>
            <p:cNvPr id="20563" name="Group 246">
              <a:extLst>
                <a:ext uri="{FF2B5EF4-FFF2-40B4-BE49-F238E27FC236}">
                  <a16:creationId xmlns:a16="http://schemas.microsoft.com/office/drawing/2014/main" id="{27EBB7B1-D6AF-AE4E-AB29-B3EA35A3F3FE}"/>
                </a:ext>
              </a:extLst>
            </p:cNvPr>
            <p:cNvGrpSpPr>
              <a:grpSpLocks/>
            </p:cNvGrpSpPr>
            <p:nvPr/>
          </p:nvGrpSpPr>
          <p:grpSpPr bwMode="auto">
            <a:xfrm>
              <a:off x="4261" y="1671"/>
              <a:ext cx="513" cy="442"/>
              <a:chOff x="3937" y="633"/>
              <a:chExt cx="513" cy="442"/>
            </a:xfrm>
          </p:grpSpPr>
          <p:sp>
            <p:nvSpPr>
              <p:cNvPr id="20696" name="Line 247">
                <a:extLst>
                  <a:ext uri="{FF2B5EF4-FFF2-40B4-BE49-F238E27FC236}">
                    <a16:creationId xmlns:a16="http://schemas.microsoft.com/office/drawing/2014/main" id="{CF4DC6CF-56DE-7C42-A187-0748F200CE48}"/>
                  </a:ext>
                </a:extLst>
              </p:cNvPr>
              <p:cNvSpPr>
                <a:spLocks noChangeShapeType="1"/>
              </p:cNvSpPr>
              <p:nvPr/>
            </p:nvSpPr>
            <p:spPr bwMode="auto">
              <a:xfrm>
                <a:off x="4061" y="1035"/>
                <a:ext cx="31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97" name="Line 248">
                <a:extLst>
                  <a:ext uri="{FF2B5EF4-FFF2-40B4-BE49-F238E27FC236}">
                    <a16:creationId xmlns:a16="http://schemas.microsoft.com/office/drawing/2014/main" id="{54E6EDA1-3E45-7B4A-A3E0-86CD107B0B43}"/>
                  </a:ext>
                </a:extLst>
              </p:cNvPr>
              <p:cNvSpPr>
                <a:spLocks noChangeShapeType="1"/>
              </p:cNvSpPr>
              <p:nvPr/>
            </p:nvSpPr>
            <p:spPr bwMode="auto">
              <a:xfrm flipV="1">
                <a:off x="4212" y="929"/>
                <a:ext cx="1" cy="10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98" name="Oval 249">
                <a:extLst>
                  <a:ext uri="{FF2B5EF4-FFF2-40B4-BE49-F238E27FC236}">
                    <a16:creationId xmlns:a16="http://schemas.microsoft.com/office/drawing/2014/main" id="{91BD4108-BDCF-A644-95E7-427C18AD0FBC}"/>
                  </a:ext>
                </a:extLst>
              </p:cNvPr>
              <p:cNvSpPr>
                <a:spLocks noChangeArrowheads="1"/>
              </p:cNvSpPr>
              <p:nvPr/>
            </p:nvSpPr>
            <p:spPr bwMode="auto">
              <a:xfrm>
                <a:off x="4048" y="854"/>
                <a:ext cx="313" cy="81"/>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699" name="Line 250">
                <a:extLst>
                  <a:ext uri="{FF2B5EF4-FFF2-40B4-BE49-F238E27FC236}">
                    <a16:creationId xmlns:a16="http://schemas.microsoft.com/office/drawing/2014/main" id="{B4E0D8BA-7DE6-2D49-8B6D-483015E574BC}"/>
                  </a:ext>
                </a:extLst>
              </p:cNvPr>
              <p:cNvSpPr>
                <a:spLocks noChangeShapeType="1"/>
              </p:cNvSpPr>
              <p:nvPr/>
            </p:nvSpPr>
            <p:spPr bwMode="auto">
              <a:xfrm>
                <a:off x="4048" y="847"/>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00" name="Line 251">
                <a:extLst>
                  <a:ext uri="{FF2B5EF4-FFF2-40B4-BE49-F238E27FC236}">
                    <a16:creationId xmlns:a16="http://schemas.microsoft.com/office/drawing/2014/main" id="{2BC8D935-91F9-DC4C-9511-191E68D6A79F}"/>
                  </a:ext>
                </a:extLst>
              </p:cNvPr>
              <p:cNvSpPr>
                <a:spLocks noChangeShapeType="1"/>
              </p:cNvSpPr>
              <p:nvPr/>
            </p:nvSpPr>
            <p:spPr bwMode="auto">
              <a:xfrm>
                <a:off x="4361" y="847"/>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01" name="Rectangle 252">
                <a:extLst>
                  <a:ext uri="{FF2B5EF4-FFF2-40B4-BE49-F238E27FC236}">
                    <a16:creationId xmlns:a16="http://schemas.microsoft.com/office/drawing/2014/main" id="{BDAD6A84-EDF1-0D4A-995C-9538958B3919}"/>
                  </a:ext>
                </a:extLst>
              </p:cNvPr>
              <p:cNvSpPr>
                <a:spLocks noChangeArrowheads="1"/>
              </p:cNvSpPr>
              <p:nvPr/>
            </p:nvSpPr>
            <p:spPr bwMode="auto">
              <a:xfrm>
                <a:off x="4048" y="847"/>
                <a:ext cx="310" cy="4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Times New Roman" panose="02020603050405020304" pitchFamily="18" charset="0"/>
                </a:endParaRPr>
              </a:p>
            </p:txBody>
          </p:sp>
          <p:sp>
            <p:nvSpPr>
              <p:cNvPr id="20702" name="Oval 253">
                <a:extLst>
                  <a:ext uri="{FF2B5EF4-FFF2-40B4-BE49-F238E27FC236}">
                    <a16:creationId xmlns:a16="http://schemas.microsoft.com/office/drawing/2014/main" id="{0A06AFF1-5069-D74B-B618-4935F8866A52}"/>
                  </a:ext>
                </a:extLst>
              </p:cNvPr>
              <p:cNvSpPr>
                <a:spLocks noChangeArrowheads="1"/>
              </p:cNvSpPr>
              <p:nvPr/>
            </p:nvSpPr>
            <p:spPr bwMode="auto">
              <a:xfrm>
                <a:off x="4045" y="788"/>
                <a:ext cx="313" cy="95"/>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0703" name="Group 254">
                <a:extLst>
                  <a:ext uri="{FF2B5EF4-FFF2-40B4-BE49-F238E27FC236}">
                    <a16:creationId xmlns:a16="http://schemas.microsoft.com/office/drawing/2014/main" id="{A434A0F1-259C-A743-8D48-C8B6AFA72382}"/>
                  </a:ext>
                </a:extLst>
              </p:cNvPr>
              <p:cNvGrpSpPr>
                <a:grpSpLocks/>
              </p:cNvGrpSpPr>
              <p:nvPr/>
            </p:nvGrpSpPr>
            <p:grpSpPr bwMode="auto">
              <a:xfrm>
                <a:off x="4120" y="809"/>
                <a:ext cx="156" cy="55"/>
                <a:chOff x="2848" y="848"/>
                <a:chExt cx="140" cy="98"/>
              </a:xfrm>
            </p:grpSpPr>
            <p:sp>
              <p:nvSpPr>
                <p:cNvPr id="20714" name="Line 255">
                  <a:extLst>
                    <a:ext uri="{FF2B5EF4-FFF2-40B4-BE49-F238E27FC236}">
                      <a16:creationId xmlns:a16="http://schemas.microsoft.com/office/drawing/2014/main" id="{954E9631-4EE6-8F4F-83BD-9B8E6BAAA506}"/>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15" name="Line 256">
                  <a:extLst>
                    <a:ext uri="{FF2B5EF4-FFF2-40B4-BE49-F238E27FC236}">
                      <a16:creationId xmlns:a16="http://schemas.microsoft.com/office/drawing/2014/main" id="{8E3C0875-D34C-AE48-B5A7-25EBC9965E42}"/>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16" name="Line 257">
                  <a:extLst>
                    <a:ext uri="{FF2B5EF4-FFF2-40B4-BE49-F238E27FC236}">
                      <a16:creationId xmlns:a16="http://schemas.microsoft.com/office/drawing/2014/main" id="{68FE0E33-083C-4A4A-85C4-F5D4072C664F}"/>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704" name="Group 258">
                <a:extLst>
                  <a:ext uri="{FF2B5EF4-FFF2-40B4-BE49-F238E27FC236}">
                    <a16:creationId xmlns:a16="http://schemas.microsoft.com/office/drawing/2014/main" id="{3EB635E6-13E9-BE4F-9225-65025CA63B7E}"/>
                  </a:ext>
                </a:extLst>
              </p:cNvPr>
              <p:cNvGrpSpPr>
                <a:grpSpLocks/>
              </p:cNvGrpSpPr>
              <p:nvPr/>
            </p:nvGrpSpPr>
            <p:grpSpPr bwMode="auto">
              <a:xfrm flipV="1">
                <a:off x="4120" y="808"/>
                <a:ext cx="156" cy="56"/>
                <a:chOff x="2848" y="848"/>
                <a:chExt cx="140" cy="98"/>
              </a:xfrm>
            </p:grpSpPr>
            <p:sp>
              <p:nvSpPr>
                <p:cNvPr id="20711" name="Line 259">
                  <a:extLst>
                    <a:ext uri="{FF2B5EF4-FFF2-40B4-BE49-F238E27FC236}">
                      <a16:creationId xmlns:a16="http://schemas.microsoft.com/office/drawing/2014/main" id="{A9E4FEA8-818B-4841-982A-75AB29DFE54B}"/>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12" name="Line 260">
                  <a:extLst>
                    <a:ext uri="{FF2B5EF4-FFF2-40B4-BE49-F238E27FC236}">
                      <a16:creationId xmlns:a16="http://schemas.microsoft.com/office/drawing/2014/main" id="{16F1F14B-4E12-3E45-931D-3412744E8596}"/>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13" name="Line 261">
                  <a:extLst>
                    <a:ext uri="{FF2B5EF4-FFF2-40B4-BE49-F238E27FC236}">
                      <a16:creationId xmlns:a16="http://schemas.microsoft.com/office/drawing/2014/main" id="{84C90C2E-C042-6B44-B7F1-2E1B75C74C6C}"/>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705" name="Rectangle 262">
                <a:extLst>
                  <a:ext uri="{FF2B5EF4-FFF2-40B4-BE49-F238E27FC236}">
                    <a16:creationId xmlns:a16="http://schemas.microsoft.com/office/drawing/2014/main" id="{EF09C5F2-813A-CE40-B80C-57BB57948FF4}"/>
                  </a:ext>
                </a:extLst>
              </p:cNvPr>
              <p:cNvSpPr>
                <a:spLocks noChangeArrowheads="1"/>
              </p:cNvSpPr>
              <p:nvPr/>
            </p:nvSpPr>
            <p:spPr bwMode="auto">
              <a:xfrm>
                <a:off x="3996" y="732"/>
                <a:ext cx="426" cy="3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706" name="Rectangle 263">
                <a:extLst>
                  <a:ext uri="{FF2B5EF4-FFF2-40B4-BE49-F238E27FC236}">
                    <a16:creationId xmlns:a16="http://schemas.microsoft.com/office/drawing/2014/main" id="{8F6E1D51-ECCA-1049-B5CF-2703A9FD8520}"/>
                  </a:ext>
                </a:extLst>
              </p:cNvPr>
              <p:cNvSpPr>
                <a:spLocks noChangeArrowheads="1"/>
              </p:cNvSpPr>
              <p:nvPr/>
            </p:nvSpPr>
            <p:spPr bwMode="auto">
              <a:xfrm>
                <a:off x="3969" y="753"/>
                <a:ext cx="435" cy="312"/>
              </a:xfrm>
              <a:prstGeom prst="rect">
                <a:avLst/>
              </a:prstGeom>
              <a:solidFill>
                <a:schemeClr val="tx2"/>
              </a:solidFill>
              <a:ln w="12700">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707" name="Line 264">
                <a:extLst>
                  <a:ext uri="{FF2B5EF4-FFF2-40B4-BE49-F238E27FC236}">
                    <a16:creationId xmlns:a16="http://schemas.microsoft.com/office/drawing/2014/main" id="{B0D2F6C8-C20D-F044-93AB-95141D9C2B1B}"/>
                  </a:ext>
                </a:extLst>
              </p:cNvPr>
              <p:cNvSpPr>
                <a:spLocks noChangeShapeType="1"/>
              </p:cNvSpPr>
              <p:nvPr/>
            </p:nvSpPr>
            <p:spPr bwMode="auto">
              <a:xfrm>
                <a:off x="3966" y="945"/>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08" name="Line 265">
                <a:extLst>
                  <a:ext uri="{FF2B5EF4-FFF2-40B4-BE49-F238E27FC236}">
                    <a16:creationId xmlns:a16="http://schemas.microsoft.com/office/drawing/2014/main" id="{BC506AD9-350E-7048-B4F4-9177106A54A8}"/>
                  </a:ext>
                </a:extLst>
              </p:cNvPr>
              <p:cNvSpPr>
                <a:spLocks noChangeShapeType="1"/>
              </p:cNvSpPr>
              <p:nvPr/>
            </p:nvSpPr>
            <p:spPr bwMode="auto">
              <a:xfrm>
                <a:off x="3972" y="849"/>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09" name="Rectangle 266">
                <a:extLst>
                  <a:ext uri="{FF2B5EF4-FFF2-40B4-BE49-F238E27FC236}">
                    <a16:creationId xmlns:a16="http://schemas.microsoft.com/office/drawing/2014/main" id="{CA5BE012-15AF-6142-8A34-6B3DD3519B81}"/>
                  </a:ext>
                </a:extLst>
              </p:cNvPr>
              <p:cNvSpPr>
                <a:spLocks noChangeArrowheads="1"/>
              </p:cNvSpPr>
              <p:nvPr/>
            </p:nvSpPr>
            <p:spPr bwMode="auto">
              <a:xfrm>
                <a:off x="3966" y="756"/>
                <a:ext cx="435" cy="93"/>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710" name="Text Box 267">
                <a:extLst>
                  <a:ext uri="{FF2B5EF4-FFF2-40B4-BE49-F238E27FC236}">
                    <a16:creationId xmlns:a16="http://schemas.microsoft.com/office/drawing/2014/main" id="{DFC5A6A3-74F9-0340-8925-A818F63B9721}"/>
                  </a:ext>
                </a:extLst>
              </p:cNvPr>
              <p:cNvSpPr txBox="1">
                <a:spLocks noChangeArrowheads="1"/>
              </p:cNvSpPr>
              <p:nvPr/>
            </p:nvSpPr>
            <p:spPr bwMode="auto">
              <a:xfrm>
                <a:off x="3937" y="633"/>
                <a:ext cx="513"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sz="1000">
                  <a:latin typeface="Comic Sans MS" panose="030F0902030302020204" pitchFamily="66" charset="0"/>
                </a:endParaRPr>
              </a:p>
              <a:p>
                <a:r>
                  <a:rPr lang="en-US" altLang="en-US" sz="1000">
                    <a:solidFill>
                      <a:schemeClr val="bg1"/>
                    </a:solidFill>
                    <a:latin typeface="Comic Sans MS" panose="030F0902030302020204" pitchFamily="66" charset="0"/>
                  </a:rPr>
                  <a:t>network</a:t>
                </a:r>
              </a:p>
              <a:p>
                <a:r>
                  <a:rPr lang="en-US" altLang="en-US" sz="1000">
                    <a:latin typeface="Comic Sans MS" panose="030F0902030302020204" pitchFamily="66" charset="0"/>
                  </a:rPr>
                  <a:t>data link</a:t>
                </a:r>
              </a:p>
              <a:p>
                <a:r>
                  <a:rPr lang="en-US" altLang="en-US" sz="1000">
                    <a:latin typeface="Comic Sans MS" panose="030F0902030302020204" pitchFamily="66" charset="0"/>
                  </a:rPr>
                  <a:t>physical</a:t>
                </a:r>
                <a:endParaRPr lang="en-US" altLang="en-US">
                  <a:latin typeface="Times New Roman" panose="02020603050405020304" pitchFamily="18" charset="0"/>
                </a:endParaRPr>
              </a:p>
            </p:txBody>
          </p:sp>
        </p:grpSp>
        <p:grpSp>
          <p:nvGrpSpPr>
            <p:cNvPr id="20564" name="Group 268">
              <a:extLst>
                <a:ext uri="{FF2B5EF4-FFF2-40B4-BE49-F238E27FC236}">
                  <a16:creationId xmlns:a16="http://schemas.microsoft.com/office/drawing/2014/main" id="{5F2375FF-9D19-4B4B-9EC9-EBBC04D73488}"/>
                </a:ext>
              </a:extLst>
            </p:cNvPr>
            <p:cNvGrpSpPr>
              <a:grpSpLocks/>
            </p:cNvGrpSpPr>
            <p:nvPr/>
          </p:nvGrpSpPr>
          <p:grpSpPr bwMode="auto">
            <a:xfrm>
              <a:off x="4270" y="1203"/>
              <a:ext cx="513" cy="442"/>
              <a:chOff x="3937" y="633"/>
              <a:chExt cx="513" cy="442"/>
            </a:xfrm>
          </p:grpSpPr>
          <p:sp>
            <p:nvSpPr>
              <p:cNvPr id="20675" name="Line 269">
                <a:extLst>
                  <a:ext uri="{FF2B5EF4-FFF2-40B4-BE49-F238E27FC236}">
                    <a16:creationId xmlns:a16="http://schemas.microsoft.com/office/drawing/2014/main" id="{4A54EFAC-55E4-0944-8070-25DF1180A63D}"/>
                  </a:ext>
                </a:extLst>
              </p:cNvPr>
              <p:cNvSpPr>
                <a:spLocks noChangeShapeType="1"/>
              </p:cNvSpPr>
              <p:nvPr/>
            </p:nvSpPr>
            <p:spPr bwMode="auto">
              <a:xfrm>
                <a:off x="4061" y="1035"/>
                <a:ext cx="31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76" name="Line 270">
                <a:extLst>
                  <a:ext uri="{FF2B5EF4-FFF2-40B4-BE49-F238E27FC236}">
                    <a16:creationId xmlns:a16="http://schemas.microsoft.com/office/drawing/2014/main" id="{82B61B76-B0C8-4047-872E-0E100E1202CE}"/>
                  </a:ext>
                </a:extLst>
              </p:cNvPr>
              <p:cNvSpPr>
                <a:spLocks noChangeShapeType="1"/>
              </p:cNvSpPr>
              <p:nvPr/>
            </p:nvSpPr>
            <p:spPr bwMode="auto">
              <a:xfrm flipV="1">
                <a:off x="4212" y="929"/>
                <a:ext cx="1" cy="10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77" name="Oval 271">
                <a:extLst>
                  <a:ext uri="{FF2B5EF4-FFF2-40B4-BE49-F238E27FC236}">
                    <a16:creationId xmlns:a16="http://schemas.microsoft.com/office/drawing/2014/main" id="{F9264FA5-94D7-4C45-B046-200AB603BC55}"/>
                  </a:ext>
                </a:extLst>
              </p:cNvPr>
              <p:cNvSpPr>
                <a:spLocks noChangeArrowheads="1"/>
              </p:cNvSpPr>
              <p:nvPr/>
            </p:nvSpPr>
            <p:spPr bwMode="auto">
              <a:xfrm>
                <a:off x="4048" y="854"/>
                <a:ext cx="313" cy="81"/>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678" name="Line 272">
                <a:extLst>
                  <a:ext uri="{FF2B5EF4-FFF2-40B4-BE49-F238E27FC236}">
                    <a16:creationId xmlns:a16="http://schemas.microsoft.com/office/drawing/2014/main" id="{D346B26E-E61A-8B47-88AB-276A5FC7D447}"/>
                  </a:ext>
                </a:extLst>
              </p:cNvPr>
              <p:cNvSpPr>
                <a:spLocks noChangeShapeType="1"/>
              </p:cNvSpPr>
              <p:nvPr/>
            </p:nvSpPr>
            <p:spPr bwMode="auto">
              <a:xfrm>
                <a:off x="4048" y="847"/>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79" name="Line 273">
                <a:extLst>
                  <a:ext uri="{FF2B5EF4-FFF2-40B4-BE49-F238E27FC236}">
                    <a16:creationId xmlns:a16="http://schemas.microsoft.com/office/drawing/2014/main" id="{B5A8D8F6-2490-EC4E-BE3A-417A2670DD0E}"/>
                  </a:ext>
                </a:extLst>
              </p:cNvPr>
              <p:cNvSpPr>
                <a:spLocks noChangeShapeType="1"/>
              </p:cNvSpPr>
              <p:nvPr/>
            </p:nvSpPr>
            <p:spPr bwMode="auto">
              <a:xfrm>
                <a:off x="4361" y="847"/>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80" name="Rectangle 274">
                <a:extLst>
                  <a:ext uri="{FF2B5EF4-FFF2-40B4-BE49-F238E27FC236}">
                    <a16:creationId xmlns:a16="http://schemas.microsoft.com/office/drawing/2014/main" id="{94A3F849-3B95-DE44-90B4-57801BCF8B18}"/>
                  </a:ext>
                </a:extLst>
              </p:cNvPr>
              <p:cNvSpPr>
                <a:spLocks noChangeArrowheads="1"/>
              </p:cNvSpPr>
              <p:nvPr/>
            </p:nvSpPr>
            <p:spPr bwMode="auto">
              <a:xfrm>
                <a:off x="4048" y="847"/>
                <a:ext cx="310" cy="4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Times New Roman" panose="02020603050405020304" pitchFamily="18" charset="0"/>
                </a:endParaRPr>
              </a:p>
            </p:txBody>
          </p:sp>
          <p:sp>
            <p:nvSpPr>
              <p:cNvPr id="20681" name="Oval 275">
                <a:extLst>
                  <a:ext uri="{FF2B5EF4-FFF2-40B4-BE49-F238E27FC236}">
                    <a16:creationId xmlns:a16="http://schemas.microsoft.com/office/drawing/2014/main" id="{CC2146E4-B5BA-6642-9125-D6875957AA89}"/>
                  </a:ext>
                </a:extLst>
              </p:cNvPr>
              <p:cNvSpPr>
                <a:spLocks noChangeArrowheads="1"/>
              </p:cNvSpPr>
              <p:nvPr/>
            </p:nvSpPr>
            <p:spPr bwMode="auto">
              <a:xfrm>
                <a:off x="4045" y="788"/>
                <a:ext cx="313" cy="95"/>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0682" name="Group 276">
                <a:extLst>
                  <a:ext uri="{FF2B5EF4-FFF2-40B4-BE49-F238E27FC236}">
                    <a16:creationId xmlns:a16="http://schemas.microsoft.com/office/drawing/2014/main" id="{BF563A1B-730C-6E4C-B350-3DA31A328661}"/>
                  </a:ext>
                </a:extLst>
              </p:cNvPr>
              <p:cNvGrpSpPr>
                <a:grpSpLocks/>
              </p:cNvGrpSpPr>
              <p:nvPr/>
            </p:nvGrpSpPr>
            <p:grpSpPr bwMode="auto">
              <a:xfrm>
                <a:off x="4120" y="809"/>
                <a:ext cx="156" cy="55"/>
                <a:chOff x="2848" y="848"/>
                <a:chExt cx="140" cy="98"/>
              </a:xfrm>
            </p:grpSpPr>
            <p:sp>
              <p:nvSpPr>
                <p:cNvPr id="20693" name="Line 277">
                  <a:extLst>
                    <a:ext uri="{FF2B5EF4-FFF2-40B4-BE49-F238E27FC236}">
                      <a16:creationId xmlns:a16="http://schemas.microsoft.com/office/drawing/2014/main" id="{4D2E7ABC-0834-3247-907E-04D7866784A9}"/>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94" name="Line 278">
                  <a:extLst>
                    <a:ext uri="{FF2B5EF4-FFF2-40B4-BE49-F238E27FC236}">
                      <a16:creationId xmlns:a16="http://schemas.microsoft.com/office/drawing/2014/main" id="{52883903-B690-CD44-9611-BA84949BD17A}"/>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95" name="Line 279">
                  <a:extLst>
                    <a:ext uri="{FF2B5EF4-FFF2-40B4-BE49-F238E27FC236}">
                      <a16:creationId xmlns:a16="http://schemas.microsoft.com/office/drawing/2014/main" id="{504D2DEE-AA8D-5A44-B981-3BA7DCBB780B}"/>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683" name="Group 280">
                <a:extLst>
                  <a:ext uri="{FF2B5EF4-FFF2-40B4-BE49-F238E27FC236}">
                    <a16:creationId xmlns:a16="http://schemas.microsoft.com/office/drawing/2014/main" id="{12B8D235-0D12-AA43-99C5-04E7C499CDBC}"/>
                  </a:ext>
                </a:extLst>
              </p:cNvPr>
              <p:cNvGrpSpPr>
                <a:grpSpLocks/>
              </p:cNvGrpSpPr>
              <p:nvPr/>
            </p:nvGrpSpPr>
            <p:grpSpPr bwMode="auto">
              <a:xfrm flipV="1">
                <a:off x="4120" y="808"/>
                <a:ext cx="156" cy="56"/>
                <a:chOff x="2848" y="848"/>
                <a:chExt cx="140" cy="98"/>
              </a:xfrm>
            </p:grpSpPr>
            <p:sp>
              <p:nvSpPr>
                <p:cNvPr id="20690" name="Line 281">
                  <a:extLst>
                    <a:ext uri="{FF2B5EF4-FFF2-40B4-BE49-F238E27FC236}">
                      <a16:creationId xmlns:a16="http://schemas.microsoft.com/office/drawing/2014/main" id="{5FA975AF-4A39-A145-B76C-9078A2DE54D3}"/>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91" name="Line 282">
                  <a:extLst>
                    <a:ext uri="{FF2B5EF4-FFF2-40B4-BE49-F238E27FC236}">
                      <a16:creationId xmlns:a16="http://schemas.microsoft.com/office/drawing/2014/main" id="{E67F153D-C429-0F49-8703-1502A3520E36}"/>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92" name="Line 283">
                  <a:extLst>
                    <a:ext uri="{FF2B5EF4-FFF2-40B4-BE49-F238E27FC236}">
                      <a16:creationId xmlns:a16="http://schemas.microsoft.com/office/drawing/2014/main" id="{DAA516B1-E54A-FC44-8E6B-150DB243BF0D}"/>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684" name="Rectangle 284">
                <a:extLst>
                  <a:ext uri="{FF2B5EF4-FFF2-40B4-BE49-F238E27FC236}">
                    <a16:creationId xmlns:a16="http://schemas.microsoft.com/office/drawing/2014/main" id="{01B70F91-EF8A-FD47-9FC2-B28F778D6BBA}"/>
                  </a:ext>
                </a:extLst>
              </p:cNvPr>
              <p:cNvSpPr>
                <a:spLocks noChangeArrowheads="1"/>
              </p:cNvSpPr>
              <p:nvPr/>
            </p:nvSpPr>
            <p:spPr bwMode="auto">
              <a:xfrm>
                <a:off x="3996" y="732"/>
                <a:ext cx="426" cy="3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685" name="Rectangle 285">
                <a:extLst>
                  <a:ext uri="{FF2B5EF4-FFF2-40B4-BE49-F238E27FC236}">
                    <a16:creationId xmlns:a16="http://schemas.microsoft.com/office/drawing/2014/main" id="{C14E073B-3E39-234D-BD21-0311F958D6EE}"/>
                  </a:ext>
                </a:extLst>
              </p:cNvPr>
              <p:cNvSpPr>
                <a:spLocks noChangeArrowheads="1"/>
              </p:cNvSpPr>
              <p:nvPr/>
            </p:nvSpPr>
            <p:spPr bwMode="auto">
              <a:xfrm>
                <a:off x="3969" y="753"/>
                <a:ext cx="435" cy="312"/>
              </a:xfrm>
              <a:prstGeom prst="rect">
                <a:avLst/>
              </a:prstGeom>
              <a:solidFill>
                <a:schemeClr val="tx2"/>
              </a:solidFill>
              <a:ln w="12700">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686" name="Line 286">
                <a:extLst>
                  <a:ext uri="{FF2B5EF4-FFF2-40B4-BE49-F238E27FC236}">
                    <a16:creationId xmlns:a16="http://schemas.microsoft.com/office/drawing/2014/main" id="{C4471F1F-651D-9944-829C-4EAD116BF4E7}"/>
                  </a:ext>
                </a:extLst>
              </p:cNvPr>
              <p:cNvSpPr>
                <a:spLocks noChangeShapeType="1"/>
              </p:cNvSpPr>
              <p:nvPr/>
            </p:nvSpPr>
            <p:spPr bwMode="auto">
              <a:xfrm>
                <a:off x="3966" y="945"/>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87" name="Line 287">
                <a:extLst>
                  <a:ext uri="{FF2B5EF4-FFF2-40B4-BE49-F238E27FC236}">
                    <a16:creationId xmlns:a16="http://schemas.microsoft.com/office/drawing/2014/main" id="{A8315606-72E8-B344-8F4D-CDB53017415F}"/>
                  </a:ext>
                </a:extLst>
              </p:cNvPr>
              <p:cNvSpPr>
                <a:spLocks noChangeShapeType="1"/>
              </p:cNvSpPr>
              <p:nvPr/>
            </p:nvSpPr>
            <p:spPr bwMode="auto">
              <a:xfrm>
                <a:off x="3972" y="849"/>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88" name="Rectangle 288">
                <a:extLst>
                  <a:ext uri="{FF2B5EF4-FFF2-40B4-BE49-F238E27FC236}">
                    <a16:creationId xmlns:a16="http://schemas.microsoft.com/office/drawing/2014/main" id="{2D645089-B67F-0143-A43D-D1C0E0F234CA}"/>
                  </a:ext>
                </a:extLst>
              </p:cNvPr>
              <p:cNvSpPr>
                <a:spLocks noChangeArrowheads="1"/>
              </p:cNvSpPr>
              <p:nvPr/>
            </p:nvSpPr>
            <p:spPr bwMode="auto">
              <a:xfrm>
                <a:off x="3966" y="756"/>
                <a:ext cx="435" cy="93"/>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689" name="Text Box 289">
                <a:extLst>
                  <a:ext uri="{FF2B5EF4-FFF2-40B4-BE49-F238E27FC236}">
                    <a16:creationId xmlns:a16="http://schemas.microsoft.com/office/drawing/2014/main" id="{45F92720-BD42-9347-92A9-4249F4B09437}"/>
                  </a:ext>
                </a:extLst>
              </p:cNvPr>
              <p:cNvSpPr txBox="1">
                <a:spLocks noChangeArrowheads="1"/>
              </p:cNvSpPr>
              <p:nvPr/>
            </p:nvSpPr>
            <p:spPr bwMode="auto">
              <a:xfrm>
                <a:off x="3937" y="633"/>
                <a:ext cx="513"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sz="1000">
                  <a:latin typeface="Comic Sans MS" panose="030F0902030302020204" pitchFamily="66" charset="0"/>
                </a:endParaRPr>
              </a:p>
              <a:p>
                <a:r>
                  <a:rPr lang="en-US" altLang="en-US" sz="1000">
                    <a:solidFill>
                      <a:schemeClr val="bg1"/>
                    </a:solidFill>
                    <a:latin typeface="Comic Sans MS" panose="030F0902030302020204" pitchFamily="66" charset="0"/>
                  </a:rPr>
                  <a:t>network</a:t>
                </a:r>
              </a:p>
              <a:p>
                <a:r>
                  <a:rPr lang="en-US" altLang="en-US" sz="1000">
                    <a:latin typeface="Comic Sans MS" panose="030F0902030302020204" pitchFamily="66" charset="0"/>
                  </a:rPr>
                  <a:t>data link</a:t>
                </a:r>
              </a:p>
              <a:p>
                <a:r>
                  <a:rPr lang="en-US" altLang="en-US" sz="1000">
                    <a:latin typeface="Comic Sans MS" panose="030F0902030302020204" pitchFamily="66" charset="0"/>
                  </a:rPr>
                  <a:t>physical</a:t>
                </a:r>
                <a:endParaRPr lang="en-US" altLang="en-US">
                  <a:latin typeface="Times New Roman" panose="02020603050405020304" pitchFamily="18" charset="0"/>
                </a:endParaRPr>
              </a:p>
            </p:txBody>
          </p:sp>
        </p:grpSp>
        <p:grpSp>
          <p:nvGrpSpPr>
            <p:cNvPr id="20565" name="Group 290">
              <a:extLst>
                <a:ext uri="{FF2B5EF4-FFF2-40B4-BE49-F238E27FC236}">
                  <a16:creationId xmlns:a16="http://schemas.microsoft.com/office/drawing/2014/main" id="{2FE14FE7-038D-D843-840E-226B1D017E1D}"/>
                </a:ext>
              </a:extLst>
            </p:cNvPr>
            <p:cNvGrpSpPr>
              <a:grpSpLocks/>
            </p:cNvGrpSpPr>
            <p:nvPr/>
          </p:nvGrpSpPr>
          <p:grpSpPr bwMode="auto">
            <a:xfrm>
              <a:off x="4477" y="2241"/>
              <a:ext cx="513" cy="442"/>
              <a:chOff x="3937" y="633"/>
              <a:chExt cx="513" cy="442"/>
            </a:xfrm>
          </p:grpSpPr>
          <p:sp>
            <p:nvSpPr>
              <p:cNvPr id="20654" name="Line 291">
                <a:extLst>
                  <a:ext uri="{FF2B5EF4-FFF2-40B4-BE49-F238E27FC236}">
                    <a16:creationId xmlns:a16="http://schemas.microsoft.com/office/drawing/2014/main" id="{8ED0522A-2344-5E46-8944-77D5BE3E2A6D}"/>
                  </a:ext>
                </a:extLst>
              </p:cNvPr>
              <p:cNvSpPr>
                <a:spLocks noChangeShapeType="1"/>
              </p:cNvSpPr>
              <p:nvPr/>
            </p:nvSpPr>
            <p:spPr bwMode="auto">
              <a:xfrm>
                <a:off x="4061" y="1035"/>
                <a:ext cx="31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55" name="Line 292">
                <a:extLst>
                  <a:ext uri="{FF2B5EF4-FFF2-40B4-BE49-F238E27FC236}">
                    <a16:creationId xmlns:a16="http://schemas.microsoft.com/office/drawing/2014/main" id="{6F125A4B-FEA6-6D4F-BB75-CF6951FDCFEC}"/>
                  </a:ext>
                </a:extLst>
              </p:cNvPr>
              <p:cNvSpPr>
                <a:spLocks noChangeShapeType="1"/>
              </p:cNvSpPr>
              <p:nvPr/>
            </p:nvSpPr>
            <p:spPr bwMode="auto">
              <a:xfrm flipV="1">
                <a:off x="4212" y="929"/>
                <a:ext cx="1" cy="10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56" name="Oval 293">
                <a:extLst>
                  <a:ext uri="{FF2B5EF4-FFF2-40B4-BE49-F238E27FC236}">
                    <a16:creationId xmlns:a16="http://schemas.microsoft.com/office/drawing/2014/main" id="{196BA68D-163C-CE45-8017-335BE6E3C482}"/>
                  </a:ext>
                </a:extLst>
              </p:cNvPr>
              <p:cNvSpPr>
                <a:spLocks noChangeArrowheads="1"/>
              </p:cNvSpPr>
              <p:nvPr/>
            </p:nvSpPr>
            <p:spPr bwMode="auto">
              <a:xfrm>
                <a:off x="4048" y="854"/>
                <a:ext cx="313" cy="81"/>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657" name="Line 294">
                <a:extLst>
                  <a:ext uri="{FF2B5EF4-FFF2-40B4-BE49-F238E27FC236}">
                    <a16:creationId xmlns:a16="http://schemas.microsoft.com/office/drawing/2014/main" id="{849DAD57-0E51-7D48-B410-0491DB6466A7}"/>
                  </a:ext>
                </a:extLst>
              </p:cNvPr>
              <p:cNvSpPr>
                <a:spLocks noChangeShapeType="1"/>
              </p:cNvSpPr>
              <p:nvPr/>
            </p:nvSpPr>
            <p:spPr bwMode="auto">
              <a:xfrm>
                <a:off x="4048" y="847"/>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58" name="Line 295">
                <a:extLst>
                  <a:ext uri="{FF2B5EF4-FFF2-40B4-BE49-F238E27FC236}">
                    <a16:creationId xmlns:a16="http://schemas.microsoft.com/office/drawing/2014/main" id="{DF42CC04-FB82-D843-947A-5F875CF982C6}"/>
                  </a:ext>
                </a:extLst>
              </p:cNvPr>
              <p:cNvSpPr>
                <a:spLocks noChangeShapeType="1"/>
              </p:cNvSpPr>
              <p:nvPr/>
            </p:nvSpPr>
            <p:spPr bwMode="auto">
              <a:xfrm>
                <a:off x="4361" y="847"/>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59" name="Rectangle 296">
                <a:extLst>
                  <a:ext uri="{FF2B5EF4-FFF2-40B4-BE49-F238E27FC236}">
                    <a16:creationId xmlns:a16="http://schemas.microsoft.com/office/drawing/2014/main" id="{8757D035-372A-A64C-B00B-EC9B52AC9EAA}"/>
                  </a:ext>
                </a:extLst>
              </p:cNvPr>
              <p:cNvSpPr>
                <a:spLocks noChangeArrowheads="1"/>
              </p:cNvSpPr>
              <p:nvPr/>
            </p:nvSpPr>
            <p:spPr bwMode="auto">
              <a:xfrm>
                <a:off x="4048" y="847"/>
                <a:ext cx="310" cy="4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Times New Roman" panose="02020603050405020304" pitchFamily="18" charset="0"/>
                </a:endParaRPr>
              </a:p>
            </p:txBody>
          </p:sp>
          <p:sp>
            <p:nvSpPr>
              <p:cNvPr id="20660" name="Oval 297">
                <a:extLst>
                  <a:ext uri="{FF2B5EF4-FFF2-40B4-BE49-F238E27FC236}">
                    <a16:creationId xmlns:a16="http://schemas.microsoft.com/office/drawing/2014/main" id="{4782D1BB-7965-5649-9AF3-C241D98A2948}"/>
                  </a:ext>
                </a:extLst>
              </p:cNvPr>
              <p:cNvSpPr>
                <a:spLocks noChangeArrowheads="1"/>
              </p:cNvSpPr>
              <p:nvPr/>
            </p:nvSpPr>
            <p:spPr bwMode="auto">
              <a:xfrm>
                <a:off x="4045" y="788"/>
                <a:ext cx="313" cy="95"/>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0661" name="Group 298">
                <a:extLst>
                  <a:ext uri="{FF2B5EF4-FFF2-40B4-BE49-F238E27FC236}">
                    <a16:creationId xmlns:a16="http://schemas.microsoft.com/office/drawing/2014/main" id="{4F493BE9-B87C-0F44-BDF5-85849FFA4162}"/>
                  </a:ext>
                </a:extLst>
              </p:cNvPr>
              <p:cNvGrpSpPr>
                <a:grpSpLocks/>
              </p:cNvGrpSpPr>
              <p:nvPr/>
            </p:nvGrpSpPr>
            <p:grpSpPr bwMode="auto">
              <a:xfrm>
                <a:off x="4120" y="809"/>
                <a:ext cx="156" cy="55"/>
                <a:chOff x="2848" y="848"/>
                <a:chExt cx="140" cy="98"/>
              </a:xfrm>
            </p:grpSpPr>
            <p:sp>
              <p:nvSpPr>
                <p:cNvPr id="20672" name="Line 299">
                  <a:extLst>
                    <a:ext uri="{FF2B5EF4-FFF2-40B4-BE49-F238E27FC236}">
                      <a16:creationId xmlns:a16="http://schemas.microsoft.com/office/drawing/2014/main" id="{4F8F4BFA-808E-3F4A-94E3-2619DB7800E8}"/>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73" name="Line 300">
                  <a:extLst>
                    <a:ext uri="{FF2B5EF4-FFF2-40B4-BE49-F238E27FC236}">
                      <a16:creationId xmlns:a16="http://schemas.microsoft.com/office/drawing/2014/main" id="{70090B11-130D-7E40-9B58-0B801EBD1A05}"/>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74" name="Line 301">
                  <a:extLst>
                    <a:ext uri="{FF2B5EF4-FFF2-40B4-BE49-F238E27FC236}">
                      <a16:creationId xmlns:a16="http://schemas.microsoft.com/office/drawing/2014/main" id="{614AA845-0758-2E4B-BFF8-64E9A2194F64}"/>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662" name="Group 302">
                <a:extLst>
                  <a:ext uri="{FF2B5EF4-FFF2-40B4-BE49-F238E27FC236}">
                    <a16:creationId xmlns:a16="http://schemas.microsoft.com/office/drawing/2014/main" id="{5BC654F5-0F0B-F64C-A000-66558EE6BF6F}"/>
                  </a:ext>
                </a:extLst>
              </p:cNvPr>
              <p:cNvGrpSpPr>
                <a:grpSpLocks/>
              </p:cNvGrpSpPr>
              <p:nvPr/>
            </p:nvGrpSpPr>
            <p:grpSpPr bwMode="auto">
              <a:xfrm flipV="1">
                <a:off x="4120" y="808"/>
                <a:ext cx="156" cy="56"/>
                <a:chOff x="2848" y="848"/>
                <a:chExt cx="140" cy="98"/>
              </a:xfrm>
            </p:grpSpPr>
            <p:sp>
              <p:nvSpPr>
                <p:cNvPr id="20669" name="Line 303">
                  <a:extLst>
                    <a:ext uri="{FF2B5EF4-FFF2-40B4-BE49-F238E27FC236}">
                      <a16:creationId xmlns:a16="http://schemas.microsoft.com/office/drawing/2014/main" id="{08C8FD85-C070-644E-B723-34E386379419}"/>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70" name="Line 304">
                  <a:extLst>
                    <a:ext uri="{FF2B5EF4-FFF2-40B4-BE49-F238E27FC236}">
                      <a16:creationId xmlns:a16="http://schemas.microsoft.com/office/drawing/2014/main" id="{33346CC6-4782-4F4A-8B73-467F034951E0}"/>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71" name="Line 305">
                  <a:extLst>
                    <a:ext uri="{FF2B5EF4-FFF2-40B4-BE49-F238E27FC236}">
                      <a16:creationId xmlns:a16="http://schemas.microsoft.com/office/drawing/2014/main" id="{980832A7-A042-D349-9DD2-256DDEFE2A40}"/>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663" name="Rectangle 306">
                <a:extLst>
                  <a:ext uri="{FF2B5EF4-FFF2-40B4-BE49-F238E27FC236}">
                    <a16:creationId xmlns:a16="http://schemas.microsoft.com/office/drawing/2014/main" id="{AD595E33-66BE-C54D-B2BD-5C401BA78435}"/>
                  </a:ext>
                </a:extLst>
              </p:cNvPr>
              <p:cNvSpPr>
                <a:spLocks noChangeArrowheads="1"/>
              </p:cNvSpPr>
              <p:nvPr/>
            </p:nvSpPr>
            <p:spPr bwMode="auto">
              <a:xfrm>
                <a:off x="3996" y="732"/>
                <a:ext cx="426" cy="3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664" name="Rectangle 307">
                <a:extLst>
                  <a:ext uri="{FF2B5EF4-FFF2-40B4-BE49-F238E27FC236}">
                    <a16:creationId xmlns:a16="http://schemas.microsoft.com/office/drawing/2014/main" id="{EFF83F8F-5FF8-C446-BF16-05B468FBDE79}"/>
                  </a:ext>
                </a:extLst>
              </p:cNvPr>
              <p:cNvSpPr>
                <a:spLocks noChangeArrowheads="1"/>
              </p:cNvSpPr>
              <p:nvPr/>
            </p:nvSpPr>
            <p:spPr bwMode="auto">
              <a:xfrm>
                <a:off x="3969" y="753"/>
                <a:ext cx="435" cy="312"/>
              </a:xfrm>
              <a:prstGeom prst="rect">
                <a:avLst/>
              </a:prstGeom>
              <a:solidFill>
                <a:schemeClr val="tx2"/>
              </a:solidFill>
              <a:ln w="12700">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665" name="Line 308">
                <a:extLst>
                  <a:ext uri="{FF2B5EF4-FFF2-40B4-BE49-F238E27FC236}">
                    <a16:creationId xmlns:a16="http://schemas.microsoft.com/office/drawing/2014/main" id="{7D694E21-6FAC-B44A-BFC4-C92C66C9FCA2}"/>
                  </a:ext>
                </a:extLst>
              </p:cNvPr>
              <p:cNvSpPr>
                <a:spLocks noChangeShapeType="1"/>
              </p:cNvSpPr>
              <p:nvPr/>
            </p:nvSpPr>
            <p:spPr bwMode="auto">
              <a:xfrm>
                <a:off x="3966" y="945"/>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66" name="Line 309">
                <a:extLst>
                  <a:ext uri="{FF2B5EF4-FFF2-40B4-BE49-F238E27FC236}">
                    <a16:creationId xmlns:a16="http://schemas.microsoft.com/office/drawing/2014/main" id="{3D859C59-B75D-0940-B26D-C3198D849F8E}"/>
                  </a:ext>
                </a:extLst>
              </p:cNvPr>
              <p:cNvSpPr>
                <a:spLocks noChangeShapeType="1"/>
              </p:cNvSpPr>
              <p:nvPr/>
            </p:nvSpPr>
            <p:spPr bwMode="auto">
              <a:xfrm>
                <a:off x="3972" y="849"/>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67" name="Rectangle 310">
                <a:extLst>
                  <a:ext uri="{FF2B5EF4-FFF2-40B4-BE49-F238E27FC236}">
                    <a16:creationId xmlns:a16="http://schemas.microsoft.com/office/drawing/2014/main" id="{091EB5D7-ABF4-FB42-ABD0-7124DABE74CF}"/>
                  </a:ext>
                </a:extLst>
              </p:cNvPr>
              <p:cNvSpPr>
                <a:spLocks noChangeArrowheads="1"/>
              </p:cNvSpPr>
              <p:nvPr/>
            </p:nvSpPr>
            <p:spPr bwMode="auto">
              <a:xfrm>
                <a:off x="3966" y="756"/>
                <a:ext cx="435" cy="93"/>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668" name="Text Box 311">
                <a:extLst>
                  <a:ext uri="{FF2B5EF4-FFF2-40B4-BE49-F238E27FC236}">
                    <a16:creationId xmlns:a16="http://schemas.microsoft.com/office/drawing/2014/main" id="{C23943BA-5CF7-2B42-AE0F-60F7B84607CF}"/>
                  </a:ext>
                </a:extLst>
              </p:cNvPr>
              <p:cNvSpPr txBox="1">
                <a:spLocks noChangeArrowheads="1"/>
              </p:cNvSpPr>
              <p:nvPr/>
            </p:nvSpPr>
            <p:spPr bwMode="auto">
              <a:xfrm>
                <a:off x="3937" y="633"/>
                <a:ext cx="513"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sz="1000">
                  <a:latin typeface="Comic Sans MS" panose="030F0902030302020204" pitchFamily="66" charset="0"/>
                </a:endParaRPr>
              </a:p>
              <a:p>
                <a:r>
                  <a:rPr lang="en-US" altLang="en-US" sz="1000">
                    <a:solidFill>
                      <a:schemeClr val="bg1"/>
                    </a:solidFill>
                    <a:latin typeface="Comic Sans MS" panose="030F0902030302020204" pitchFamily="66" charset="0"/>
                  </a:rPr>
                  <a:t>network</a:t>
                </a:r>
              </a:p>
              <a:p>
                <a:r>
                  <a:rPr lang="en-US" altLang="en-US" sz="1000">
                    <a:latin typeface="Comic Sans MS" panose="030F0902030302020204" pitchFamily="66" charset="0"/>
                  </a:rPr>
                  <a:t>data link</a:t>
                </a:r>
              </a:p>
              <a:p>
                <a:r>
                  <a:rPr lang="en-US" altLang="en-US" sz="1000">
                    <a:latin typeface="Comic Sans MS" panose="030F0902030302020204" pitchFamily="66" charset="0"/>
                  </a:rPr>
                  <a:t>physical</a:t>
                </a:r>
                <a:endParaRPr lang="en-US" altLang="en-US">
                  <a:latin typeface="Times New Roman" panose="02020603050405020304" pitchFamily="18" charset="0"/>
                </a:endParaRPr>
              </a:p>
            </p:txBody>
          </p:sp>
        </p:grpSp>
        <p:grpSp>
          <p:nvGrpSpPr>
            <p:cNvPr id="20566" name="Group 312">
              <a:extLst>
                <a:ext uri="{FF2B5EF4-FFF2-40B4-BE49-F238E27FC236}">
                  <a16:creationId xmlns:a16="http://schemas.microsoft.com/office/drawing/2014/main" id="{A5C92A05-9659-D147-AE4E-C433C34B7149}"/>
                </a:ext>
              </a:extLst>
            </p:cNvPr>
            <p:cNvGrpSpPr>
              <a:grpSpLocks/>
            </p:cNvGrpSpPr>
            <p:nvPr/>
          </p:nvGrpSpPr>
          <p:grpSpPr bwMode="auto">
            <a:xfrm>
              <a:off x="4786" y="1860"/>
              <a:ext cx="513" cy="442"/>
              <a:chOff x="3937" y="633"/>
              <a:chExt cx="513" cy="442"/>
            </a:xfrm>
          </p:grpSpPr>
          <p:sp>
            <p:nvSpPr>
              <p:cNvPr id="20633" name="Line 313">
                <a:extLst>
                  <a:ext uri="{FF2B5EF4-FFF2-40B4-BE49-F238E27FC236}">
                    <a16:creationId xmlns:a16="http://schemas.microsoft.com/office/drawing/2014/main" id="{D3DA5BE0-CB9D-1E43-8C18-BF8F74A5CA97}"/>
                  </a:ext>
                </a:extLst>
              </p:cNvPr>
              <p:cNvSpPr>
                <a:spLocks noChangeShapeType="1"/>
              </p:cNvSpPr>
              <p:nvPr/>
            </p:nvSpPr>
            <p:spPr bwMode="auto">
              <a:xfrm>
                <a:off x="4061" y="1035"/>
                <a:ext cx="31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34" name="Line 314">
                <a:extLst>
                  <a:ext uri="{FF2B5EF4-FFF2-40B4-BE49-F238E27FC236}">
                    <a16:creationId xmlns:a16="http://schemas.microsoft.com/office/drawing/2014/main" id="{6EB134D6-2D80-6F4D-82F1-29EB1E6D51F3}"/>
                  </a:ext>
                </a:extLst>
              </p:cNvPr>
              <p:cNvSpPr>
                <a:spLocks noChangeShapeType="1"/>
              </p:cNvSpPr>
              <p:nvPr/>
            </p:nvSpPr>
            <p:spPr bwMode="auto">
              <a:xfrm flipV="1">
                <a:off x="4212" y="929"/>
                <a:ext cx="1" cy="10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35" name="Oval 315">
                <a:extLst>
                  <a:ext uri="{FF2B5EF4-FFF2-40B4-BE49-F238E27FC236}">
                    <a16:creationId xmlns:a16="http://schemas.microsoft.com/office/drawing/2014/main" id="{A2A46CB7-30F2-AE41-AEF2-4FA28C029ECC}"/>
                  </a:ext>
                </a:extLst>
              </p:cNvPr>
              <p:cNvSpPr>
                <a:spLocks noChangeArrowheads="1"/>
              </p:cNvSpPr>
              <p:nvPr/>
            </p:nvSpPr>
            <p:spPr bwMode="auto">
              <a:xfrm>
                <a:off x="4048" y="854"/>
                <a:ext cx="313" cy="81"/>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636" name="Line 316">
                <a:extLst>
                  <a:ext uri="{FF2B5EF4-FFF2-40B4-BE49-F238E27FC236}">
                    <a16:creationId xmlns:a16="http://schemas.microsoft.com/office/drawing/2014/main" id="{1B8CCEB6-01DC-2D46-A6AD-25A64253679D}"/>
                  </a:ext>
                </a:extLst>
              </p:cNvPr>
              <p:cNvSpPr>
                <a:spLocks noChangeShapeType="1"/>
              </p:cNvSpPr>
              <p:nvPr/>
            </p:nvSpPr>
            <p:spPr bwMode="auto">
              <a:xfrm>
                <a:off x="4048" y="847"/>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37" name="Line 317">
                <a:extLst>
                  <a:ext uri="{FF2B5EF4-FFF2-40B4-BE49-F238E27FC236}">
                    <a16:creationId xmlns:a16="http://schemas.microsoft.com/office/drawing/2014/main" id="{AE0946F3-1BDD-5743-A2DC-D46B1140E508}"/>
                  </a:ext>
                </a:extLst>
              </p:cNvPr>
              <p:cNvSpPr>
                <a:spLocks noChangeShapeType="1"/>
              </p:cNvSpPr>
              <p:nvPr/>
            </p:nvSpPr>
            <p:spPr bwMode="auto">
              <a:xfrm>
                <a:off x="4361" y="847"/>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38" name="Rectangle 318">
                <a:extLst>
                  <a:ext uri="{FF2B5EF4-FFF2-40B4-BE49-F238E27FC236}">
                    <a16:creationId xmlns:a16="http://schemas.microsoft.com/office/drawing/2014/main" id="{EF3887A5-20E0-8340-AAA9-E1203AC93F6E}"/>
                  </a:ext>
                </a:extLst>
              </p:cNvPr>
              <p:cNvSpPr>
                <a:spLocks noChangeArrowheads="1"/>
              </p:cNvSpPr>
              <p:nvPr/>
            </p:nvSpPr>
            <p:spPr bwMode="auto">
              <a:xfrm>
                <a:off x="4048" y="847"/>
                <a:ext cx="310" cy="4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Times New Roman" panose="02020603050405020304" pitchFamily="18" charset="0"/>
                </a:endParaRPr>
              </a:p>
            </p:txBody>
          </p:sp>
          <p:sp>
            <p:nvSpPr>
              <p:cNvPr id="20639" name="Oval 319">
                <a:extLst>
                  <a:ext uri="{FF2B5EF4-FFF2-40B4-BE49-F238E27FC236}">
                    <a16:creationId xmlns:a16="http://schemas.microsoft.com/office/drawing/2014/main" id="{2461D825-1BF2-F14A-9853-E20898E91E2B}"/>
                  </a:ext>
                </a:extLst>
              </p:cNvPr>
              <p:cNvSpPr>
                <a:spLocks noChangeArrowheads="1"/>
              </p:cNvSpPr>
              <p:nvPr/>
            </p:nvSpPr>
            <p:spPr bwMode="auto">
              <a:xfrm>
                <a:off x="4045" y="788"/>
                <a:ext cx="313" cy="95"/>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0640" name="Group 320">
                <a:extLst>
                  <a:ext uri="{FF2B5EF4-FFF2-40B4-BE49-F238E27FC236}">
                    <a16:creationId xmlns:a16="http://schemas.microsoft.com/office/drawing/2014/main" id="{2C37FA86-17DD-A848-B91F-DE1F997ABEC1}"/>
                  </a:ext>
                </a:extLst>
              </p:cNvPr>
              <p:cNvGrpSpPr>
                <a:grpSpLocks/>
              </p:cNvGrpSpPr>
              <p:nvPr/>
            </p:nvGrpSpPr>
            <p:grpSpPr bwMode="auto">
              <a:xfrm>
                <a:off x="4120" y="809"/>
                <a:ext cx="156" cy="55"/>
                <a:chOff x="2848" y="848"/>
                <a:chExt cx="140" cy="98"/>
              </a:xfrm>
            </p:grpSpPr>
            <p:sp>
              <p:nvSpPr>
                <p:cNvPr id="20651" name="Line 321">
                  <a:extLst>
                    <a:ext uri="{FF2B5EF4-FFF2-40B4-BE49-F238E27FC236}">
                      <a16:creationId xmlns:a16="http://schemas.microsoft.com/office/drawing/2014/main" id="{06915650-6E8D-0741-A5DD-6007FE6361F0}"/>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52" name="Line 322">
                  <a:extLst>
                    <a:ext uri="{FF2B5EF4-FFF2-40B4-BE49-F238E27FC236}">
                      <a16:creationId xmlns:a16="http://schemas.microsoft.com/office/drawing/2014/main" id="{8F519F19-F730-BF4F-A14E-F69DEEA84D69}"/>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53" name="Line 323">
                  <a:extLst>
                    <a:ext uri="{FF2B5EF4-FFF2-40B4-BE49-F238E27FC236}">
                      <a16:creationId xmlns:a16="http://schemas.microsoft.com/office/drawing/2014/main" id="{28C2F9FA-2A0C-9242-A5E0-38C16388E5E9}"/>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641" name="Group 324">
                <a:extLst>
                  <a:ext uri="{FF2B5EF4-FFF2-40B4-BE49-F238E27FC236}">
                    <a16:creationId xmlns:a16="http://schemas.microsoft.com/office/drawing/2014/main" id="{371D57D0-5861-F147-A8AF-1FCADFBC688A}"/>
                  </a:ext>
                </a:extLst>
              </p:cNvPr>
              <p:cNvGrpSpPr>
                <a:grpSpLocks/>
              </p:cNvGrpSpPr>
              <p:nvPr/>
            </p:nvGrpSpPr>
            <p:grpSpPr bwMode="auto">
              <a:xfrm flipV="1">
                <a:off x="4120" y="808"/>
                <a:ext cx="156" cy="56"/>
                <a:chOff x="2848" y="848"/>
                <a:chExt cx="140" cy="98"/>
              </a:xfrm>
            </p:grpSpPr>
            <p:sp>
              <p:nvSpPr>
                <p:cNvPr id="20648" name="Line 325">
                  <a:extLst>
                    <a:ext uri="{FF2B5EF4-FFF2-40B4-BE49-F238E27FC236}">
                      <a16:creationId xmlns:a16="http://schemas.microsoft.com/office/drawing/2014/main" id="{1006D5DA-B7D0-D24F-8503-7C521532A618}"/>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49" name="Line 326">
                  <a:extLst>
                    <a:ext uri="{FF2B5EF4-FFF2-40B4-BE49-F238E27FC236}">
                      <a16:creationId xmlns:a16="http://schemas.microsoft.com/office/drawing/2014/main" id="{EF225FF5-A271-BC48-A2B9-1C944FB11A65}"/>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50" name="Line 327">
                  <a:extLst>
                    <a:ext uri="{FF2B5EF4-FFF2-40B4-BE49-F238E27FC236}">
                      <a16:creationId xmlns:a16="http://schemas.microsoft.com/office/drawing/2014/main" id="{497AC2C3-5C96-1445-9896-48BF80DC0DF4}"/>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642" name="Rectangle 328">
                <a:extLst>
                  <a:ext uri="{FF2B5EF4-FFF2-40B4-BE49-F238E27FC236}">
                    <a16:creationId xmlns:a16="http://schemas.microsoft.com/office/drawing/2014/main" id="{3A0C1F14-C207-1848-941F-98DF1BF54FD7}"/>
                  </a:ext>
                </a:extLst>
              </p:cNvPr>
              <p:cNvSpPr>
                <a:spLocks noChangeArrowheads="1"/>
              </p:cNvSpPr>
              <p:nvPr/>
            </p:nvSpPr>
            <p:spPr bwMode="auto">
              <a:xfrm>
                <a:off x="3996" y="732"/>
                <a:ext cx="426" cy="3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643" name="Rectangle 329">
                <a:extLst>
                  <a:ext uri="{FF2B5EF4-FFF2-40B4-BE49-F238E27FC236}">
                    <a16:creationId xmlns:a16="http://schemas.microsoft.com/office/drawing/2014/main" id="{497DE813-DF3D-484F-A4D3-57A72BCBEDBD}"/>
                  </a:ext>
                </a:extLst>
              </p:cNvPr>
              <p:cNvSpPr>
                <a:spLocks noChangeArrowheads="1"/>
              </p:cNvSpPr>
              <p:nvPr/>
            </p:nvSpPr>
            <p:spPr bwMode="auto">
              <a:xfrm>
                <a:off x="3969" y="753"/>
                <a:ext cx="435" cy="312"/>
              </a:xfrm>
              <a:prstGeom prst="rect">
                <a:avLst/>
              </a:prstGeom>
              <a:solidFill>
                <a:schemeClr val="tx2"/>
              </a:solidFill>
              <a:ln w="12700">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644" name="Line 330">
                <a:extLst>
                  <a:ext uri="{FF2B5EF4-FFF2-40B4-BE49-F238E27FC236}">
                    <a16:creationId xmlns:a16="http://schemas.microsoft.com/office/drawing/2014/main" id="{A4B51338-2ECA-8940-9683-8C0C8477666D}"/>
                  </a:ext>
                </a:extLst>
              </p:cNvPr>
              <p:cNvSpPr>
                <a:spLocks noChangeShapeType="1"/>
              </p:cNvSpPr>
              <p:nvPr/>
            </p:nvSpPr>
            <p:spPr bwMode="auto">
              <a:xfrm>
                <a:off x="3966" y="945"/>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45" name="Line 331">
                <a:extLst>
                  <a:ext uri="{FF2B5EF4-FFF2-40B4-BE49-F238E27FC236}">
                    <a16:creationId xmlns:a16="http://schemas.microsoft.com/office/drawing/2014/main" id="{521B2CBD-C9FD-6646-9965-118A5521068D}"/>
                  </a:ext>
                </a:extLst>
              </p:cNvPr>
              <p:cNvSpPr>
                <a:spLocks noChangeShapeType="1"/>
              </p:cNvSpPr>
              <p:nvPr/>
            </p:nvSpPr>
            <p:spPr bwMode="auto">
              <a:xfrm>
                <a:off x="3972" y="849"/>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46" name="Rectangle 332">
                <a:extLst>
                  <a:ext uri="{FF2B5EF4-FFF2-40B4-BE49-F238E27FC236}">
                    <a16:creationId xmlns:a16="http://schemas.microsoft.com/office/drawing/2014/main" id="{5EFE8253-03AE-4743-9D74-56F7E8B56C47}"/>
                  </a:ext>
                </a:extLst>
              </p:cNvPr>
              <p:cNvSpPr>
                <a:spLocks noChangeArrowheads="1"/>
              </p:cNvSpPr>
              <p:nvPr/>
            </p:nvSpPr>
            <p:spPr bwMode="auto">
              <a:xfrm>
                <a:off x="3966" y="756"/>
                <a:ext cx="435" cy="93"/>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647" name="Text Box 333">
                <a:extLst>
                  <a:ext uri="{FF2B5EF4-FFF2-40B4-BE49-F238E27FC236}">
                    <a16:creationId xmlns:a16="http://schemas.microsoft.com/office/drawing/2014/main" id="{45640F87-6373-CD4A-AF5F-F1DAB75AA0FC}"/>
                  </a:ext>
                </a:extLst>
              </p:cNvPr>
              <p:cNvSpPr txBox="1">
                <a:spLocks noChangeArrowheads="1"/>
              </p:cNvSpPr>
              <p:nvPr/>
            </p:nvSpPr>
            <p:spPr bwMode="auto">
              <a:xfrm>
                <a:off x="3937" y="633"/>
                <a:ext cx="513"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sz="1000">
                  <a:latin typeface="Comic Sans MS" panose="030F0902030302020204" pitchFamily="66" charset="0"/>
                </a:endParaRPr>
              </a:p>
              <a:p>
                <a:r>
                  <a:rPr lang="en-US" altLang="en-US" sz="1000">
                    <a:solidFill>
                      <a:schemeClr val="bg1"/>
                    </a:solidFill>
                    <a:latin typeface="Comic Sans MS" panose="030F0902030302020204" pitchFamily="66" charset="0"/>
                  </a:rPr>
                  <a:t>network</a:t>
                </a:r>
              </a:p>
              <a:p>
                <a:r>
                  <a:rPr lang="en-US" altLang="en-US" sz="1000">
                    <a:latin typeface="Comic Sans MS" panose="030F0902030302020204" pitchFamily="66" charset="0"/>
                  </a:rPr>
                  <a:t>data link</a:t>
                </a:r>
              </a:p>
              <a:p>
                <a:r>
                  <a:rPr lang="en-US" altLang="en-US" sz="1000">
                    <a:latin typeface="Comic Sans MS" panose="030F0902030302020204" pitchFamily="66" charset="0"/>
                  </a:rPr>
                  <a:t>physical</a:t>
                </a:r>
                <a:endParaRPr lang="en-US" altLang="en-US">
                  <a:latin typeface="Times New Roman" panose="02020603050405020304" pitchFamily="18" charset="0"/>
                </a:endParaRPr>
              </a:p>
            </p:txBody>
          </p:sp>
        </p:grpSp>
        <p:grpSp>
          <p:nvGrpSpPr>
            <p:cNvPr id="20567" name="Group 334">
              <a:extLst>
                <a:ext uri="{FF2B5EF4-FFF2-40B4-BE49-F238E27FC236}">
                  <a16:creationId xmlns:a16="http://schemas.microsoft.com/office/drawing/2014/main" id="{C2B9242A-7E0A-1544-8582-9EC583F44078}"/>
                </a:ext>
              </a:extLst>
            </p:cNvPr>
            <p:cNvGrpSpPr>
              <a:grpSpLocks/>
            </p:cNvGrpSpPr>
            <p:nvPr/>
          </p:nvGrpSpPr>
          <p:grpSpPr bwMode="auto">
            <a:xfrm>
              <a:off x="4915" y="1323"/>
              <a:ext cx="513" cy="442"/>
              <a:chOff x="3937" y="633"/>
              <a:chExt cx="513" cy="442"/>
            </a:xfrm>
          </p:grpSpPr>
          <p:sp>
            <p:nvSpPr>
              <p:cNvPr id="20612" name="Line 335">
                <a:extLst>
                  <a:ext uri="{FF2B5EF4-FFF2-40B4-BE49-F238E27FC236}">
                    <a16:creationId xmlns:a16="http://schemas.microsoft.com/office/drawing/2014/main" id="{6568F300-081C-7C41-AAE0-D06E01A98755}"/>
                  </a:ext>
                </a:extLst>
              </p:cNvPr>
              <p:cNvSpPr>
                <a:spLocks noChangeShapeType="1"/>
              </p:cNvSpPr>
              <p:nvPr/>
            </p:nvSpPr>
            <p:spPr bwMode="auto">
              <a:xfrm>
                <a:off x="4061" y="1035"/>
                <a:ext cx="31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13" name="Line 336">
                <a:extLst>
                  <a:ext uri="{FF2B5EF4-FFF2-40B4-BE49-F238E27FC236}">
                    <a16:creationId xmlns:a16="http://schemas.microsoft.com/office/drawing/2014/main" id="{B930DA69-AE10-F642-AA05-6B7A1AA9635A}"/>
                  </a:ext>
                </a:extLst>
              </p:cNvPr>
              <p:cNvSpPr>
                <a:spLocks noChangeShapeType="1"/>
              </p:cNvSpPr>
              <p:nvPr/>
            </p:nvSpPr>
            <p:spPr bwMode="auto">
              <a:xfrm flipV="1">
                <a:off x="4212" y="929"/>
                <a:ext cx="1" cy="10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14" name="Oval 337">
                <a:extLst>
                  <a:ext uri="{FF2B5EF4-FFF2-40B4-BE49-F238E27FC236}">
                    <a16:creationId xmlns:a16="http://schemas.microsoft.com/office/drawing/2014/main" id="{88ABFB90-8A96-BC41-BFBE-6F2BC4B2D922}"/>
                  </a:ext>
                </a:extLst>
              </p:cNvPr>
              <p:cNvSpPr>
                <a:spLocks noChangeArrowheads="1"/>
              </p:cNvSpPr>
              <p:nvPr/>
            </p:nvSpPr>
            <p:spPr bwMode="auto">
              <a:xfrm>
                <a:off x="4048" y="854"/>
                <a:ext cx="313" cy="81"/>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615" name="Line 338">
                <a:extLst>
                  <a:ext uri="{FF2B5EF4-FFF2-40B4-BE49-F238E27FC236}">
                    <a16:creationId xmlns:a16="http://schemas.microsoft.com/office/drawing/2014/main" id="{3EF92097-B18D-5446-B628-4143EFA6734F}"/>
                  </a:ext>
                </a:extLst>
              </p:cNvPr>
              <p:cNvSpPr>
                <a:spLocks noChangeShapeType="1"/>
              </p:cNvSpPr>
              <p:nvPr/>
            </p:nvSpPr>
            <p:spPr bwMode="auto">
              <a:xfrm>
                <a:off x="4048" y="847"/>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16" name="Line 339">
                <a:extLst>
                  <a:ext uri="{FF2B5EF4-FFF2-40B4-BE49-F238E27FC236}">
                    <a16:creationId xmlns:a16="http://schemas.microsoft.com/office/drawing/2014/main" id="{53A825A2-3328-324D-AEC7-2527E3DF42EB}"/>
                  </a:ext>
                </a:extLst>
              </p:cNvPr>
              <p:cNvSpPr>
                <a:spLocks noChangeShapeType="1"/>
              </p:cNvSpPr>
              <p:nvPr/>
            </p:nvSpPr>
            <p:spPr bwMode="auto">
              <a:xfrm>
                <a:off x="4361" y="847"/>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17" name="Rectangle 340">
                <a:extLst>
                  <a:ext uri="{FF2B5EF4-FFF2-40B4-BE49-F238E27FC236}">
                    <a16:creationId xmlns:a16="http://schemas.microsoft.com/office/drawing/2014/main" id="{45195EB6-CC3F-044B-BF50-AED64123E6B6}"/>
                  </a:ext>
                </a:extLst>
              </p:cNvPr>
              <p:cNvSpPr>
                <a:spLocks noChangeArrowheads="1"/>
              </p:cNvSpPr>
              <p:nvPr/>
            </p:nvSpPr>
            <p:spPr bwMode="auto">
              <a:xfrm>
                <a:off x="4048" y="847"/>
                <a:ext cx="310" cy="4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Times New Roman" panose="02020603050405020304" pitchFamily="18" charset="0"/>
                </a:endParaRPr>
              </a:p>
            </p:txBody>
          </p:sp>
          <p:sp>
            <p:nvSpPr>
              <p:cNvPr id="20618" name="Oval 341">
                <a:extLst>
                  <a:ext uri="{FF2B5EF4-FFF2-40B4-BE49-F238E27FC236}">
                    <a16:creationId xmlns:a16="http://schemas.microsoft.com/office/drawing/2014/main" id="{CFEB3620-E145-A942-9B13-605074E18BCF}"/>
                  </a:ext>
                </a:extLst>
              </p:cNvPr>
              <p:cNvSpPr>
                <a:spLocks noChangeArrowheads="1"/>
              </p:cNvSpPr>
              <p:nvPr/>
            </p:nvSpPr>
            <p:spPr bwMode="auto">
              <a:xfrm>
                <a:off x="4045" y="788"/>
                <a:ext cx="313" cy="95"/>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0619" name="Group 342">
                <a:extLst>
                  <a:ext uri="{FF2B5EF4-FFF2-40B4-BE49-F238E27FC236}">
                    <a16:creationId xmlns:a16="http://schemas.microsoft.com/office/drawing/2014/main" id="{77B309D9-80EF-5D45-83A4-105D017E193E}"/>
                  </a:ext>
                </a:extLst>
              </p:cNvPr>
              <p:cNvGrpSpPr>
                <a:grpSpLocks/>
              </p:cNvGrpSpPr>
              <p:nvPr/>
            </p:nvGrpSpPr>
            <p:grpSpPr bwMode="auto">
              <a:xfrm>
                <a:off x="4120" y="809"/>
                <a:ext cx="156" cy="55"/>
                <a:chOff x="2848" y="848"/>
                <a:chExt cx="140" cy="98"/>
              </a:xfrm>
            </p:grpSpPr>
            <p:sp>
              <p:nvSpPr>
                <p:cNvPr id="20630" name="Line 343">
                  <a:extLst>
                    <a:ext uri="{FF2B5EF4-FFF2-40B4-BE49-F238E27FC236}">
                      <a16:creationId xmlns:a16="http://schemas.microsoft.com/office/drawing/2014/main" id="{566FBC26-CC43-5B45-B3A1-CBE1C1A63A82}"/>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31" name="Line 344">
                  <a:extLst>
                    <a:ext uri="{FF2B5EF4-FFF2-40B4-BE49-F238E27FC236}">
                      <a16:creationId xmlns:a16="http://schemas.microsoft.com/office/drawing/2014/main" id="{29EE1E1B-7431-014B-9693-7157F8836C76}"/>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32" name="Line 345">
                  <a:extLst>
                    <a:ext uri="{FF2B5EF4-FFF2-40B4-BE49-F238E27FC236}">
                      <a16:creationId xmlns:a16="http://schemas.microsoft.com/office/drawing/2014/main" id="{6CA94A85-F6B0-6F4A-BC6C-C05155B7E9C1}"/>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620" name="Group 346">
                <a:extLst>
                  <a:ext uri="{FF2B5EF4-FFF2-40B4-BE49-F238E27FC236}">
                    <a16:creationId xmlns:a16="http://schemas.microsoft.com/office/drawing/2014/main" id="{955CFE6A-A4DD-5A43-8C27-9AD2C8038B2E}"/>
                  </a:ext>
                </a:extLst>
              </p:cNvPr>
              <p:cNvGrpSpPr>
                <a:grpSpLocks/>
              </p:cNvGrpSpPr>
              <p:nvPr/>
            </p:nvGrpSpPr>
            <p:grpSpPr bwMode="auto">
              <a:xfrm flipV="1">
                <a:off x="4120" y="808"/>
                <a:ext cx="156" cy="56"/>
                <a:chOff x="2848" y="848"/>
                <a:chExt cx="140" cy="98"/>
              </a:xfrm>
            </p:grpSpPr>
            <p:sp>
              <p:nvSpPr>
                <p:cNvPr id="20627" name="Line 347">
                  <a:extLst>
                    <a:ext uri="{FF2B5EF4-FFF2-40B4-BE49-F238E27FC236}">
                      <a16:creationId xmlns:a16="http://schemas.microsoft.com/office/drawing/2014/main" id="{FCADF791-93B1-E04A-A20D-6B4E041724E2}"/>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28" name="Line 348">
                  <a:extLst>
                    <a:ext uri="{FF2B5EF4-FFF2-40B4-BE49-F238E27FC236}">
                      <a16:creationId xmlns:a16="http://schemas.microsoft.com/office/drawing/2014/main" id="{7C5CEFA7-3E6E-7B47-83B0-D5A94D109753}"/>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29" name="Line 349">
                  <a:extLst>
                    <a:ext uri="{FF2B5EF4-FFF2-40B4-BE49-F238E27FC236}">
                      <a16:creationId xmlns:a16="http://schemas.microsoft.com/office/drawing/2014/main" id="{A4E8E91A-A205-294B-9FB6-7AAB3F3D0BD4}"/>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621" name="Rectangle 350">
                <a:extLst>
                  <a:ext uri="{FF2B5EF4-FFF2-40B4-BE49-F238E27FC236}">
                    <a16:creationId xmlns:a16="http://schemas.microsoft.com/office/drawing/2014/main" id="{94809C0E-C2FE-214B-82CA-1DD091A6A7B7}"/>
                  </a:ext>
                </a:extLst>
              </p:cNvPr>
              <p:cNvSpPr>
                <a:spLocks noChangeArrowheads="1"/>
              </p:cNvSpPr>
              <p:nvPr/>
            </p:nvSpPr>
            <p:spPr bwMode="auto">
              <a:xfrm>
                <a:off x="3996" y="732"/>
                <a:ext cx="426" cy="3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622" name="Rectangle 351">
                <a:extLst>
                  <a:ext uri="{FF2B5EF4-FFF2-40B4-BE49-F238E27FC236}">
                    <a16:creationId xmlns:a16="http://schemas.microsoft.com/office/drawing/2014/main" id="{C9F95FED-7410-204C-A2EF-593FDE94D8B9}"/>
                  </a:ext>
                </a:extLst>
              </p:cNvPr>
              <p:cNvSpPr>
                <a:spLocks noChangeArrowheads="1"/>
              </p:cNvSpPr>
              <p:nvPr/>
            </p:nvSpPr>
            <p:spPr bwMode="auto">
              <a:xfrm>
                <a:off x="3969" y="753"/>
                <a:ext cx="435" cy="312"/>
              </a:xfrm>
              <a:prstGeom prst="rect">
                <a:avLst/>
              </a:prstGeom>
              <a:solidFill>
                <a:schemeClr val="tx2"/>
              </a:solidFill>
              <a:ln w="12700">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623" name="Line 352">
                <a:extLst>
                  <a:ext uri="{FF2B5EF4-FFF2-40B4-BE49-F238E27FC236}">
                    <a16:creationId xmlns:a16="http://schemas.microsoft.com/office/drawing/2014/main" id="{575B1711-CB37-064C-B4E2-D8901A72C822}"/>
                  </a:ext>
                </a:extLst>
              </p:cNvPr>
              <p:cNvSpPr>
                <a:spLocks noChangeShapeType="1"/>
              </p:cNvSpPr>
              <p:nvPr/>
            </p:nvSpPr>
            <p:spPr bwMode="auto">
              <a:xfrm>
                <a:off x="3966" y="945"/>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24" name="Line 353">
                <a:extLst>
                  <a:ext uri="{FF2B5EF4-FFF2-40B4-BE49-F238E27FC236}">
                    <a16:creationId xmlns:a16="http://schemas.microsoft.com/office/drawing/2014/main" id="{0DEFFDA0-E9B0-8F43-9E44-99E47014112E}"/>
                  </a:ext>
                </a:extLst>
              </p:cNvPr>
              <p:cNvSpPr>
                <a:spLocks noChangeShapeType="1"/>
              </p:cNvSpPr>
              <p:nvPr/>
            </p:nvSpPr>
            <p:spPr bwMode="auto">
              <a:xfrm>
                <a:off x="3972" y="849"/>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25" name="Rectangle 354">
                <a:extLst>
                  <a:ext uri="{FF2B5EF4-FFF2-40B4-BE49-F238E27FC236}">
                    <a16:creationId xmlns:a16="http://schemas.microsoft.com/office/drawing/2014/main" id="{41F7CDAC-0A20-E740-93CF-EAA0301E781A}"/>
                  </a:ext>
                </a:extLst>
              </p:cNvPr>
              <p:cNvSpPr>
                <a:spLocks noChangeArrowheads="1"/>
              </p:cNvSpPr>
              <p:nvPr/>
            </p:nvSpPr>
            <p:spPr bwMode="auto">
              <a:xfrm>
                <a:off x="3966" y="756"/>
                <a:ext cx="435" cy="93"/>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626" name="Text Box 355">
                <a:extLst>
                  <a:ext uri="{FF2B5EF4-FFF2-40B4-BE49-F238E27FC236}">
                    <a16:creationId xmlns:a16="http://schemas.microsoft.com/office/drawing/2014/main" id="{3CD4D761-82A6-DB42-B3D1-35731033749C}"/>
                  </a:ext>
                </a:extLst>
              </p:cNvPr>
              <p:cNvSpPr txBox="1">
                <a:spLocks noChangeArrowheads="1"/>
              </p:cNvSpPr>
              <p:nvPr/>
            </p:nvSpPr>
            <p:spPr bwMode="auto">
              <a:xfrm>
                <a:off x="3937" y="633"/>
                <a:ext cx="513"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sz="1000">
                  <a:latin typeface="Comic Sans MS" panose="030F0902030302020204" pitchFamily="66" charset="0"/>
                </a:endParaRPr>
              </a:p>
              <a:p>
                <a:r>
                  <a:rPr lang="en-US" altLang="en-US" sz="1000">
                    <a:solidFill>
                      <a:schemeClr val="bg1"/>
                    </a:solidFill>
                    <a:latin typeface="Comic Sans MS" panose="030F0902030302020204" pitchFamily="66" charset="0"/>
                  </a:rPr>
                  <a:t>network</a:t>
                </a:r>
              </a:p>
              <a:p>
                <a:r>
                  <a:rPr lang="en-US" altLang="en-US" sz="1000">
                    <a:latin typeface="Comic Sans MS" panose="030F0902030302020204" pitchFamily="66" charset="0"/>
                  </a:rPr>
                  <a:t>data link</a:t>
                </a:r>
              </a:p>
              <a:p>
                <a:r>
                  <a:rPr lang="en-US" altLang="en-US" sz="1000">
                    <a:latin typeface="Comic Sans MS" panose="030F0902030302020204" pitchFamily="66" charset="0"/>
                  </a:rPr>
                  <a:t>physical</a:t>
                </a:r>
                <a:endParaRPr lang="en-US" altLang="en-US">
                  <a:latin typeface="Times New Roman" panose="02020603050405020304" pitchFamily="18" charset="0"/>
                </a:endParaRPr>
              </a:p>
            </p:txBody>
          </p:sp>
        </p:grpSp>
        <p:grpSp>
          <p:nvGrpSpPr>
            <p:cNvPr id="20568" name="Group 356">
              <a:extLst>
                <a:ext uri="{FF2B5EF4-FFF2-40B4-BE49-F238E27FC236}">
                  <a16:creationId xmlns:a16="http://schemas.microsoft.com/office/drawing/2014/main" id="{F1B0EF08-BF91-014C-80D6-7226B6AF2F3A}"/>
                </a:ext>
              </a:extLst>
            </p:cNvPr>
            <p:cNvGrpSpPr>
              <a:grpSpLocks/>
            </p:cNvGrpSpPr>
            <p:nvPr/>
          </p:nvGrpSpPr>
          <p:grpSpPr bwMode="auto">
            <a:xfrm>
              <a:off x="4189" y="2634"/>
              <a:ext cx="513" cy="442"/>
              <a:chOff x="3937" y="633"/>
              <a:chExt cx="513" cy="442"/>
            </a:xfrm>
          </p:grpSpPr>
          <p:sp>
            <p:nvSpPr>
              <p:cNvPr id="20591" name="Line 357">
                <a:extLst>
                  <a:ext uri="{FF2B5EF4-FFF2-40B4-BE49-F238E27FC236}">
                    <a16:creationId xmlns:a16="http://schemas.microsoft.com/office/drawing/2014/main" id="{71B0DB66-F831-F540-B63E-8E93A56164CB}"/>
                  </a:ext>
                </a:extLst>
              </p:cNvPr>
              <p:cNvSpPr>
                <a:spLocks noChangeShapeType="1"/>
              </p:cNvSpPr>
              <p:nvPr/>
            </p:nvSpPr>
            <p:spPr bwMode="auto">
              <a:xfrm>
                <a:off x="4061" y="1035"/>
                <a:ext cx="31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92" name="Line 358">
                <a:extLst>
                  <a:ext uri="{FF2B5EF4-FFF2-40B4-BE49-F238E27FC236}">
                    <a16:creationId xmlns:a16="http://schemas.microsoft.com/office/drawing/2014/main" id="{BC713715-CA74-4143-9E6F-FC63B2E504C0}"/>
                  </a:ext>
                </a:extLst>
              </p:cNvPr>
              <p:cNvSpPr>
                <a:spLocks noChangeShapeType="1"/>
              </p:cNvSpPr>
              <p:nvPr/>
            </p:nvSpPr>
            <p:spPr bwMode="auto">
              <a:xfrm flipV="1">
                <a:off x="4212" y="929"/>
                <a:ext cx="1" cy="10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93" name="Oval 359">
                <a:extLst>
                  <a:ext uri="{FF2B5EF4-FFF2-40B4-BE49-F238E27FC236}">
                    <a16:creationId xmlns:a16="http://schemas.microsoft.com/office/drawing/2014/main" id="{BEAC7466-0F3F-BA43-880B-89B42902F1CE}"/>
                  </a:ext>
                </a:extLst>
              </p:cNvPr>
              <p:cNvSpPr>
                <a:spLocks noChangeArrowheads="1"/>
              </p:cNvSpPr>
              <p:nvPr/>
            </p:nvSpPr>
            <p:spPr bwMode="auto">
              <a:xfrm>
                <a:off x="4048" y="854"/>
                <a:ext cx="313" cy="81"/>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594" name="Line 360">
                <a:extLst>
                  <a:ext uri="{FF2B5EF4-FFF2-40B4-BE49-F238E27FC236}">
                    <a16:creationId xmlns:a16="http://schemas.microsoft.com/office/drawing/2014/main" id="{B03CEF00-3067-BE4A-83A5-A75BF8BDFBEA}"/>
                  </a:ext>
                </a:extLst>
              </p:cNvPr>
              <p:cNvSpPr>
                <a:spLocks noChangeShapeType="1"/>
              </p:cNvSpPr>
              <p:nvPr/>
            </p:nvSpPr>
            <p:spPr bwMode="auto">
              <a:xfrm>
                <a:off x="4048" y="847"/>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95" name="Line 361">
                <a:extLst>
                  <a:ext uri="{FF2B5EF4-FFF2-40B4-BE49-F238E27FC236}">
                    <a16:creationId xmlns:a16="http://schemas.microsoft.com/office/drawing/2014/main" id="{6977747F-A338-384E-A6A8-EB3FDC8C024A}"/>
                  </a:ext>
                </a:extLst>
              </p:cNvPr>
              <p:cNvSpPr>
                <a:spLocks noChangeShapeType="1"/>
              </p:cNvSpPr>
              <p:nvPr/>
            </p:nvSpPr>
            <p:spPr bwMode="auto">
              <a:xfrm>
                <a:off x="4361" y="847"/>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96" name="Rectangle 362">
                <a:extLst>
                  <a:ext uri="{FF2B5EF4-FFF2-40B4-BE49-F238E27FC236}">
                    <a16:creationId xmlns:a16="http://schemas.microsoft.com/office/drawing/2014/main" id="{74F9F2B4-2D4F-074E-8A8F-F1F9F2A41B1D}"/>
                  </a:ext>
                </a:extLst>
              </p:cNvPr>
              <p:cNvSpPr>
                <a:spLocks noChangeArrowheads="1"/>
              </p:cNvSpPr>
              <p:nvPr/>
            </p:nvSpPr>
            <p:spPr bwMode="auto">
              <a:xfrm>
                <a:off x="4048" y="847"/>
                <a:ext cx="310" cy="4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Times New Roman" panose="02020603050405020304" pitchFamily="18" charset="0"/>
                </a:endParaRPr>
              </a:p>
            </p:txBody>
          </p:sp>
          <p:sp>
            <p:nvSpPr>
              <p:cNvPr id="20597" name="Oval 363">
                <a:extLst>
                  <a:ext uri="{FF2B5EF4-FFF2-40B4-BE49-F238E27FC236}">
                    <a16:creationId xmlns:a16="http://schemas.microsoft.com/office/drawing/2014/main" id="{64EDA925-DE1A-9B41-93BF-FCFFF0C698BB}"/>
                  </a:ext>
                </a:extLst>
              </p:cNvPr>
              <p:cNvSpPr>
                <a:spLocks noChangeArrowheads="1"/>
              </p:cNvSpPr>
              <p:nvPr/>
            </p:nvSpPr>
            <p:spPr bwMode="auto">
              <a:xfrm>
                <a:off x="4045" y="788"/>
                <a:ext cx="313" cy="95"/>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0598" name="Group 364">
                <a:extLst>
                  <a:ext uri="{FF2B5EF4-FFF2-40B4-BE49-F238E27FC236}">
                    <a16:creationId xmlns:a16="http://schemas.microsoft.com/office/drawing/2014/main" id="{A9618503-D7E5-8641-8CED-5575A2AE05AA}"/>
                  </a:ext>
                </a:extLst>
              </p:cNvPr>
              <p:cNvGrpSpPr>
                <a:grpSpLocks/>
              </p:cNvGrpSpPr>
              <p:nvPr/>
            </p:nvGrpSpPr>
            <p:grpSpPr bwMode="auto">
              <a:xfrm>
                <a:off x="4120" y="809"/>
                <a:ext cx="156" cy="55"/>
                <a:chOff x="2848" y="848"/>
                <a:chExt cx="140" cy="98"/>
              </a:xfrm>
            </p:grpSpPr>
            <p:sp>
              <p:nvSpPr>
                <p:cNvPr id="20609" name="Line 365">
                  <a:extLst>
                    <a:ext uri="{FF2B5EF4-FFF2-40B4-BE49-F238E27FC236}">
                      <a16:creationId xmlns:a16="http://schemas.microsoft.com/office/drawing/2014/main" id="{D2562A0D-ADC6-2D46-914D-C0E19BBDBC62}"/>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10" name="Line 366">
                  <a:extLst>
                    <a:ext uri="{FF2B5EF4-FFF2-40B4-BE49-F238E27FC236}">
                      <a16:creationId xmlns:a16="http://schemas.microsoft.com/office/drawing/2014/main" id="{D51999D1-C158-DA43-98C8-924F890FE77A}"/>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11" name="Line 367">
                  <a:extLst>
                    <a:ext uri="{FF2B5EF4-FFF2-40B4-BE49-F238E27FC236}">
                      <a16:creationId xmlns:a16="http://schemas.microsoft.com/office/drawing/2014/main" id="{2631D1AA-C908-D94F-8F23-2A418E8E4CBD}"/>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599" name="Group 368">
                <a:extLst>
                  <a:ext uri="{FF2B5EF4-FFF2-40B4-BE49-F238E27FC236}">
                    <a16:creationId xmlns:a16="http://schemas.microsoft.com/office/drawing/2014/main" id="{A79427AC-9E0F-0F41-94F8-FB7615AC9ABF}"/>
                  </a:ext>
                </a:extLst>
              </p:cNvPr>
              <p:cNvGrpSpPr>
                <a:grpSpLocks/>
              </p:cNvGrpSpPr>
              <p:nvPr/>
            </p:nvGrpSpPr>
            <p:grpSpPr bwMode="auto">
              <a:xfrm flipV="1">
                <a:off x="4120" y="808"/>
                <a:ext cx="156" cy="56"/>
                <a:chOff x="2848" y="848"/>
                <a:chExt cx="140" cy="98"/>
              </a:xfrm>
            </p:grpSpPr>
            <p:sp>
              <p:nvSpPr>
                <p:cNvPr id="20606" name="Line 369">
                  <a:extLst>
                    <a:ext uri="{FF2B5EF4-FFF2-40B4-BE49-F238E27FC236}">
                      <a16:creationId xmlns:a16="http://schemas.microsoft.com/office/drawing/2014/main" id="{36B11F4E-BD1F-5A4C-81C1-C8AD483CCA0E}"/>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07" name="Line 370">
                  <a:extLst>
                    <a:ext uri="{FF2B5EF4-FFF2-40B4-BE49-F238E27FC236}">
                      <a16:creationId xmlns:a16="http://schemas.microsoft.com/office/drawing/2014/main" id="{DD26B618-73C1-8C40-8F88-61F681E42BF3}"/>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08" name="Line 371">
                  <a:extLst>
                    <a:ext uri="{FF2B5EF4-FFF2-40B4-BE49-F238E27FC236}">
                      <a16:creationId xmlns:a16="http://schemas.microsoft.com/office/drawing/2014/main" id="{5E0D047D-C7C8-FA4C-AC11-DB0307465111}"/>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600" name="Rectangle 372">
                <a:extLst>
                  <a:ext uri="{FF2B5EF4-FFF2-40B4-BE49-F238E27FC236}">
                    <a16:creationId xmlns:a16="http://schemas.microsoft.com/office/drawing/2014/main" id="{8333A909-993A-BC47-BF58-CD73FF92648A}"/>
                  </a:ext>
                </a:extLst>
              </p:cNvPr>
              <p:cNvSpPr>
                <a:spLocks noChangeArrowheads="1"/>
              </p:cNvSpPr>
              <p:nvPr/>
            </p:nvSpPr>
            <p:spPr bwMode="auto">
              <a:xfrm>
                <a:off x="3996" y="732"/>
                <a:ext cx="426" cy="3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601" name="Rectangle 373">
                <a:extLst>
                  <a:ext uri="{FF2B5EF4-FFF2-40B4-BE49-F238E27FC236}">
                    <a16:creationId xmlns:a16="http://schemas.microsoft.com/office/drawing/2014/main" id="{2DEDDDD1-6B1F-C44D-AF56-F5E144D647E1}"/>
                  </a:ext>
                </a:extLst>
              </p:cNvPr>
              <p:cNvSpPr>
                <a:spLocks noChangeArrowheads="1"/>
              </p:cNvSpPr>
              <p:nvPr/>
            </p:nvSpPr>
            <p:spPr bwMode="auto">
              <a:xfrm>
                <a:off x="3969" y="753"/>
                <a:ext cx="435" cy="312"/>
              </a:xfrm>
              <a:prstGeom prst="rect">
                <a:avLst/>
              </a:prstGeom>
              <a:solidFill>
                <a:schemeClr val="tx2"/>
              </a:solidFill>
              <a:ln w="12700">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602" name="Line 374">
                <a:extLst>
                  <a:ext uri="{FF2B5EF4-FFF2-40B4-BE49-F238E27FC236}">
                    <a16:creationId xmlns:a16="http://schemas.microsoft.com/office/drawing/2014/main" id="{3137521D-D6D4-F946-935C-277EAD27C4F8}"/>
                  </a:ext>
                </a:extLst>
              </p:cNvPr>
              <p:cNvSpPr>
                <a:spLocks noChangeShapeType="1"/>
              </p:cNvSpPr>
              <p:nvPr/>
            </p:nvSpPr>
            <p:spPr bwMode="auto">
              <a:xfrm>
                <a:off x="3966" y="945"/>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03" name="Line 375">
                <a:extLst>
                  <a:ext uri="{FF2B5EF4-FFF2-40B4-BE49-F238E27FC236}">
                    <a16:creationId xmlns:a16="http://schemas.microsoft.com/office/drawing/2014/main" id="{B6436BD0-0CC2-9245-9364-859F0B3F55B5}"/>
                  </a:ext>
                </a:extLst>
              </p:cNvPr>
              <p:cNvSpPr>
                <a:spLocks noChangeShapeType="1"/>
              </p:cNvSpPr>
              <p:nvPr/>
            </p:nvSpPr>
            <p:spPr bwMode="auto">
              <a:xfrm>
                <a:off x="3972" y="849"/>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04" name="Rectangle 376">
                <a:extLst>
                  <a:ext uri="{FF2B5EF4-FFF2-40B4-BE49-F238E27FC236}">
                    <a16:creationId xmlns:a16="http://schemas.microsoft.com/office/drawing/2014/main" id="{2DE873EA-6AC4-9841-9A15-474A05025C6D}"/>
                  </a:ext>
                </a:extLst>
              </p:cNvPr>
              <p:cNvSpPr>
                <a:spLocks noChangeArrowheads="1"/>
              </p:cNvSpPr>
              <p:nvPr/>
            </p:nvSpPr>
            <p:spPr bwMode="auto">
              <a:xfrm>
                <a:off x="3966" y="756"/>
                <a:ext cx="435" cy="93"/>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605" name="Text Box 377">
                <a:extLst>
                  <a:ext uri="{FF2B5EF4-FFF2-40B4-BE49-F238E27FC236}">
                    <a16:creationId xmlns:a16="http://schemas.microsoft.com/office/drawing/2014/main" id="{E7BFEF52-7851-8644-AF87-A58168EF4F82}"/>
                  </a:ext>
                </a:extLst>
              </p:cNvPr>
              <p:cNvSpPr txBox="1">
                <a:spLocks noChangeArrowheads="1"/>
              </p:cNvSpPr>
              <p:nvPr/>
            </p:nvSpPr>
            <p:spPr bwMode="auto">
              <a:xfrm>
                <a:off x="3937" y="633"/>
                <a:ext cx="513"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sz="1000">
                  <a:latin typeface="Comic Sans MS" panose="030F0902030302020204" pitchFamily="66" charset="0"/>
                </a:endParaRPr>
              </a:p>
              <a:p>
                <a:r>
                  <a:rPr lang="en-US" altLang="en-US" sz="1000">
                    <a:solidFill>
                      <a:schemeClr val="bg1"/>
                    </a:solidFill>
                    <a:latin typeface="Comic Sans MS" panose="030F0902030302020204" pitchFamily="66" charset="0"/>
                  </a:rPr>
                  <a:t>network</a:t>
                </a:r>
              </a:p>
              <a:p>
                <a:r>
                  <a:rPr lang="en-US" altLang="en-US" sz="1000">
                    <a:latin typeface="Comic Sans MS" panose="030F0902030302020204" pitchFamily="66" charset="0"/>
                  </a:rPr>
                  <a:t>data link</a:t>
                </a:r>
              </a:p>
              <a:p>
                <a:r>
                  <a:rPr lang="en-US" altLang="en-US" sz="1000">
                    <a:latin typeface="Comic Sans MS" panose="030F0902030302020204" pitchFamily="66" charset="0"/>
                  </a:rPr>
                  <a:t>physical</a:t>
                </a:r>
                <a:endParaRPr lang="en-US" altLang="en-US">
                  <a:latin typeface="Times New Roman" panose="02020603050405020304" pitchFamily="18" charset="0"/>
                </a:endParaRPr>
              </a:p>
            </p:txBody>
          </p:sp>
        </p:grpSp>
        <p:grpSp>
          <p:nvGrpSpPr>
            <p:cNvPr id="20569" name="Group 378">
              <a:extLst>
                <a:ext uri="{FF2B5EF4-FFF2-40B4-BE49-F238E27FC236}">
                  <a16:creationId xmlns:a16="http://schemas.microsoft.com/office/drawing/2014/main" id="{72B33976-CFA1-6C4D-A0D7-7D140EFB668C}"/>
                </a:ext>
              </a:extLst>
            </p:cNvPr>
            <p:cNvGrpSpPr>
              <a:grpSpLocks/>
            </p:cNvGrpSpPr>
            <p:nvPr/>
          </p:nvGrpSpPr>
          <p:grpSpPr bwMode="auto">
            <a:xfrm>
              <a:off x="3658" y="1308"/>
              <a:ext cx="513" cy="442"/>
              <a:chOff x="3937" y="633"/>
              <a:chExt cx="513" cy="442"/>
            </a:xfrm>
          </p:grpSpPr>
          <p:sp>
            <p:nvSpPr>
              <p:cNvPr id="20570" name="Line 379">
                <a:extLst>
                  <a:ext uri="{FF2B5EF4-FFF2-40B4-BE49-F238E27FC236}">
                    <a16:creationId xmlns:a16="http://schemas.microsoft.com/office/drawing/2014/main" id="{CF559809-8359-4B44-BC7E-95B2B5CB4007}"/>
                  </a:ext>
                </a:extLst>
              </p:cNvPr>
              <p:cNvSpPr>
                <a:spLocks noChangeShapeType="1"/>
              </p:cNvSpPr>
              <p:nvPr/>
            </p:nvSpPr>
            <p:spPr bwMode="auto">
              <a:xfrm>
                <a:off x="4061" y="1035"/>
                <a:ext cx="31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1" name="Line 380">
                <a:extLst>
                  <a:ext uri="{FF2B5EF4-FFF2-40B4-BE49-F238E27FC236}">
                    <a16:creationId xmlns:a16="http://schemas.microsoft.com/office/drawing/2014/main" id="{10938631-3585-5C42-901C-D9BE66DC28EF}"/>
                  </a:ext>
                </a:extLst>
              </p:cNvPr>
              <p:cNvSpPr>
                <a:spLocks noChangeShapeType="1"/>
              </p:cNvSpPr>
              <p:nvPr/>
            </p:nvSpPr>
            <p:spPr bwMode="auto">
              <a:xfrm flipV="1">
                <a:off x="4212" y="929"/>
                <a:ext cx="1" cy="10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2" name="Oval 381">
                <a:extLst>
                  <a:ext uri="{FF2B5EF4-FFF2-40B4-BE49-F238E27FC236}">
                    <a16:creationId xmlns:a16="http://schemas.microsoft.com/office/drawing/2014/main" id="{0A3CF21D-3202-4044-A5C9-5ADA3124B7DA}"/>
                  </a:ext>
                </a:extLst>
              </p:cNvPr>
              <p:cNvSpPr>
                <a:spLocks noChangeArrowheads="1"/>
              </p:cNvSpPr>
              <p:nvPr/>
            </p:nvSpPr>
            <p:spPr bwMode="auto">
              <a:xfrm>
                <a:off x="4048" y="854"/>
                <a:ext cx="313" cy="81"/>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573" name="Line 382">
                <a:extLst>
                  <a:ext uri="{FF2B5EF4-FFF2-40B4-BE49-F238E27FC236}">
                    <a16:creationId xmlns:a16="http://schemas.microsoft.com/office/drawing/2014/main" id="{1512A8DE-A248-9647-8EB7-464649FC1A02}"/>
                  </a:ext>
                </a:extLst>
              </p:cNvPr>
              <p:cNvSpPr>
                <a:spLocks noChangeShapeType="1"/>
              </p:cNvSpPr>
              <p:nvPr/>
            </p:nvSpPr>
            <p:spPr bwMode="auto">
              <a:xfrm>
                <a:off x="4048" y="847"/>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4" name="Line 383">
                <a:extLst>
                  <a:ext uri="{FF2B5EF4-FFF2-40B4-BE49-F238E27FC236}">
                    <a16:creationId xmlns:a16="http://schemas.microsoft.com/office/drawing/2014/main" id="{D5DD47C7-8962-F240-B5AB-6988193F8413}"/>
                  </a:ext>
                </a:extLst>
              </p:cNvPr>
              <p:cNvSpPr>
                <a:spLocks noChangeShapeType="1"/>
              </p:cNvSpPr>
              <p:nvPr/>
            </p:nvSpPr>
            <p:spPr bwMode="auto">
              <a:xfrm>
                <a:off x="4361" y="847"/>
                <a:ext cx="0" cy="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5" name="Rectangle 384">
                <a:extLst>
                  <a:ext uri="{FF2B5EF4-FFF2-40B4-BE49-F238E27FC236}">
                    <a16:creationId xmlns:a16="http://schemas.microsoft.com/office/drawing/2014/main" id="{23925B27-94E0-204A-8D31-8CC6E35F367E}"/>
                  </a:ext>
                </a:extLst>
              </p:cNvPr>
              <p:cNvSpPr>
                <a:spLocks noChangeArrowheads="1"/>
              </p:cNvSpPr>
              <p:nvPr/>
            </p:nvSpPr>
            <p:spPr bwMode="auto">
              <a:xfrm>
                <a:off x="4048" y="847"/>
                <a:ext cx="310" cy="4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Times New Roman" panose="02020603050405020304" pitchFamily="18" charset="0"/>
                </a:endParaRPr>
              </a:p>
            </p:txBody>
          </p:sp>
          <p:sp>
            <p:nvSpPr>
              <p:cNvPr id="20576" name="Oval 385">
                <a:extLst>
                  <a:ext uri="{FF2B5EF4-FFF2-40B4-BE49-F238E27FC236}">
                    <a16:creationId xmlns:a16="http://schemas.microsoft.com/office/drawing/2014/main" id="{98882904-D676-3D49-A3E4-52FBFAB4B99D}"/>
                  </a:ext>
                </a:extLst>
              </p:cNvPr>
              <p:cNvSpPr>
                <a:spLocks noChangeArrowheads="1"/>
              </p:cNvSpPr>
              <p:nvPr/>
            </p:nvSpPr>
            <p:spPr bwMode="auto">
              <a:xfrm>
                <a:off x="4045" y="788"/>
                <a:ext cx="313" cy="95"/>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0577" name="Group 386">
                <a:extLst>
                  <a:ext uri="{FF2B5EF4-FFF2-40B4-BE49-F238E27FC236}">
                    <a16:creationId xmlns:a16="http://schemas.microsoft.com/office/drawing/2014/main" id="{4A8AAB83-53D6-7E4A-B366-A1F7E142272A}"/>
                  </a:ext>
                </a:extLst>
              </p:cNvPr>
              <p:cNvGrpSpPr>
                <a:grpSpLocks/>
              </p:cNvGrpSpPr>
              <p:nvPr/>
            </p:nvGrpSpPr>
            <p:grpSpPr bwMode="auto">
              <a:xfrm>
                <a:off x="4120" y="809"/>
                <a:ext cx="156" cy="55"/>
                <a:chOff x="2848" y="848"/>
                <a:chExt cx="140" cy="98"/>
              </a:xfrm>
            </p:grpSpPr>
            <p:sp>
              <p:nvSpPr>
                <p:cNvPr id="20588" name="Line 387">
                  <a:extLst>
                    <a:ext uri="{FF2B5EF4-FFF2-40B4-BE49-F238E27FC236}">
                      <a16:creationId xmlns:a16="http://schemas.microsoft.com/office/drawing/2014/main" id="{2D059EB2-C064-A947-8E47-452241250E62}"/>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89" name="Line 388">
                  <a:extLst>
                    <a:ext uri="{FF2B5EF4-FFF2-40B4-BE49-F238E27FC236}">
                      <a16:creationId xmlns:a16="http://schemas.microsoft.com/office/drawing/2014/main" id="{EDED252E-DA27-7D4C-886B-0B8243286F98}"/>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90" name="Line 389">
                  <a:extLst>
                    <a:ext uri="{FF2B5EF4-FFF2-40B4-BE49-F238E27FC236}">
                      <a16:creationId xmlns:a16="http://schemas.microsoft.com/office/drawing/2014/main" id="{79E71335-4624-1B43-83A6-EC7F79617AB3}"/>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578" name="Group 390">
                <a:extLst>
                  <a:ext uri="{FF2B5EF4-FFF2-40B4-BE49-F238E27FC236}">
                    <a16:creationId xmlns:a16="http://schemas.microsoft.com/office/drawing/2014/main" id="{2ADD3E03-2771-7245-883E-CDD80962DF40}"/>
                  </a:ext>
                </a:extLst>
              </p:cNvPr>
              <p:cNvGrpSpPr>
                <a:grpSpLocks/>
              </p:cNvGrpSpPr>
              <p:nvPr/>
            </p:nvGrpSpPr>
            <p:grpSpPr bwMode="auto">
              <a:xfrm flipV="1">
                <a:off x="4120" y="808"/>
                <a:ext cx="156" cy="56"/>
                <a:chOff x="2848" y="848"/>
                <a:chExt cx="140" cy="98"/>
              </a:xfrm>
            </p:grpSpPr>
            <p:sp>
              <p:nvSpPr>
                <p:cNvPr id="20585" name="Line 391">
                  <a:extLst>
                    <a:ext uri="{FF2B5EF4-FFF2-40B4-BE49-F238E27FC236}">
                      <a16:creationId xmlns:a16="http://schemas.microsoft.com/office/drawing/2014/main" id="{67205DCC-DD7E-1244-8B28-58A93764B348}"/>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86" name="Line 392">
                  <a:extLst>
                    <a:ext uri="{FF2B5EF4-FFF2-40B4-BE49-F238E27FC236}">
                      <a16:creationId xmlns:a16="http://schemas.microsoft.com/office/drawing/2014/main" id="{55796A53-5F10-7146-B2C4-3534E8B015D0}"/>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87" name="Line 393">
                  <a:extLst>
                    <a:ext uri="{FF2B5EF4-FFF2-40B4-BE49-F238E27FC236}">
                      <a16:creationId xmlns:a16="http://schemas.microsoft.com/office/drawing/2014/main" id="{FBE8C190-5440-E541-840A-329A3D5500F9}"/>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579" name="Rectangle 394">
                <a:extLst>
                  <a:ext uri="{FF2B5EF4-FFF2-40B4-BE49-F238E27FC236}">
                    <a16:creationId xmlns:a16="http://schemas.microsoft.com/office/drawing/2014/main" id="{EE2A7F87-ABD6-B44F-AC76-7D1245984782}"/>
                  </a:ext>
                </a:extLst>
              </p:cNvPr>
              <p:cNvSpPr>
                <a:spLocks noChangeArrowheads="1"/>
              </p:cNvSpPr>
              <p:nvPr/>
            </p:nvSpPr>
            <p:spPr bwMode="auto">
              <a:xfrm>
                <a:off x="3996" y="732"/>
                <a:ext cx="426" cy="3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580" name="Rectangle 395">
                <a:extLst>
                  <a:ext uri="{FF2B5EF4-FFF2-40B4-BE49-F238E27FC236}">
                    <a16:creationId xmlns:a16="http://schemas.microsoft.com/office/drawing/2014/main" id="{FBE2CBC9-38E8-E64E-8806-9C59744DAD95}"/>
                  </a:ext>
                </a:extLst>
              </p:cNvPr>
              <p:cNvSpPr>
                <a:spLocks noChangeArrowheads="1"/>
              </p:cNvSpPr>
              <p:nvPr/>
            </p:nvSpPr>
            <p:spPr bwMode="auto">
              <a:xfrm>
                <a:off x="3969" y="753"/>
                <a:ext cx="435" cy="312"/>
              </a:xfrm>
              <a:prstGeom prst="rect">
                <a:avLst/>
              </a:prstGeom>
              <a:solidFill>
                <a:schemeClr val="tx2"/>
              </a:solidFill>
              <a:ln w="12700">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581" name="Line 396">
                <a:extLst>
                  <a:ext uri="{FF2B5EF4-FFF2-40B4-BE49-F238E27FC236}">
                    <a16:creationId xmlns:a16="http://schemas.microsoft.com/office/drawing/2014/main" id="{9AEBDFAC-A286-E648-B7D3-49326945CC50}"/>
                  </a:ext>
                </a:extLst>
              </p:cNvPr>
              <p:cNvSpPr>
                <a:spLocks noChangeShapeType="1"/>
              </p:cNvSpPr>
              <p:nvPr/>
            </p:nvSpPr>
            <p:spPr bwMode="auto">
              <a:xfrm>
                <a:off x="3966" y="945"/>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82" name="Line 397">
                <a:extLst>
                  <a:ext uri="{FF2B5EF4-FFF2-40B4-BE49-F238E27FC236}">
                    <a16:creationId xmlns:a16="http://schemas.microsoft.com/office/drawing/2014/main" id="{5F829BC1-C22D-744B-81DD-17E7C6AD2C3D}"/>
                  </a:ext>
                </a:extLst>
              </p:cNvPr>
              <p:cNvSpPr>
                <a:spLocks noChangeShapeType="1"/>
              </p:cNvSpPr>
              <p:nvPr/>
            </p:nvSpPr>
            <p:spPr bwMode="auto">
              <a:xfrm>
                <a:off x="3972" y="849"/>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83" name="Rectangle 398">
                <a:extLst>
                  <a:ext uri="{FF2B5EF4-FFF2-40B4-BE49-F238E27FC236}">
                    <a16:creationId xmlns:a16="http://schemas.microsoft.com/office/drawing/2014/main" id="{47BFD398-3355-E84A-893A-C1360A947E3C}"/>
                  </a:ext>
                </a:extLst>
              </p:cNvPr>
              <p:cNvSpPr>
                <a:spLocks noChangeArrowheads="1"/>
              </p:cNvSpPr>
              <p:nvPr/>
            </p:nvSpPr>
            <p:spPr bwMode="auto">
              <a:xfrm>
                <a:off x="3966" y="756"/>
                <a:ext cx="435" cy="93"/>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solidFill>
                    <a:srgbClr val="FFFF00"/>
                  </a:solidFill>
                </a:endParaRPr>
              </a:p>
            </p:txBody>
          </p:sp>
          <p:sp>
            <p:nvSpPr>
              <p:cNvPr id="20584" name="Text Box 399">
                <a:extLst>
                  <a:ext uri="{FF2B5EF4-FFF2-40B4-BE49-F238E27FC236}">
                    <a16:creationId xmlns:a16="http://schemas.microsoft.com/office/drawing/2014/main" id="{3F96E7F8-F788-6B4C-B914-E0F7E9BCC24F}"/>
                  </a:ext>
                </a:extLst>
              </p:cNvPr>
              <p:cNvSpPr txBox="1">
                <a:spLocks noChangeArrowheads="1"/>
              </p:cNvSpPr>
              <p:nvPr/>
            </p:nvSpPr>
            <p:spPr bwMode="auto">
              <a:xfrm>
                <a:off x="3937" y="633"/>
                <a:ext cx="513"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sz="1000">
                  <a:latin typeface="Comic Sans MS" panose="030F0902030302020204" pitchFamily="66" charset="0"/>
                </a:endParaRPr>
              </a:p>
              <a:p>
                <a:r>
                  <a:rPr lang="en-US" altLang="en-US" sz="1000">
                    <a:solidFill>
                      <a:schemeClr val="bg1"/>
                    </a:solidFill>
                    <a:latin typeface="Comic Sans MS" panose="030F0902030302020204" pitchFamily="66" charset="0"/>
                  </a:rPr>
                  <a:t>network</a:t>
                </a:r>
              </a:p>
              <a:p>
                <a:r>
                  <a:rPr lang="en-US" altLang="en-US" sz="1000">
                    <a:latin typeface="Comic Sans MS" panose="030F0902030302020204" pitchFamily="66" charset="0"/>
                  </a:rPr>
                  <a:t>data link</a:t>
                </a:r>
              </a:p>
              <a:p>
                <a:r>
                  <a:rPr lang="en-US" altLang="en-US" sz="1000">
                    <a:latin typeface="Comic Sans MS" panose="030F0902030302020204" pitchFamily="66" charset="0"/>
                  </a:rPr>
                  <a:t>physical</a:t>
                </a:r>
                <a:endParaRPr lang="en-US" altLang="en-US">
                  <a:latin typeface="Times New Roman" panose="02020603050405020304" pitchFamily="18" charset="0"/>
                </a:endParaRPr>
              </a:p>
            </p:txBody>
          </p:sp>
        </p:grpSp>
      </p:grpSp>
      <p:grpSp>
        <p:nvGrpSpPr>
          <p:cNvPr id="1025" name="Group 400">
            <a:extLst>
              <a:ext uri="{FF2B5EF4-FFF2-40B4-BE49-F238E27FC236}">
                <a16:creationId xmlns:a16="http://schemas.microsoft.com/office/drawing/2014/main" id="{FDAE8F44-7339-2F4C-B6EE-D9B8E6EF87EC}"/>
              </a:ext>
            </a:extLst>
          </p:cNvPr>
          <p:cNvGrpSpPr>
            <a:grpSpLocks/>
          </p:cNvGrpSpPr>
          <p:nvPr/>
        </p:nvGrpSpPr>
        <p:grpSpPr bwMode="auto">
          <a:xfrm>
            <a:off x="5013325" y="2093913"/>
            <a:ext cx="3767138" cy="3783012"/>
            <a:chOff x="2956" y="969"/>
            <a:chExt cx="2373" cy="2383"/>
          </a:xfrm>
        </p:grpSpPr>
        <p:grpSp>
          <p:nvGrpSpPr>
            <p:cNvPr id="20544" name="Group 401">
              <a:extLst>
                <a:ext uri="{FF2B5EF4-FFF2-40B4-BE49-F238E27FC236}">
                  <a16:creationId xmlns:a16="http://schemas.microsoft.com/office/drawing/2014/main" id="{14587711-C880-BC4F-A37D-C2F8EA219D09}"/>
                </a:ext>
              </a:extLst>
            </p:cNvPr>
            <p:cNvGrpSpPr>
              <a:grpSpLocks/>
            </p:cNvGrpSpPr>
            <p:nvPr/>
          </p:nvGrpSpPr>
          <p:grpSpPr bwMode="auto">
            <a:xfrm>
              <a:off x="2956" y="969"/>
              <a:ext cx="513" cy="547"/>
              <a:chOff x="2956" y="969"/>
              <a:chExt cx="513" cy="547"/>
            </a:xfrm>
          </p:grpSpPr>
          <p:sp>
            <p:nvSpPr>
              <p:cNvPr id="20554" name="Rectangle 402">
                <a:extLst>
                  <a:ext uri="{FF2B5EF4-FFF2-40B4-BE49-F238E27FC236}">
                    <a16:creationId xmlns:a16="http://schemas.microsoft.com/office/drawing/2014/main" id="{2719E03D-E6D5-6548-AC20-0333C55E486E}"/>
                  </a:ext>
                </a:extLst>
              </p:cNvPr>
              <p:cNvSpPr>
                <a:spLocks noChangeArrowheads="1"/>
              </p:cNvSpPr>
              <p:nvPr/>
            </p:nvSpPr>
            <p:spPr bwMode="auto">
              <a:xfrm>
                <a:off x="3018" y="969"/>
                <a:ext cx="426" cy="4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555" name="Rectangle 403">
                <a:extLst>
                  <a:ext uri="{FF2B5EF4-FFF2-40B4-BE49-F238E27FC236}">
                    <a16:creationId xmlns:a16="http://schemas.microsoft.com/office/drawing/2014/main" id="{CFDA3B40-F23C-6D4E-81F9-FD477A3A014C}"/>
                  </a:ext>
                </a:extLst>
              </p:cNvPr>
              <p:cNvSpPr>
                <a:spLocks noChangeArrowheads="1"/>
              </p:cNvSpPr>
              <p:nvPr/>
            </p:nvSpPr>
            <p:spPr bwMode="auto">
              <a:xfrm>
                <a:off x="2997" y="984"/>
                <a:ext cx="435" cy="504"/>
              </a:xfrm>
              <a:prstGeom prst="rect">
                <a:avLst/>
              </a:prstGeom>
              <a:solidFill>
                <a:schemeClr val="tx2"/>
              </a:solidFill>
              <a:ln w="12700">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556" name="Rectangle 404">
                <a:extLst>
                  <a:ext uri="{FF2B5EF4-FFF2-40B4-BE49-F238E27FC236}">
                    <a16:creationId xmlns:a16="http://schemas.microsoft.com/office/drawing/2014/main" id="{C680120F-8937-3E4A-B96B-4FA2B0CDFA37}"/>
                  </a:ext>
                </a:extLst>
              </p:cNvPr>
              <p:cNvSpPr>
                <a:spLocks noChangeArrowheads="1"/>
              </p:cNvSpPr>
              <p:nvPr/>
            </p:nvSpPr>
            <p:spPr bwMode="auto">
              <a:xfrm>
                <a:off x="3000" y="1185"/>
                <a:ext cx="432" cy="10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557" name="Text Box 405">
                <a:extLst>
                  <a:ext uri="{FF2B5EF4-FFF2-40B4-BE49-F238E27FC236}">
                    <a16:creationId xmlns:a16="http://schemas.microsoft.com/office/drawing/2014/main" id="{C9B53BE4-8425-F044-A202-987B896B245E}"/>
                  </a:ext>
                </a:extLst>
              </p:cNvPr>
              <p:cNvSpPr txBox="1">
                <a:spLocks noChangeArrowheads="1"/>
              </p:cNvSpPr>
              <p:nvPr/>
            </p:nvSpPr>
            <p:spPr bwMode="auto">
              <a:xfrm>
                <a:off x="2956" y="978"/>
                <a:ext cx="513" cy="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000">
                    <a:latin typeface="Comic Sans MS" panose="030F0902030302020204" pitchFamily="66" charset="0"/>
                  </a:rPr>
                  <a:t>application</a:t>
                </a:r>
              </a:p>
              <a:p>
                <a:r>
                  <a:rPr lang="en-US" altLang="en-US" sz="1000">
                    <a:latin typeface="Comic Sans MS" panose="030F0902030302020204" pitchFamily="66" charset="0"/>
                  </a:rPr>
                  <a:t>transport</a:t>
                </a:r>
              </a:p>
              <a:p>
                <a:r>
                  <a:rPr lang="en-US" altLang="en-US" sz="1000">
                    <a:solidFill>
                      <a:schemeClr val="bg1"/>
                    </a:solidFill>
                    <a:latin typeface="Comic Sans MS" panose="030F0902030302020204" pitchFamily="66" charset="0"/>
                  </a:rPr>
                  <a:t>network</a:t>
                </a:r>
                <a:endParaRPr lang="en-US" altLang="en-US" sz="1000">
                  <a:latin typeface="Comic Sans MS" panose="030F0902030302020204" pitchFamily="66" charset="0"/>
                </a:endParaRPr>
              </a:p>
              <a:p>
                <a:r>
                  <a:rPr lang="en-US" altLang="en-US" sz="1000">
                    <a:latin typeface="Comic Sans MS" panose="030F0902030302020204" pitchFamily="66" charset="0"/>
                  </a:rPr>
                  <a:t>data link</a:t>
                </a:r>
              </a:p>
              <a:p>
                <a:r>
                  <a:rPr lang="en-US" altLang="en-US" sz="1000">
                    <a:latin typeface="Comic Sans MS" panose="030F0902030302020204" pitchFamily="66" charset="0"/>
                  </a:rPr>
                  <a:t>physical</a:t>
                </a:r>
                <a:endParaRPr lang="en-US" altLang="en-US">
                  <a:latin typeface="Times New Roman" panose="02020603050405020304" pitchFamily="18" charset="0"/>
                </a:endParaRPr>
              </a:p>
            </p:txBody>
          </p:sp>
          <p:sp>
            <p:nvSpPr>
              <p:cNvPr id="20558" name="Line 406">
                <a:extLst>
                  <a:ext uri="{FF2B5EF4-FFF2-40B4-BE49-F238E27FC236}">
                    <a16:creationId xmlns:a16="http://schemas.microsoft.com/office/drawing/2014/main" id="{61879FB1-56D9-BD4D-9897-A360A8B4033C}"/>
                  </a:ext>
                </a:extLst>
              </p:cNvPr>
              <p:cNvSpPr>
                <a:spLocks noChangeShapeType="1"/>
              </p:cNvSpPr>
              <p:nvPr/>
            </p:nvSpPr>
            <p:spPr bwMode="auto">
              <a:xfrm>
                <a:off x="2997" y="1194"/>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9" name="Line 407">
                <a:extLst>
                  <a:ext uri="{FF2B5EF4-FFF2-40B4-BE49-F238E27FC236}">
                    <a16:creationId xmlns:a16="http://schemas.microsoft.com/office/drawing/2014/main" id="{AABD164B-4E8E-2D4E-93CD-EE8B361A7CC2}"/>
                  </a:ext>
                </a:extLst>
              </p:cNvPr>
              <p:cNvSpPr>
                <a:spLocks noChangeShapeType="1"/>
              </p:cNvSpPr>
              <p:nvPr/>
            </p:nvSpPr>
            <p:spPr bwMode="auto">
              <a:xfrm>
                <a:off x="3003" y="1290"/>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60" name="Line 408">
                <a:extLst>
                  <a:ext uri="{FF2B5EF4-FFF2-40B4-BE49-F238E27FC236}">
                    <a16:creationId xmlns:a16="http://schemas.microsoft.com/office/drawing/2014/main" id="{CE9F107A-21DE-3E4F-8FA4-8E199AF34710}"/>
                  </a:ext>
                </a:extLst>
              </p:cNvPr>
              <p:cNvSpPr>
                <a:spLocks noChangeShapeType="1"/>
              </p:cNvSpPr>
              <p:nvPr/>
            </p:nvSpPr>
            <p:spPr bwMode="auto">
              <a:xfrm>
                <a:off x="3003" y="1374"/>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61" name="Line 409">
                <a:extLst>
                  <a:ext uri="{FF2B5EF4-FFF2-40B4-BE49-F238E27FC236}">
                    <a16:creationId xmlns:a16="http://schemas.microsoft.com/office/drawing/2014/main" id="{96D79AA6-4739-8149-8F3F-C50638E72C21}"/>
                  </a:ext>
                </a:extLst>
              </p:cNvPr>
              <p:cNvSpPr>
                <a:spLocks noChangeShapeType="1"/>
              </p:cNvSpPr>
              <p:nvPr/>
            </p:nvSpPr>
            <p:spPr bwMode="auto">
              <a:xfrm>
                <a:off x="3003" y="1092"/>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545" name="Group 410">
              <a:extLst>
                <a:ext uri="{FF2B5EF4-FFF2-40B4-BE49-F238E27FC236}">
                  <a16:creationId xmlns:a16="http://schemas.microsoft.com/office/drawing/2014/main" id="{4C897EB2-908B-144E-AEC4-F1715822E9E3}"/>
                </a:ext>
              </a:extLst>
            </p:cNvPr>
            <p:cNvGrpSpPr>
              <a:grpSpLocks/>
            </p:cNvGrpSpPr>
            <p:nvPr/>
          </p:nvGrpSpPr>
          <p:grpSpPr bwMode="auto">
            <a:xfrm>
              <a:off x="4816" y="2805"/>
              <a:ext cx="513" cy="547"/>
              <a:chOff x="2956" y="969"/>
              <a:chExt cx="513" cy="547"/>
            </a:xfrm>
          </p:grpSpPr>
          <p:sp>
            <p:nvSpPr>
              <p:cNvPr id="20546" name="Rectangle 411">
                <a:extLst>
                  <a:ext uri="{FF2B5EF4-FFF2-40B4-BE49-F238E27FC236}">
                    <a16:creationId xmlns:a16="http://schemas.microsoft.com/office/drawing/2014/main" id="{04CDF054-8D2E-F14A-A688-BB3027D72102}"/>
                  </a:ext>
                </a:extLst>
              </p:cNvPr>
              <p:cNvSpPr>
                <a:spLocks noChangeArrowheads="1"/>
              </p:cNvSpPr>
              <p:nvPr/>
            </p:nvSpPr>
            <p:spPr bwMode="auto">
              <a:xfrm>
                <a:off x="3018" y="969"/>
                <a:ext cx="426" cy="4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547" name="Rectangle 412">
                <a:extLst>
                  <a:ext uri="{FF2B5EF4-FFF2-40B4-BE49-F238E27FC236}">
                    <a16:creationId xmlns:a16="http://schemas.microsoft.com/office/drawing/2014/main" id="{A2414609-AE50-174E-84EE-92DBFA8B64C2}"/>
                  </a:ext>
                </a:extLst>
              </p:cNvPr>
              <p:cNvSpPr>
                <a:spLocks noChangeArrowheads="1"/>
              </p:cNvSpPr>
              <p:nvPr/>
            </p:nvSpPr>
            <p:spPr bwMode="auto">
              <a:xfrm>
                <a:off x="2997" y="984"/>
                <a:ext cx="435" cy="504"/>
              </a:xfrm>
              <a:prstGeom prst="rect">
                <a:avLst/>
              </a:prstGeom>
              <a:solidFill>
                <a:schemeClr val="tx2"/>
              </a:solidFill>
              <a:ln w="12700">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548" name="Rectangle 413">
                <a:extLst>
                  <a:ext uri="{FF2B5EF4-FFF2-40B4-BE49-F238E27FC236}">
                    <a16:creationId xmlns:a16="http://schemas.microsoft.com/office/drawing/2014/main" id="{6C18E7CE-3089-A64E-A547-71C8A5581D1C}"/>
                  </a:ext>
                </a:extLst>
              </p:cNvPr>
              <p:cNvSpPr>
                <a:spLocks noChangeArrowheads="1"/>
              </p:cNvSpPr>
              <p:nvPr/>
            </p:nvSpPr>
            <p:spPr bwMode="auto">
              <a:xfrm>
                <a:off x="3000" y="1185"/>
                <a:ext cx="432" cy="10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549" name="Text Box 414">
                <a:extLst>
                  <a:ext uri="{FF2B5EF4-FFF2-40B4-BE49-F238E27FC236}">
                    <a16:creationId xmlns:a16="http://schemas.microsoft.com/office/drawing/2014/main" id="{5CDACB37-D308-9542-887A-7FF8B36F9984}"/>
                  </a:ext>
                </a:extLst>
              </p:cNvPr>
              <p:cNvSpPr txBox="1">
                <a:spLocks noChangeArrowheads="1"/>
              </p:cNvSpPr>
              <p:nvPr/>
            </p:nvSpPr>
            <p:spPr bwMode="auto">
              <a:xfrm>
                <a:off x="2956" y="978"/>
                <a:ext cx="513" cy="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000">
                    <a:latin typeface="Comic Sans MS" panose="030F0902030302020204" pitchFamily="66" charset="0"/>
                  </a:rPr>
                  <a:t>application</a:t>
                </a:r>
              </a:p>
              <a:p>
                <a:r>
                  <a:rPr lang="en-US" altLang="en-US" sz="1000">
                    <a:latin typeface="Comic Sans MS" panose="030F0902030302020204" pitchFamily="66" charset="0"/>
                  </a:rPr>
                  <a:t>transport</a:t>
                </a:r>
              </a:p>
              <a:p>
                <a:r>
                  <a:rPr lang="en-US" altLang="en-US" sz="1000">
                    <a:solidFill>
                      <a:schemeClr val="bg1"/>
                    </a:solidFill>
                    <a:latin typeface="Comic Sans MS" panose="030F0902030302020204" pitchFamily="66" charset="0"/>
                  </a:rPr>
                  <a:t>network</a:t>
                </a:r>
                <a:endParaRPr lang="en-US" altLang="en-US" sz="1000">
                  <a:latin typeface="Comic Sans MS" panose="030F0902030302020204" pitchFamily="66" charset="0"/>
                </a:endParaRPr>
              </a:p>
              <a:p>
                <a:r>
                  <a:rPr lang="en-US" altLang="en-US" sz="1000">
                    <a:latin typeface="Comic Sans MS" panose="030F0902030302020204" pitchFamily="66" charset="0"/>
                  </a:rPr>
                  <a:t>data link</a:t>
                </a:r>
              </a:p>
              <a:p>
                <a:r>
                  <a:rPr lang="en-US" altLang="en-US" sz="1000">
                    <a:latin typeface="Comic Sans MS" panose="030F0902030302020204" pitchFamily="66" charset="0"/>
                  </a:rPr>
                  <a:t>physical</a:t>
                </a:r>
                <a:endParaRPr lang="en-US" altLang="en-US">
                  <a:latin typeface="Times New Roman" panose="02020603050405020304" pitchFamily="18" charset="0"/>
                </a:endParaRPr>
              </a:p>
            </p:txBody>
          </p:sp>
          <p:sp>
            <p:nvSpPr>
              <p:cNvPr id="20550" name="Line 415">
                <a:extLst>
                  <a:ext uri="{FF2B5EF4-FFF2-40B4-BE49-F238E27FC236}">
                    <a16:creationId xmlns:a16="http://schemas.microsoft.com/office/drawing/2014/main" id="{38BFA1E9-6AC5-F14E-97FF-2D5AA58E4FD3}"/>
                  </a:ext>
                </a:extLst>
              </p:cNvPr>
              <p:cNvSpPr>
                <a:spLocks noChangeShapeType="1"/>
              </p:cNvSpPr>
              <p:nvPr/>
            </p:nvSpPr>
            <p:spPr bwMode="auto">
              <a:xfrm>
                <a:off x="2997" y="1194"/>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1" name="Line 416">
                <a:extLst>
                  <a:ext uri="{FF2B5EF4-FFF2-40B4-BE49-F238E27FC236}">
                    <a16:creationId xmlns:a16="http://schemas.microsoft.com/office/drawing/2014/main" id="{5AFC31C5-13D6-DE40-A9A5-C10273487BA1}"/>
                  </a:ext>
                </a:extLst>
              </p:cNvPr>
              <p:cNvSpPr>
                <a:spLocks noChangeShapeType="1"/>
              </p:cNvSpPr>
              <p:nvPr/>
            </p:nvSpPr>
            <p:spPr bwMode="auto">
              <a:xfrm>
                <a:off x="3003" y="1290"/>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2" name="Line 417">
                <a:extLst>
                  <a:ext uri="{FF2B5EF4-FFF2-40B4-BE49-F238E27FC236}">
                    <a16:creationId xmlns:a16="http://schemas.microsoft.com/office/drawing/2014/main" id="{E7B16703-1487-C641-96CC-56DA61BFF444}"/>
                  </a:ext>
                </a:extLst>
              </p:cNvPr>
              <p:cNvSpPr>
                <a:spLocks noChangeShapeType="1"/>
              </p:cNvSpPr>
              <p:nvPr/>
            </p:nvSpPr>
            <p:spPr bwMode="auto">
              <a:xfrm>
                <a:off x="3003" y="1374"/>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3" name="Line 418">
                <a:extLst>
                  <a:ext uri="{FF2B5EF4-FFF2-40B4-BE49-F238E27FC236}">
                    <a16:creationId xmlns:a16="http://schemas.microsoft.com/office/drawing/2014/main" id="{DB4AC64B-C5DB-5940-9D61-02BC1E515D85}"/>
                  </a:ext>
                </a:extLst>
              </p:cNvPr>
              <p:cNvSpPr>
                <a:spLocks noChangeShapeType="1"/>
              </p:cNvSpPr>
              <p:nvPr/>
            </p:nvSpPr>
            <p:spPr bwMode="auto">
              <a:xfrm>
                <a:off x="3003" y="1092"/>
                <a:ext cx="435" cy="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2" name="Date Placeholder 1">
            <a:extLst>
              <a:ext uri="{FF2B5EF4-FFF2-40B4-BE49-F238E27FC236}">
                <a16:creationId xmlns:a16="http://schemas.microsoft.com/office/drawing/2014/main" id="{58F4F165-D1CD-1CAE-66CC-D046A82EA639}"/>
              </a:ext>
            </a:extLst>
          </p:cNvPr>
          <p:cNvSpPr>
            <a:spLocks noGrp="1"/>
          </p:cNvSpPr>
          <p:nvPr>
            <p:ph type="dt" sz="half" idx="10"/>
          </p:nvPr>
        </p:nvSpPr>
        <p:spPr/>
        <p:txBody>
          <a:bodyPr/>
          <a:lstStyle/>
          <a:p>
            <a:fld id="{EB7E4C37-F35F-0D40-A12B-8CDA25E1A901}"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C6C50A6C-3A37-E94B-E36B-B0CD82DF6D93}"/>
              </a:ext>
            </a:extLst>
          </p:cNvPr>
          <p:cNvSpPr>
            <a:spLocks noGrp="1"/>
          </p:cNvSpPr>
          <p:nvPr>
            <p:ph type="sldNum" sz="quarter" idx="12"/>
          </p:nvPr>
        </p:nvSpPr>
        <p:spPr/>
        <p:txBody>
          <a:bodyPr/>
          <a:lstStyle/>
          <a:p>
            <a:fld id="{3FCE420A-EFF4-9442-88DA-D483459E5644}" type="slidenum">
              <a:rPr lang="en-US" altLang="en-US" smtClean="0"/>
              <a:pPr/>
              <a:t>6</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dissolve">
                                      <p:cBhvr>
                                        <p:cTn id="7" dur="500"/>
                                        <p:tgtEl>
                                          <p:spTgt spid="10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091592"/>
                                        </p:tgtEl>
                                        <p:attrNameLst>
                                          <p:attrName>style.visibility</p:attrName>
                                        </p:attrNameLst>
                                      </p:cBhvr>
                                      <p:to>
                                        <p:strVal val="visible"/>
                                      </p:to>
                                    </p:set>
                                    <p:animEffect transition="in" filter="dissolve">
                                      <p:cBhvr>
                                        <p:cTn id="12" dur="500"/>
                                        <p:tgtEl>
                                          <p:spTgt spid="10915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2610" name="Rectangle 2">
            <a:extLst>
              <a:ext uri="{FF2B5EF4-FFF2-40B4-BE49-F238E27FC236}">
                <a16:creationId xmlns:a16="http://schemas.microsoft.com/office/drawing/2014/main" id="{B0EB83B7-AD30-AB43-A4B0-D4BEAA9BB9E5}"/>
              </a:ext>
            </a:extLst>
          </p:cNvPr>
          <p:cNvSpPr>
            <a:spLocks noGrp="1" noChangeArrowheads="1"/>
          </p:cNvSpPr>
          <p:nvPr>
            <p:ph type="title" idx="4294967295"/>
          </p:nvPr>
        </p:nvSpPr>
        <p:spPr/>
        <p:txBody>
          <a:bodyPr anchor="ctr"/>
          <a:lstStyle/>
          <a:p>
            <a:pPr eaLnBrk="1" hangingPunct="1"/>
            <a:r>
              <a:rPr lang="en-US" altLang="en-US" sz="3800">
                <a:effectLst>
                  <a:outerShdw blurRad="38100" dist="38100" dir="2700000" algn="tl">
                    <a:srgbClr val="C0C0C0"/>
                  </a:outerShdw>
                </a:effectLst>
                <a:ea typeface="ＭＳ Ｐゴシック" panose="020B0600070205080204" pitchFamily="34" charset="-128"/>
              </a:rPr>
              <a:t>Two Key Network-Layer Functions</a:t>
            </a:r>
          </a:p>
        </p:txBody>
      </p:sp>
      <p:sp>
        <p:nvSpPr>
          <p:cNvPr id="21509" name="Rectangle 3">
            <a:extLst>
              <a:ext uri="{FF2B5EF4-FFF2-40B4-BE49-F238E27FC236}">
                <a16:creationId xmlns:a16="http://schemas.microsoft.com/office/drawing/2014/main" id="{F65587D4-3D26-4741-8E59-FAB27A78F0DE}"/>
              </a:ext>
            </a:extLst>
          </p:cNvPr>
          <p:cNvSpPr>
            <a:spLocks noGrp="1" noChangeArrowheads="1"/>
          </p:cNvSpPr>
          <p:nvPr>
            <p:ph type="body" idx="4294967295"/>
          </p:nvPr>
        </p:nvSpPr>
        <p:spPr>
          <a:xfrm>
            <a:off x="379413" y="1354138"/>
            <a:ext cx="4192587" cy="4648200"/>
          </a:xfrm>
        </p:spPr>
        <p:txBody>
          <a:bodyPr/>
          <a:lstStyle/>
          <a:p>
            <a:pPr eaLnBrk="1" hangingPunct="1"/>
            <a:r>
              <a:rPr lang="en-US" altLang="en-US" sz="2600" i="1">
                <a:solidFill>
                  <a:schemeClr val="accent2"/>
                </a:solidFill>
                <a:ea typeface="ＭＳ Ｐゴシック" panose="020B0600070205080204" pitchFamily="34" charset="-128"/>
              </a:rPr>
              <a:t>Routing:</a:t>
            </a:r>
            <a:r>
              <a:rPr lang="en-US" altLang="en-US" sz="2600">
                <a:ea typeface="ＭＳ Ｐゴシック" panose="020B0600070205080204" pitchFamily="34" charset="-128"/>
              </a:rPr>
              <a:t> determine route taken by packets from source to destination</a:t>
            </a:r>
          </a:p>
          <a:p>
            <a:pPr eaLnBrk="1" hangingPunct="1"/>
            <a:r>
              <a:rPr lang="en-US" altLang="en-US" sz="2600" i="1">
                <a:solidFill>
                  <a:schemeClr val="accent2"/>
                </a:solidFill>
                <a:ea typeface="ＭＳ Ｐゴシック" panose="020B0600070205080204" pitchFamily="34" charset="-128"/>
              </a:rPr>
              <a:t>Forwarding:</a:t>
            </a:r>
            <a:r>
              <a:rPr lang="en-US" altLang="en-US" sz="2600">
                <a:ea typeface="ＭＳ Ｐゴシック" panose="020B0600070205080204" pitchFamily="34" charset="-128"/>
              </a:rPr>
              <a:t> move packets from router</a:t>
            </a:r>
            <a:r>
              <a:rPr lang="ja-JP" altLang="en-US" sz="2600">
                <a:ea typeface="ＭＳ Ｐゴシック" panose="020B0600070205080204" pitchFamily="34" charset="-128"/>
              </a:rPr>
              <a:t>’</a:t>
            </a:r>
            <a:r>
              <a:rPr lang="en-US" altLang="ja-JP" sz="2600">
                <a:ea typeface="ＭＳ Ｐゴシック" panose="020B0600070205080204" pitchFamily="34" charset="-128"/>
              </a:rPr>
              <a:t>s input to appropriate router output</a:t>
            </a:r>
            <a:endParaRPr lang="en-US" altLang="en-US" sz="2600">
              <a:ea typeface="ＭＳ Ｐゴシック" panose="020B0600070205080204" pitchFamily="34" charset="-128"/>
            </a:endParaRPr>
          </a:p>
        </p:txBody>
      </p:sp>
      <p:sp>
        <p:nvSpPr>
          <p:cNvPr id="21510" name="Rectangle 4">
            <a:extLst>
              <a:ext uri="{FF2B5EF4-FFF2-40B4-BE49-F238E27FC236}">
                <a16:creationId xmlns:a16="http://schemas.microsoft.com/office/drawing/2014/main" id="{76F7493B-A2FA-AE48-8FFA-C9D246146E7A}"/>
              </a:ext>
            </a:extLst>
          </p:cNvPr>
          <p:cNvSpPr>
            <a:spLocks noChangeArrowheads="1"/>
          </p:cNvSpPr>
          <p:nvPr/>
        </p:nvSpPr>
        <p:spPr bwMode="auto">
          <a:xfrm>
            <a:off x="4706938" y="1339850"/>
            <a:ext cx="4192587"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eaLnBrk="1" hangingPunct="1">
              <a:spcBef>
                <a:spcPct val="70000"/>
              </a:spcBef>
              <a:buClr>
                <a:srgbClr val="E2D532"/>
              </a:buClr>
            </a:pPr>
            <a:r>
              <a:rPr lang="en-US" altLang="en-US" u="sng">
                <a:solidFill>
                  <a:srgbClr val="00FF00"/>
                </a:solidFill>
              </a:rPr>
              <a:t>Analogy:</a:t>
            </a:r>
          </a:p>
          <a:p>
            <a:pPr algn="l" eaLnBrk="1" hangingPunct="1">
              <a:spcBef>
                <a:spcPct val="70000"/>
              </a:spcBef>
              <a:buClr>
                <a:srgbClr val="E2D532"/>
              </a:buClr>
              <a:buFontTx/>
              <a:buChar char="•"/>
            </a:pPr>
            <a:r>
              <a:rPr lang="en-US" altLang="en-US">
                <a:solidFill>
                  <a:schemeClr val="accent2"/>
                </a:solidFill>
              </a:rPr>
              <a:t>Routing:</a:t>
            </a:r>
            <a:r>
              <a:rPr lang="en-US" altLang="en-US">
                <a:solidFill>
                  <a:srgbClr val="E2D532"/>
                </a:solidFill>
              </a:rPr>
              <a:t> process of planning trip from source to destination</a:t>
            </a:r>
          </a:p>
          <a:p>
            <a:pPr algn="l" eaLnBrk="1" hangingPunct="1">
              <a:spcBef>
                <a:spcPct val="70000"/>
              </a:spcBef>
              <a:buClr>
                <a:srgbClr val="E2D532"/>
              </a:buClr>
              <a:buFontTx/>
              <a:buChar char="•"/>
            </a:pPr>
            <a:r>
              <a:rPr lang="en-US" altLang="en-US">
                <a:solidFill>
                  <a:schemeClr val="accent2"/>
                </a:solidFill>
              </a:rPr>
              <a:t>Forwarding:</a:t>
            </a:r>
            <a:r>
              <a:rPr lang="en-US" altLang="en-US">
                <a:solidFill>
                  <a:srgbClr val="E2D532"/>
                </a:solidFill>
              </a:rPr>
              <a:t> process of getting through single intersection</a:t>
            </a:r>
          </a:p>
          <a:p>
            <a:pPr algn="l" eaLnBrk="1" hangingPunct="1">
              <a:spcBef>
                <a:spcPct val="20000"/>
              </a:spcBef>
              <a:buClr>
                <a:srgbClr val="E2D532"/>
              </a:buClr>
              <a:buFontTx/>
              <a:buChar char="•"/>
            </a:pPr>
            <a:endParaRPr lang="en-US" altLang="en-US">
              <a:solidFill>
                <a:srgbClr val="E2D532"/>
              </a:solidFill>
            </a:endParaRPr>
          </a:p>
        </p:txBody>
      </p:sp>
      <p:pic>
        <p:nvPicPr>
          <p:cNvPr id="21511" name="Picture 5">
            <a:extLst>
              <a:ext uri="{FF2B5EF4-FFF2-40B4-BE49-F238E27FC236}">
                <a16:creationId xmlns:a16="http://schemas.microsoft.com/office/drawing/2014/main" id="{C7592445-4B63-D740-B37A-7DAF923B86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6050" y="4549775"/>
            <a:ext cx="2381250"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A4FD215E-6B5A-7226-F4F3-64B47EC75DDF}"/>
              </a:ext>
            </a:extLst>
          </p:cNvPr>
          <p:cNvSpPr>
            <a:spLocks noGrp="1"/>
          </p:cNvSpPr>
          <p:nvPr>
            <p:ph type="dt" sz="half" idx="10"/>
          </p:nvPr>
        </p:nvSpPr>
        <p:spPr/>
        <p:txBody>
          <a:bodyPr/>
          <a:lstStyle/>
          <a:p>
            <a:fld id="{923D4CE2-6915-7246-B0E3-E1D7B6FBF211}"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7D7541EF-4409-5078-D073-93DF3C37EFD0}"/>
              </a:ext>
            </a:extLst>
          </p:cNvPr>
          <p:cNvSpPr>
            <a:spLocks noGrp="1"/>
          </p:cNvSpPr>
          <p:nvPr>
            <p:ph type="sldNum" sz="quarter" idx="12"/>
          </p:nvPr>
        </p:nvSpPr>
        <p:spPr/>
        <p:txBody>
          <a:bodyPr/>
          <a:lstStyle/>
          <a:p>
            <a:fld id="{3FCE420A-EFF4-9442-88DA-D483459E5644}"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2" name="Group 2">
            <a:extLst>
              <a:ext uri="{FF2B5EF4-FFF2-40B4-BE49-F238E27FC236}">
                <a16:creationId xmlns:a16="http://schemas.microsoft.com/office/drawing/2014/main" id="{2929D7C6-3C53-8B44-AFED-19E5EEEF9666}"/>
              </a:ext>
            </a:extLst>
          </p:cNvPr>
          <p:cNvGrpSpPr>
            <a:grpSpLocks/>
          </p:cNvGrpSpPr>
          <p:nvPr/>
        </p:nvGrpSpPr>
        <p:grpSpPr bwMode="auto">
          <a:xfrm>
            <a:off x="1301750" y="1208088"/>
            <a:ext cx="5530850" cy="5245100"/>
            <a:chOff x="398" y="129"/>
            <a:chExt cx="3484" cy="3304"/>
          </a:xfrm>
        </p:grpSpPr>
        <p:sp>
          <p:nvSpPr>
            <p:cNvPr id="22537" name="Freeform 3">
              <a:extLst>
                <a:ext uri="{FF2B5EF4-FFF2-40B4-BE49-F238E27FC236}">
                  <a16:creationId xmlns:a16="http://schemas.microsoft.com/office/drawing/2014/main" id="{5768F8E5-3F7D-0F4D-B79B-F361A7D45074}"/>
                </a:ext>
              </a:extLst>
            </p:cNvPr>
            <p:cNvSpPr>
              <a:spLocks/>
            </p:cNvSpPr>
            <p:nvPr/>
          </p:nvSpPr>
          <p:spPr bwMode="auto">
            <a:xfrm>
              <a:off x="2031" y="2058"/>
              <a:ext cx="1794" cy="933"/>
            </a:xfrm>
            <a:custGeom>
              <a:avLst/>
              <a:gdLst>
                <a:gd name="T0" fmla="*/ 6 w 1794"/>
                <a:gd name="T1" fmla="*/ 483 h 933"/>
                <a:gd name="T2" fmla="*/ 108 w 1794"/>
                <a:gd name="T3" fmla="*/ 125 h 933"/>
                <a:gd name="T4" fmla="*/ 559 w 1794"/>
                <a:gd name="T5" fmla="*/ 100 h 933"/>
                <a:gd name="T6" fmla="*/ 1128 w 1794"/>
                <a:gd name="T7" fmla="*/ 29 h 933"/>
                <a:gd name="T8" fmla="*/ 1716 w 1794"/>
                <a:gd name="T9" fmla="*/ 275 h 933"/>
                <a:gd name="T10" fmla="*/ 1596 w 1794"/>
                <a:gd name="T11" fmla="*/ 827 h 933"/>
                <a:gd name="T12" fmla="*/ 1380 w 1794"/>
                <a:gd name="T13" fmla="*/ 911 h 933"/>
                <a:gd name="T14" fmla="*/ 840 w 1794"/>
                <a:gd name="T15" fmla="*/ 929 h 933"/>
                <a:gd name="T16" fmla="*/ 414 w 1794"/>
                <a:gd name="T17" fmla="*/ 911 h 933"/>
                <a:gd name="T18" fmla="*/ 143 w 1794"/>
                <a:gd name="T19" fmla="*/ 832 h 933"/>
                <a:gd name="T20" fmla="*/ 6 w 1794"/>
                <a:gd name="T21" fmla="*/ 483 h 9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94"/>
                <a:gd name="T34" fmla="*/ 0 h 933"/>
                <a:gd name="T35" fmla="*/ 1794 w 1794"/>
                <a:gd name="T36" fmla="*/ 933 h 9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94" h="933">
                  <a:moveTo>
                    <a:pt x="6" y="483"/>
                  </a:moveTo>
                  <a:cubicBezTo>
                    <a:pt x="0" y="365"/>
                    <a:pt x="16" y="189"/>
                    <a:pt x="108" y="125"/>
                  </a:cubicBezTo>
                  <a:cubicBezTo>
                    <a:pt x="200" y="61"/>
                    <a:pt x="389" y="116"/>
                    <a:pt x="559" y="100"/>
                  </a:cubicBezTo>
                  <a:cubicBezTo>
                    <a:pt x="729" y="84"/>
                    <a:pt x="935" y="0"/>
                    <a:pt x="1128" y="29"/>
                  </a:cubicBezTo>
                  <a:cubicBezTo>
                    <a:pt x="1321" y="58"/>
                    <a:pt x="1638" y="142"/>
                    <a:pt x="1716" y="275"/>
                  </a:cubicBezTo>
                  <a:cubicBezTo>
                    <a:pt x="1794" y="408"/>
                    <a:pt x="1652" y="721"/>
                    <a:pt x="1596" y="827"/>
                  </a:cubicBezTo>
                  <a:cubicBezTo>
                    <a:pt x="1540" y="933"/>
                    <a:pt x="1506" y="894"/>
                    <a:pt x="1380" y="911"/>
                  </a:cubicBezTo>
                  <a:cubicBezTo>
                    <a:pt x="1254" y="928"/>
                    <a:pt x="1001" y="929"/>
                    <a:pt x="840" y="929"/>
                  </a:cubicBezTo>
                  <a:cubicBezTo>
                    <a:pt x="679" y="929"/>
                    <a:pt x="530" y="927"/>
                    <a:pt x="414" y="911"/>
                  </a:cubicBezTo>
                  <a:cubicBezTo>
                    <a:pt x="298" y="895"/>
                    <a:pt x="211" y="903"/>
                    <a:pt x="143" y="832"/>
                  </a:cubicBezTo>
                  <a:cubicBezTo>
                    <a:pt x="75" y="761"/>
                    <a:pt x="4" y="624"/>
                    <a:pt x="6" y="483"/>
                  </a:cubicBez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538" name="Freeform 4">
              <a:extLst>
                <a:ext uri="{FF2B5EF4-FFF2-40B4-BE49-F238E27FC236}">
                  <a16:creationId xmlns:a16="http://schemas.microsoft.com/office/drawing/2014/main" id="{56A8BF42-BC33-CC47-BE16-B20AEBCE6EE1}"/>
                </a:ext>
              </a:extLst>
            </p:cNvPr>
            <p:cNvSpPr>
              <a:spLocks/>
            </p:cNvSpPr>
            <p:nvPr/>
          </p:nvSpPr>
          <p:spPr bwMode="auto">
            <a:xfrm>
              <a:off x="1090" y="1594"/>
              <a:ext cx="1443" cy="816"/>
            </a:xfrm>
            <a:custGeom>
              <a:avLst/>
              <a:gdLst>
                <a:gd name="T0" fmla="*/ 0 w 1443"/>
                <a:gd name="T1" fmla="*/ 0 h 816"/>
                <a:gd name="T2" fmla="*/ 1076 w 1443"/>
                <a:gd name="T3" fmla="*/ 782 h 816"/>
                <a:gd name="T4" fmla="*/ 1320 w 1443"/>
                <a:gd name="T5" fmla="*/ 788 h 816"/>
                <a:gd name="T6" fmla="*/ 1443 w 1443"/>
                <a:gd name="T7" fmla="*/ 5 h 816"/>
                <a:gd name="T8" fmla="*/ 0 w 1443"/>
                <a:gd name="T9" fmla="*/ 0 h 816"/>
                <a:gd name="T10" fmla="*/ 0 60000 65536"/>
                <a:gd name="T11" fmla="*/ 0 60000 65536"/>
                <a:gd name="T12" fmla="*/ 0 60000 65536"/>
                <a:gd name="T13" fmla="*/ 0 60000 65536"/>
                <a:gd name="T14" fmla="*/ 0 60000 65536"/>
                <a:gd name="T15" fmla="*/ 0 w 1443"/>
                <a:gd name="T16" fmla="*/ 0 h 816"/>
                <a:gd name="T17" fmla="*/ 1443 w 1443"/>
                <a:gd name="T18" fmla="*/ 816 h 816"/>
              </a:gdLst>
              <a:ahLst/>
              <a:cxnLst>
                <a:cxn ang="T10">
                  <a:pos x="T0" y="T1"/>
                </a:cxn>
                <a:cxn ang="T11">
                  <a:pos x="T2" y="T3"/>
                </a:cxn>
                <a:cxn ang="T12">
                  <a:pos x="T4" y="T5"/>
                </a:cxn>
                <a:cxn ang="T13">
                  <a:pos x="T6" y="T7"/>
                </a:cxn>
                <a:cxn ang="T14">
                  <a:pos x="T8" y="T9"/>
                </a:cxn>
              </a:cxnLst>
              <a:rect l="T15" t="T16" r="T17" b="T18"/>
              <a:pathLst>
                <a:path w="1443" h="816">
                  <a:moveTo>
                    <a:pt x="0" y="0"/>
                  </a:moveTo>
                  <a:cubicBezTo>
                    <a:pt x="571" y="285"/>
                    <a:pt x="856" y="408"/>
                    <a:pt x="1076" y="782"/>
                  </a:cubicBezTo>
                  <a:cubicBezTo>
                    <a:pt x="1185" y="775"/>
                    <a:pt x="1220" y="816"/>
                    <a:pt x="1320" y="788"/>
                  </a:cubicBezTo>
                  <a:cubicBezTo>
                    <a:pt x="1264" y="347"/>
                    <a:pt x="1276" y="352"/>
                    <a:pt x="1443" y="5"/>
                  </a:cubicBezTo>
                  <a:cubicBezTo>
                    <a:pt x="867" y="5"/>
                    <a:pt x="233" y="0"/>
                    <a:pt x="0" y="0"/>
                  </a:cubicBezTo>
                  <a:close/>
                </a:path>
              </a:pathLst>
            </a:custGeom>
            <a:gradFill rotWithShape="1">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9" name="Rectangle 5">
              <a:extLst>
                <a:ext uri="{FF2B5EF4-FFF2-40B4-BE49-F238E27FC236}">
                  <a16:creationId xmlns:a16="http://schemas.microsoft.com/office/drawing/2014/main" id="{D34C5BEA-F7D2-5645-BB49-6B259934B08E}"/>
                </a:ext>
              </a:extLst>
            </p:cNvPr>
            <p:cNvSpPr>
              <a:spLocks noChangeArrowheads="1"/>
            </p:cNvSpPr>
            <p:nvPr/>
          </p:nvSpPr>
          <p:spPr bwMode="auto">
            <a:xfrm>
              <a:off x="1084" y="129"/>
              <a:ext cx="1460" cy="1470"/>
            </a:xfrm>
            <a:prstGeom prst="rect">
              <a:avLst/>
            </a:prstGeom>
            <a:solidFill>
              <a:schemeClr val="accent1"/>
            </a:solidFill>
            <a:ln w="19050">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540" name="Oval 6">
              <a:extLst>
                <a:ext uri="{FF2B5EF4-FFF2-40B4-BE49-F238E27FC236}">
                  <a16:creationId xmlns:a16="http://schemas.microsoft.com/office/drawing/2014/main" id="{0A2DEFD8-10DE-1740-A759-6DD1BC4D5EF3}"/>
                </a:ext>
              </a:extLst>
            </p:cNvPr>
            <p:cNvSpPr>
              <a:spLocks noChangeArrowheads="1"/>
            </p:cNvSpPr>
            <p:nvPr/>
          </p:nvSpPr>
          <p:spPr bwMode="auto">
            <a:xfrm>
              <a:off x="1163" y="162"/>
              <a:ext cx="1320" cy="381"/>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541" name="Freeform 7">
              <a:extLst>
                <a:ext uri="{FF2B5EF4-FFF2-40B4-BE49-F238E27FC236}">
                  <a16:creationId xmlns:a16="http://schemas.microsoft.com/office/drawing/2014/main" id="{40BA30E0-1B68-F945-9956-9E2D9151EF1A}"/>
                </a:ext>
              </a:extLst>
            </p:cNvPr>
            <p:cNvSpPr>
              <a:spLocks/>
            </p:cNvSpPr>
            <p:nvPr/>
          </p:nvSpPr>
          <p:spPr bwMode="auto">
            <a:xfrm>
              <a:off x="2433" y="2249"/>
              <a:ext cx="342" cy="186"/>
            </a:xfrm>
            <a:custGeom>
              <a:avLst/>
              <a:gdLst>
                <a:gd name="T0" fmla="*/ 0 w 342"/>
                <a:gd name="T1" fmla="*/ 186 h 186"/>
                <a:gd name="T2" fmla="*/ 342 w 342"/>
                <a:gd name="T3" fmla="*/ 0 h 186"/>
                <a:gd name="T4" fmla="*/ 0 60000 65536"/>
                <a:gd name="T5" fmla="*/ 0 60000 65536"/>
                <a:gd name="T6" fmla="*/ 0 w 342"/>
                <a:gd name="T7" fmla="*/ 0 h 186"/>
                <a:gd name="T8" fmla="*/ 342 w 342"/>
                <a:gd name="T9" fmla="*/ 186 h 186"/>
              </a:gdLst>
              <a:ahLst/>
              <a:cxnLst>
                <a:cxn ang="T4">
                  <a:pos x="T0" y="T1"/>
                </a:cxn>
                <a:cxn ang="T5">
                  <a:pos x="T2" y="T3"/>
                </a:cxn>
              </a:cxnLst>
              <a:rect l="T6" t="T7" r="T8" b="T9"/>
              <a:pathLst>
                <a:path w="342" h="186">
                  <a:moveTo>
                    <a:pt x="0" y="186"/>
                  </a:moveTo>
                  <a:lnTo>
                    <a:pt x="342" y="0"/>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22542" name="Group 8">
              <a:extLst>
                <a:ext uri="{FF2B5EF4-FFF2-40B4-BE49-F238E27FC236}">
                  <a16:creationId xmlns:a16="http://schemas.microsoft.com/office/drawing/2014/main" id="{5F47C2DE-E158-2E42-A180-A25DBCD931FD}"/>
                </a:ext>
              </a:extLst>
            </p:cNvPr>
            <p:cNvGrpSpPr>
              <a:grpSpLocks/>
            </p:cNvGrpSpPr>
            <p:nvPr/>
          </p:nvGrpSpPr>
          <p:grpSpPr bwMode="auto">
            <a:xfrm>
              <a:off x="2122" y="2359"/>
              <a:ext cx="316" cy="147"/>
              <a:chOff x="3600" y="219"/>
              <a:chExt cx="360" cy="175"/>
            </a:xfrm>
          </p:grpSpPr>
          <p:sp>
            <p:nvSpPr>
              <p:cNvPr id="22687" name="Oval 9">
                <a:extLst>
                  <a:ext uri="{FF2B5EF4-FFF2-40B4-BE49-F238E27FC236}">
                    <a16:creationId xmlns:a16="http://schemas.microsoft.com/office/drawing/2014/main" id="{70E48923-2471-A344-BD3D-70E938EB5E68}"/>
                  </a:ext>
                </a:extLst>
              </p:cNvPr>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688" name="Line 10">
                <a:extLst>
                  <a:ext uri="{FF2B5EF4-FFF2-40B4-BE49-F238E27FC236}">
                    <a16:creationId xmlns:a16="http://schemas.microsoft.com/office/drawing/2014/main" id="{CC7F7CE2-F9CF-5D4A-9F3F-724EDD4D6FEF}"/>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89" name="Line 11">
                <a:extLst>
                  <a:ext uri="{FF2B5EF4-FFF2-40B4-BE49-F238E27FC236}">
                    <a16:creationId xmlns:a16="http://schemas.microsoft.com/office/drawing/2014/main" id="{501E787A-F003-BB49-A91A-5BC60136A8E3}"/>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90" name="Rectangle 12">
                <a:extLst>
                  <a:ext uri="{FF2B5EF4-FFF2-40B4-BE49-F238E27FC236}">
                    <a16:creationId xmlns:a16="http://schemas.microsoft.com/office/drawing/2014/main" id="{8E1FB8B6-C07E-AC4B-818F-CE5642B37B73}"/>
                  </a:ext>
                </a:extLst>
              </p:cNvPr>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Times New Roman" panose="02020603050405020304" pitchFamily="18" charset="0"/>
                </a:endParaRPr>
              </a:p>
            </p:txBody>
          </p:sp>
          <p:sp>
            <p:nvSpPr>
              <p:cNvPr id="22691" name="Oval 13">
                <a:extLst>
                  <a:ext uri="{FF2B5EF4-FFF2-40B4-BE49-F238E27FC236}">
                    <a16:creationId xmlns:a16="http://schemas.microsoft.com/office/drawing/2014/main" id="{DBC3887A-7086-BD49-A7D7-5A0A1332EC5F}"/>
                  </a:ext>
                </a:extLst>
              </p:cNvPr>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2692" name="Group 14">
                <a:extLst>
                  <a:ext uri="{FF2B5EF4-FFF2-40B4-BE49-F238E27FC236}">
                    <a16:creationId xmlns:a16="http://schemas.microsoft.com/office/drawing/2014/main" id="{4128605B-1DE7-CF46-A32D-1A814119AE95}"/>
                  </a:ext>
                </a:extLst>
              </p:cNvPr>
              <p:cNvGrpSpPr>
                <a:grpSpLocks/>
              </p:cNvGrpSpPr>
              <p:nvPr/>
            </p:nvGrpSpPr>
            <p:grpSpPr bwMode="auto">
              <a:xfrm>
                <a:off x="3686" y="244"/>
                <a:ext cx="177" cy="66"/>
                <a:chOff x="2848" y="848"/>
                <a:chExt cx="140" cy="98"/>
              </a:xfrm>
            </p:grpSpPr>
            <p:sp>
              <p:nvSpPr>
                <p:cNvPr id="22697" name="Line 15">
                  <a:extLst>
                    <a:ext uri="{FF2B5EF4-FFF2-40B4-BE49-F238E27FC236}">
                      <a16:creationId xmlns:a16="http://schemas.microsoft.com/office/drawing/2014/main" id="{6D93EDC7-5079-1F40-A9F4-5F895D593DF6}"/>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98" name="Line 16">
                  <a:extLst>
                    <a:ext uri="{FF2B5EF4-FFF2-40B4-BE49-F238E27FC236}">
                      <a16:creationId xmlns:a16="http://schemas.microsoft.com/office/drawing/2014/main" id="{2A0EEC85-2F58-5E49-8094-3E5C5F38D9C0}"/>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99" name="Line 17">
                  <a:extLst>
                    <a:ext uri="{FF2B5EF4-FFF2-40B4-BE49-F238E27FC236}">
                      <a16:creationId xmlns:a16="http://schemas.microsoft.com/office/drawing/2014/main" id="{9E28235D-A99F-A242-B74A-A216E6E818CC}"/>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693" name="Group 18">
                <a:extLst>
                  <a:ext uri="{FF2B5EF4-FFF2-40B4-BE49-F238E27FC236}">
                    <a16:creationId xmlns:a16="http://schemas.microsoft.com/office/drawing/2014/main" id="{7BD800FF-992B-D640-9694-C8E3A9404D7E}"/>
                  </a:ext>
                </a:extLst>
              </p:cNvPr>
              <p:cNvGrpSpPr>
                <a:grpSpLocks/>
              </p:cNvGrpSpPr>
              <p:nvPr/>
            </p:nvGrpSpPr>
            <p:grpSpPr bwMode="auto">
              <a:xfrm flipV="1">
                <a:off x="3686" y="243"/>
                <a:ext cx="177" cy="66"/>
                <a:chOff x="2848" y="848"/>
                <a:chExt cx="140" cy="98"/>
              </a:xfrm>
            </p:grpSpPr>
            <p:sp>
              <p:nvSpPr>
                <p:cNvPr id="22694" name="Line 19">
                  <a:extLst>
                    <a:ext uri="{FF2B5EF4-FFF2-40B4-BE49-F238E27FC236}">
                      <a16:creationId xmlns:a16="http://schemas.microsoft.com/office/drawing/2014/main" id="{8C625C20-28FE-604A-9412-34A725930EDB}"/>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95" name="Line 20">
                  <a:extLst>
                    <a:ext uri="{FF2B5EF4-FFF2-40B4-BE49-F238E27FC236}">
                      <a16:creationId xmlns:a16="http://schemas.microsoft.com/office/drawing/2014/main" id="{6BAFB222-FFA2-D040-9427-D8F791671694}"/>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96" name="Line 21">
                  <a:extLst>
                    <a:ext uri="{FF2B5EF4-FFF2-40B4-BE49-F238E27FC236}">
                      <a16:creationId xmlns:a16="http://schemas.microsoft.com/office/drawing/2014/main" id="{1B947814-BDF5-A943-A6D1-87FEF765FBD0}"/>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2543" name="Group 22">
              <a:extLst>
                <a:ext uri="{FF2B5EF4-FFF2-40B4-BE49-F238E27FC236}">
                  <a16:creationId xmlns:a16="http://schemas.microsoft.com/office/drawing/2014/main" id="{5A3C53BE-FD44-CC43-B982-B316505234C2}"/>
                </a:ext>
              </a:extLst>
            </p:cNvPr>
            <p:cNvGrpSpPr>
              <a:grpSpLocks/>
            </p:cNvGrpSpPr>
            <p:nvPr/>
          </p:nvGrpSpPr>
          <p:grpSpPr bwMode="auto">
            <a:xfrm>
              <a:off x="2344" y="2761"/>
              <a:ext cx="316" cy="147"/>
              <a:chOff x="3600" y="219"/>
              <a:chExt cx="360" cy="175"/>
            </a:xfrm>
          </p:grpSpPr>
          <p:sp>
            <p:nvSpPr>
              <p:cNvPr id="22674" name="Oval 23">
                <a:extLst>
                  <a:ext uri="{FF2B5EF4-FFF2-40B4-BE49-F238E27FC236}">
                    <a16:creationId xmlns:a16="http://schemas.microsoft.com/office/drawing/2014/main" id="{4036E405-65AF-3146-985E-089F72A4C6D0}"/>
                  </a:ext>
                </a:extLst>
              </p:cNvPr>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675" name="Line 24">
                <a:extLst>
                  <a:ext uri="{FF2B5EF4-FFF2-40B4-BE49-F238E27FC236}">
                    <a16:creationId xmlns:a16="http://schemas.microsoft.com/office/drawing/2014/main" id="{D283DEDB-F33E-934A-BAD7-FE9932D36333}"/>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76" name="Line 25">
                <a:extLst>
                  <a:ext uri="{FF2B5EF4-FFF2-40B4-BE49-F238E27FC236}">
                    <a16:creationId xmlns:a16="http://schemas.microsoft.com/office/drawing/2014/main" id="{13454BA5-9C2C-5A4B-A499-DA7C6BB71FF2}"/>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77" name="Rectangle 26">
                <a:extLst>
                  <a:ext uri="{FF2B5EF4-FFF2-40B4-BE49-F238E27FC236}">
                    <a16:creationId xmlns:a16="http://schemas.microsoft.com/office/drawing/2014/main" id="{457F085B-5DE6-FF49-8407-0419157D0CB4}"/>
                  </a:ext>
                </a:extLst>
              </p:cNvPr>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Times New Roman" panose="02020603050405020304" pitchFamily="18" charset="0"/>
                </a:endParaRPr>
              </a:p>
            </p:txBody>
          </p:sp>
          <p:sp>
            <p:nvSpPr>
              <p:cNvPr id="22678" name="Oval 27">
                <a:extLst>
                  <a:ext uri="{FF2B5EF4-FFF2-40B4-BE49-F238E27FC236}">
                    <a16:creationId xmlns:a16="http://schemas.microsoft.com/office/drawing/2014/main" id="{467C3864-C2E1-F64F-A878-9C8787D31DA2}"/>
                  </a:ext>
                </a:extLst>
              </p:cNvPr>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2679" name="Group 28">
                <a:extLst>
                  <a:ext uri="{FF2B5EF4-FFF2-40B4-BE49-F238E27FC236}">
                    <a16:creationId xmlns:a16="http://schemas.microsoft.com/office/drawing/2014/main" id="{777566C6-B90D-AA49-80EF-318F0E5A42A0}"/>
                  </a:ext>
                </a:extLst>
              </p:cNvPr>
              <p:cNvGrpSpPr>
                <a:grpSpLocks/>
              </p:cNvGrpSpPr>
              <p:nvPr/>
            </p:nvGrpSpPr>
            <p:grpSpPr bwMode="auto">
              <a:xfrm>
                <a:off x="3686" y="244"/>
                <a:ext cx="177" cy="66"/>
                <a:chOff x="2848" y="848"/>
                <a:chExt cx="140" cy="98"/>
              </a:xfrm>
            </p:grpSpPr>
            <p:sp>
              <p:nvSpPr>
                <p:cNvPr id="22684" name="Line 29">
                  <a:extLst>
                    <a:ext uri="{FF2B5EF4-FFF2-40B4-BE49-F238E27FC236}">
                      <a16:creationId xmlns:a16="http://schemas.microsoft.com/office/drawing/2014/main" id="{9CECD7E6-81F5-1843-9257-082CAD001FE5}"/>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85" name="Line 30">
                  <a:extLst>
                    <a:ext uri="{FF2B5EF4-FFF2-40B4-BE49-F238E27FC236}">
                      <a16:creationId xmlns:a16="http://schemas.microsoft.com/office/drawing/2014/main" id="{3F8A172A-617D-8848-B29A-580F44F6727B}"/>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86" name="Line 31">
                  <a:extLst>
                    <a:ext uri="{FF2B5EF4-FFF2-40B4-BE49-F238E27FC236}">
                      <a16:creationId xmlns:a16="http://schemas.microsoft.com/office/drawing/2014/main" id="{0FCB5961-B41B-D84F-9640-3699608DBB6F}"/>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680" name="Group 32">
                <a:extLst>
                  <a:ext uri="{FF2B5EF4-FFF2-40B4-BE49-F238E27FC236}">
                    <a16:creationId xmlns:a16="http://schemas.microsoft.com/office/drawing/2014/main" id="{0FB8F666-3BD1-4B4B-9247-A0BB2F32CEB8}"/>
                  </a:ext>
                </a:extLst>
              </p:cNvPr>
              <p:cNvGrpSpPr>
                <a:grpSpLocks/>
              </p:cNvGrpSpPr>
              <p:nvPr/>
            </p:nvGrpSpPr>
            <p:grpSpPr bwMode="auto">
              <a:xfrm flipV="1">
                <a:off x="3686" y="243"/>
                <a:ext cx="177" cy="66"/>
                <a:chOff x="2848" y="848"/>
                <a:chExt cx="140" cy="98"/>
              </a:xfrm>
            </p:grpSpPr>
            <p:sp>
              <p:nvSpPr>
                <p:cNvPr id="22681" name="Line 33">
                  <a:extLst>
                    <a:ext uri="{FF2B5EF4-FFF2-40B4-BE49-F238E27FC236}">
                      <a16:creationId xmlns:a16="http://schemas.microsoft.com/office/drawing/2014/main" id="{1EA57286-09F4-2441-808A-BF1464F02B18}"/>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82" name="Line 34">
                  <a:extLst>
                    <a:ext uri="{FF2B5EF4-FFF2-40B4-BE49-F238E27FC236}">
                      <a16:creationId xmlns:a16="http://schemas.microsoft.com/office/drawing/2014/main" id="{4E87CDF7-F052-B14B-B2DE-739749C9D827}"/>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83" name="Line 35">
                  <a:extLst>
                    <a:ext uri="{FF2B5EF4-FFF2-40B4-BE49-F238E27FC236}">
                      <a16:creationId xmlns:a16="http://schemas.microsoft.com/office/drawing/2014/main" id="{1B13819D-EB03-6E40-BEDE-CC35A470FB93}"/>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2544" name="Group 36">
              <a:extLst>
                <a:ext uri="{FF2B5EF4-FFF2-40B4-BE49-F238E27FC236}">
                  <a16:creationId xmlns:a16="http://schemas.microsoft.com/office/drawing/2014/main" id="{F3290E50-7692-8047-A22D-5302356D36FF}"/>
                </a:ext>
              </a:extLst>
            </p:cNvPr>
            <p:cNvGrpSpPr>
              <a:grpSpLocks/>
            </p:cNvGrpSpPr>
            <p:nvPr/>
          </p:nvGrpSpPr>
          <p:grpSpPr bwMode="auto">
            <a:xfrm>
              <a:off x="2769" y="2167"/>
              <a:ext cx="316" cy="147"/>
              <a:chOff x="3600" y="219"/>
              <a:chExt cx="360" cy="175"/>
            </a:xfrm>
          </p:grpSpPr>
          <p:sp>
            <p:nvSpPr>
              <p:cNvPr id="22661" name="Oval 37">
                <a:extLst>
                  <a:ext uri="{FF2B5EF4-FFF2-40B4-BE49-F238E27FC236}">
                    <a16:creationId xmlns:a16="http://schemas.microsoft.com/office/drawing/2014/main" id="{E0B47BAA-ADDA-BA4A-824C-5FFFCBF001BB}"/>
                  </a:ext>
                </a:extLst>
              </p:cNvPr>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662" name="Line 38">
                <a:extLst>
                  <a:ext uri="{FF2B5EF4-FFF2-40B4-BE49-F238E27FC236}">
                    <a16:creationId xmlns:a16="http://schemas.microsoft.com/office/drawing/2014/main" id="{EF99AF43-2907-0B4B-8592-094F665AE6BE}"/>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63" name="Line 39">
                <a:extLst>
                  <a:ext uri="{FF2B5EF4-FFF2-40B4-BE49-F238E27FC236}">
                    <a16:creationId xmlns:a16="http://schemas.microsoft.com/office/drawing/2014/main" id="{82757751-9FBE-0E4F-91A6-0631881FD978}"/>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64" name="Rectangle 40">
                <a:extLst>
                  <a:ext uri="{FF2B5EF4-FFF2-40B4-BE49-F238E27FC236}">
                    <a16:creationId xmlns:a16="http://schemas.microsoft.com/office/drawing/2014/main" id="{33A74533-26EF-5446-B6D7-AE91EF08925A}"/>
                  </a:ext>
                </a:extLst>
              </p:cNvPr>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Times New Roman" panose="02020603050405020304" pitchFamily="18" charset="0"/>
                </a:endParaRPr>
              </a:p>
            </p:txBody>
          </p:sp>
          <p:sp>
            <p:nvSpPr>
              <p:cNvPr id="22665" name="Oval 41">
                <a:extLst>
                  <a:ext uri="{FF2B5EF4-FFF2-40B4-BE49-F238E27FC236}">
                    <a16:creationId xmlns:a16="http://schemas.microsoft.com/office/drawing/2014/main" id="{1C38806E-F8E0-4949-BD2A-FF30734BA578}"/>
                  </a:ext>
                </a:extLst>
              </p:cNvPr>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2666" name="Group 42">
                <a:extLst>
                  <a:ext uri="{FF2B5EF4-FFF2-40B4-BE49-F238E27FC236}">
                    <a16:creationId xmlns:a16="http://schemas.microsoft.com/office/drawing/2014/main" id="{4F55FD9B-E476-B048-AD55-9DF5A7B0EAFC}"/>
                  </a:ext>
                </a:extLst>
              </p:cNvPr>
              <p:cNvGrpSpPr>
                <a:grpSpLocks/>
              </p:cNvGrpSpPr>
              <p:nvPr/>
            </p:nvGrpSpPr>
            <p:grpSpPr bwMode="auto">
              <a:xfrm>
                <a:off x="3686" y="244"/>
                <a:ext cx="177" cy="66"/>
                <a:chOff x="2848" y="848"/>
                <a:chExt cx="140" cy="98"/>
              </a:xfrm>
            </p:grpSpPr>
            <p:sp>
              <p:nvSpPr>
                <p:cNvPr id="22671" name="Line 43">
                  <a:extLst>
                    <a:ext uri="{FF2B5EF4-FFF2-40B4-BE49-F238E27FC236}">
                      <a16:creationId xmlns:a16="http://schemas.microsoft.com/office/drawing/2014/main" id="{646D1180-9A92-614B-A34C-21F86AE6FDB1}"/>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72" name="Line 44">
                  <a:extLst>
                    <a:ext uri="{FF2B5EF4-FFF2-40B4-BE49-F238E27FC236}">
                      <a16:creationId xmlns:a16="http://schemas.microsoft.com/office/drawing/2014/main" id="{E8DD4CA2-97CE-BD4F-9CB3-A628A29D9365}"/>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73" name="Line 45">
                  <a:extLst>
                    <a:ext uri="{FF2B5EF4-FFF2-40B4-BE49-F238E27FC236}">
                      <a16:creationId xmlns:a16="http://schemas.microsoft.com/office/drawing/2014/main" id="{DB64E638-9FB8-8540-850A-9F4188DF2D2C}"/>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667" name="Group 46">
                <a:extLst>
                  <a:ext uri="{FF2B5EF4-FFF2-40B4-BE49-F238E27FC236}">
                    <a16:creationId xmlns:a16="http://schemas.microsoft.com/office/drawing/2014/main" id="{443F04D3-AAC9-B542-8C9D-B0CCA1B4DE57}"/>
                  </a:ext>
                </a:extLst>
              </p:cNvPr>
              <p:cNvGrpSpPr>
                <a:grpSpLocks/>
              </p:cNvGrpSpPr>
              <p:nvPr/>
            </p:nvGrpSpPr>
            <p:grpSpPr bwMode="auto">
              <a:xfrm flipV="1">
                <a:off x="3686" y="243"/>
                <a:ext cx="177" cy="66"/>
                <a:chOff x="2848" y="848"/>
                <a:chExt cx="140" cy="98"/>
              </a:xfrm>
            </p:grpSpPr>
            <p:sp>
              <p:nvSpPr>
                <p:cNvPr id="22668" name="Line 47">
                  <a:extLst>
                    <a:ext uri="{FF2B5EF4-FFF2-40B4-BE49-F238E27FC236}">
                      <a16:creationId xmlns:a16="http://schemas.microsoft.com/office/drawing/2014/main" id="{B2CCA8F4-31F1-3D45-828D-8D6FFC750320}"/>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69" name="Line 48">
                  <a:extLst>
                    <a:ext uri="{FF2B5EF4-FFF2-40B4-BE49-F238E27FC236}">
                      <a16:creationId xmlns:a16="http://schemas.microsoft.com/office/drawing/2014/main" id="{090BD1DA-E654-7C44-B609-B650D70A87B7}"/>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70" name="Line 49">
                  <a:extLst>
                    <a:ext uri="{FF2B5EF4-FFF2-40B4-BE49-F238E27FC236}">
                      <a16:creationId xmlns:a16="http://schemas.microsoft.com/office/drawing/2014/main" id="{5CB2A8E9-6C56-5640-9D06-3129DEA03D7F}"/>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2545" name="Group 50">
              <a:extLst>
                <a:ext uri="{FF2B5EF4-FFF2-40B4-BE49-F238E27FC236}">
                  <a16:creationId xmlns:a16="http://schemas.microsoft.com/office/drawing/2014/main" id="{4E9CA7DB-0E15-5B44-960D-49D869710160}"/>
                </a:ext>
              </a:extLst>
            </p:cNvPr>
            <p:cNvGrpSpPr>
              <a:grpSpLocks/>
            </p:cNvGrpSpPr>
            <p:nvPr/>
          </p:nvGrpSpPr>
          <p:grpSpPr bwMode="auto">
            <a:xfrm>
              <a:off x="2720" y="2586"/>
              <a:ext cx="315" cy="147"/>
              <a:chOff x="3600" y="219"/>
              <a:chExt cx="360" cy="175"/>
            </a:xfrm>
          </p:grpSpPr>
          <p:sp>
            <p:nvSpPr>
              <p:cNvPr id="22648" name="Oval 51">
                <a:extLst>
                  <a:ext uri="{FF2B5EF4-FFF2-40B4-BE49-F238E27FC236}">
                    <a16:creationId xmlns:a16="http://schemas.microsoft.com/office/drawing/2014/main" id="{AA260366-7148-C046-8B4F-6153159AC65D}"/>
                  </a:ext>
                </a:extLst>
              </p:cNvPr>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649" name="Line 52">
                <a:extLst>
                  <a:ext uri="{FF2B5EF4-FFF2-40B4-BE49-F238E27FC236}">
                    <a16:creationId xmlns:a16="http://schemas.microsoft.com/office/drawing/2014/main" id="{32A8F8A5-6494-3947-8A00-39A000274413}"/>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50" name="Line 53">
                <a:extLst>
                  <a:ext uri="{FF2B5EF4-FFF2-40B4-BE49-F238E27FC236}">
                    <a16:creationId xmlns:a16="http://schemas.microsoft.com/office/drawing/2014/main" id="{2E24DD7A-1DF3-084A-96D7-376EF86267D4}"/>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51" name="Rectangle 54">
                <a:extLst>
                  <a:ext uri="{FF2B5EF4-FFF2-40B4-BE49-F238E27FC236}">
                    <a16:creationId xmlns:a16="http://schemas.microsoft.com/office/drawing/2014/main" id="{7D601616-8849-3342-A05C-2DF3107D5E5C}"/>
                  </a:ext>
                </a:extLst>
              </p:cNvPr>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Times New Roman" panose="02020603050405020304" pitchFamily="18" charset="0"/>
                </a:endParaRPr>
              </a:p>
            </p:txBody>
          </p:sp>
          <p:sp>
            <p:nvSpPr>
              <p:cNvPr id="22652" name="Oval 55">
                <a:extLst>
                  <a:ext uri="{FF2B5EF4-FFF2-40B4-BE49-F238E27FC236}">
                    <a16:creationId xmlns:a16="http://schemas.microsoft.com/office/drawing/2014/main" id="{BE8B995E-438A-CB4D-87BC-D1A5233AF6D8}"/>
                  </a:ext>
                </a:extLst>
              </p:cNvPr>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2653" name="Group 56">
                <a:extLst>
                  <a:ext uri="{FF2B5EF4-FFF2-40B4-BE49-F238E27FC236}">
                    <a16:creationId xmlns:a16="http://schemas.microsoft.com/office/drawing/2014/main" id="{637F961B-1ED7-8049-959D-BED5E1BCD2EA}"/>
                  </a:ext>
                </a:extLst>
              </p:cNvPr>
              <p:cNvGrpSpPr>
                <a:grpSpLocks/>
              </p:cNvGrpSpPr>
              <p:nvPr/>
            </p:nvGrpSpPr>
            <p:grpSpPr bwMode="auto">
              <a:xfrm>
                <a:off x="3686" y="244"/>
                <a:ext cx="177" cy="66"/>
                <a:chOff x="2848" y="848"/>
                <a:chExt cx="140" cy="98"/>
              </a:xfrm>
            </p:grpSpPr>
            <p:sp>
              <p:nvSpPr>
                <p:cNvPr id="22658" name="Line 57">
                  <a:extLst>
                    <a:ext uri="{FF2B5EF4-FFF2-40B4-BE49-F238E27FC236}">
                      <a16:creationId xmlns:a16="http://schemas.microsoft.com/office/drawing/2014/main" id="{0C85CDEA-BE8B-BF4A-8BCC-D0ADA9836EE2}"/>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59" name="Line 58">
                  <a:extLst>
                    <a:ext uri="{FF2B5EF4-FFF2-40B4-BE49-F238E27FC236}">
                      <a16:creationId xmlns:a16="http://schemas.microsoft.com/office/drawing/2014/main" id="{4E6BAB7F-86AA-DC4F-8134-C103E963F15A}"/>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60" name="Line 59">
                  <a:extLst>
                    <a:ext uri="{FF2B5EF4-FFF2-40B4-BE49-F238E27FC236}">
                      <a16:creationId xmlns:a16="http://schemas.microsoft.com/office/drawing/2014/main" id="{FBA0CB75-11DF-F442-8A59-38C271E052BD}"/>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654" name="Group 60">
                <a:extLst>
                  <a:ext uri="{FF2B5EF4-FFF2-40B4-BE49-F238E27FC236}">
                    <a16:creationId xmlns:a16="http://schemas.microsoft.com/office/drawing/2014/main" id="{C22DD83F-82ED-9B4A-B416-A5BEE5EF0D62}"/>
                  </a:ext>
                </a:extLst>
              </p:cNvPr>
              <p:cNvGrpSpPr>
                <a:grpSpLocks/>
              </p:cNvGrpSpPr>
              <p:nvPr/>
            </p:nvGrpSpPr>
            <p:grpSpPr bwMode="auto">
              <a:xfrm flipV="1">
                <a:off x="3686" y="243"/>
                <a:ext cx="177" cy="66"/>
                <a:chOff x="2848" y="848"/>
                <a:chExt cx="140" cy="98"/>
              </a:xfrm>
            </p:grpSpPr>
            <p:sp>
              <p:nvSpPr>
                <p:cNvPr id="22655" name="Line 61">
                  <a:extLst>
                    <a:ext uri="{FF2B5EF4-FFF2-40B4-BE49-F238E27FC236}">
                      <a16:creationId xmlns:a16="http://schemas.microsoft.com/office/drawing/2014/main" id="{5C7FD11B-8FFF-FB48-B645-4AFBC7F6AB7A}"/>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56" name="Line 62">
                  <a:extLst>
                    <a:ext uri="{FF2B5EF4-FFF2-40B4-BE49-F238E27FC236}">
                      <a16:creationId xmlns:a16="http://schemas.microsoft.com/office/drawing/2014/main" id="{A827D6C8-C5BB-D447-9D41-20F35E8ED20D}"/>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57" name="Line 63">
                  <a:extLst>
                    <a:ext uri="{FF2B5EF4-FFF2-40B4-BE49-F238E27FC236}">
                      <a16:creationId xmlns:a16="http://schemas.microsoft.com/office/drawing/2014/main" id="{7A3AC8B6-894F-D14E-985A-DB186E028E85}"/>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2546" name="Group 64">
              <a:extLst>
                <a:ext uri="{FF2B5EF4-FFF2-40B4-BE49-F238E27FC236}">
                  <a16:creationId xmlns:a16="http://schemas.microsoft.com/office/drawing/2014/main" id="{5DCB6B11-E262-284E-A620-4BFDA22FC58B}"/>
                </a:ext>
              </a:extLst>
            </p:cNvPr>
            <p:cNvGrpSpPr>
              <a:grpSpLocks/>
            </p:cNvGrpSpPr>
            <p:nvPr/>
          </p:nvGrpSpPr>
          <p:grpSpPr bwMode="auto">
            <a:xfrm>
              <a:off x="3120" y="2773"/>
              <a:ext cx="316" cy="147"/>
              <a:chOff x="3600" y="219"/>
              <a:chExt cx="360" cy="175"/>
            </a:xfrm>
          </p:grpSpPr>
          <p:sp>
            <p:nvSpPr>
              <p:cNvPr id="22635" name="Oval 65">
                <a:extLst>
                  <a:ext uri="{FF2B5EF4-FFF2-40B4-BE49-F238E27FC236}">
                    <a16:creationId xmlns:a16="http://schemas.microsoft.com/office/drawing/2014/main" id="{A41E5FE1-8337-7948-8362-A879B981F29A}"/>
                  </a:ext>
                </a:extLst>
              </p:cNvPr>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636" name="Line 66">
                <a:extLst>
                  <a:ext uri="{FF2B5EF4-FFF2-40B4-BE49-F238E27FC236}">
                    <a16:creationId xmlns:a16="http://schemas.microsoft.com/office/drawing/2014/main" id="{45EAD7D3-156F-DD42-AD07-35643020EB2E}"/>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37" name="Line 67">
                <a:extLst>
                  <a:ext uri="{FF2B5EF4-FFF2-40B4-BE49-F238E27FC236}">
                    <a16:creationId xmlns:a16="http://schemas.microsoft.com/office/drawing/2014/main" id="{0B1E36D2-FFE8-EC4F-9A93-6F494E187482}"/>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38" name="Rectangle 68">
                <a:extLst>
                  <a:ext uri="{FF2B5EF4-FFF2-40B4-BE49-F238E27FC236}">
                    <a16:creationId xmlns:a16="http://schemas.microsoft.com/office/drawing/2014/main" id="{C236FE44-F610-1948-94EE-59037DFF6512}"/>
                  </a:ext>
                </a:extLst>
              </p:cNvPr>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Times New Roman" panose="02020603050405020304" pitchFamily="18" charset="0"/>
                </a:endParaRPr>
              </a:p>
            </p:txBody>
          </p:sp>
          <p:sp>
            <p:nvSpPr>
              <p:cNvPr id="22639" name="Oval 69">
                <a:extLst>
                  <a:ext uri="{FF2B5EF4-FFF2-40B4-BE49-F238E27FC236}">
                    <a16:creationId xmlns:a16="http://schemas.microsoft.com/office/drawing/2014/main" id="{DA21091B-933C-D74C-B8D1-4C7B6E48A44D}"/>
                  </a:ext>
                </a:extLst>
              </p:cNvPr>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2640" name="Group 70">
                <a:extLst>
                  <a:ext uri="{FF2B5EF4-FFF2-40B4-BE49-F238E27FC236}">
                    <a16:creationId xmlns:a16="http://schemas.microsoft.com/office/drawing/2014/main" id="{1D32E53C-B46A-A143-B067-45C203FC8E47}"/>
                  </a:ext>
                </a:extLst>
              </p:cNvPr>
              <p:cNvGrpSpPr>
                <a:grpSpLocks/>
              </p:cNvGrpSpPr>
              <p:nvPr/>
            </p:nvGrpSpPr>
            <p:grpSpPr bwMode="auto">
              <a:xfrm>
                <a:off x="3686" y="244"/>
                <a:ext cx="177" cy="66"/>
                <a:chOff x="2848" y="848"/>
                <a:chExt cx="140" cy="98"/>
              </a:xfrm>
            </p:grpSpPr>
            <p:sp>
              <p:nvSpPr>
                <p:cNvPr id="22645" name="Line 71">
                  <a:extLst>
                    <a:ext uri="{FF2B5EF4-FFF2-40B4-BE49-F238E27FC236}">
                      <a16:creationId xmlns:a16="http://schemas.microsoft.com/office/drawing/2014/main" id="{2BCFB781-C041-5D48-97BD-2713860D50CC}"/>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46" name="Line 72">
                  <a:extLst>
                    <a:ext uri="{FF2B5EF4-FFF2-40B4-BE49-F238E27FC236}">
                      <a16:creationId xmlns:a16="http://schemas.microsoft.com/office/drawing/2014/main" id="{CD21D4C4-7199-9A4B-8941-95D1A14379BF}"/>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47" name="Line 73">
                  <a:extLst>
                    <a:ext uri="{FF2B5EF4-FFF2-40B4-BE49-F238E27FC236}">
                      <a16:creationId xmlns:a16="http://schemas.microsoft.com/office/drawing/2014/main" id="{895D8C63-AD7B-F045-83CC-016556BC26D2}"/>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641" name="Group 74">
                <a:extLst>
                  <a:ext uri="{FF2B5EF4-FFF2-40B4-BE49-F238E27FC236}">
                    <a16:creationId xmlns:a16="http://schemas.microsoft.com/office/drawing/2014/main" id="{8C8F785A-E30A-5249-B225-768F6AB0E468}"/>
                  </a:ext>
                </a:extLst>
              </p:cNvPr>
              <p:cNvGrpSpPr>
                <a:grpSpLocks/>
              </p:cNvGrpSpPr>
              <p:nvPr/>
            </p:nvGrpSpPr>
            <p:grpSpPr bwMode="auto">
              <a:xfrm flipV="1">
                <a:off x="3686" y="243"/>
                <a:ext cx="177" cy="66"/>
                <a:chOff x="2848" y="848"/>
                <a:chExt cx="140" cy="98"/>
              </a:xfrm>
            </p:grpSpPr>
            <p:sp>
              <p:nvSpPr>
                <p:cNvPr id="22642" name="Line 75">
                  <a:extLst>
                    <a:ext uri="{FF2B5EF4-FFF2-40B4-BE49-F238E27FC236}">
                      <a16:creationId xmlns:a16="http://schemas.microsoft.com/office/drawing/2014/main" id="{EB0702C8-4553-0C40-A7F2-D7B5A0351FB4}"/>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43" name="Line 76">
                  <a:extLst>
                    <a:ext uri="{FF2B5EF4-FFF2-40B4-BE49-F238E27FC236}">
                      <a16:creationId xmlns:a16="http://schemas.microsoft.com/office/drawing/2014/main" id="{5903E41C-A363-6A4D-AACE-C994954C21F5}"/>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44" name="Line 77">
                  <a:extLst>
                    <a:ext uri="{FF2B5EF4-FFF2-40B4-BE49-F238E27FC236}">
                      <a16:creationId xmlns:a16="http://schemas.microsoft.com/office/drawing/2014/main" id="{0DC31649-49B5-824B-830B-3091431B7737}"/>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2547" name="Group 78">
              <a:extLst>
                <a:ext uri="{FF2B5EF4-FFF2-40B4-BE49-F238E27FC236}">
                  <a16:creationId xmlns:a16="http://schemas.microsoft.com/office/drawing/2014/main" id="{3D3D4FA6-3579-B546-ABB6-FE8974997E9B}"/>
                </a:ext>
              </a:extLst>
            </p:cNvPr>
            <p:cNvGrpSpPr>
              <a:grpSpLocks/>
            </p:cNvGrpSpPr>
            <p:nvPr/>
          </p:nvGrpSpPr>
          <p:grpSpPr bwMode="auto">
            <a:xfrm>
              <a:off x="3400" y="2360"/>
              <a:ext cx="316" cy="147"/>
              <a:chOff x="3600" y="219"/>
              <a:chExt cx="360" cy="175"/>
            </a:xfrm>
          </p:grpSpPr>
          <p:sp>
            <p:nvSpPr>
              <p:cNvPr id="22622" name="Oval 79">
                <a:extLst>
                  <a:ext uri="{FF2B5EF4-FFF2-40B4-BE49-F238E27FC236}">
                    <a16:creationId xmlns:a16="http://schemas.microsoft.com/office/drawing/2014/main" id="{BC06C653-EB35-704F-B902-9CE429B91E0D}"/>
                  </a:ext>
                </a:extLst>
              </p:cNvPr>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623" name="Line 80">
                <a:extLst>
                  <a:ext uri="{FF2B5EF4-FFF2-40B4-BE49-F238E27FC236}">
                    <a16:creationId xmlns:a16="http://schemas.microsoft.com/office/drawing/2014/main" id="{F847375C-82F2-A245-B5D8-94F314052C97}"/>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24" name="Line 81">
                <a:extLst>
                  <a:ext uri="{FF2B5EF4-FFF2-40B4-BE49-F238E27FC236}">
                    <a16:creationId xmlns:a16="http://schemas.microsoft.com/office/drawing/2014/main" id="{68D6BA77-E08B-E044-8694-4400B036CF04}"/>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25" name="Rectangle 82">
                <a:extLst>
                  <a:ext uri="{FF2B5EF4-FFF2-40B4-BE49-F238E27FC236}">
                    <a16:creationId xmlns:a16="http://schemas.microsoft.com/office/drawing/2014/main" id="{FA0FEC12-2C79-184A-8262-3CF6F167DFC2}"/>
                  </a:ext>
                </a:extLst>
              </p:cNvPr>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Times New Roman" panose="02020603050405020304" pitchFamily="18" charset="0"/>
                </a:endParaRPr>
              </a:p>
            </p:txBody>
          </p:sp>
          <p:sp>
            <p:nvSpPr>
              <p:cNvPr id="22626" name="Oval 83">
                <a:extLst>
                  <a:ext uri="{FF2B5EF4-FFF2-40B4-BE49-F238E27FC236}">
                    <a16:creationId xmlns:a16="http://schemas.microsoft.com/office/drawing/2014/main" id="{4BEF4206-AD25-F34A-B29F-5C6602304085}"/>
                  </a:ext>
                </a:extLst>
              </p:cNvPr>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2627" name="Group 84">
                <a:extLst>
                  <a:ext uri="{FF2B5EF4-FFF2-40B4-BE49-F238E27FC236}">
                    <a16:creationId xmlns:a16="http://schemas.microsoft.com/office/drawing/2014/main" id="{4F77A647-6951-4049-85CF-931E8D36DFD2}"/>
                  </a:ext>
                </a:extLst>
              </p:cNvPr>
              <p:cNvGrpSpPr>
                <a:grpSpLocks/>
              </p:cNvGrpSpPr>
              <p:nvPr/>
            </p:nvGrpSpPr>
            <p:grpSpPr bwMode="auto">
              <a:xfrm>
                <a:off x="3686" y="244"/>
                <a:ext cx="177" cy="66"/>
                <a:chOff x="2848" y="848"/>
                <a:chExt cx="140" cy="98"/>
              </a:xfrm>
            </p:grpSpPr>
            <p:sp>
              <p:nvSpPr>
                <p:cNvPr id="22632" name="Line 85">
                  <a:extLst>
                    <a:ext uri="{FF2B5EF4-FFF2-40B4-BE49-F238E27FC236}">
                      <a16:creationId xmlns:a16="http://schemas.microsoft.com/office/drawing/2014/main" id="{E8260645-6AAA-2F4A-A3F7-82588956C064}"/>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33" name="Line 86">
                  <a:extLst>
                    <a:ext uri="{FF2B5EF4-FFF2-40B4-BE49-F238E27FC236}">
                      <a16:creationId xmlns:a16="http://schemas.microsoft.com/office/drawing/2014/main" id="{C35B1953-9BA1-8E40-9B84-60946D75FF0F}"/>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34" name="Line 87">
                  <a:extLst>
                    <a:ext uri="{FF2B5EF4-FFF2-40B4-BE49-F238E27FC236}">
                      <a16:creationId xmlns:a16="http://schemas.microsoft.com/office/drawing/2014/main" id="{C2202532-9A9A-B645-876B-FEDDCDF14432}"/>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628" name="Group 88">
                <a:extLst>
                  <a:ext uri="{FF2B5EF4-FFF2-40B4-BE49-F238E27FC236}">
                    <a16:creationId xmlns:a16="http://schemas.microsoft.com/office/drawing/2014/main" id="{9BEBDAD4-CBB2-604D-AA40-0804A653D784}"/>
                  </a:ext>
                </a:extLst>
              </p:cNvPr>
              <p:cNvGrpSpPr>
                <a:grpSpLocks/>
              </p:cNvGrpSpPr>
              <p:nvPr/>
            </p:nvGrpSpPr>
            <p:grpSpPr bwMode="auto">
              <a:xfrm flipV="1">
                <a:off x="3686" y="243"/>
                <a:ext cx="177" cy="66"/>
                <a:chOff x="2848" y="848"/>
                <a:chExt cx="140" cy="98"/>
              </a:xfrm>
            </p:grpSpPr>
            <p:sp>
              <p:nvSpPr>
                <p:cNvPr id="22629" name="Line 89">
                  <a:extLst>
                    <a:ext uri="{FF2B5EF4-FFF2-40B4-BE49-F238E27FC236}">
                      <a16:creationId xmlns:a16="http://schemas.microsoft.com/office/drawing/2014/main" id="{7992FC7B-C585-BD43-A8E1-3FEEB3DBD584}"/>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30" name="Line 90">
                  <a:extLst>
                    <a:ext uri="{FF2B5EF4-FFF2-40B4-BE49-F238E27FC236}">
                      <a16:creationId xmlns:a16="http://schemas.microsoft.com/office/drawing/2014/main" id="{4937430D-F7BB-DC47-A71B-3E951C0C9F56}"/>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31" name="Line 91">
                  <a:extLst>
                    <a:ext uri="{FF2B5EF4-FFF2-40B4-BE49-F238E27FC236}">
                      <a16:creationId xmlns:a16="http://schemas.microsoft.com/office/drawing/2014/main" id="{7C862D1F-C364-D24D-B9A7-84F265EC647A}"/>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22548" name="Freeform 92">
              <a:extLst>
                <a:ext uri="{FF2B5EF4-FFF2-40B4-BE49-F238E27FC236}">
                  <a16:creationId xmlns:a16="http://schemas.microsoft.com/office/drawing/2014/main" id="{C0F264CA-DF00-5E45-BCF3-ABC5C2F2E072}"/>
                </a:ext>
              </a:extLst>
            </p:cNvPr>
            <p:cNvSpPr>
              <a:spLocks/>
            </p:cNvSpPr>
            <p:nvPr/>
          </p:nvSpPr>
          <p:spPr bwMode="auto">
            <a:xfrm>
              <a:off x="3089" y="2245"/>
              <a:ext cx="318" cy="194"/>
            </a:xfrm>
            <a:custGeom>
              <a:avLst/>
              <a:gdLst>
                <a:gd name="T0" fmla="*/ 0 w 318"/>
                <a:gd name="T1" fmla="*/ 0 h 194"/>
                <a:gd name="T2" fmla="*/ 318 w 318"/>
                <a:gd name="T3" fmla="*/ 194 h 194"/>
                <a:gd name="T4" fmla="*/ 0 60000 65536"/>
                <a:gd name="T5" fmla="*/ 0 60000 65536"/>
                <a:gd name="T6" fmla="*/ 0 w 318"/>
                <a:gd name="T7" fmla="*/ 0 h 194"/>
                <a:gd name="T8" fmla="*/ 318 w 318"/>
                <a:gd name="T9" fmla="*/ 194 h 194"/>
              </a:gdLst>
              <a:ahLst/>
              <a:cxnLst>
                <a:cxn ang="T4">
                  <a:pos x="T0" y="T1"/>
                </a:cxn>
                <a:cxn ang="T5">
                  <a:pos x="T2" y="T3"/>
                </a:cxn>
              </a:cxnLst>
              <a:rect l="T6" t="T7" r="T8" b="T9"/>
              <a:pathLst>
                <a:path w="318" h="194">
                  <a:moveTo>
                    <a:pt x="0" y="0"/>
                  </a:moveTo>
                  <a:lnTo>
                    <a:pt x="318" y="194"/>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49" name="Freeform 93">
              <a:extLst>
                <a:ext uri="{FF2B5EF4-FFF2-40B4-BE49-F238E27FC236}">
                  <a16:creationId xmlns:a16="http://schemas.microsoft.com/office/drawing/2014/main" id="{542BA5C5-1019-844C-B32E-60A63AF0CA3F}"/>
                </a:ext>
              </a:extLst>
            </p:cNvPr>
            <p:cNvSpPr>
              <a:spLocks/>
            </p:cNvSpPr>
            <p:nvPr/>
          </p:nvSpPr>
          <p:spPr bwMode="auto">
            <a:xfrm>
              <a:off x="2418" y="2492"/>
              <a:ext cx="303" cy="150"/>
            </a:xfrm>
            <a:custGeom>
              <a:avLst/>
              <a:gdLst>
                <a:gd name="T0" fmla="*/ 0 w 294"/>
                <a:gd name="T1" fmla="*/ 0 h 174"/>
                <a:gd name="T2" fmla="*/ 476 w 294"/>
                <a:gd name="T3" fmla="*/ 16 h 174"/>
                <a:gd name="T4" fmla="*/ 0 60000 65536"/>
                <a:gd name="T5" fmla="*/ 0 60000 65536"/>
                <a:gd name="T6" fmla="*/ 0 w 294"/>
                <a:gd name="T7" fmla="*/ 0 h 174"/>
                <a:gd name="T8" fmla="*/ 294 w 294"/>
                <a:gd name="T9" fmla="*/ 174 h 174"/>
              </a:gdLst>
              <a:ahLst/>
              <a:cxnLst>
                <a:cxn ang="T4">
                  <a:pos x="T0" y="T1"/>
                </a:cxn>
                <a:cxn ang="T5">
                  <a:pos x="T2" y="T3"/>
                </a:cxn>
              </a:cxnLst>
              <a:rect l="T6" t="T7" r="T8" b="T9"/>
              <a:pathLst>
                <a:path w="294" h="174">
                  <a:moveTo>
                    <a:pt x="0" y="0"/>
                  </a:moveTo>
                  <a:lnTo>
                    <a:pt x="294" y="174"/>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50" name="Freeform 94">
              <a:extLst>
                <a:ext uri="{FF2B5EF4-FFF2-40B4-BE49-F238E27FC236}">
                  <a16:creationId xmlns:a16="http://schemas.microsoft.com/office/drawing/2014/main" id="{E08BC0EC-FE5B-DC44-86F2-2ECA63CFDC04}"/>
                </a:ext>
              </a:extLst>
            </p:cNvPr>
            <p:cNvSpPr>
              <a:spLocks/>
            </p:cNvSpPr>
            <p:nvPr/>
          </p:nvSpPr>
          <p:spPr bwMode="auto">
            <a:xfrm>
              <a:off x="3015" y="2477"/>
              <a:ext cx="396" cy="156"/>
            </a:xfrm>
            <a:custGeom>
              <a:avLst/>
              <a:gdLst>
                <a:gd name="T0" fmla="*/ 0 w 378"/>
                <a:gd name="T1" fmla="*/ 31 h 174"/>
                <a:gd name="T2" fmla="*/ 798 w 378"/>
                <a:gd name="T3" fmla="*/ 0 h 174"/>
                <a:gd name="T4" fmla="*/ 0 60000 65536"/>
                <a:gd name="T5" fmla="*/ 0 60000 65536"/>
                <a:gd name="T6" fmla="*/ 0 w 378"/>
                <a:gd name="T7" fmla="*/ 0 h 174"/>
                <a:gd name="T8" fmla="*/ 378 w 378"/>
                <a:gd name="T9" fmla="*/ 174 h 174"/>
              </a:gdLst>
              <a:ahLst/>
              <a:cxnLst>
                <a:cxn ang="T4">
                  <a:pos x="T0" y="T1"/>
                </a:cxn>
                <a:cxn ang="T5">
                  <a:pos x="T2" y="T3"/>
                </a:cxn>
              </a:cxnLst>
              <a:rect l="T6" t="T7" r="T8" b="T9"/>
              <a:pathLst>
                <a:path w="378" h="174">
                  <a:moveTo>
                    <a:pt x="0" y="174"/>
                  </a:moveTo>
                  <a:lnTo>
                    <a:pt x="378" y="0"/>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51" name="Freeform 95">
              <a:extLst>
                <a:ext uri="{FF2B5EF4-FFF2-40B4-BE49-F238E27FC236}">
                  <a16:creationId xmlns:a16="http://schemas.microsoft.com/office/drawing/2014/main" id="{A2F47388-32AE-8C4A-B8D5-B77B59577CA4}"/>
                </a:ext>
              </a:extLst>
            </p:cNvPr>
            <p:cNvSpPr>
              <a:spLocks/>
            </p:cNvSpPr>
            <p:nvPr/>
          </p:nvSpPr>
          <p:spPr bwMode="auto">
            <a:xfrm>
              <a:off x="3435" y="2511"/>
              <a:ext cx="130" cy="320"/>
            </a:xfrm>
            <a:custGeom>
              <a:avLst/>
              <a:gdLst>
                <a:gd name="T0" fmla="*/ 0 w 118"/>
                <a:gd name="T1" fmla="*/ 1 h 500"/>
                <a:gd name="T2" fmla="*/ 561 w 118"/>
                <a:gd name="T3" fmla="*/ 0 h 500"/>
                <a:gd name="T4" fmla="*/ 0 60000 65536"/>
                <a:gd name="T5" fmla="*/ 0 60000 65536"/>
                <a:gd name="T6" fmla="*/ 0 w 118"/>
                <a:gd name="T7" fmla="*/ 0 h 500"/>
                <a:gd name="T8" fmla="*/ 118 w 118"/>
                <a:gd name="T9" fmla="*/ 500 h 500"/>
              </a:gdLst>
              <a:ahLst/>
              <a:cxnLst>
                <a:cxn ang="T4">
                  <a:pos x="T0" y="T1"/>
                </a:cxn>
                <a:cxn ang="T5">
                  <a:pos x="T2" y="T3"/>
                </a:cxn>
              </a:cxnLst>
              <a:rect l="T6" t="T7" r="T8" b="T9"/>
              <a:pathLst>
                <a:path w="118" h="500">
                  <a:moveTo>
                    <a:pt x="0" y="500"/>
                  </a:moveTo>
                  <a:lnTo>
                    <a:pt x="118" y="0"/>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52" name="Freeform 96">
              <a:extLst>
                <a:ext uri="{FF2B5EF4-FFF2-40B4-BE49-F238E27FC236}">
                  <a16:creationId xmlns:a16="http://schemas.microsoft.com/office/drawing/2014/main" id="{805BF92A-ADB0-FD49-BBD1-C5EC3796B061}"/>
                </a:ext>
              </a:extLst>
            </p:cNvPr>
            <p:cNvSpPr>
              <a:spLocks/>
            </p:cNvSpPr>
            <p:nvPr/>
          </p:nvSpPr>
          <p:spPr bwMode="auto">
            <a:xfrm>
              <a:off x="2657" y="2847"/>
              <a:ext cx="464" cy="47"/>
            </a:xfrm>
            <a:custGeom>
              <a:avLst/>
              <a:gdLst>
                <a:gd name="T0" fmla="*/ 13827 w 370"/>
                <a:gd name="T1" fmla="*/ 14920 h 32"/>
                <a:gd name="T2" fmla="*/ 0 w 370"/>
                <a:gd name="T3" fmla="*/ 0 h 32"/>
                <a:gd name="T4" fmla="*/ 0 60000 65536"/>
                <a:gd name="T5" fmla="*/ 0 60000 65536"/>
                <a:gd name="T6" fmla="*/ 0 w 370"/>
                <a:gd name="T7" fmla="*/ 0 h 32"/>
                <a:gd name="T8" fmla="*/ 370 w 370"/>
                <a:gd name="T9" fmla="*/ 32 h 32"/>
              </a:gdLst>
              <a:ahLst/>
              <a:cxnLst>
                <a:cxn ang="T4">
                  <a:pos x="T0" y="T1"/>
                </a:cxn>
                <a:cxn ang="T5">
                  <a:pos x="T2" y="T3"/>
                </a:cxn>
              </a:cxnLst>
              <a:rect l="T6" t="T7" r="T8" b="T9"/>
              <a:pathLst>
                <a:path w="370" h="32">
                  <a:moveTo>
                    <a:pt x="370" y="32"/>
                  </a:moveTo>
                  <a:lnTo>
                    <a:pt x="0" y="0"/>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53" name="Freeform 97">
              <a:extLst>
                <a:ext uri="{FF2B5EF4-FFF2-40B4-BE49-F238E27FC236}">
                  <a16:creationId xmlns:a16="http://schemas.microsoft.com/office/drawing/2014/main" id="{83FB7B0D-FBFA-7A43-8126-A8A5D46B8E61}"/>
                </a:ext>
              </a:extLst>
            </p:cNvPr>
            <p:cNvSpPr>
              <a:spLocks/>
            </p:cNvSpPr>
            <p:nvPr/>
          </p:nvSpPr>
          <p:spPr bwMode="auto">
            <a:xfrm>
              <a:off x="2319" y="2507"/>
              <a:ext cx="122" cy="268"/>
            </a:xfrm>
            <a:custGeom>
              <a:avLst/>
              <a:gdLst>
                <a:gd name="T0" fmla="*/ 1 w 176"/>
                <a:gd name="T1" fmla="*/ 1 h 412"/>
                <a:gd name="T2" fmla="*/ 1 w 176"/>
                <a:gd name="T3" fmla="*/ 1 h 412"/>
                <a:gd name="T4" fmla="*/ 0 w 176"/>
                <a:gd name="T5" fmla="*/ 0 h 412"/>
                <a:gd name="T6" fmla="*/ 0 60000 65536"/>
                <a:gd name="T7" fmla="*/ 0 60000 65536"/>
                <a:gd name="T8" fmla="*/ 0 60000 65536"/>
                <a:gd name="T9" fmla="*/ 0 w 176"/>
                <a:gd name="T10" fmla="*/ 0 h 412"/>
                <a:gd name="T11" fmla="*/ 176 w 176"/>
                <a:gd name="T12" fmla="*/ 412 h 412"/>
              </a:gdLst>
              <a:ahLst/>
              <a:cxnLst>
                <a:cxn ang="T6">
                  <a:pos x="T0" y="T1"/>
                </a:cxn>
                <a:cxn ang="T7">
                  <a:pos x="T2" y="T3"/>
                </a:cxn>
                <a:cxn ang="T8">
                  <a:pos x="T4" y="T5"/>
                </a:cxn>
              </a:cxnLst>
              <a:rect l="T9" t="T10" r="T11" b="T12"/>
              <a:pathLst>
                <a:path w="176" h="412">
                  <a:moveTo>
                    <a:pt x="162" y="408"/>
                  </a:moveTo>
                  <a:lnTo>
                    <a:pt x="176" y="412"/>
                  </a:lnTo>
                  <a:lnTo>
                    <a:pt x="0" y="0"/>
                  </a:ln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54" name="Rectangle 98">
              <a:extLst>
                <a:ext uri="{FF2B5EF4-FFF2-40B4-BE49-F238E27FC236}">
                  <a16:creationId xmlns:a16="http://schemas.microsoft.com/office/drawing/2014/main" id="{0E758C5B-3150-FD49-892A-99681751118E}"/>
                </a:ext>
              </a:extLst>
            </p:cNvPr>
            <p:cNvSpPr>
              <a:spLocks noChangeArrowheads="1"/>
            </p:cNvSpPr>
            <p:nvPr/>
          </p:nvSpPr>
          <p:spPr bwMode="auto">
            <a:xfrm>
              <a:off x="1128" y="2264"/>
              <a:ext cx="728" cy="1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555" name="Rectangle 99">
              <a:extLst>
                <a:ext uri="{FF2B5EF4-FFF2-40B4-BE49-F238E27FC236}">
                  <a16:creationId xmlns:a16="http://schemas.microsoft.com/office/drawing/2014/main" id="{2C7BEF0B-284A-E843-A570-39785C856F3D}"/>
                </a:ext>
              </a:extLst>
            </p:cNvPr>
            <p:cNvSpPr>
              <a:spLocks noChangeArrowheads="1"/>
            </p:cNvSpPr>
            <p:nvPr/>
          </p:nvSpPr>
          <p:spPr bwMode="auto">
            <a:xfrm>
              <a:off x="1113" y="2279"/>
              <a:ext cx="723" cy="150"/>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556" name="Line 100">
              <a:extLst>
                <a:ext uri="{FF2B5EF4-FFF2-40B4-BE49-F238E27FC236}">
                  <a16:creationId xmlns:a16="http://schemas.microsoft.com/office/drawing/2014/main" id="{C70D8D8D-B603-D54E-A009-0F26FA62C572}"/>
                </a:ext>
              </a:extLst>
            </p:cNvPr>
            <p:cNvSpPr>
              <a:spLocks noChangeShapeType="1"/>
            </p:cNvSpPr>
            <p:nvPr/>
          </p:nvSpPr>
          <p:spPr bwMode="auto">
            <a:xfrm>
              <a:off x="1759" y="2362"/>
              <a:ext cx="266"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2557" name="Text Box 101">
              <a:extLst>
                <a:ext uri="{FF2B5EF4-FFF2-40B4-BE49-F238E27FC236}">
                  <a16:creationId xmlns:a16="http://schemas.microsoft.com/office/drawing/2014/main" id="{8995186B-26EE-8144-BA5D-4BFDAC020953}"/>
                </a:ext>
              </a:extLst>
            </p:cNvPr>
            <p:cNvSpPr txBox="1">
              <a:spLocks noChangeArrowheads="1"/>
            </p:cNvSpPr>
            <p:nvPr/>
          </p:nvSpPr>
          <p:spPr bwMode="auto">
            <a:xfrm>
              <a:off x="2390" y="2183"/>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eaLnBrk="1" hangingPunct="1"/>
              <a:r>
                <a:rPr lang="en-US" altLang="en-US" sz="1800"/>
                <a:t>1</a:t>
              </a:r>
            </a:p>
          </p:txBody>
        </p:sp>
        <p:sp>
          <p:nvSpPr>
            <p:cNvPr id="22558" name="Text Box 102">
              <a:extLst>
                <a:ext uri="{FF2B5EF4-FFF2-40B4-BE49-F238E27FC236}">
                  <a16:creationId xmlns:a16="http://schemas.microsoft.com/office/drawing/2014/main" id="{1ADB7523-D8B9-824F-BA35-DC0E3A496A75}"/>
                </a:ext>
              </a:extLst>
            </p:cNvPr>
            <p:cNvSpPr txBox="1">
              <a:spLocks noChangeArrowheads="1"/>
            </p:cNvSpPr>
            <p:nvPr/>
          </p:nvSpPr>
          <p:spPr bwMode="auto">
            <a:xfrm>
              <a:off x="2336" y="2459"/>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eaLnBrk="1" hangingPunct="1"/>
              <a:r>
                <a:rPr lang="en-US" altLang="en-US" sz="1600"/>
                <a:t>2</a:t>
              </a:r>
            </a:p>
          </p:txBody>
        </p:sp>
        <p:sp>
          <p:nvSpPr>
            <p:cNvPr id="22559" name="Text Box 103">
              <a:extLst>
                <a:ext uri="{FF2B5EF4-FFF2-40B4-BE49-F238E27FC236}">
                  <a16:creationId xmlns:a16="http://schemas.microsoft.com/office/drawing/2014/main" id="{66AE1F11-4A09-E749-8D60-D88BF40059E9}"/>
                </a:ext>
              </a:extLst>
            </p:cNvPr>
            <p:cNvSpPr txBox="1">
              <a:spLocks noChangeArrowheads="1"/>
            </p:cNvSpPr>
            <p:nvPr/>
          </p:nvSpPr>
          <p:spPr bwMode="auto">
            <a:xfrm>
              <a:off x="2178" y="2505"/>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eaLnBrk="1" hangingPunct="1"/>
              <a:r>
                <a:rPr lang="en-US" altLang="en-US" sz="1600"/>
                <a:t>3</a:t>
              </a:r>
            </a:p>
          </p:txBody>
        </p:sp>
        <p:sp>
          <p:nvSpPr>
            <p:cNvPr id="22560" name="Rectangle 104">
              <a:extLst>
                <a:ext uri="{FF2B5EF4-FFF2-40B4-BE49-F238E27FC236}">
                  <a16:creationId xmlns:a16="http://schemas.microsoft.com/office/drawing/2014/main" id="{88E0CE27-D402-7541-B74B-56082D6B7354}"/>
                </a:ext>
              </a:extLst>
            </p:cNvPr>
            <p:cNvSpPr>
              <a:spLocks noChangeArrowheads="1"/>
            </p:cNvSpPr>
            <p:nvPr/>
          </p:nvSpPr>
          <p:spPr bwMode="auto">
            <a:xfrm>
              <a:off x="1509" y="2281"/>
              <a:ext cx="269" cy="151"/>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561" name="Text Box 105">
              <a:extLst>
                <a:ext uri="{FF2B5EF4-FFF2-40B4-BE49-F238E27FC236}">
                  <a16:creationId xmlns:a16="http://schemas.microsoft.com/office/drawing/2014/main" id="{2FCE3F0A-5956-D940-8874-84A84D1B2FB4}"/>
                </a:ext>
              </a:extLst>
            </p:cNvPr>
            <p:cNvSpPr txBox="1">
              <a:spLocks noChangeArrowheads="1"/>
            </p:cNvSpPr>
            <p:nvPr/>
          </p:nvSpPr>
          <p:spPr bwMode="auto">
            <a:xfrm>
              <a:off x="1479" y="2264"/>
              <a:ext cx="32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eaLnBrk="1" hangingPunct="1"/>
              <a:r>
                <a:rPr lang="en-US" altLang="en-US" sz="1200"/>
                <a:t>0111</a:t>
              </a:r>
            </a:p>
          </p:txBody>
        </p:sp>
        <p:sp>
          <p:nvSpPr>
            <p:cNvPr id="22562" name="Text Box 106">
              <a:extLst>
                <a:ext uri="{FF2B5EF4-FFF2-40B4-BE49-F238E27FC236}">
                  <a16:creationId xmlns:a16="http://schemas.microsoft.com/office/drawing/2014/main" id="{04462E21-90E8-4B4C-B087-E5BE2A487180}"/>
                </a:ext>
              </a:extLst>
            </p:cNvPr>
            <p:cNvSpPr txBox="1">
              <a:spLocks noChangeArrowheads="1"/>
            </p:cNvSpPr>
            <p:nvPr/>
          </p:nvSpPr>
          <p:spPr bwMode="auto">
            <a:xfrm>
              <a:off x="398" y="1841"/>
              <a:ext cx="1019"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eaLnBrk="1" hangingPunct="1"/>
              <a:r>
                <a:rPr lang="en-US" altLang="en-US" sz="1600"/>
                <a:t>value in arriving</a:t>
              </a:r>
            </a:p>
            <a:p>
              <a:pPr algn="l" eaLnBrk="1" hangingPunct="1"/>
              <a:r>
                <a:rPr lang="en-US" altLang="en-US" sz="1600"/>
                <a:t>packet</a:t>
              </a:r>
              <a:r>
                <a:rPr lang="ja-JP" altLang="en-US" sz="1600"/>
                <a:t>’</a:t>
              </a:r>
              <a:r>
                <a:rPr lang="en-US" altLang="ja-JP" sz="1600"/>
                <a:t>s header</a:t>
              </a:r>
              <a:endParaRPr lang="en-US" altLang="en-US" sz="1600"/>
            </a:p>
          </p:txBody>
        </p:sp>
        <p:sp>
          <p:nvSpPr>
            <p:cNvPr id="22563" name="Line 107">
              <a:extLst>
                <a:ext uri="{FF2B5EF4-FFF2-40B4-BE49-F238E27FC236}">
                  <a16:creationId xmlns:a16="http://schemas.microsoft.com/office/drawing/2014/main" id="{8D5CFF5D-B241-C649-A52F-ACB90C6579CE}"/>
                </a:ext>
              </a:extLst>
            </p:cNvPr>
            <p:cNvSpPr>
              <a:spLocks noChangeShapeType="1"/>
            </p:cNvSpPr>
            <p:nvPr/>
          </p:nvSpPr>
          <p:spPr bwMode="auto">
            <a:xfrm flipH="1">
              <a:off x="1269" y="2444"/>
              <a:ext cx="8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4" name="Text Box 108">
              <a:extLst>
                <a:ext uri="{FF2B5EF4-FFF2-40B4-BE49-F238E27FC236}">
                  <a16:creationId xmlns:a16="http://schemas.microsoft.com/office/drawing/2014/main" id="{6445BC89-809D-9842-8794-53AB44A08C0C}"/>
                </a:ext>
              </a:extLst>
            </p:cNvPr>
            <p:cNvSpPr txBox="1">
              <a:spLocks noChangeArrowheads="1"/>
            </p:cNvSpPr>
            <p:nvPr/>
          </p:nvSpPr>
          <p:spPr bwMode="auto">
            <a:xfrm>
              <a:off x="1244" y="261"/>
              <a:ext cx="117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solidFill>
                    <a:schemeClr val="bg2"/>
                  </a:solidFill>
                </a:rPr>
                <a:t>routing algorithm</a:t>
              </a:r>
            </a:p>
          </p:txBody>
        </p:sp>
        <p:sp>
          <p:nvSpPr>
            <p:cNvPr id="22565" name="Rectangle 109">
              <a:extLst>
                <a:ext uri="{FF2B5EF4-FFF2-40B4-BE49-F238E27FC236}">
                  <a16:creationId xmlns:a16="http://schemas.microsoft.com/office/drawing/2014/main" id="{19174D8F-566D-5448-874D-9F89F04E1262}"/>
                </a:ext>
              </a:extLst>
            </p:cNvPr>
            <p:cNvSpPr>
              <a:spLocks noChangeArrowheads="1"/>
            </p:cNvSpPr>
            <p:nvPr/>
          </p:nvSpPr>
          <p:spPr bwMode="auto">
            <a:xfrm>
              <a:off x="1197" y="732"/>
              <a:ext cx="1263" cy="806"/>
            </a:xfrm>
            <a:prstGeom prst="rect">
              <a:avLst/>
            </a:prstGeom>
            <a:solidFill>
              <a:schemeClr val="bg1"/>
            </a:solidFill>
            <a:ln w="9525">
              <a:solidFill>
                <a:schemeClr val="bg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566" name="Text Box 110">
              <a:extLst>
                <a:ext uri="{FF2B5EF4-FFF2-40B4-BE49-F238E27FC236}">
                  <a16:creationId xmlns:a16="http://schemas.microsoft.com/office/drawing/2014/main" id="{B763BC63-9A63-2D4A-9BB4-A46BEC66C1BF}"/>
                </a:ext>
              </a:extLst>
            </p:cNvPr>
            <p:cNvSpPr txBox="1">
              <a:spLocks noChangeArrowheads="1"/>
            </p:cNvSpPr>
            <p:nvPr/>
          </p:nvSpPr>
          <p:spPr bwMode="auto">
            <a:xfrm>
              <a:off x="1248" y="702"/>
              <a:ext cx="11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eaLnBrk="1" hangingPunct="1"/>
              <a:r>
                <a:rPr lang="en-US" altLang="en-US" sz="1400">
                  <a:solidFill>
                    <a:schemeClr val="bg2"/>
                  </a:solidFill>
                </a:rPr>
                <a:t>local forwarding table</a:t>
              </a:r>
            </a:p>
          </p:txBody>
        </p:sp>
        <p:sp>
          <p:nvSpPr>
            <p:cNvPr id="22567" name="Text Box 111">
              <a:extLst>
                <a:ext uri="{FF2B5EF4-FFF2-40B4-BE49-F238E27FC236}">
                  <a16:creationId xmlns:a16="http://schemas.microsoft.com/office/drawing/2014/main" id="{0FBDEBA6-0808-FC4D-9801-35BAEDAE814A}"/>
                </a:ext>
              </a:extLst>
            </p:cNvPr>
            <p:cNvSpPr txBox="1">
              <a:spLocks noChangeArrowheads="1"/>
            </p:cNvSpPr>
            <p:nvPr/>
          </p:nvSpPr>
          <p:spPr bwMode="auto">
            <a:xfrm>
              <a:off x="1174" y="858"/>
              <a:ext cx="76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solidFill>
                    <a:schemeClr val="bg2"/>
                  </a:solidFill>
                </a:rPr>
                <a:t>header value</a:t>
              </a:r>
            </a:p>
          </p:txBody>
        </p:sp>
        <p:sp>
          <p:nvSpPr>
            <p:cNvPr id="22568" name="Text Box 112">
              <a:extLst>
                <a:ext uri="{FF2B5EF4-FFF2-40B4-BE49-F238E27FC236}">
                  <a16:creationId xmlns:a16="http://schemas.microsoft.com/office/drawing/2014/main" id="{51AAD3AD-BB41-1C49-93FD-EEDD62C9CF5B}"/>
                </a:ext>
              </a:extLst>
            </p:cNvPr>
            <p:cNvSpPr txBox="1">
              <a:spLocks noChangeArrowheads="1"/>
            </p:cNvSpPr>
            <p:nvPr/>
          </p:nvSpPr>
          <p:spPr bwMode="auto">
            <a:xfrm>
              <a:off x="1846" y="859"/>
              <a:ext cx="65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solidFill>
                    <a:schemeClr val="bg2"/>
                  </a:solidFill>
                </a:rPr>
                <a:t>output link</a:t>
              </a:r>
            </a:p>
          </p:txBody>
        </p:sp>
        <p:sp>
          <p:nvSpPr>
            <p:cNvPr id="22569" name="Line 113">
              <a:extLst>
                <a:ext uri="{FF2B5EF4-FFF2-40B4-BE49-F238E27FC236}">
                  <a16:creationId xmlns:a16="http://schemas.microsoft.com/office/drawing/2014/main" id="{1A7B8205-E9CE-794C-9622-2F9F71EE55B4}"/>
                </a:ext>
              </a:extLst>
            </p:cNvPr>
            <p:cNvSpPr>
              <a:spLocks noChangeShapeType="1"/>
            </p:cNvSpPr>
            <p:nvPr/>
          </p:nvSpPr>
          <p:spPr bwMode="auto">
            <a:xfrm>
              <a:off x="1908" y="866"/>
              <a:ext cx="5"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70" name="Text Box 114">
              <a:extLst>
                <a:ext uri="{FF2B5EF4-FFF2-40B4-BE49-F238E27FC236}">
                  <a16:creationId xmlns:a16="http://schemas.microsoft.com/office/drawing/2014/main" id="{9013C28D-EB64-3B4D-889D-49153F63D04A}"/>
                </a:ext>
              </a:extLst>
            </p:cNvPr>
            <p:cNvSpPr txBox="1">
              <a:spLocks noChangeArrowheads="1"/>
            </p:cNvSpPr>
            <p:nvPr/>
          </p:nvSpPr>
          <p:spPr bwMode="auto">
            <a:xfrm>
              <a:off x="1585" y="1037"/>
              <a:ext cx="330" cy="523"/>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r>
                <a:rPr lang="en-US" altLang="en-US" sz="1200">
                  <a:solidFill>
                    <a:schemeClr val="bg2"/>
                  </a:solidFill>
                </a:rPr>
                <a:t>0100</a:t>
              </a:r>
            </a:p>
            <a:p>
              <a:pPr algn="r" eaLnBrk="1" hangingPunct="1"/>
              <a:r>
                <a:rPr lang="en-US" altLang="en-US" sz="1200">
                  <a:solidFill>
                    <a:schemeClr val="bg2"/>
                  </a:solidFill>
                </a:rPr>
                <a:t>0101</a:t>
              </a:r>
            </a:p>
            <a:p>
              <a:pPr algn="r" eaLnBrk="1" hangingPunct="1"/>
              <a:r>
                <a:rPr lang="en-US" altLang="en-US" sz="1200">
                  <a:solidFill>
                    <a:schemeClr val="bg2"/>
                  </a:solidFill>
                </a:rPr>
                <a:t>0111</a:t>
              </a:r>
            </a:p>
            <a:p>
              <a:pPr algn="r" eaLnBrk="1" hangingPunct="1"/>
              <a:r>
                <a:rPr lang="en-US" altLang="en-US" sz="1200">
                  <a:solidFill>
                    <a:schemeClr val="bg2"/>
                  </a:solidFill>
                </a:rPr>
                <a:t>1001</a:t>
              </a:r>
            </a:p>
          </p:txBody>
        </p:sp>
        <p:sp>
          <p:nvSpPr>
            <p:cNvPr id="22571" name="Text Box 115">
              <a:extLst>
                <a:ext uri="{FF2B5EF4-FFF2-40B4-BE49-F238E27FC236}">
                  <a16:creationId xmlns:a16="http://schemas.microsoft.com/office/drawing/2014/main" id="{36209DFB-CB97-A340-A87D-6BCC320EF208}"/>
                </a:ext>
              </a:extLst>
            </p:cNvPr>
            <p:cNvSpPr txBox="1">
              <a:spLocks noChangeArrowheads="1"/>
            </p:cNvSpPr>
            <p:nvPr/>
          </p:nvSpPr>
          <p:spPr bwMode="auto">
            <a:xfrm>
              <a:off x="1918" y="1037"/>
              <a:ext cx="170" cy="523"/>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solidFill>
                    <a:schemeClr val="bg2"/>
                  </a:solidFill>
                </a:rPr>
                <a:t>3</a:t>
              </a:r>
            </a:p>
            <a:p>
              <a:pPr eaLnBrk="1" hangingPunct="1"/>
              <a:r>
                <a:rPr lang="en-US" altLang="en-US" sz="1200">
                  <a:solidFill>
                    <a:schemeClr val="bg2"/>
                  </a:solidFill>
                </a:rPr>
                <a:t>2</a:t>
              </a:r>
            </a:p>
            <a:p>
              <a:pPr eaLnBrk="1" hangingPunct="1"/>
              <a:r>
                <a:rPr lang="en-US" altLang="en-US" sz="1200">
                  <a:solidFill>
                    <a:schemeClr val="bg2"/>
                  </a:solidFill>
                </a:rPr>
                <a:t>2</a:t>
              </a:r>
            </a:p>
            <a:p>
              <a:pPr eaLnBrk="1" hangingPunct="1"/>
              <a:r>
                <a:rPr lang="en-US" altLang="en-US" sz="1200">
                  <a:solidFill>
                    <a:schemeClr val="bg2"/>
                  </a:solidFill>
                </a:rPr>
                <a:t>1</a:t>
              </a:r>
            </a:p>
          </p:txBody>
        </p:sp>
        <p:sp>
          <p:nvSpPr>
            <p:cNvPr id="22572" name="Line 116">
              <a:extLst>
                <a:ext uri="{FF2B5EF4-FFF2-40B4-BE49-F238E27FC236}">
                  <a16:creationId xmlns:a16="http://schemas.microsoft.com/office/drawing/2014/main" id="{FF320A8E-B067-6C49-8725-8113EA1B1DFF}"/>
                </a:ext>
              </a:extLst>
            </p:cNvPr>
            <p:cNvSpPr>
              <a:spLocks noChangeShapeType="1"/>
            </p:cNvSpPr>
            <p:nvPr/>
          </p:nvSpPr>
          <p:spPr bwMode="auto">
            <a:xfrm>
              <a:off x="1197" y="1028"/>
              <a:ext cx="126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73" name="Line 117">
              <a:extLst>
                <a:ext uri="{FF2B5EF4-FFF2-40B4-BE49-F238E27FC236}">
                  <a16:creationId xmlns:a16="http://schemas.microsoft.com/office/drawing/2014/main" id="{2EE27574-2C95-5843-94CB-46EC83DBA993}"/>
                </a:ext>
              </a:extLst>
            </p:cNvPr>
            <p:cNvSpPr>
              <a:spLocks noChangeShapeType="1"/>
            </p:cNvSpPr>
            <p:nvPr/>
          </p:nvSpPr>
          <p:spPr bwMode="auto">
            <a:xfrm>
              <a:off x="1192" y="872"/>
              <a:ext cx="126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74" name="AutoShape 118">
              <a:extLst>
                <a:ext uri="{FF2B5EF4-FFF2-40B4-BE49-F238E27FC236}">
                  <a16:creationId xmlns:a16="http://schemas.microsoft.com/office/drawing/2014/main" id="{0E492592-5EB5-3245-844F-FBDC614A9CFB}"/>
                </a:ext>
              </a:extLst>
            </p:cNvPr>
            <p:cNvSpPr>
              <a:spLocks noChangeArrowheads="1"/>
            </p:cNvSpPr>
            <p:nvPr/>
          </p:nvSpPr>
          <p:spPr bwMode="auto">
            <a:xfrm rot="5400000">
              <a:off x="1763" y="548"/>
              <a:ext cx="151" cy="172"/>
            </a:xfrm>
            <a:prstGeom prst="rightArrow">
              <a:avLst>
                <a:gd name="adj1" fmla="val 51167"/>
                <a:gd name="adj2" fmla="val 39736"/>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575" name="Line 119">
              <a:extLst>
                <a:ext uri="{FF2B5EF4-FFF2-40B4-BE49-F238E27FC236}">
                  <a16:creationId xmlns:a16="http://schemas.microsoft.com/office/drawing/2014/main" id="{D1310153-67A9-644D-8E95-3638F4A38597}"/>
                </a:ext>
              </a:extLst>
            </p:cNvPr>
            <p:cNvSpPr>
              <a:spLocks noChangeShapeType="1"/>
            </p:cNvSpPr>
            <p:nvPr/>
          </p:nvSpPr>
          <p:spPr bwMode="auto">
            <a:xfrm>
              <a:off x="1371" y="2086"/>
              <a:ext cx="229" cy="21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76" name="Freeform 120">
              <a:extLst>
                <a:ext uri="{FF2B5EF4-FFF2-40B4-BE49-F238E27FC236}">
                  <a16:creationId xmlns:a16="http://schemas.microsoft.com/office/drawing/2014/main" id="{B4C7E8C5-6217-9047-87B1-7C2C8811AF8D}"/>
                </a:ext>
              </a:extLst>
            </p:cNvPr>
            <p:cNvSpPr>
              <a:spLocks/>
            </p:cNvSpPr>
            <p:nvPr/>
          </p:nvSpPr>
          <p:spPr bwMode="auto">
            <a:xfrm>
              <a:off x="2047" y="2395"/>
              <a:ext cx="554" cy="167"/>
            </a:xfrm>
            <a:custGeom>
              <a:avLst/>
              <a:gdLst>
                <a:gd name="T0" fmla="*/ 0 w 554"/>
                <a:gd name="T1" fmla="*/ 10 h 167"/>
                <a:gd name="T2" fmla="*/ 324 w 554"/>
                <a:gd name="T3" fmla="*/ 26 h 167"/>
                <a:gd name="T4" fmla="*/ 554 w 554"/>
                <a:gd name="T5" fmla="*/ 167 h 167"/>
                <a:gd name="T6" fmla="*/ 0 60000 65536"/>
                <a:gd name="T7" fmla="*/ 0 60000 65536"/>
                <a:gd name="T8" fmla="*/ 0 60000 65536"/>
                <a:gd name="T9" fmla="*/ 0 w 554"/>
                <a:gd name="T10" fmla="*/ 0 h 167"/>
                <a:gd name="T11" fmla="*/ 554 w 554"/>
                <a:gd name="T12" fmla="*/ 167 h 167"/>
              </a:gdLst>
              <a:ahLst/>
              <a:cxnLst>
                <a:cxn ang="T6">
                  <a:pos x="T0" y="T1"/>
                </a:cxn>
                <a:cxn ang="T7">
                  <a:pos x="T2" y="T3"/>
                </a:cxn>
                <a:cxn ang="T8">
                  <a:pos x="T4" y="T5"/>
                </a:cxn>
              </a:cxnLst>
              <a:rect l="T9" t="T10" r="T11" b="T12"/>
              <a:pathLst>
                <a:path w="554" h="167">
                  <a:moveTo>
                    <a:pt x="0" y="10"/>
                  </a:moveTo>
                  <a:cubicBezTo>
                    <a:pt x="102" y="0"/>
                    <a:pt x="240" y="5"/>
                    <a:pt x="324" y="26"/>
                  </a:cubicBezTo>
                  <a:cubicBezTo>
                    <a:pt x="416" y="52"/>
                    <a:pt x="502" y="120"/>
                    <a:pt x="554" y="167"/>
                  </a:cubicBezTo>
                </a:path>
              </a:pathLst>
            </a:custGeom>
            <a:noFill/>
            <a:ln w="57150">
              <a:solidFill>
                <a:srgbClr val="FF33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77" name="Freeform 121">
              <a:extLst>
                <a:ext uri="{FF2B5EF4-FFF2-40B4-BE49-F238E27FC236}">
                  <a16:creationId xmlns:a16="http://schemas.microsoft.com/office/drawing/2014/main" id="{F55D8F63-1425-AD45-8206-83627B7C11F0}"/>
                </a:ext>
              </a:extLst>
            </p:cNvPr>
            <p:cNvSpPr>
              <a:spLocks/>
            </p:cNvSpPr>
            <p:nvPr/>
          </p:nvSpPr>
          <p:spPr bwMode="auto">
            <a:xfrm flipH="1">
              <a:off x="3518" y="2127"/>
              <a:ext cx="364" cy="234"/>
            </a:xfrm>
            <a:custGeom>
              <a:avLst/>
              <a:gdLst>
                <a:gd name="T0" fmla="*/ 0 w 1443"/>
                <a:gd name="T1" fmla="*/ 0 h 816"/>
                <a:gd name="T2" fmla="*/ 0 w 1443"/>
                <a:gd name="T3" fmla="*/ 0 h 816"/>
                <a:gd name="T4" fmla="*/ 0 w 1443"/>
                <a:gd name="T5" fmla="*/ 0 h 816"/>
                <a:gd name="T6" fmla="*/ 0 w 1443"/>
                <a:gd name="T7" fmla="*/ 0 h 816"/>
                <a:gd name="T8" fmla="*/ 0 w 1443"/>
                <a:gd name="T9" fmla="*/ 0 h 816"/>
                <a:gd name="T10" fmla="*/ 0 60000 65536"/>
                <a:gd name="T11" fmla="*/ 0 60000 65536"/>
                <a:gd name="T12" fmla="*/ 0 60000 65536"/>
                <a:gd name="T13" fmla="*/ 0 60000 65536"/>
                <a:gd name="T14" fmla="*/ 0 60000 65536"/>
                <a:gd name="T15" fmla="*/ 0 w 1443"/>
                <a:gd name="T16" fmla="*/ 0 h 816"/>
                <a:gd name="T17" fmla="*/ 1443 w 1443"/>
                <a:gd name="T18" fmla="*/ 816 h 816"/>
              </a:gdLst>
              <a:ahLst/>
              <a:cxnLst>
                <a:cxn ang="T10">
                  <a:pos x="T0" y="T1"/>
                </a:cxn>
                <a:cxn ang="T11">
                  <a:pos x="T2" y="T3"/>
                </a:cxn>
                <a:cxn ang="T12">
                  <a:pos x="T4" y="T5"/>
                </a:cxn>
                <a:cxn ang="T13">
                  <a:pos x="T6" y="T7"/>
                </a:cxn>
                <a:cxn ang="T14">
                  <a:pos x="T8" y="T9"/>
                </a:cxn>
              </a:cxnLst>
              <a:rect l="T15" t="T16" r="T17" b="T18"/>
              <a:pathLst>
                <a:path w="1443" h="816">
                  <a:moveTo>
                    <a:pt x="0" y="0"/>
                  </a:moveTo>
                  <a:cubicBezTo>
                    <a:pt x="571" y="285"/>
                    <a:pt x="856" y="408"/>
                    <a:pt x="1076" y="782"/>
                  </a:cubicBezTo>
                  <a:cubicBezTo>
                    <a:pt x="1185" y="775"/>
                    <a:pt x="1220" y="816"/>
                    <a:pt x="1320" y="788"/>
                  </a:cubicBezTo>
                  <a:cubicBezTo>
                    <a:pt x="1264" y="347"/>
                    <a:pt x="1276" y="352"/>
                    <a:pt x="1443" y="5"/>
                  </a:cubicBezTo>
                  <a:cubicBezTo>
                    <a:pt x="867" y="5"/>
                    <a:pt x="233" y="0"/>
                    <a:pt x="0" y="0"/>
                  </a:cubicBezTo>
                  <a:close/>
                </a:path>
              </a:pathLst>
            </a:custGeom>
            <a:gradFill rotWithShape="1">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78" name="Freeform 122">
              <a:extLst>
                <a:ext uri="{FF2B5EF4-FFF2-40B4-BE49-F238E27FC236}">
                  <a16:creationId xmlns:a16="http://schemas.microsoft.com/office/drawing/2014/main" id="{4C16B973-513E-7B4E-94D0-639889BEB4B2}"/>
                </a:ext>
              </a:extLst>
            </p:cNvPr>
            <p:cNvSpPr>
              <a:spLocks/>
            </p:cNvSpPr>
            <p:nvPr/>
          </p:nvSpPr>
          <p:spPr bwMode="auto">
            <a:xfrm flipH="1">
              <a:off x="2881" y="1948"/>
              <a:ext cx="364" cy="234"/>
            </a:xfrm>
            <a:custGeom>
              <a:avLst/>
              <a:gdLst>
                <a:gd name="T0" fmla="*/ 0 w 1443"/>
                <a:gd name="T1" fmla="*/ 0 h 816"/>
                <a:gd name="T2" fmla="*/ 0 w 1443"/>
                <a:gd name="T3" fmla="*/ 0 h 816"/>
                <a:gd name="T4" fmla="*/ 0 w 1443"/>
                <a:gd name="T5" fmla="*/ 0 h 816"/>
                <a:gd name="T6" fmla="*/ 0 w 1443"/>
                <a:gd name="T7" fmla="*/ 0 h 816"/>
                <a:gd name="T8" fmla="*/ 0 w 1443"/>
                <a:gd name="T9" fmla="*/ 0 h 816"/>
                <a:gd name="T10" fmla="*/ 0 60000 65536"/>
                <a:gd name="T11" fmla="*/ 0 60000 65536"/>
                <a:gd name="T12" fmla="*/ 0 60000 65536"/>
                <a:gd name="T13" fmla="*/ 0 60000 65536"/>
                <a:gd name="T14" fmla="*/ 0 60000 65536"/>
                <a:gd name="T15" fmla="*/ 0 w 1443"/>
                <a:gd name="T16" fmla="*/ 0 h 816"/>
                <a:gd name="T17" fmla="*/ 1443 w 1443"/>
                <a:gd name="T18" fmla="*/ 816 h 816"/>
              </a:gdLst>
              <a:ahLst/>
              <a:cxnLst>
                <a:cxn ang="T10">
                  <a:pos x="T0" y="T1"/>
                </a:cxn>
                <a:cxn ang="T11">
                  <a:pos x="T2" y="T3"/>
                </a:cxn>
                <a:cxn ang="T12">
                  <a:pos x="T4" y="T5"/>
                </a:cxn>
                <a:cxn ang="T13">
                  <a:pos x="T6" y="T7"/>
                </a:cxn>
                <a:cxn ang="T14">
                  <a:pos x="T8" y="T9"/>
                </a:cxn>
              </a:cxnLst>
              <a:rect l="T15" t="T16" r="T17" b="T18"/>
              <a:pathLst>
                <a:path w="1443" h="816">
                  <a:moveTo>
                    <a:pt x="0" y="0"/>
                  </a:moveTo>
                  <a:cubicBezTo>
                    <a:pt x="571" y="285"/>
                    <a:pt x="856" y="408"/>
                    <a:pt x="1076" y="782"/>
                  </a:cubicBezTo>
                  <a:cubicBezTo>
                    <a:pt x="1185" y="775"/>
                    <a:pt x="1220" y="816"/>
                    <a:pt x="1320" y="788"/>
                  </a:cubicBezTo>
                  <a:cubicBezTo>
                    <a:pt x="1264" y="347"/>
                    <a:pt x="1276" y="352"/>
                    <a:pt x="1443" y="5"/>
                  </a:cubicBezTo>
                  <a:cubicBezTo>
                    <a:pt x="867" y="5"/>
                    <a:pt x="233" y="0"/>
                    <a:pt x="0" y="0"/>
                  </a:cubicBezTo>
                  <a:close/>
                </a:path>
              </a:pathLst>
            </a:custGeom>
            <a:gradFill rotWithShape="1">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79" name="Freeform 123">
              <a:extLst>
                <a:ext uri="{FF2B5EF4-FFF2-40B4-BE49-F238E27FC236}">
                  <a16:creationId xmlns:a16="http://schemas.microsoft.com/office/drawing/2014/main" id="{58C8BD77-2892-A74D-B2BD-34CFDCA552D1}"/>
                </a:ext>
              </a:extLst>
            </p:cNvPr>
            <p:cNvSpPr>
              <a:spLocks/>
            </p:cNvSpPr>
            <p:nvPr/>
          </p:nvSpPr>
          <p:spPr bwMode="auto">
            <a:xfrm flipH="1" flipV="1">
              <a:off x="3302" y="2922"/>
              <a:ext cx="342" cy="234"/>
            </a:xfrm>
            <a:custGeom>
              <a:avLst/>
              <a:gdLst>
                <a:gd name="T0" fmla="*/ 0 w 1443"/>
                <a:gd name="T1" fmla="*/ 0 h 816"/>
                <a:gd name="T2" fmla="*/ 0 w 1443"/>
                <a:gd name="T3" fmla="*/ 0 h 816"/>
                <a:gd name="T4" fmla="*/ 0 w 1443"/>
                <a:gd name="T5" fmla="*/ 0 h 816"/>
                <a:gd name="T6" fmla="*/ 0 w 1443"/>
                <a:gd name="T7" fmla="*/ 0 h 816"/>
                <a:gd name="T8" fmla="*/ 0 w 1443"/>
                <a:gd name="T9" fmla="*/ 0 h 816"/>
                <a:gd name="T10" fmla="*/ 0 60000 65536"/>
                <a:gd name="T11" fmla="*/ 0 60000 65536"/>
                <a:gd name="T12" fmla="*/ 0 60000 65536"/>
                <a:gd name="T13" fmla="*/ 0 60000 65536"/>
                <a:gd name="T14" fmla="*/ 0 60000 65536"/>
                <a:gd name="T15" fmla="*/ 0 w 1443"/>
                <a:gd name="T16" fmla="*/ 0 h 816"/>
                <a:gd name="T17" fmla="*/ 1443 w 1443"/>
                <a:gd name="T18" fmla="*/ 816 h 816"/>
              </a:gdLst>
              <a:ahLst/>
              <a:cxnLst>
                <a:cxn ang="T10">
                  <a:pos x="T0" y="T1"/>
                </a:cxn>
                <a:cxn ang="T11">
                  <a:pos x="T2" y="T3"/>
                </a:cxn>
                <a:cxn ang="T12">
                  <a:pos x="T4" y="T5"/>
                </a:cxn>
                <a:cxn ang="T13">
                  <a:pos x="T6" y="T7"/>
                </a:cxn>
                <a:cxn ang="T14">
                  <a:pos x="T8" y="T9"/>
                </a:cxn>
              </a:cxnLst>
              <a:rect l="T15" t="T16" r="T17" b="T18"/>
              <a:pathLst>
                <a:path w="1443" h="816">
                  <a:moveTo>
                    <a:pt x="0" y="0"/>
                  </a:moveTo>
                  <a:cubicBezTo>
                    <a:pt x="571" y="285"/>
                    <a:pt x="856" y="408"/>
                    <a:pt x="1076" y="782"/>
                  </a:cubicBezTo>
                  <a:cubicBezTo>
                    <a:pt x="1185" y="775"/>
                    <a:pt x="1220" y="816"/>
                    <a:pt x="1320" y="788"/>
                  </a:cubicBezTo>
                  <a:cubicBezTo>
                    <a:pt x="1264" y="347"/>
                    <a:pt x="1276" y="352"/>
                    <a:pt x="1443" y="5"/>
                  </a:cubicBezTo>
                  <a:cubicBezTo>
                    <a:pt x="867" y="5"/>
                    <a:pt x="233" y="0"/>
                    <a:pt x="0" y="0"/>
                  </a:cubicBezTo>
                  <a:close/>
                </a:path>
              </a:pathLst>
            </a:custGeom>
            <a:gradFill rotWithShape="1">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80" name="Freeform 124">
              <a:extLst>
                <a:ext uri="{FF2B5EF4-FFF2-40B4-BE49-F238E27FC236}">
                  <a16:creationId xmlns:a16="http://schemas.microsoft.com/office/drawing/2014/main" id="{AB69B108-E8FB-6148-8DBC-E6E439E7C73A}"/>
                </a:ext>
              </a:extLst>
            </p:cNvPr>
            <p:cNvSpPr>
              <a:spLocks/>
            </p:cNvSpPr>
            <p:nvPr/>
          </p:nvSpPr>
          <p:spPr bwMode="auto">
            <a:xfrm flipH="1" flipV="1">
              <a:off x="2452" y="2912"/>
              <a:ext cx="342" cy="234"/>
            </a:xfrm>
            <a:custGeom>
              <a:avLst/>
              <a:gdLst>
                <a:gd name="T0" fmla="*/ 0 w 1443"/>
                <a:gd name="T1" fmla="*/ 0 h 816"/>
                <a:gd name="T2" fmla="*/ 0 w 1443"/>
                <a:gd name="T3" fmla="*/ 0 h 816"/>
                <a:gd name="T4" fmla="*/ 0 w 1443"/>
                <a:gd name="T5" fmla="*/ 0 h 816"/>
                <a:gd name="T6" fmla="*/ 0 w 1443"/>
                <a:gd name="T7" fmla="*/ 0 h 816"/>
                <a:gd name="T8" fmla="*/ 0 w 1443"/>
                <a:gd name="T9" fmla="*/ 0 h 816"/>
                <a:gd name="T10" fmla="*/ 0 60000 65536"/>
                <a:gd name="T11" fmla="*/ 0 60000 65536"/>
                <a:gd name="T12" fmla="*/ 0 60000 65536"/>
                <a:gd name="T13" fmla="*/ 0 60000 65536"/>
                <a:gd name="T14" fmla="*/ 0 60000 65536"/>
                <a:gd name="T15" fmla="*/ 0 w 1443"/>
                <a:gd name="T16" fmla="*/ 0 h 816"/>
                <a:gd name="T17" fmla="*/ 1443 w 1443"/>
                <a:gd name="T18" fmla="*/ 816 h 816"/>
              </a:gdLst>
              <a:ahLst/>
              <a:cxnLst>
                <a:cxn ang="T10">
                  <a:pos x="T0" y="T1"/>
                </a:cxn>
                <a:cxn ang="T11">
                  <a:pos x="T2" y="T3"/>
                </a:cxn>
                <a:cxn ang="T12">
                  <a:pos x="T4" y="T5"/>
                </a:cxn>
                <a:cxn ang="T13">
                  <a:pos x="T6" y="T7"/>
                </a:cxn>
                <a:cxn ang="T14">
                  <a:pos x="T8" y="T9"/>
                </a:cxn>
              </a:cxnLst>
              <a:rect l="T15" t="T16" r="T17" b="T18"/>
              <a:pathLst>
                <a:path w="1443" h="816">
                  <a:moveTo>
                    <a:pt x="0" y="0"/>
                  </a:moveTo>
                  <a:cubicBezTo>
                    <a:pt x="571" y="285"/>
                    <a:pt x="856" y="408"/>
                    <a:pt x="1076" y="782"/>
                  </a:cubicBezTo>
                  <a:cubicBezTo>
                    <a:pt x="1185" y="775"/>
                    <a:pt x="1220" y="816"/>
                    <a:pt x="1320" y="788"/>
                  </a:cubicBezTo>
                  <a:cubicBezTo>
                    <a:pt x="1264" y="347"/>
                    <a:pt x="1276" y="352"/>
                    <a:pt x="1443" y="5"/>
                  </a:cubicBezTo>
                  <a:cubicBezTo>
                    <a:pt x="867" y="5"/>
                    <a:pt x="233" y="0"/>
                    <a:pt x="0" y="0"/>
                  </a:cubicBezTo>
                  <a:close/>
                </a:path>
              </a:pathLst>
            </a:custGeom>
            <a:gradFill rotWithShape="1">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81" name="Freeform 125">
              <a:extLst>
                <a:ext uri="{FF2B5EF4-FFF2-40B4-BE49-F238E27FC236}">
                  <a16:creationId xmlns:a16="http://schemas.microsoft.com/office/drawing/2014/main" id="{BDDCB3F9-93E7-9246-9E6F-3E9551F407F4}"/>
                </a:ext>
              </a:extLst>
            </p:cNvPr>
            <p:cNvSpPr>
              <a:spLocks/>
            </p:cNvSpPr>
            <p:nvPr/>
          </p:nvSpPr>
          <p:spPr bwMode="auto">
            <a:xfrm flipH="1" flipV="1">
              <a:off x="2855" y="2728"/>
              <a:ext cx="342" cy="285"/>
            </a:xfrm>
            <a:custGeom>
              <a:avLst/>
              <a:gdLst>
                <a:gd name="T0" fmla="*/ 0 w 1443"/>
                <a:gd name="T1" fmla="*/ 0 h 816"/>
                <a:gd name="T2" fmla="*/ 0 w 1443"/>
                <a:gd name="T3" fmla="*/ 0 h 816"/>
                <a:gd name="T4" fmla="*/ 0 w 1443"/>
                <a:gd name="T5" fmla="*/ 0 h 816"/>
                <a:gd name="T6" fmla="*/ 0 w 1443"/>
                <a:gd name="T7" fmla="*/ 0 h 816"/>
                <a:gd name="T8" fmla="*/ 0 w 1443"/>
                <a:gd name="T9" fmla="*/ 0 h 816"/>
                <a:gd name="T10" fmla="*/ 0 60000 65536"/>
                <a:gd name="T11" fmla="*/ 0 60000 65536"/>
                <a:gd name="T12" fmla="*/ 0 60000 65536"/>
                <a:gd name="T13" fmla="*/ 0 60000 65536"/>
                <a:gd name="T14" fmla="*/ 0 60000 65536"/>
                <a:gd name="T15" fmla="*/ 0 w 1443"/>
                <a:gd name="T16" fmla="*/ 0 h 816"/>
                <a:gd name="T17" fmla="*/ 1443 w 1443"/>
                <a:gd name="T18" fmla="*/ 816 h 816"/>
              </a:gdLst>
              <a:ahLst/>
              <a:cxnLst>
                <a:cxn ang="T10">
                  <a:pos x="T0" y="T1"/>
                </a:cxn>
                <a:cxn ang="T11">
                  <a:pos x="T2" y="T3"/>
                </a:cxn>
                <a:cxn ang="T12">
                  <a:pos x="T4" y="T5"/>
                </a:cxn>
                <a:cxn ang="T13">
                  <a:pos x="T6" y="T7"/>
                </a:cxn>
                <a:cxn ang="T14">
                  <a:pos x="T8" y="T9"/>
                </a:cxn>
              </a:cxnLst>
              <a:rect l="T15" t="T16" r="T17" b="T18"/>
              <a:pathLst>
                <a:path w="1443" h="816">
                  <a:moveTo>
                    <a:pt x="0" y="0"/>
                  </a:moveTo>
                  <a:cubicBezTo>
                    <a:pt x="571" y="285"/>
                    <a:pt x="856" y="408"/>
                    <a:pt x="1076" y="782"/>
                  </a:cubicBezTo>
                  <a:cubicBezTo>
                    <a:pt x="1185" y="775"/>
                    <a:pt x="1220" y="816"/>
                    <a:pt x="1320" y="788"/>
                  </a:cubicBezTo>
                  <a:cubicBezTo>
                    <a:pt x="1264" y="347"/>
                    <a:pt x="1276" y="352"/>
                    <a:pt x="1443" y="5"/>
                  </a:cubicBezTo>
                  <a:cubicBezTo>
                    <a:pt x="867" y="5"/>
                    <a:pt x="233" y="0"/>
                    <a:pt x="0" y="0"/>
                  </a:cubicBezTo>
                  <a:close/>
                </a:path>
              </a:pathLst>
            </a:custGeom>
            <a:gradFill rotWithShape="1">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2582" name="Group 126">
              <a:extLst>
                <a:ext uri="{FF2B5EF4-FFF2-40B4-BE49-F238E27FC236}">
                  <a16:creationId xmlns:a16="http://schemas.microsoft.com/office/drawing/2014/main" id="{F72F816F-1802-C942-9333-A109CA61D497}"/>
                </a:ext>
              </a:extLst>
            </p:cNvPr>
            <p:cNvGrpSpPr>
              <a:grpSpLocks/>
            </p:cNvGrpSpPr>
            <p:nvPr/>
          </p:nvGrpSpPr>
          <p:grpSpPr bwMode="auto">
            <a:xfrm>
              <a:off x="2886" y="1668"/>
              <a:ext cx="347" cy="285"/>
              <a:chOff x="2886" y="1668"/>
              <a:chExt cx="347" cy="285"/>
            </a:xfrm>
          </p:grpSpPr>
          <p:sp>
            <p:nvSpPr>
              <p:cNvPr id="22615" name="Rectangle 127">
                <a:extLst>
                  <a:ext uri="{FF2B5EF4-FFF2-40B4-BE49-F238E27FC236}">
                    <a16:creationId xmlns:a16="http://schemas.microsoft.com/office/drawing/2014/main" id="{FE72E9E2-6314-DF49-B90B-EB20E870B20D}"/>
                  </a:ext>
                </a:extLst>
              </p:cNvPr>
              <p:cNvSpPr>
                <a:spLocks noChangeArrowheads="1"/>
              </p:cNvSpPr>
              <p:nvPr/>
            </p:nvSpPr>
            <p:spPr bwMode="auto">
              <a:xfrm>
                <a:off x="2886" y="1668"/>
                <a:ext cx="347" cy="285"/>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616" name="Oval 128">
                <a:extLst>
                  <a:ext uri="{FF2B5EF4-FFF2-40B4-BE49-F238E27FC236}">
                    <a16:creationId xmlns:a16="http://schemas.microsoft.com/office/drawing/2014/main" id="{1BDE44FF-7715-2941-A5DF-4303B8688D0B}"/>
                  </a:ext>
                </a:extLst>
              </p:cNvPr>
              <p:cNvSpPr>
                <a:spLocks noChangeArrowheads="1"/>
              </p:cNvSpPr>
              <p:nvPr/>
            </p:nvSpPr>
            <p:spPr bwMode="auto">
              <a:xfrm>
                <a:off x="2905" y="1674"/>
                <a:ext cx="314" cy="74"/>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617" name="Rectangle 129">
                <a:extLst>
                  <a:ext uri="{FF2B5EF4-FFF2-40B4-BE49-F238E27FC236}">
                    <a16:creationId xmlns:a16="http://schemas.microsoft.com/office/drawing/2014/main" id="{C9D4CC5E-AC58-DD4B-AAA3-EE48F87D8B5D}"/>
                  </a:ext>
                </a:extLst>
              </p:cNvPr>
              <p:cNvSpPr>
                <a:spLocks noChangeArrowheads="1"/>
              </p:cNvSpPr>
              <p:nvPr/>
            </p:nvSpPr>
            <p:spPr bwMode="auto">
              <a:xfrm>
                <a:off x="2913" y="1785"/>
                <a:ext cx="300" cy="15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618" name="Line 130">
                <a:extLst>
                  <a:ext uri="{FF2B5EF4-FFF2-40B4-BE49-F238E27FC236}">
                    <a16:creationId xmlns:a16="http://schemas.microsoft.com/office/drawing/2014/main" id="{F9CB22F3-E1E8-5E40-B5B2-C46D466F32CD}"/>
                  </a:ext>
                </a:extLst>
              </p:cNvPr>
              <p:cNvSpPr>
                <a:spLocks noChangeShapeType="1"/>
              </p:cNvSpPr>
              <p:nvPr/>
            </p:nvSpPr>
            <p:spPr bwMode="auto">
              <a:xfrm>
                <a:off x="3082" y="1811"/>
                <a:ext cx="1" cy="13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19" name="Line 131">
                <a:extLst>
                  <a:ext uri="{FF2B5EF4-FFF2-40B4-BE49-F238E27FC236}">
                    <a16:creationId xmlns:a16="http://schemas.microsoft.com/office/drawing/2014/main" id="{33F326C2-CA8B-EC44-9198-B2D35016ECAF}"/>
                  </a:ext>
                </a:extLst>
              </p:cNvPr>
              <p:cNvSpPr>
                <a:spLocks noChangeShapeType="1"/>
              </p:cNvSpPr>
              <p:nvPr/>
            </p:nvSpPr>
            <p:spPr bwMode="auto">
              <a:xfrm>
                <a:off x="2913" y="1842"/>
                <a:ext cx="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20" name="Line 132">
                <a:extLst>
                  <a:ext uri="{FF2B5EF4-FFF2-40B4-BE49-F238E27FC236}">
                    <a16:creationId xmlns:a16="http://schemas.microsoft.com/office/drawing/2014/main" id="{3E19F678-F8EC-AA4D-873B-E5ADC665CE87}"/>
                  </a:ext>
                </a:extLst>
              </p:cNvPr>
              <p:cNvSpPr>
                <a:spLocks noChangeShapeType="1"/>
              </p:cNvSpPr>
              <p:nvPr/>
            </p:nvSpPr>
            <p:spPr bwMode="auto">
              <a:xfrm>
                <a:off x="2912" y="1812"/>
                <a:ext cx="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21" name="AutoShape 133">
                <a:extLst>
                  <a:ext uri="{FF2B5EF4-FFF2-40B4-BE49-F238E27FC236}">
                    <a16:creationId xmlns:a16="http://schemas.microsoft.com/office/drawing/2014/main" id="{C50F8FEE-3C98-714B-9DC7-11CB4E68169D}"/>
                  </a:ext>
                </a:extLst>
              </p:cNvPr>
              <p:cNvSpPr>
                <a:spLocks noChangeArrowheads="1"/>
              </p:cNvSpPr>
              <p:nvPr/>
            </p:nvSpPr>
            <p:spPr bwMode="auto">
              <a:xfrm rot="5400000">
                <a:off x="3051" y="1745"/>
                <a:ext cx="29" cy="41"/>
              </a:xfrm>
              <a:prstGeom prst="rightArrow">
                <a:avLst>
                  <a:gd name="adj1" fmla="val 51167"/>
                  <a:gd name="adj2" fmla="val 39736"/>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grpSp>
          <p:nvGrpSpPr>
            <p:cNvPr id="22583" name="Group 134">
              <a:extLst>
                <a:ext uri="{FF2B5EF4-FFF2-40B4-BE49-F238E27FC236}">
                  <a16:creationId xmlns:a16="http://schemas.microsoft.com/office/drawing/2014/main" id="{00011C7A-A0EE-2E4F-981F-10B0EF262634}"/>
                </a:ext>
              </a:extLst>
            </p:cNvPr>
            <p:cNvGrpSpPr>
              <a:grpSpLocks/>
            </p:cNvGrpSpPr>
            <p:nvPr/>
          </p:nvGrpSpPr>
          <p:grpSpPr bwMode="auto">
            <a:xfrm>
              <a:off x="3524" y="1840"/>
              <a:ext cx="347" cy="285"/>
              <a:chOff x="2886" y="1668"/>
              <a:chExt cx="347" cy="285"/>
            </a:xfrm>
          </p:grpSpPr>
          <p:sp>
            <p:nvSpPr>
              <p:cNvPr id="22608" name="Rectangle 135">
                <a:extLst>
                  <a:ext uri="{FF2B5EF4-FFF2-40B4-BE49-F238E27FC236}">
                    <a16:creationId xmlns:a16="http://schemas.microsoft.com/office/drawing/2014/main" id="{2CE1DA4A-4123-0140-971E-3D29FF736E23}"/>
                  </a:ext>
                </a:extLst>
              </p:cNvPr>
              <p:cNvSpPr>
                <a:spLocks noChangeArrowheads="1"/>
              </p:cNvSpPr>
              <p:nvPr/>
            </p:nvSpPr>
            <p:spPr bwMode="auto">
              <a:xfrm>
                <a:off x="2886" y="1668"/>
                <a:ext cx="347" cy="285"/>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609" name="Oval 136">
                <a:extLst>
                  <a:ext uri="{FF2B5EF4-FFF2-40B4-BE49-F238E27FC236}">
                    <a16:creationId xmlns:a16="http://schemas.microsoft.com/office/drawing/2014/main" id="{20218213-9CC0-D741-80D3-51AB7B9A2DB2}"/>
                  </a:ext>
                </a:extLst>
              </p:cNvPr>
              <p:cNvSpPr>
                <a:spLocks noChangeArrowheads="1"/>
              </p:cNvSpPr>
              <p:nvPr/>
            </p:nvSpPr>
            <p:spPr bwMode="auto">
              <a:xfrm>
                <a:off x="2905" y="1674"/>
                <a:ext cx="314" cy="74"/>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610" name="Rectangle 137">
                <a:extLst>
                  <a:ext uri="{FF2B5EF4-FFF2-40B4-BE49-F238E27FC236}">
                    <a16:creationId xmlns:a16="http://schemas.microsoft.com/office/drawing/2014/main" id="{71299C21-C303-E049-AECD-E5F302EA2A0D}"/>
                  </a:ext>
                </a:extLst>
              </p:cNvPr>
              <p:cNvSpPr>
                <a:spLocks noChangeArrowheads="1"/>
              </p:cNvSpPr>
              <p:nvPr/>
            </p:nvSpPr>
            <p:spPr bwMode="auto">
              <a:xfrm>
                <a:off x="2913" y="1785"/>
                <a:ext cx="300" cy="15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611" name="Line 138">
                <a:extLst>
                  <a:ext uri="{FF2B5EF4-FFF2-40B4-BE49-F238E27FC236}">
                    <a16:creationId xmlns:a16="http://schemas.microsoft.com/office/drawing/2014/main" id="{BFC9860E-2A45-B14B-88F1-A351DB06528B}"/>
                  </a:ext>
                </a:extLst>
              </p:cNvPr>
              <p:cNvSpPr>
                <a:spLocks noChangeShapeType="1"/>
              </p:cNvSpPr>
              <p:nvPr/>
            </p:nvSpPr>
            <p:spPr bwMode="auto">
              <a:xfrm>
                <a:off x="3082" y="1811"/>
                <a:ext cx="1" cy="13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12" name="Line 139">
                <a:extLst>
                  <a:ext uri="{FF2B5EF4-FFF2-40B4-BE49-F238E27FC236}">
                    <a16:creationId xmlns:a16="http://schemas.microsoft.com/office/drawing/2014/main" id="{18F00358-C5C1-D14E-AC79-2929347F7CE7}"/>
                  </a:ext>
                </a:extLst>
              </p:cNvPr>
              <p:cNvSpPr>
                <a:spLocks noChangeShapeType="1"/>
              </p:cNvSpPr>
              <p:nvPr/>
            </p:nvSpPr>
            <p:spPr bwMode="auto">
              <a:xfrm>
                <a:off x="2913" y="1842"/>
                <a:ext cx="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13" name="Line 140">
                <a:extLst>
                  <a:ext uri="{FF2B5EF4-FFF2-40B4-BE49-F238E27FC236}">
                    <a16:creationId xmlns:a16="http://schemas.microsoft.com/office/drawing/2014/main" id="{E7C04926-0344-3D4F-8254-D4BD3CA5EF95}"/>
                  </a:ext>
                </a:extLst>
              </p:cNvPr>
              <p:cNvSpPr>
                <a:spLocks noChangeShapeType="1"/>
              </p:cNvSpPr>
              <p:nvPr/>
            </p:nvSpPr>
            <p:spPr bwMode="auto">
              <a:xfrm>
                <a:off x="2912" y="1812"/>
                <a:ext cx="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14" name="AutoShape 141">
                <a:extLst>
                  <a:ext uri="{FF2B5EF4-FFF2-40B4-BE49-F238E27FC236}">
                    <a16:creationId xmlns:a16="http://schemas.microsoft.com/office/drawing/2014/main" id="{6B8938E0-42CD-5749-8588-55A3C6E63E51}"/>
                  </a:ext>
                </a:extLst>
              </p:cNvPr>
              <p:cNvSpPr>
                <a:spLocks noChangeArrowheads="1"/>
              </p:cNvSpPr>
              <p:nvPr/>
            </p:nvSpPr>
            <p:spPr bwMode="auto">
              <a:xfrm rot="5400000">
                <a:off x="3051" y="1745"/>
                <a:ext cx="29" cy="41"/>
              </a:xfrm>
              <a:prstGeom prst="rightArrow">
                <a:avLst>
                  <a:gd name="adj1" fmla="val 51167"/>
                  <a:gd name="adj2" fmla="val 39736"/>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grpSp>
          <p:nvGrpSpPr>
            <p:cNvPr id="22584" name="Group 142">
              <a:extLst>
                <a:ext uri="{FF2B5EF4-FFF2-40B4-BE49-F238E27FC236}">
                  <a16:creationId xmlns:a16="http://schemas.microsoft.com/office/drawing/2014/main" id="{C0762E1D-142E-EF46-BEC5-07EE39D5BAAF}"/>
                </a:ext>
              </a:extLst>
            </p:cNvPr>
            <p:cNvGrpSpPr>
              <a:grpSpLocks/>
            </p:cNvGrpSpPr>
            <p:nvPr/>
          </p:nvGrpSpPr>
          <p:grpSpPr bwMode="auto">
            <a:xfrm>
              <a:off x="3291" y="3148"/>
              <a:ext cx="347" cy="285"/>
              <a:chOff x="2886" y="1668"/>
              <a:chExt cx="347" cy="285"/>
            </a:xfrm>
          </p:grpSpPr>
          <p:sp>
            <p:nvSpPr>
              <p:cNvPr id="22601" name="Rectangle 143">
                <a:extLst>
                  <a:ext uri="{FF2B5EF4-FFF2-40B4-BE49-F238E27FC236}">
                    <a16:creationId xmlns:a16="http://schemas.microsoft.com/office/drawing/2014/main" id="{911F52ED-D2A0-E64F-AC18-5B9DE9F9CA42}"/>
                  </a:ext>
                </a:extLst>
              </p:cNvPr>
              <p:cNvSpPr>
                <a:spLocks noChangeArrowheads="1"/>
              </p:cNvSpPr>
              <p:nvPr/>
            </p:nvSpPr>
            <p:spPr bwMode="auto">
              <a:xfrm>
                <a:off x="2886" y="1668"/>
                <a:ext cx="347" cy="285"/>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602" name="Oval 144">
                <a:extLst>
                  <a:ext uri="{FF2B5EF4-FFF2-40B4-BE49-F238E27FC236}">
                    <a16:creationId xmlns:a16="http://schemas.microsoft.com/office/drawing/2014/main" id="{65E10E1A-9594-0244-9C60-607ACB7FB15B}"/>
                  </a:ext>
                </a:extLst>
              </p:cNvPr>
              <p:cNvSpPr>
                <a:spLocks noChangeArrowheads="1"/>
              </p:cNvSpPr>
              <p:nvPr/>
            </p:nvSpPr>
            <p:spPr bwMode="auto">
              <a:xfrm>
                <a:off x="2905" y="1674"/>
                <a:ext cx="314" cy="74"/>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603" name="Rectangle 145">
                <a:extLst>
                  <a:ext uri="{FF2B5EF4-FFF2-40B4-BE49-F238E27FC236}">
                    <a16:creationId xmlns:a16="http://schemas.microsoft.com/office/drawing/2014/main" id="{76BB98FA-9053-C543-9775-F18EC413193A}"/>
                  </a:ext>
                </a:extLst>
              </p:cNvPr>
              <p:cNvSpPr>
                <a:spLocks noChangeArrowheads="1"/>
              </p:cNvSpPr>
              <p:nvPr/>
            </p:nvSpPr>
            <p:spPr bwMode="auto">
              <a:xfrm>
                <a:off x="2913" y="1785"/>
                <a:ext cx="300" cy="15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604" name="Line 146">
                <a:extLst>
                  <a:ext uri="{FF2B5EF4-FFF2-40B4-BE49-F238E27FC236}">
                    <a16:creationId xmlns:a16="http://schemas.microsoft.com/office/drawing/2014/main" id="{C7A1E448-257B-F443-912C-DC7E24707D40}"/>
                  </a:ext>
                </a:extLst>
              </p:cNvPr>
              <p:cNvSpPr>
                <a:spLocks noChangeShapeType="1"/>
              </p:cNvSpPr>
              <p:nvPr/>
            </p:nvSpPr>
            <p:spPr bwMode="auto">
              <a:xfrm>
                <a:off x="3082" y="1811"/>
                <a:ext cx="1" cy="13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05" name="Line 147">
                <a:extLst>
                  <a:ext uri="{FF2B5EF4-FFF2-40B4-BE49-F238E27FC236}">
                    <a16:creationId xmlns:a16="http://schemas.microsoft.com/office/drawing/2014/main" id="{3FD905FE-D042-5A4D-AC6A-00F12DFBC175}"/>
                  </a:ext>
                </a:extLst>
              </p:cNvPr>
              <p:cNvSpPr>
                <a:spLocks noChangeShapeType="1"/>
              </p:cNvSpPr>
              <p:nvPr/>
            </p:nvSpPr>
            <p:spPr bwMode="auto">
              <a:xfrm>
                <a:off x="2913" y="1842"/>
                <a:ext cx="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06" name="Line 148">
                <a:extLst>
                  <a:ext uri="{FF2B5EF4-FFF2-40B4-BE49-F238E27FC236}">
                    <a16:creationId xmlns:a16="http://schemas.microsoft.com/office/drawing/2014/main" id="{EBFB2F9E-5831-D341-AC9A-13A034D4353D}"/>
                  </a:ext>
                </a:extLst>
              </p:cNvPr>
              <p:cNvSpPr>
                <a:spLocks noChangeShapeType="1"/>
              </p:cNvSpPr>
              <p:nvPr/>
            </p:nvSpPr>
            <p:spPr bwMode="auto">
              <a:xfrm>
                <a:off x="2912" y="1812"/>
                <a:ext cx="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07" name="AutoShape 149">
                <a:extLst>
                  <a:ext uri="{FF2B5EF4-FFF2-40B4-BE49-F238E27FC236}">
                    <a16:creationId xmlns:a16="http://schemas.microsoft.com/office/drawing/2014/main" id="{58E88911-2C08-994C-A977-66E30E8FCD76}"/>
                  </a:ext>
                </a:extLst>
              </p:cNvPr>
              <p:cNvSpPr>
                <a:spLocks noChangeArrowheads="1"/>
              </p:cNvSpPr>
              <p:nvPr/>
            </p:nvSpPr>
            <p:spPr bwMode="auto">
              <a:xfrm rot="5400000">
                <a:off x="3051" y="1745"/>
                <a:ext cx="29" cy="41"/>
              </a:xfrm>
              <a:prstGeom prst="rightArrow">
                <a:avLst>
                  <a:gd name="adj1" fmla="val 51167"/>
                  <a:gd name="adj2" fmla="val 39736"/>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grpSp>
          <p:nvGrpSpPr>
            <p:cNvPr id="22585" name="Group 150">
              <a:extLst>
                <a:ext uri="{FF2B5EF4-FFF2-40B4-BE49-F238E27FC236}">
                  <a16:creationId xmlns:a16="http://schemas.microsoft.com/office/drawing/2014/main" id="{76787684-494F-E44A-8DDB-3E5FD3A49854}"/>
                </a:ext>
              </a:extLst>
            </p:cNvPr>
            <p:cNvGrpSpPr>
              <a:grpSpLocks/>
            </p:cNvGrpSpPr>
            <p:nvPr/>
          </p:nvGrpSpPr>
          <p:grpSpPr bwMode="auto">
            <a:xfrm>
              <a:off x="2853" y="3010"/>
              <a:ext cx="347" cy="285"/>
              <a:chOff x="2886" y="1668"/>
              <a:chExt cx="347" cy="285"/>
            </a:xfrm>
          </p:grpSpPr>
          <p:sp>
            <p:nvSpPr>
              <p:cNvPr id="22594" name="Rectangle 151">
                <a:extLst>
                  <a:ext uri="{FF2B5EF4-FFF2-40B4-BE49-F238E27FC236}">
                    <a16:creationId xmlns:a16="http://schemas.microsoft.com/office/drawing/2014/main" id="{B74F5031-B079-D14A-A866-014C90E4D774}"/>
                  </a:ext>
                </a:extLst>
              </p:cNvPr>
              <p:cNvSpPr>
                <a:spLocks noChangeArrowheads="1"/>
              </p:cNvSpPr>
              <p:nvPr/>
            </p:nvSpPr>
            <p:spPr bwMode="auto">
              <a:xfrm>
                <a:off x="2886" y="1668"/>
                <a:ext cx="347" cy="285"/>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595" name="Oval 152">
                <a:extLst>
                  <a:ext uri="{FF2B5EF4-FFF2-40B4-BE49-F238E27FC236}">
                    <a16:creationId xmlns:a16="http://schemas.microsoft.com/office/drawing/2014/main" id="{222848F7-6728-C94D-8801-2354C6B30F8C}"/>
                  </a:ext>
                </a:extLst>
              </p:cNvPr>
              <p:cNvSpPr>
                <a:spLocks noChangeArrowheads="1"/>
              </p:cNvSpPr>
              <p:nvPr/>
            </p:nvSpPr>
            <p:spPr bwMode="auto">
              <a:xfrm>
                <a:off x="2905" y="1674"/>
                <a:ext cx="314" cy="74"/>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596" name="Rectangle 153">
                <a:extLst>
                  <a:ext uri="{FF2B5EF4-FFF2-40B4-BE49-F238E27FC236}">
                    <a16:creationId xmlns:a16="http://schemas.microsoft.com/office/drawing/2014/main" id="{11F31064-9BB0-4148-A004-DFA20692B5B6}"/>
                  </a:ext>
                </a:extLst>
              </p:cNvPr>
              <p:cNvSpPr>
                <a:spLocks noChangeArrowheads="1"/>
              </p:cNvSpPr>
              <p:nvPr/>
            </p:nvSpPr>
            <p:spPr bwMode="auto">
              <a:xfrm>
                <a:off x="2913" y="1785"/>
                <a:ext cx="300" cy="15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597" name="Line 154">
                <a:extLst>
                  <a:ext uri="{FF2B5EF4-FFF2-40B4-BE49-F238E27FC236}">
                    <a16:creationId xmlns:a16="http://schemas.microsoft.com/office/drawing/2014/main" id="{7753B930-5F9A-7D4F-9173-F9AB4B3D3524}"/>
                  </a:ext>
                </a:extLst>
              </p:cNvPr>
              <p:cNvSpPr>
                <a:spLocks noChangeShapeType="1"/>
              </p:cNvSpPr>
              <p:nvPr/>
            </p:nvSpPr>
            <p:spPr bwMode="auto">
              <a:xfrm>
                <a:off x="3082" y="1811"/>
                <a:ext cx="1" cy="13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98" name="Line 155">
                <a:extLst>
                  <a:ext uri="{FF2B5EF4-FFF2-40B4-BE49-F238E27FC236}">
                    <a16:creationId xmlns:a16="http://schemas.microsoft.com/office/drawing/2014/main" id="{E1015C12-1B61-AB40-8BD4-FE6C447B1590}"/>
                  </a:ext>
                </a:extLst>
              </p:cNvPr>
              <p:cNvSpPr>
                <a:spLocks noChangeShapeType="1"/>
              </p:cNvSpPr>
              <p:nvPr/>
            </p:nvSpPr>
            <p:spPr bwMode="auto">
              <a:xfrm>
                <a:off x="2913" y="1842"/>
                <a:ext cx="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99" name="Line 156">
                <a:extLst>
                  <a:ext uri="{FF2B5EF4-FFF2-40B4-BE49-F238E27FC236}">
                    <a16:creationId xmlns:a16="http://schemas.microsoft.com/office/drawing/2014/main" id="{50EBAF5C-149A-4D43-A7B1-7EF93B38D262}"/>
                  </a:ext>
                </a:extLst>
              </p:cNvPr>
              <p:cNvSpPr>
                <a:spLocks noChangeShapeType="1"/>
              </p:cNvSpPr>
              <p:nvPr/>
            </p:nvSpPr>
            <p:spPr bwMode="auto">
              <a:xfrm>
                <a:off x="2912" y="1812"/>
                <a:ext cx="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00" name="AutoShape 157">
                <a:extLst>
                  <a:ext uri="{FF2B5EF4-FFF2-40B4-BE49-F238E27FC236}">
                    <a16:creationId xmlns:a16="http://schemas.microsoft.com/office/drawing/2014/main" id="{F079012C-2AAB-B945-810A-DE952971418F}"/>
                  </a:ext>
                </a:extLst>
              </p:cNvPr>
              <p:cNvSpPr>
                <a:spLocks noChangeArrowheads="1"/>
              </p:cNvSpPr>
              <p:nvPr/>
            </p:nvSpPr>
            <p:spPr bwMode="auto">
              <a:xfrm rot="5400000">
                <a:off x="3051" y="1745"/>
                <a:ext cx="29" cy="41"/>
              </a:xfrm>
              <a:prstGeom prst="rightArrow">
                <a:avLst>
                  <a:gd name="adj1" fmla="val 51167"/>
                  <a:gd name="adj2" fmla="val 39736"/>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grpSp>
          <p:nvGrpSpPr>
            <p:cNvPr id="22586" name="Group 158">
              <a:extLst>
                <a:ext uri="{FF2B5EF4-FFF2-40B4-BE49-F238E27FC236}">
                  <a16:creationId xmlns:a16="http://schemas.microsoft.com/office/drawing/2014/main" id="{FB8EA44F-6D0E-0644-A315-A046AE5BA24E}"/>
                </a:ext>
              </a:extLst>
            </p:cNvPr>
            <p:cNvGrpSpPr>
              <a:grpSpLocks/>
            </p:cNvGrpSpPr>
            <p:nvPr/>
          </p:nvGrpSpPr>
          <p:grpSpPr bwMode="auto">
            <a:xfrm>
              <a:off x="2440" y="3131"/>
              <a:ext cx="347" cy="285"/>
              <a:chOff x="2886" y="1668"/>
              <a:chExt cx="347" cy="285"/>
            </a:xfrm>
          </p:grpSpPr>
          <p:sp>
            <p:nvSpPr>
              <p:cNvPr id="22587" name="Rectangle 159">
                <a:extLst>
                  <a:ext uri="{FF2B5EF4-FFF2-40B4-BE49-F238E27FC236}">
                    <a16:creationId xmlns:a16="http://schemas.microsoft.com/office/drawing/2014/main" id="{87EA6B0C-548E-C54C-BE1D-2C3076ADC7FE}"/>
                  </a:ext>
                </a:extLst>
              </p:cNvPr>
              <p:cNvSpPr>
                <a:spLocks noChangeArrowheads="1"/>
              </p:cNvSpPr>
              <p:nvPr/>
            </p:nvSpPr>
            <p:spPr bwMode="auto">
              <a:xfrm>
                <a:off x="2886" y="1668"/>
                <a:ext cx="347" cy="285"/>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588" name="Oval 160">
                <a:extLst>
                  <a:ext uri="{FF2B5EF4-FFF2-40B4-BE49-F238E27FC236}">
                    <a16:creationId xmlns:a16="http://schemas.microsoft.com/office/drawing/2014/main" id="{D372B139-69C0-9648-A34C-58962249849D}"/>
                  </a:ext>
                </a:extLst>
              </p:cNvPr>
              <p:cNvSpPr>
                <a:spLocks noChangeArrowheads="1"/>
              </p:cNvSpPr>
              <p:nvPr/>
            </p:nvSpPr>
            <p:spPr bwMode="auto">
              <a:xfrm>
                <a:off x="2905" y="1674"/>
                <a:ext cx="314" cy="74"/>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589" name="Rectangle 161">
                <a:extLst>
                  <a:ext uri="{FF2B5EF4-FFF2-40B4-BE49-F238E27FC236}">
                    <a16:creationId xmlns:a16="http://schemas.microsoft.com/office/drawing/2014/main" id="{E2873D90-7A92-574B-82EB-8F5D79551DAA}"/>
                  </a:ext>
                </a:extLst>
              </p:cNvPr>
              <p:cNvSpPr>
                <a:spLocks noChangeArrowheads="1"/>
              </p:cNvSpPr>
              <p:nvPr/>
            </p:nvSpPr>
            <p:spPr bwMode="auto">
              <a:xfrm>
                <a:off x="2913" y="1785"/>
                <a:ext cx="300" cy="15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590" name="Line 162">
                <a:extLst>
                  <a:ext uri="{FF2B5EF4-FFF2-40B4-BE49-F238E27FC236}">
                    <a16:creationId xmlns:a16="http://schemas.microsoft.com/office/drawing/2014/main" id="{8FB75FC1-A434-C740-A8C6-393236144C4D}"/>
                  </a:ext>
                </a:extLst>
              </p:cNvPr>
              <p:cNvSpPr>
                <a:spLocks noChangeShapeType="1"/>
              </p:cNvSpPr>
              <p:nvPr/>
            </p:nvSpPr>
            <p:spPr bwMode="auto">
              <a:xfrm>
                <a:off x="3082" y="1811"/>
                <a:ext cx="1" cy="13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91" name="Line 163">
                <a:extLst>
                  <a:ext uri="{FF2B5EF4-FFF2-40B4-BE49-F238E27FC236}">
                    <a16:creationId xmlns:a16="http://schemas.microsoft.com/office/drawing/2014/main" id="{C5742162-A521-4540-953C-97F63BF22791}"/>
                  </a:ext>
                </a:extLst>
              </p:cNvPr>
              <p:cNvSpPr>
                <a:spLocks noChangeShapeType="1"/>
              </p:cNvSpPr>
              <p:nvPr/>
            </p:nvSpPr>
            <p:spPr bwMode="auto">
              <a:xfrm>
                <a:off x="2913" y="1842"/>
                <a:ext cx="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92" name="Line 164">
                <a:extLst>
                  <a:ext uri="{FF2B5EF4-FFF2-40B4-BE49-F238E27FC236}">
                    <a16:creationId xmlns:a16="http://schemas.microsoft.com/office/drawing/2014/main" id="{E9F8F846-2224-2648-89E1-543374C8E262}"/>
                  </a:ext>
                </a:extLst>
              </p:cNvPr>
              <p:cNvSpPr>
                <a:spLocks noChangeShapeType="1"/>
              </p:cNvSpPr>
              <p:nvPr/>
            </p:nvSpPr>
            <p:spPr bwMode="auto">
              <a:xfrm>
                <a:off x="2912" y="1812"/>
                <a:ext cx="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93" name="AutoShape 165">
                <a:extLst>
                  <a:ext uri="{FF2B5EF4-FFF2-40B4-BE49-F238E27FC236}">
                    <a16:creationId xmlns:a16="http://schemas.microsoft.com/office/drawing/2014/main" id="{69887580-3813-A049-B126-B7A51EA1447B}"/>
                  </a:ext>
                </a:extLst>
              </p:cNvPr>
              <p:cNvSpPr>
                <a:spLocks noChangeArrowheads="1"/>
              </p:cNvSpPr>
              <p:nvPr/>
            </p:nvSpPr>
            <p:spPr bwMode="auto">
              <a:xfrm rot="5400000">
                <a:off x="3051" y="1745"/>
                <a:ext cx="29" cy="41"/>
              </a:xfrm>
              <a:prstGeom prst="rightArrow">
                <a:avLst>
                  <a:gd name="adj1" fmla="val 51167"/>
                  <a:gd name="adj2" fmla="val 39736"/>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grpSp>
      <p:sp>
        <p:nvSpPr>
          <p:cNvPr id="22533" name="Text Box 166">
            <a:extLst>
              <a:ext uri="{FF2B5EF4-FFF2-40B4-BE49-F238E27FC236}">
                <a16:creationId xmlns:a16="http://schemas.microsoft.com/office/drawing/2014/main" id="{17652D24-0DDA-D04D-8513-CD422D04DB92}"/>
              </a:ext>
            </a:extLst>
          </p:cNvPr>
          <p:cNvSpPr txBox="1">
            <a:spLocks noChangeArrowheads="1"/>
          </p:cNvSpPr>
          <p:nvPr/>
        </p:nvSpPr>
        <p:spPr bwMode="auto">
          <a:xfrm>
            <a:off x="501650" y="244475"/>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endParaRPr lang="en-US" altLang="en-US" sz="3200" u="sng">
              <a:solidFill>
                <a:schemeClr val="accent2"/>
              </a:solidFill>
              <a:latin typeface="Times New Roman" panose="02020603050405020304" pitchFamily="18" charset="0"/>
            </a:endParaRPr>
          </a:p>
        </p:txBody>
      </p:sp>
      <p:sp>
        <p:nvSpPr>
          <p:cNvPr id="1093799" name="Rectangle 167">
            <a:extLst>
              <a:ext uri="{FF2B5EF4-FFF2-40B4-BE49-F238E27FC236}">
                <a16:creationId xmlns:a16="http://schemas.microsoft.com/office/drawing/2014/main" id="{156E6C58-EB6E-2A4B-86FA-C092A6837650}"/>
              </a:ext>
            </a:extLst>
          </p:cNvPr>
          <p:cNvSpPr>
            <a:spLocks noGrp="1" noChangeArrowheads="1"/>
          </p:cNvSpPr>
          <p:nvPr>
            <p:ph type="title" idx="4294967295"/>
          </p:nvPr>
        </p:nvSpPr>
        <p:spPr>
          <a:xfrm>
            <a:off x="501650" y="0"/>
            <a:ext cx="8359775" cy="1143000"/>
          </a:xfrm>
        </p:spPr>
        <p:txBody>
          <a:bodyPr anchor="ctr"/>
          <a:lstStyle/>
          <a:p>
            <a:pPr eaLnBrk="1" hangingPunct="1"/>
            <a:r>
              <a:rPr lang="en-US" altLang="en-US" sz="3400">
                <a:effectLst>
                  <a:outerShdw blurRad="38100" dist="38100" dir="2700000" algn="tl">
                    <a:srgbClr val="C0C0C0"/>
                  </a:outerShdw>
                </a:effectLst>
                <a:ea typeface="ＭＳ Ｐゴシック" panose="020B0600070205080204" pitchFamily="34" charset="-128"/>
              </a:rPr>
              <a:t>Interplay between Routing &amp; Forwarding</a:t>
            </a:r>
          </a:p>
        </p:txBody>
      </p:sp>
      <p:sp>
        <p:nvSpPr>
          <p:cNvPr id="22535" name="Line 168">
            <a:extLst>
              <a:ext uri="{FF2B5EF4-FFF2-40B4-BE49-F238E27FC236}">
                <a16:creationId xmlns:a16="http://schemas.microsoft.com/office/drawing/2014/main" id="{912D3339-48CF-4140-AE72-792557F08D40}"/>
              </a:ext>
            </a:extLst>
          </p:cNvPr>
          <p:cNvSpPr>
            <a:spLocks noChangeShapeType="1"/>
          </p:cNvSpPr>
          <p:nvPr/>
        </p:nvSpPr>
        <p:spPr bwMode="auto">
          <a:xfrm flipV="1">
            <a:off x="4470400" y="2105025"/>
            <a:ext cx="1233488" cy="188913"/>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6" name="Text Box 169">
            <a:extLst>
              <a:ext uri="{FF2B5EF4-FFF2-40B4-BE49-F238E27FC236}">
                <a16:creationId xmlns:a16="http://schemas.microsoft.com/office/drawing/2014/main" id="{E89E9DEA-42CF-ED4A-A4C3-7BAEE45CD3FC}"/>
              </a:ext>
            </a:extLst>
          </p:cNvPr>
          <p:cNvSpPr txBox="1">
            <a:spLocks noChangeArrowheads="1"/>
          </p:cNvSpPr>
          <p:nvPr/>
        </p:nvSpPr>
        <p:spPr bwMode="auto">
          <a:xfrm>
            <a:off x="5338763" y="1908175"/>
            <a:ext cx="3346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Forwarding table is</a:t>
            </a:r>
          </a:p>
          <a:p>
            <a:pPr eaLnBrk="1" hangingPunct="1"/>
            <a:r>
              <a:rPr lang="en-US" altLang="en-US" sz="1800"/>
              <a:t>also referred to as routing table</a:t>
            </a:r>
          </a:p>
        </p:txBody>
      </p:sp>
      <p:sp>
        <p:nvSpPr>
          <p:cNvPr id="2" name="Date Placeholder 1">
            <a:extLst>
              <a:ext uri="{FF2B5EF4-FFF2-40B4-BE49-F238E27FC236}">
                <a16:creationId xmlns:a16="http://schemas.microsoft.com/office/drawing/2014/main" id="{076C10A3-400E-035E-0198-0ACB6EA9CC51}"/>
              </a:ext>
            </a:extLst>
          </p:cNvPr>
          <p:cNvSpPr>
            <a:spLocks noGrp="1"/>
          </p:cNvSpPr>
          <p:nvPr>
            <p:ph type="dt" sz="half" idx="10"/>
          </p:nvPr>
        </p:nvSpPr>
        <p:spPr/>
        <p:txBody>
          <a:bodyPr/>
          <a:lstStyle/>
          <a:p>
            <a:fld id="{1A152E35-C304-714A-B944-8BF37B572B07}"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68D8895F-E69D-A5ED-89DA-23EDD263B655}"/>
              </a:ext>
            </a:extLst>
          </p:cNvPr>
          <p:cNvSpPr>
            <a:spLocks noGrp="1"/>
          </p:cNvSpPr>
          <p:nvPr>
            <p:ph type="sldNum" sz="quarter" idx="12"/>
          </p:nvPr>
        </p:nvSpPr>
        <p:spPr/>
        <p:txBody>
          <a:bodyPr/>
          <a:lstStyle/>
          <a:p>
            <a:fld id="{3FCE420A-EFF4-9442-88DA-D483459E5644}" type="slidenum">
              <a:rPr lang="en-US" altLang="en-US" smtClean="0"/>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4658" name="Rectangle 2">
            <a:extLst>
              <a:ext uri="{FF2B5EF4-FFF2-40B4-BE49-F238E27FC236}">
                <a16:creationId xmlns:a16="http://schemas.microsoft.com/office/drawing/2014/main" id="{CC307EC2-9B69-384A-B8E1-D097EF66CA1B}"/>
              </a:ext>
            </a:extLst>
          </p:cNvPr>
          <p:cNvSpPr>
            <a:spLocks noGrp="1" noChangeArrowheads="1"/>
          </p:cNvSpPr>
          <p:nvPr>
            <p:ph type="title" idx="4294967295"/>
          </p:nvPr>
        </p:nvSpPr>
        <p:spPr>
          <a:xfrm>
            <a:off x="457200" y="277813"/>
            <a:ext cx="8229600" cy="922337"/>
          </a:xfrm>
        </p:spPr>
        <p:txBody>
          <a:bodyPr anchor="ctr"/>
          <a:lstStyle/>
          <a:p>
            <a:pPr eaLnBrk="1" hangingPunct="1"/>
            <a:r>
              <a:rPr lang="en-US" altLang="en-US">
                <a:effectLst>
                  <a:outerShdw blurRad="38100" dist="38100" dir="2700000" algn="tl">
                    <a:srgbClr val="C0C0C0"/>
                  </a:outerShdw>
                </a:effectLst>
                <a:ea typeface="ＭＳ Ｐゴシック" panose="020B0600070205080204" pitchFamily="34" charset="-128"/>
              </a:rPr>
              <a:t>Network Service Model</a:t>
            </a:r>
          </a:p>
        </p:txBody>
      </p:sp>
      <p:sp>
        <p:nvSpPr>
          <p:cNvPr id="23557" name="Rectangle 3">
            <a:extLst>
              <a:ext uri="{FF2B5EF4-FFF2-40B4-BE49-F238E27FC236}">
                <a16:creationId xmlns:a16="http://schemas.microsoft.com/office/drawing/2014/main" id="{D2BE0D9A-F0DE-0B4B-A6A3-44A9BEAF309F}"/>
              </a:ext>
            </a:extLst>
          </p:cNvPr>
          <p:cNvSpPr>
            <a:spLocks noChangeArrowheads="1"/>
          </p:cNvSpPr>
          <p:nvPr/>
        </p:nvSpPr>
        <p:spPr bwMode="auto">
          <a:xfrm>
            <a:off x="609600" y="1316038"/>
            <a:ext cx="75549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spcBef>
                <a:spcPct val="20000"/>
              </a:spcBef>
              <a:buClr>
                <a:schemeClr val="accent2"/>
              </a:buClr>
              <a:buSzPct val="85000"/>
              <a:buFont typeface="ZapfDingbats" pitchFamily="82" charset="2"/>
              <a:buNone/>
            </a:pPr>
            <a:r>
              <a:rPr lang="en-US" altLang="en-US">
                <a:solidFill>
                  <a:srgbClr val="00FF00"/>
                </a:solidFill>
                <a:latin typeface="Comic Sans MS" panose="030F0902030302020204" pitchFamily="66" charset="0"/>
              </a:rPr>
              <a:t>Q:</a:t>
            </a:r>
            <a:r>
              <a:rPr lang="en-US" altLang="en-US">
                <a:latin typeface="Comic Sans MS" panose="030F0902030302020204" pitchFamily="66" charset="0"/>
              </a:rPr>
              <a:t> What </a:t>
            </a:r>
            <a:r>
              <a:rPr lang="en-US" altLang="en-US" i="1">
                <a:solidFill>
                  <a:schemeClr val="accent2"/>
                </a:solidFill>
                <a:latin typeface="Comic Sans MS" panose="030F0902030302020204" pitchFamily="66" charset="0"/>
              </a:rPr>
              <a:t>service model</a:t>
            </a:r>
            <a:r>
              <a:rPr lang="en-US" altLang="en-US">
                <a:latin typeface="Comic Sans MS" panose="030F0902030302020204" pitchFamily="66" charset="0"/>
              </a:rPr>
              <a:t> for </a:t>
            </a:r>
            <a:r>
              <a:rPr lang="ja-JP" altLang="en-US">
                <a:latin typeface="Comic Sans MS" panose="030F0902030302020204" pitchFamily="66" charset="0"/>
              </a:rPr>
              <a:t>“</a:t>
            </a:r>
            <a:r>
              <a:rPr lang="en-US" altLang="ja-JP">
                <a:latin typeface="Comic Sans MS" panose="030F0902030302020204" pitchFamily="66" charset="0"/>
              </a:rPr>
              <a:t>channel</a:t>
            </a:r>
            <a:r>
              <a:rPr lang="ja-JP" altLang="en-US">
                <a:latin typeface="Comic Sans MS" panose="030F0902030302020204" pitchFamily="66" charset="0"/>
              </a:rPr>
              <a:t>”</a:t>
            </a:r>
            <a:r>
              <a:rPr lang="en-US" altLang="ja-JP">
                <a:latin typeface="Comic Sans MS" panose="030F0902030302020204" pitchFamily="66" charset="0"/>
              </a:rPr>
              <a:t> transporting datagrams from sender to receiver?</a:t>
            </a:r>
            <a:endParaRPr lang="en-US" altLang="en-US">
              <a:latin typeface="Comic Sans MS" panose="030F0902030302020204" pitchFamily="66" charset="0"/>
            </a:endParaRPr>
          </a:p>
        </p:txBody>
      </p:sp>
      <p:sp>
        <p:nvSpPr>
          <p:cNvPr id="23558" name="Rectangle 4">
            <a:extLst>
              <a:ext uri="{FF2B5EF4-FFF2-40B4-BE49-F238E27FC236}">
                <a16:creationId xmlns:a16="http://schemas.microsoft.com/office/drawing/2014/main" id="{A9F43A26-94B7-FA4C-9966-04C162FDD85B}"/>
              </a:ext>
            </a:extLst>
          </p:cNvPr>
          <p:cNvSpPr>
            <a:spLocks noGrp="1" noChangeArrowheads="1"/>
          </p:cNvSpPr>
          <p:nvPr>
            <p:ph type="body" sz="half" idx="4294967295"/>
          </p:nvPr>
        </p:nvSpPr>
        <p:spPr>
          <a:xfrm>
            <a:off x="457200" y="2368550"/>
            <a:ext cx="3810000" cy="3762375"/>
          </a:xfrm>
        </p:spPr>
        <p:txBody>
          <a:bodyPr/>
          <a:lstStyle/>
          <a:p>
            <a:pPr eaLnBrk="1" hangingPunct="1">
              <a:buFont typeface="Wingdings" pitchFamily="2" charset="2"/>
              <a:buNone/>
            </a:pPr>
            <a:r>
              <a:rPr lang="en-US" altLang="en-US" sz="2200" u="sng">
                <a:ea typeface="ＭＳ Ｐゴシック" panose="020B0600070205080204" pitchFamily="34" charset="-128"/>
              </a:rPr>
              <a:t>Example services for individual datagrams:</a:t>
            </a:r>
          </a:p>
          <a:p>
            <a:pPr eaLnBrk="1" hangingPunct="1"/>
            <a:r>
              <a:rPr lang="en-US" altLang="en-US" sz="2200">
                <a:ea typeface="ＭＳ Ｐゴシック" panose="020B0600070205080204" pitchFamily="34" charset="-128"/>
              </a:rPr>
              <a:t>Guaranteed delivery</a:t>
            </a:r>
          </a:p>
          <a:p>
            <a:pPr eaLnBrk="1" hangingPunct="1"/>
            <a:r>
              <a:rPr lang="en-US" altLang="en-US" sz="2200">
                <a:ea typeface="ＭＳ Ｐゴシック" panose="020B0600070205080204" pitchFamily="34" charset="-128"/>
              </a:rPr>
              <a:t>Guaranteed delivery with less than 40 msec delay</a:t>
            </a:r>
          </a:p>
          <a:p>
            <a:pPr eaLnBrk="1" hangingPunct="1"/>
            <a:r>
              <a:rPr lang="en-US" altLang="en-US" sz="2200">
                <a:ea typeface="ＭＳ Ｐゴシック" panose="020B0600070205080204" pitchFamily="34" charset="-128"/>
              </a:rPr>
              <a:t>Best effort</a:t>
            </a:r>
          </a:p>
        </p:txBody>
      </p:sp>
      <p:sp>
        <p:nvSpPr>
          <p:cNvPr id="23559" name="Rectangle 5">
            <a:extLst>
              <a:ext uri="{FF2B5EF4-FFF2-40B4-BE49-F238E27FC236}">
                <a16:creationId xmlns:a16="http://schemas.microsoft.com/office/drawing/2014/main" id="{E3DCD66E-E7D2-8840-B7B5-7A2944568E2A}"/>
              </a:ext>
            </a:extLst>
          </p:cNvPr>
          <p:cNvSpPr>
            <a:spLocks noGrp="1" noChangeArrowheads="1"/>
          </p:cNvSpPr>
          <p:nvPr>
            <p:ph type="body" sz="half" idx="4294967295"/>
          </p:nvPr>
        </p:nvSpPr>
        <p:spPr>
          <a:xfrm>
            <a:off x="4559300" y="2152650"/>
            <a:ext cx="4386263" cy="3686175"/>
          </a:xfrm>
        </p:spPr>
        <p:txBody>
          <a:bodyPr/>
          <a:lstStyle/>
          <a:p>
            <a:pPr eaLnBrk="1" hangingPunct="1">
              <a:buFont typeface="Wingdings" pitchFamily="2" charset="2"/>
              <a:buNone/>
            </a:pPr>
            <a:r>
              <a:rPr lang="en-US" altLang="en-US" sz="2200" u="sng">
                <a:ea typeface="ＭＳ Ｐゴシック" panose="020B0600070205080204" pitchFamily="34" charset="-128"/>
              </a:rPr>
              <a:t>Example services for a flow of datagrams:</a:t>
            </a:r>
          </a:p>
          <a:p>
            <a:pPr eaLnBrk="1" hangingPunct="1"/>
            <a:r>
              <a:rPr lang="en-US" altLang="en-US" sz="2200">
                <a:ea typeface="ＭＳ Ｐゴシック" panose="020B0600070205080204" pitchFamily="34" charset="-128"/>
              </a:rPr>
              <a:t>In-order datagram delivery</a:t>
            </a:r>
          </a:p>
          <a:p>
            <a:pPr eaLnBrk="1" hangingPunct="1"/>
            <a:r>
              <a:rPr lang="en-US" altLang="en-US" sz="2200">
                <a:ea typeface="ＭＳ Ｐゴシック" panose="020B0600070205080204" pitchFamily="34" charset="-128"/>
              </a:rPr>
              <a:t>Guaranteed minimum bandwidth to flow</a:t>
            </a:r>
          </a:p>
          <a:p>
            <a:pPr eaLnBrk="1" hangingPunct="1"/>
            <a:r>
              <a:rPr lang="en-US" altLang="en-US" sz="2200">
                <a:ea typeface="ＭＳ Ｐゴシック" panose="020B0600070205080204" pitchFamily="34" charset="-128"/>
              </a:rPr>
              <a:t>Restrictions on changes in inter-packet spacing</a:t>
            </a:r>
          </a:p>
          <a:p>
            <a:pPr eaLnBrk="1" hangingPunct="1"/>
            <a:r>
              <a:rPr lang="en-US" altLang="en-US" sz="2200">
                <a:ea typeface="ＭＳ Ｐゴシック" panose="020B0600070205080204" pitchFamily="34" charset="-128"/>
              </a:rPr>
              <a:t>No guarantee whatsoever</a:t>
            </a:r>
          </a:p>
        </p:txBody>
      </p:sp>
      <p:sp>
        <p:nvSpPr>
          <p:cNvPr id="2" name="Date Placeholder 1">
            <a:extLst>
              <a:ext uri="{FF2B5EF4-FFF2-40B4-BE49-F238E27FC236}">
                <a16:creationId xmlns:a16="http://schemas.microsoft.com/office/drawing/2014/main" id="{92FB5B72-333B-0B8B-785A-01040F9D4CCD}"/>
              </a:ext>
            </a:extLst>
          </p:cNvPr>
          <p:cNvSpPr>
            <a:spLocks noGrp="1"/>
          </p:cNvSpPr>
          <p:nvPr>
            <p:ph type="dt" sz="half" idx="10"/>
          </p:nvPr>
        </p:nvSpPr>
        <p:spPr/>
        <p:txBody>
          <a:bodyPr/>
          <a:lstStyle/>
          <a:p>
            <a:fld id="{71487D5A-E6B2-FF49-9BFD-EA8B43C0C51A}" type="datetime1">
              <a:rPr lang="en-US" altLang="en-US" smtClean="0"/>
              <a:t>6/21/2023</a:t>
            </a:fld>
            <a:endParaRPr lang="en-US" altLang="en-US"/>
          </a:p>
        </p:txBody>
      </p:sp>
      <p:sp>
        <p:nvSpPr>
          <p:cNvPr id="3" name="Slide Number Placeholder 2">
            <a:extLst>
              <a:ext uri="{FF2B5EF4-FFF2-40B4-BE49-F238E27FC236}">
                <a16:creationId xmlns:a16="http://schemas.microsoft.com/office/drawing/2014/main" id="{D69E8F16-62CA-21C7-7654-35469C8A2ED4}"/>
              </a:ext>
            </a:extLst>
          </p:cNvPr>
          <p:cNvSpPr>
            <a:spLocks noGrp="1"/>
          </p:cNvSpPr>
          <p:nvPr>
            <p:ph type="sldNum" sz="quarter" idx="12"/>
          </p:nvPr>
        </p:nvSpPr>
        <p:spPr/>
        <p:txBody>
          <a:bodyPr/>
          <a:lstStyle/>
          <a:p>
            <a:fld id="{3FCE420A-EFF4-9442-88DA-D483459E5644}" type="slidenum">
              <a:rPr lang="en-US" altLang="en-US" smtClean="0"/>
              <a:pPr/>
              <a:t>9</a:t>
            </a:fld>
            <a:endParaRPr lang="en-US" altLang="en-US"/>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Arial" charset="0"/>
            <a:cs typeface="Arial"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10819</TotalTime>
  <Words>1497</Words>
  <Application>Microsoft Office PowerPoint</Application>
  <PresentationFormat>On-screen Show (4:3)</PresentationFormat>
  <Paragraphs>367</Paragraphs>
  <Slides>26</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5" baseType="lpstr">
      <vt:lpstr>ZapfDingbats</vt:lpstr>
      <vt:lpstr>Arial</vt:lpstr>
      <vt:lpstr>Comic Sans MS</vt:lpstr>
      <vt:lpstr>Garamond</vt:lpstr>
      <vt:lpstr>Tahoma</vt:lpstr>
      <vt:lpstr>Times New Roman</vt:lpstr>
      <vt:lpstr>Wingdings</vt:lpstr>
      <vt:lpstr>Edge</vt:lpstr>
      <vt:lpstr>Clip</vt:lpstr>
      <vt:lpstr>PowerPoint Presentation</vt:lpstr>
      <vt:lpstr>Outline</vt:lpstr>
      <vt:lpstr>CIS454 Quiz#2 Result</vt:lpstr>
      <vt:lpstr>CIS554 MWF Quiz#2 Result</vt:lpstr>
      <vt:lpstr>CIS554 TTh Quiz#2 Result</vt:lpstr>
      <vt:lpstr>Network Layer</vt:lpstr>
      <vt:lpstr>Two Key Network-Layer Functions</vt:lpstr>
      <vt:lpstr>Interplay between Routing &amp; Forwarding</vt:lpstr>
      <vt:lpstr>Network Service Model</vt:lpstr>
      <vt:lpstr>Network Layer Connection and Connection-less Service</vt:lpstr>
      <vt:lpstr>Datagram Networks</vt:lpstr>
      <vt:lpstr>Routing within a Datagram Subnet</vt:lpstr>
      <vt:lpstr>Datagram or VC Network: Why?</vt:lpstr>
      <vt:lpstr>What’s in a Router?</vt:lpstr>
      <vt:lpstr>Input Port Functions</vt:lpstr>
      <vt:lpstr>Output Ports</vt:lpstr>
      <vt:lpstr>Routing Algorithms</vt:lpstr>
      <vt:lpstr>Routing Algorithm Classification</vt:lpstr>
      <vt:lpstr>Routing Algorithm Classification</vt:lpstr>
      <vt:lpstr>Link State Routing</vt:lpstr>
      <vt:lpstr>Dijkstra’s Algorithm</vt:lpstr>
      <vt:lpstr>Compute Shortest Path from A to D</vt:lpstr>
      <vt:lpstr>Compute Shortest Path from A to D</vt:lpstr>
      <vt:lpstr>PowerPoint Presentation</vt:lpstr>
      <vt:lpstr>Computation Results</vt:lpstr>
      <vt:lpstr>Home#3.1</vt:lpstr>
    </vt:vector>
  </TitlesOfParts>
  <Company>Cleveland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 682/782</dc:title>
  <dc:creator>Wenbing Zhao</dc:creator>
  <cp:lastModifiedBy>Wenbing Zhao</cp:lastModifiedBy>
  <cp:revision>1147</cp:revision>
  <cp:lastPrinted>1601-01-01T00:00:00Z</cp:lastPrinted>
  <dcterms:created xsi:type="dcterms:W3CDTF">2000-05-10T09:19:33Z</dcterms:created>
  <dcterms:modified xsi:type="dcterms:W3CDTF">2023-06-21T21:21:05Z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2</vt:i4>
  </property>
  <property fmtid="{D5CDD505-2E9C-101B-9397-08002B2CF9AE}" pid="6" name="ScreenUsage">
    <vt:i4>3</vt:i4>
  </property>
  <property fmtid="{D5CDD505-2E9C-101B-9397-08002B2CF9AE}" pid="7" name="MailAddress">
    <vt:lpwstr>maraz@csd.uoc.gr</vt:lpwstr>
  </property>
  <property fmtid="{D5CDD505-2E9C-101B-9397-08002B2CF9AE}" pid="8" name="HomePage">
    <vt:lpwstr>http://www.csd.uoc.gr/~maraz</vt:lpwstr>
  </property>
  <property fmtid="{D5CDD505-2E9C-101B-9397-08002B2CF9AE}" pid="9" name="Other">
    <vt:lpwstr>Manolis Marazakis_x000d_
Department of Computer Science, University of Crete, Heraklion, Greece._x000d_
_x000d_
CS556: Distributed Systems_x000d_
Fall Semester 2001_x000d_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E:\UserSpace\maraz\misc\edu\scratch</vt:lpwstr>
  </property>
</Properties>
</file>