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56" r:id="rId1"/>
  </p:sldMasterIdLst>
  <p:notesMasterIdLst>
    <p:notesMasterId r:id="rId31"/>
  </p:notesMasterIdLst>
  <p:handoutMasterIdLst>
    <p:handoutMasterId r:id="rId32"/>
  </p:handoutMasterIdLst>
  <p:sldIdLst>
    <p:sldId id="256" r:id="rId2"/>
    <p:sldId id="259" r:id="rId3"/>
    <p:sldId id="351" r:id="rId4"/>
    <p:sldId id="352" r:id="rId5"/>
    <p:sldId id="353" r:id="rId6"/>
    <p:sldId id="315" r:id="rId7"/>
    <p:sldId id="317" r:id="rId8"/>
    <p:sldId id="318" r:id="rId9"/>
    <p:sldId id="319" r:id="rId10"/>
    <p:sldId id="320" r:id="rId11"/>
    <p:sldId id="321" r:id="rId12"/>
    <p:sldId id="322" r:id="rId13"/>
    <p:sldId id="324" r:id="rId14"/>
    <p:sldId id="325" r:id="rId15"/>
    <p:sldId id="327" r:id="rId16"/>
    <p:sldId id="328" r:id="rId17"/>
    <p:sldId id="330" r:id="rId18"/>
    <p:sldId id="331" r:id="rId19"/>
    <p:sldId id="333" r:id="rId20"/>
    <p:sldId id="334" r:id="rId21"/>
    <p:sldId id="335" r:id="rId22"/>
    <p:sldId id="336" r:id="rId23"/>
    <p:sldId id="342" r:id="rId24"/>
    <p:sldId id="343" r:id="rId25"/>
    <p:sldId id="344" r:id="rId26"/>
    <p:sldId id="345" r:id="rId27"/>
    <p:sldId id="348" r:id="rId28"/>
    <p:sldId id="349" r:id="rId29"/>
    <p:sldId id="350" r:id="rId30"/>
  </p:sldIdLst>
  <p:sldSz cx="9144000" cy="6858000" type="screen4x3"/>
  <p:notesSz cx="9309100" cy="70231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13">
          <p15:clr>
            <a:srgbClr val="A4A3A4"/>
          </p15:clr>
        </p15:guide>
        <p15:guide id="2" pos="293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38"/>
    <p:restoredTop sz="94694"/>
  </p:normalViewPr>
  <p:slideViewPr>
    <p:cSldViewPr snapToGrid="0">
      <p:cViewPr varScale="1">
        <p:scale>
          <a:sx n="81" d="100"/>
          <a:sy n="81" d="100"/>
        </p:scale>
        <p:origin x="5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060"/>
    </p:cViewPr>
  </p:sorterViewPr>
  <p:notesViewPr>
    <p:cSldViewPr snapToGrid="0">
      <p:cViewPr varScale="1">
        <p:scale>
          <a:sx n="64" d="100"/>
          <a:sy n="64" d="100"/>
        </p:scale>
        <p:origin x="-2466" y="-96"/>
      </p:cViewPr>
      <p:guideLst>
        <p:guide orient="horz" pos="2213"/>
        <p:guide pos="293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42" name="Rectangle 2">
            <a:extLst>
              <a:ext uri="{FF2B5EF4-FFF2-40B4-BE49-F238E27FC236}">
                <a16:creationId xmlns:a16="http://schemas.microsoft.com/office/drawing/2014/main" id="{1266F826-6533-DE4C-8D0F-5FD4930AC032}"/>
              </a:ext>
            </a:extLst>
          </p:cNvPr>
          <p:cNvSpPr>
            <a:spLocks noGrp="1" noChangeArrowheads="1"/>
          </p:cNvSpPr>
          <p:nvPr>
            <p:ph type="hdr" sz="quarter"/>
          </p:nvPr>
        </p:nvSpPr>
        <p:spPr bwMode="auto">
          <a:xfrm>
            <a:off x="0"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defTabSz="930275">
              <a:defRPr sz="1200">
                <a:latin typeface="Comic Sans MS" charset="0"/>
                <a:ea typeface="宋体" charset="0"/>
                <a:cs typeface="宋体" charset="0"/>
              </a:defRPr>
            </a:lvl1pPr>
          </a:lstStyle>
          <a:p>
            <a:pPr>
              <a:defRPr/>
            </a:pPr>
            <a:endParaRPr lang="en-US" altLang="zh-CN"/>
          </a:p>
        </p:txBody>
      </p:sp>
      <p:sp>
        <p:nvSpPr>
          <p:cNvPr id="215043" name="Rectangle 3">
            <a:extLst>
              <a:ext uri="{FF2B5EF4-FFF2-40B4-BE49-F238E27FC236}">
                <a16:creationId xmlns:a16="http://schemas.microsoft.com/office/drawing/2014/main" id="{2C33FEB7-9355-A644-A39C-13C6413FEC5A}"/>
              </a:ext>
            </a:extLst>
          </p:cNvPr>
          <p:cNvSpPr>
            <a:spLocks noGrp="1" noChangeArrowheads="1"/>
          </p:cNvSpPr>
          <p:nvPr>
            <p:ph type="dt" sz="quarter" idx="1"/>
          </p:nvPr>
        </p:nvSpPr>
        <p:spPr bwMode="auto">
          <a:xfrm>
            <a:off x="5273675" y="0"/>
            <a:ext cx="4035425" cy="350838"/>
          </a:xfrm>
          <a:prstGeom prst="rect">
            <a:avLst/>
          </a:prstGeom>
          <a:noFill/>
          <a:ln w="9525">
            <a:noFill/>
            <a:miter lim="800000"/>
            <a:headEnd/>
            <a:tailEnd/>
          </a:ln>
        </p:spPr>
        <p:txBody>
          <a:bodyPr vert="horz" wrap="square" lIns="93072" tIns="46537" rIns="93072" bIns="46537" numCol="1" anchor="t" anchorCtr="0" compatLnSpc="1">
            <a:prstTxWarp prst="textNoShape">
              <a:avLst/>
            </a:prstTxWarp>
          </a:bodyPr>
          <a:lstStyle>
            <a:lvl1pPr algn="r" defTabSz="930275">
              <a:defRPr sz="1200">
                <a:latin typeface="Comic Sans MS" charset="0"/>
                <a:ea typeface="宋体" charset="0"/>
                <a:cs typeface="宋体" charset="0"/>
              </a:defRPr>
            </a:lvl1pPr>
          </a:lstStyle>
          <a:p>
            <a:pPr>
              <a:defRPr/>
            </a:pPr>
            <a:endParaRPr lang="en-US" altLang="zh-CN"/>
          </a:p>
        </p:txBody>
      </p:sp>
      <p:sp>
        <p:nvSpPr>
          <p:cNvPr id="215044" name="Rectangle 4">
            <a:extLst>
              <a:ext uri="{FF2B5EF4-FFF2-40B4-BE49-F238E27FC236}">
                <a16:creationId xmlns:a16="http://schemas.microsoft.com/office/drawing/2014/main" id="{92E0B293-CEA6-F142-830A-006865BDC010}"/>
              </a:ext>
            </a:extLst>
          </p:cNvPr>
          <p:cNvSpPr>
            <a:spLocks noGrp="1" noChangeArrowheads="1"/>
          </p:cNvSpPr>
          <p:nvPr>
            <p:ph type="ftr" sz="quarter" idx="2"/>
          </p:nvPr>
        </p:nvSpPr>
        <p:spPr bwMode="auto">
          <a:xfrm>
            <a:off x="0"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defTabSz="930275">
              <a:defRPr sz="1200">
                <a:latin typeface="Comic Sans MS" charset="0"/>
                <a:ea typeface="宋体" charset="0"/>
                <a:cs typeface="宋体" charset="0"/>
              </a:defRPr>
            </a:lvl1pPr>
          </a:lstStyle>
          <a:p>
            <a:pPr>
              <a:defRPr/>
            </a:pPr>
            <a:endParaRPr lang="en-US" altLang="zh-CN"/>
          </a:p>
        </p:txBody>
      </p:sp>
      <p:sp>
        <p:nvSpPr>
          <p:cNvPr id="215045" name="Rectangle 5">
            <a:extLst>
              <a:ext uri="{FF2B5EF4-FFF2-40B4-BE49-F238E27FC236}">
                <a16:creationId xmlns:a16="http://schemas.microsoft.com/office/drawing/2014/main" id="{7D1343C6-F0ED-9044-A524-1F1A702392B5}"/>
              </a:ext>
            </a:extLst>
          </p:cNvPr>
          <p:cNvSpPr>
            <a:spLocks noGrp="1" noChangeArrowheads="1"/>
          </p:cNvSpPr>
          <p:nvPr>
            <p:ph type="sldNum" sz="quarter" idx="3"/>
          </p:nvPr>
        </p:nvSpPr>
        <p:spPr bwMode="auto">
          <a:xfrm>
            <a:off x="5273675" y="6672263"/>
            <a:ext cx="4035425" cy="350837"/>
          </a:xfrm>
          <a:prstGeom prst="rect">
            <a:avLst/>
          </a:prstGeom>
          <a:noFill/>
          <a:ln w="9525">
            <a:noFill/>
            <a:miter lim="800000"/>
            <a:headEnd/>
            <a:tailEnd/>
          </a:ln>
        </p:spPr>
        <p:txBody>
          <a:bodyPr vert="horz" wrap="square" lIns="93072" tIns="46537" rIns="93072" bIns="46537" numCol="1" anchor="b" anchorCtr="0" compatLnSpc="1">
            <a:prstTxWarp prst="textNoShape">
              <a:avLst/>
            </a:prstTxWarp>
          </a:bodyPr>
          <a:lstStyle>
            <a:lvl1pPr algn="r" defTabSz="930275">
              <a:defRPr sz="1200">
                <a:latin typeface="Comic Sans MS" panose="030F0902030302020204" pitchFamily="66" charset="0"/>
                <a:ea typeface="宋体" panose="02010600030101010101" pitchFamily="2" charset="-122"/>
              </a:defRPr>
            </a:lvl1pPr>
          </a:lstStyle>
          <a:p>
            <a:fld id="{DA2BADF1-2897-C244-AEF7-FF66DB22CC0A}" type="slidenum">
              <a:rPr lang="zh-CN" altLang="en-US"/>
              <a:pPr/>
              <a:t>‹#›</a:t>
            </a:fld>
            <a:endParaRPr lang="en-US" altLang="zh-CN"/>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56056AB-4DBB-1543-A331-B221BF5E4C79}"/>
              </a:ext>
            </a:extLst>
          </p:cNvPr>
          <p:cNvSpPr>
            <a:spLocks noGrp="1" noChangeArrowheads="1"/>
          </p:cNvSpPr>
          <p:nvPr>
            <p:ph type="hdr" sz="quarter"/>
          </p:nvPr>
        </p:nvSpPr>
        <p:spPr bwMode="auto">
          <a:xfrm>
            <a:off x="0"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defTabSz="930275">
              <a:defRPr sz="1200">
                <a:latin typeface="Tahoma" charset="0"/>
                <a:ea typeface="宋体" charset="0"/>
                <a:cs typeface="宋体" charset="0"/>
              </a:defRPr>
            </a:lvl1pPr>
          </a:lstStyle>
          <a:p>
            <a:pPr>
              <a:defRPr/>
            </a:pPr>
            <a:endParaRPr lang="en-US" altLang="zh-CN"/>
          </a:p>
        </p:txBody>
      </p:sp>
      <p:sp>
        <p:nvSpPr>
          <p:cNvPr id="63491" name="Rectangle 3">
            <a:extLst>
              <a:ext uri="{FF2B5EF4-FFF2-40B4-BE49-F238E27FC236}">
                <a16:creationId xmlns:a16="http://schemas.microsoft.com/office/drawing/2014/main" id="{3A22CDA5-6222-E64F-A6FB-3A7E1B4C6439}"/>
              </a:ext>
            </a:extLst>
          </p:cNvPr>
          <p:cNvSpPr>
            <a:spLocks noGrp="1" noChangeArrowheads="1"/>
          </p:cNvSpPr>
          <p:nvPr>
            <p:ph type="dt" idx="1"/>
          </p:nvPr>
        </p:nvSpPr>
        <p:spPr bwMode="auto">
          <a:xfrm>
            <a:off x="5273675" y="0"/>
            <a:ext cx="4035425" cy="35083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lvl1pPr algn="r" defTabSz="930275">
              <a:defRPr sz="1200">
                <a:latin typeface="Tahoma" charset="0"/>
                <a:ea typeface="宋体" charset="0"/>
                <a:cs typeface="宋体" charset="0"/>
              </a:defRPr>
            </a:lvl1pPr>
          </a:lstStyle>
          <a:p>
            <a:pPr>
              <a:defRPr/>
            </a:pPr>
            <a:endParaRPr lang="en-US" altLang="zh-CN"/>
          </a:p>
        </p:txBody>
      </p:sp>
      <p:sp>
        <p:nvSpPr>
          <p:cNvPr id="14340" name="Rectangle 4">
            <a:extLst>
              <a:ext uri="{FF2B5EF4-FFF2-40B4-BE49-F238E27FC236}">
                <a16:creationId xmlns:a16="http://schemas.microsoft.com/office/drawing/2014/main" id="{B4E6704E-B0C0-E44A-9414-681D45850A8E}"/>
              </a:ext>
            </a:extLst>
          </p:cNvPr>
          <p:cNvSpPr>
            <a:spLocks noGrp="1" noRot="1" noChangeAspect="1" noChangeArrowheads="1" noTextEdit="1"/>
          </p:cNvSpPr>
          <p:nvPr>
            <p:ph type="sldImg" idx="2"/>
          </p:nvPr>
        </p:nvSpPr>
        <p:spPr bwMode="auto">
          <a:xfrm>
            <a:off x="2898775" y="525463"/>
            <a:ext cx="3511550" cy="2633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Rectangle 5">
            <a:extLst>
              <a:ext uri="{FF2B5EF4-FFF2-40B4-BE49-F238E27FC236}">
                <a16:creationId xmlns:a16="http://schemas.microsoft.com/office/drawing/2014/main" id="{2120BC0D-3363-B246-82DC-EFF5A032510A}"/>
              </a:ext>
            </a:extLst>
          </p:cNvPr>
          <p:cNvSpPr>
            <a:spLocks noGrp="1" noChangeArrowheads="1"/>
          </p:cNvSpPr>
          <p:nvPr>
            <p:ph type="body" sz="quarter" idx="3"/>
          </p:nvPr>
        </p:nvSpPr>
        <p:spPr bwMode="auto">
          <a:xfrm>
            <a:off x="1243013" y="3333750"/>
            <a:ext cx="6823075" cy="3163888"/>
          </a:xfrm>
          <a:prstGeom prst="rect">
            <a:avLst/>
          </a:prstGeom>
          <a:noFill/>
          <a:ln w="38100">
            <a:noFill/>
            <a:miter lim="800000"/>
            <a:headEnd/>
            <a:tailEnd/>
          </a:ln>
        </p:spPr>
        <p:txBody>
          <a:bodyPr vert="horz" wrap="none" lIns="93072" tIns="46537" rIns="93072" bIns="46537"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63494" name="Rectangle 6">
            <a:extLst>
              <a:ext uri="{FF2B5EF4-FFF2-40B4-BE49-F238E27FC236}">
                <a16:creationId xmlns:a16="http://schemas.microsoft.com/office/drawing/2014/main" id="{9024DA21-C92B-3D4C-8EC6-068C9ADA7924}"/>
              </a:ext>
            </a:extLst>
          </p:cNvPr>
          <p:cNvSpPr>
            <a:spLocks noGrp="1" noChangeArrowheads="1"/>
          </p:cNvSpPr>
          <p:nvPr>
            <p:ph type="ftr" sz="quarter" idx="4"/>
          </p:nvPr>
        </p:nvSpPr>
        <p:spPr bwMode="auto">
          <a:xfrm>
            <a:off x="0"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defTabSz="930275">
              <a:defRPr sz="1200">
                <a:latin typeface="Tahoma" charset="0"/>
                <a:ea typeface="宋体" charset="0"/>
                <a:cs typeface="宋体" charset="0"/>
              </a:defRPr>
            </a:lvl1pPr>
          </a:lstStyle>
          <a:p>
            <a:pPr>
              <a:defRPr/>
            </a:pPr>
            <a:endParaRPr lang="en-US" altLang="zh-CN"/>
          </a:p>
        </p:txBody>
      </p:sp>
      <p:sp>
        <p:nvSpPr>
          <p:cNvPr id="63495" name="Rectangle 7">
            <a:extLst>
              <a:ext uri="{FF2B5EF4-FFF2-40B4-BE49-F238E27FC236}">
                <a16:creationId xmlns:a16="http://schemas.microsoft.com/office/drawing/2014/main" id="{04FB8EDB-BDC0-4D43-9FF8-A593CE477A05}"/>
              </a:ext>
            </a:extLst>
          </p:cNvPr>
          <p:cNvSpPr>
            <a:spLocks noGrp="1" noChangeArrowheads="1"/>
          </p:cNvSpPr>
          <p:nvPr>
            <p:ph type="sldNum" sz="quarter" idx="5"/>
          </p:nvPr>
        </p:nvSpPr>
        <p:spPr bwMode="auto">
          <a:xfrm>
            <a:off x="5273675" y="6672263"/>
            <a:ext cx="4035425" cy="350837"/>
          </a:xfrm>
          <a:prstGeom prst="rect">
            <a:avLst/>
          </a:prstGeom>
          <a:noFill/>
          <a:ln w="38100">
            <a:noFill/>
            <a:miter lim="800000"/>
            <a:headEnd/>
            <a:tailEnd/>
          </a:ln>
        </p:spPr>
        <p:txBody>
          <a:bodyPr vert="horz" wrap="none" lIns="93072" tIns="46537" rIns="93072" bIns="46537" numCol="1" anchor="b" anchorCtr="0" compatLnSpc="1">
            <a:prstTxWarp prst="textNoShape">
              <a:avLst/>
            </a:prstTxWarp>
          </a:bodyPr>
          <a:lstStyle>
            <a:lvl1pPr algn="r" defTabSz="930275">
              <a:defRPr sz="1200">
                <a:latin typeface="Tahoma" panose="020B0604030504040204" pitchFamily="34" charset="0"/>
                <a:ea typeface="宋体" panose="02010600030101010101" pitchFamily="2" charset="-122"/>
              </a:defRPr>
            </a:lvl1pPr>
          </a:lstStyle>
          <a:p>
            <a:fld id="{C974C046-CC2A-5842-A400-293E1FBD323D}"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0"/>
        <a:cs typeface="Arial" charset="0"/>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AA9C9850-5E32-384D-B796-4468583B4E76}"/>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02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0275"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B204AC9-71D1-F245-BBA1-74096FED067F}" type="slidenum">
              <a:rPr lang="zh-CN" altLang="en-US" sz="1200">
                <a:latin typeface="Tahoma" panose="020B0604030504040204" pitchFamily="34" charset="0"/>
                <a:ea typeface="宋体" panose="02010600030101010101" pitchFamily="2" charset="-122"/>
              </a:rPr>
              <a:pPr eaLnBrk="1" hangingPunct="1"/>
              <a:t>1</a:t>
            </a:fld>
            <a:endParaRPr lang="en-US" altLang="zh-CN" sz="1200">
              <a:latin typeface="Tahoma" panose="020B0604030504040204" pitchFamily="34" charset="0"/>
              <a:cs typeface="Arial" panose="020B0604020202020204" pitchFamily="34" charset="0"/>
            </a:endParaRPr>
          </a:p>
        </p:txBody>
      </p:sp>
      <p:sp>
        <p:nvSpPr>
          <p:cNvPr id="16386" name="Rectangle 2">
            <a:extLst>
              <a:ext uri="{FF2B5EF4-FFF2-40B4-BE49-F238E27FC236}">
                <a16:creationId xmlns:a16="http://schemas.microsoft.com/office/drawing/2014/main" id="{24AF1531-F7AC-E244-AB96-05C002EAC98C}"/>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0E6FBC4A-6A00-CE40-857C-2768C03EDEE7}"/>
              </a:ext>
            </a:extLst>
          </p:cNvPr>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B606F0AA-3533-5F4F-BE98-6BB8B37DCC3D}"/>
              </a:ext>
            </a:extLst>
          </p:cNvPr>
          <p:cNvSpPr>
            <a:spLocks noGrp="1" noRot="1" noChangeAspect="1" noChangeArrowheads="1" noTextEdit="1"/>
          </p:cNvSpPr>
          <p:nvPr>
            <p:ph type="sldImg"/>
          </p:nvPr>
        </p:nvSpPr>
        <p:spPr>
          <a:ln/>
        </p:spPr>
      </p:sp>
      <p:sp>
        <p:nvSpPr>
          <p:cNvPr id="35842" name="Rectangle 3">
            <a:extLst>
              <a:ext uri="{FF2B5EF4-FFF2-40B4-BE49-F238E27FC236}">
                <a16:creationId xmlns:a16="http://schemas.microsoft.com/office/drawing/2014/main" id="{C6B7C38C-FCD2-D143-B750-A2AD32C66717}"/>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88C2F5BB-1091-E64A-8616-5EE19C6189C0}"/>
              </a:ext>
            </a:extLst>
          </p:cNvPr>
          <p:cNvSpPr>
            <a:spLocks noGrp="1" noRot="1" noChangeAspect="1" noChangeArrowheads="1" noTextEdit="1"/>
          </p:cNvSpPr>
          <p:nvPr>
            <p:ph type="sldImg"/>
          </p:nvPr>
        </p:nvSpPr>
        <p:spPr>
          <a:ln/>
        </p:spPr>
      </p:sp>
      <p:sp>
        <p:nvSpPr>
          <p:cNvPr id="37890" name="Rectangle 3">
            <a:extLst>
              <a:ext uri="{FF2B5EF4-FFF2-40B4-BE49-F238E27FC236}">
                <a16:creationId xmlns:a16="http://schemas.microsoft.com/office/drawing/2014/main" id="{2027B91F-389B-4249-90A8-3F85C3D92BDA}"/>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42E67A95-20F7-FD4E-92E5-C76F7BC381D9}"/>
              </a:ext>
            </a:extLst>
          </p:cNvPr>
          <p:cNvSpPr>
            <a:spLocks noGrp="1" noRot="1" noChangeAspect="1" noChangeArrowheads="1" noTextEdit="1"/>
          </p:cNvSpPr>
          <p:nvPr>
            <p:ph type="sldImg"/>
          </p:nvPr>
        </p:nvSpPr>
        <p:spPr>
          <a:ln/>
        </p:spPr>
      </p:sp>
      <p:sp>
        <p:nvSpPr>
          <p:cNvPr id="39938" name="Rectangle 3">
            <a:extLst>
              <a:ext uri="{FF2B5EF4-FFF2-40B4-BE49-F238E27FC236}">
                <a16:creationId xmlns:a16="http://schemas.microsoft.com/office/drawing/2014/main" id="{B523572E-E851-C241-B96C-704465371CB7}"/>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cs typeface="ＭＳ Ｐゴシック" panose="020B0600070205080204" pitchFamily="34" charset="-128"/>
              </a:rPr>
              <a:t>Start here on wed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6C1E932E-1B9F-0F42-BC3F-C1D6E6D1F520}"/>
              </a:ext>
            </a:extLst>
          </p:cNvPr>
          <p:cNvSpPr>
            <a:spLocks noGrp="1" noRot="1" noChangeAspect="1" noChangeArrowheads="1" noTextEdit="1"/>
          </p:cNvSpPr>
          <p:nvPr>
            <p:ph type="sldImg"/>
          </p:nvPr>
        </p:nvSpPr>
        <p:spPr>
          <a:ln/>
        </p:spPr>
      </p:sp>
      <p:sp>
        <p:nvSpPr>
          <p:cNvPr id="41986" name="Rectangle 3">
            <a:extLst>
              <a:ext uri="{FF2B5EF4-FFF2-40B4-BE49-F238E27FC236}">
                <a16:creationId xmlns:a16="http://schemas.microsoft.com/office/drawing/2014/main" id="{BDD8CC3E-5260-AD45-8680-2A674079C368}"/>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2602012F-A374-5148-88E1-1CD6A6AA70AE}"/>
              </a:ext>
            </a:extLst>
          </p:cNvPr>
          <p:cNvSpPr>
            <a:spLocks noGrp="1" noRot="1" noChangeAspect="1" noChangeArrowheads="1" noTextEdit="1"/>
          </p:cNvSpPr>
          <p:nvPr>
            <p:ph type="sldImg"/>
          </p:nvPr>
        </p:nvSpPr>
        <p:spPr>
          <a:ln/>
        </p:spPr>
      </p:sp>
      <p:sp>
        <p:nvSpPr>
          <p:cNvPr id="44034" name="Rectangle 3">
            <a:extLst>
              <a:ext uri="{FF2B5EF4-FFF2-40B4-BE49-F238E27FC236}">
                <a16:creationId xmlns:a16="http://schemas.microsoft.com/office/drawing/2014/main" id="{5E3AD730-C429-0445-8BBA-428AA666B070}"/>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07B15A1E-0975-D142-93D5-5634506DBB7C}"/>
              </a:ext>
            </a:extLst>
          </p:cNvPr>
          <p:cNvSpPr>
            <a:spLocks noGrp="1" noRot="1" noChangeAspect="1" noChangeArrowheads="1" noTextEdit="1"/>
          </p:cNvSpPr>
          <p:nvPr>
            <p:ph type="sldImg"/>
          </p:nvPr>
        </p:nvSpPr>
        <p:spPr>
          <a:ln/>
        </p:spPr>
      </p:sp>
      <p:sp>
        <p:nvSpPr>
          <p:cNvPr id="46082" name="Rectangle 3">
            <a:extLst>
              <a:ext uri="{FF2B5EF4-FFF2-40B4-BE49-F238E27FC236}">
                <a16:creationId xmlns:a16="http://schemas.microsoft.com/office/drawing/2014/main" id="{C2A1BC2E-B7C3-0E4C-A6E4-EF927AD6629F}"/>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20441F1F-2CC4-7044-B923-22D392D308DB}"/>
              </a:ext>
            </a:extLst>
          </p:cNvPr>
          <p:cNvSpPr>
            <a:spLocks noGrp="1" noRot="1" noChangeAspect="1" noChangeArrowheads="1" noTextEdit="1"/>
          </p:cNvSpPr>
          <p:nvPr>
            <p:ph type="sldImg"/>
          </p:nvPr>
        </p:nvSpPr>
        <p:spPr>
          <a:ln/>
        </p:spPr>
      </p:sp>
      <p:sp>
        <p:nvSpPr>
          <p:cNvPr id="48130" name="Rectangle 3">
            <a:extLst>
              <a:ext uri="{FF2B5EF4-FFF2-40B4-BE49-F238E27FC236}">
                <a16:creationId xmlns:a16="http://schemas.microsoft.com/office/drawing/2014/main" id="{594E7F88-F0BD-3849-835C-6E7B5A96D065}"/>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F1FA6418-768C-CB40-9B00-41E9888B8BE1}"/>
              </a:ext>
            </a:extLst>
          </p:cNvPr>
          <p:cNvSpPr>
            <a:spLocks noGrp="1" noRot="1" noChangeAspect="1" noChangeArrowheads="1" noTextEdit="1"/>
          </p:cNvSpPr>
          <p:nvPr>
            <p:ph type="sldImg"/>
          </p:nvPr>
        </p:nvSpPr>
        <p:spPr>
          <a:ln/>
        </p:spPr>
      </p:sp>
      <p:sp>
        <p:nvSpPr>
          <p:cNvPr id="50178" name="Rectangle 3">
            <a:extLst>
              <a:ext uri="{FF2B5EF4-FFF2-40B4-BE49-F238E27FC236}">
                <a16:creationId xmlns:a16="http://schemas.microsoft.com/office/drawing/2014/main" id="{67509DD2-4A8D-CF48-83A1-5683F5E1834A}"/>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C71F88B5-AE92-964C-A205-41359D693AB2}"/>
              </a:ext>
            </a:extLst>
          </p:cNvPr>
          <p:cNvSpPr>
            <a:spLocks noGrp="1" noRot="1" noChangeAspect="1" noChangeArrowheads="1" noTextEdit="1"/>
          </p:cNvSpPr>
          <p:nvPr>
            <p:ph type="sldImg"/>
          </p:nvPr>
        </p:nvSpPr>
        <p:spPr>
          <a:ln/>
        </p:spPr>
      </p:sp>
      <p:sp>
        <p:nvSpPr>
          <p:cNvPr id="52226" name="Rectangle 3">
            <a:extLst>
              <a:ext uri="{FF2B5EF4-FFF2-40B4-BE49-F238E27FC236}">
                <a16:creationId xmlns:a16="http://schemas.microsoft.com/office/drawing/2014/main" id="{329AD015-F7BF-E441-9BA1-7971778C3379}"/>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1D473927-D5DA-1B4B-9DC1-B3C74C38E6C3}"/>
              </a:ext>
            </a:extLst>
          </p:cNvPr>
          <p:cNvSpPr>
            <a:spLocks noGrp="1" noRot="1" noChangeAspect="1" noChangeArrowheads="1" noTextEdit="1"/>
          </p:cNvSpPr>
          <p:nvPr>
            <p:ph type="sldImg"/>
          </p:nvPr>
        </p:nvSpPr>
        <p:spPr>
          <a:ln/>
        </p:spPr>
      </p:sp>
      <p:sp>
        <p:nvSpPr>
          <p:cNvPr id="54274" name="Rectangle 3">
            <a:extLst>
              <a:ext uri="{FF2B5EF4-FFF2-40B4-BE49-F238E27FC236}">
                <a16:creationId xmlns:a16="http://schemas.microsoft.com/office/drawing/2014/main" id="{EB00E7B0-A7A4-F84E-B60C-7FED2978A8DD}"/>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a:extLst>
              <a:ext uri="{FF2B5EF4-FFF2-40B4-BE49-F238E27FC236}">
                <a16:creationId xmlns:a16="http://schemas.microsoft.com/office/drawing/2014/main" id="{D9FD2C46-DE7C-C443-AEDA-B2F47BCB67C4}"/>
              </a:ext>
            </a:extLst>
          </p:cNvPr>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lstStyle>
            <a:lvl1pPr defTabSz="9302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defTabSz="930275"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defTabSz="930275"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defTabSz="930275"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defTabSz="930275"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BB4594F0-FB95-4549-9D88-FBD8FE7C550E}" type="slidenum">
              <a:rPr lang="zh-CN" altLang="en-US" sz="1200">
                <a:latin typeface="Tahoma" panose="020B0604030504040204" pitchFamily="34" charset="0"/>
                <a:ea typeface="宋体" panose="02010600030101010101" pitchFamily="2" charset="-122"/>
              </a:rPr>
              <a:pPr eaLnBrk="1" hangingPunct="1"/>
              <a:t>2</a:t>
            </a:fld>
            <a:endParaRPr lang="en-US" altLang="zh-CN" sz="1200">
              <a:latin typeface="Tahoma" panose="020B0604030504040204" pitchFamily="34" charset="0"/>
              <a:cs typeface="Arial" panose="020B0604020202020204" pitchFamily="34" charset="0"/>
            </a:endParaRPr>
          </a:p>
        </p:txBody>
      </p:sp>
      <p:sp>
        <p:nvSpPr>
          <p:cNvPr id="18434" name="Rectangle 2">
            <a:extLst>
              <a:ext uri="{FF2B5EF4-FFF2-40B4-BE49-F238E27FC236}">
                <a16:creationId xmlns:a16="http://schemas.microsoft.com/office/drawing/2014/main" id="{EE57BB51-2E32-0E49-998C-4A2D6FC4EB50}"/>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095EFE29-3F22-3B46-BA43-58FE258FFFB1}"/>
              </a:ext>
            </a:extLst>
          </p:cNvPr>
          <p:cNvSpPr>
            <a:spLocks noGrp="1" noChangeArrowheads="1"/>
          </p:cNvSpPr>
          <p:nvPr>
            <p:ph type="body" idx="1"/>
          </p:nvPr>
        </p:nvSpPr>
        <p:spPr>
          <a:xfrm>
            <a:off x="1243013" y="3335338"/>
            <a:ext cx="6823075" cy="31623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CN">
              <a:ea typeface="宋体" panose="02010600030101010101" pitchFamily="2" charset="-122"/>
              <a:cs typeface="ＭＳ Ｐゴシック"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F1FE62AB-1BF3-764B-84FC-49C686D54392}"/>
              </a:ext>
            </a:extLst>
          </p:cNvPr>
          <p:cNvSpPr>
            <a:spLocks noGrp="1" noRot="1" noChangeAspect="1" noChangeArrowheads="1" noTextEdit="1"/>
          </p:cNvSpPr>
          <p:nvPr>
            <p:ph type="sldImg"/>
          </p:nvPr>
        </p:nvSpPr>
        <p:spPr>
          <a:ln/>
        </p:spPr>
      </p:sp>
      <p:sp>
        <p:nvSpPr>
          <p:cNvPr id="56322" name="Rectangle 3">
            <a:extLst>
              <a:ext uri="{FF2B5EF4-FFF2-40B4-BE49-F238E27FC236}">
                <a16:creationId xmlns:a16="http://schemas.microsoft.com/office/drawing/2014/main" id="{8CB06D7B-1778-7F49-911C-214E12E2AB08}"/>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9894713F-59DE-2D47-9188-272959D9796D}"/>
              </a:ext>
            </a:extLst>
          </p:cNvPr>
          <p:cNvSpPr>
            <a:spLocks noGrp="1" noRot="1" noChangeAspect="1" noChangeArrowheads="1" noTextEdit="1"/>
          </p:cNvSpPr>
          <p:nvPr>
            <p:ph type="sldImg"/>
          </p:nvPr>
        </p:nvSpPr>
        <p:spPr>
          <a:ln/>
        </p:spPr>
      </p:sp>
      <p:sp>
        <p:nvSpPr>
          <p:cNvPr id="58370" name="Rectangle 3">
            <a:extLst>
              <a:ext uri="{FF2B5EF4-FFF2-40B4-BE49-F238E27FC236}">
                <a16:creationId xmlns:a16="http://schemas.microsoft.com/office/drawing/2014/main" id="{212630BC-D8D2-AA4B-8F62-3F8BD2DA6A91}"/>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45C9741C-5767-4949-8A02-EF5CFB36A1EE}"/>
              </a:ext>
            </a:extLst>
          </p:cNvPr>
          <p:cNvSpPr>
            <a:spLocks noGrp="1" noRot="1" noChangeAspect="1" noChangeArrowheads="1" noTextEdit="1"/>
          </p:cNvSpPr>
          <p:nvPr>
            <p:ph type="sldImg"/>
          </p:nvPr>
        </p:nvSpPr>
        <p:spPr>
          <a:ln/>
        </p:spPr>
      </p:sp>
      <p:sp>
        <p:nvSpPr>
          <p:cNvPr id="60418" name="Rectangle 3">
            <a:extLst>
              <a:ext uri="{FF2B5EF4-FFF2-40B4-BE49-F238E27FC236}">
                <a16:creationId xmlns:a16="http://schemas.microsoft.com/office/drawing/2014/main" id="{CC64E0BC-D5B8-CA44-8689-7DAB9B0C18FA}"/>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8AEE122F-D437-4F4F-B06D-CD0C4340F911}"/>
              </a:ext>
            </a:extLst>
          </p:cNvPr>
          <p:cNvSpPr>
            <a:spLocks noGrp="1" noRot="1" noChangeAspect="1" noChangeArrowheads="1" noTextEdit="1"/>
          </p:cNvSpPr>
          <p:nvPr>
            <p:ph type="sldImg"/>
          </p:nvPr>
        </p:nvSpPr>
        <p:spPr>
          <a:ln/>
        </p:spPr>
      </p:sp>
      <p:sp>
        <p:nvSpPr>
          <p:cNvPr id="62466" name="Rectangle 3">
            <a:extLst>
              <a:ext uri="{FF2B5EF4-FFF2-40B4-BE49-F238E27FC236}">
                <a16:creationId xmlns:a16="http://schemas.microsoft.com/office/drawing/2014/main" id="{CAC5D6C1-B755-504A-9C86-D6839102DB68}"/>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6C92053C-B94E-E64B-AF46-B58C61CA5E0C}"/>
              </a:ext>
            </a:extLst>
          </p:cNvPr>
          <p:cNvSpPr>
            <a:spLocks noGrp="1" noRot="1" noChangeAspect="1" noChangeArrowheads="1" noTextEdit="1"/>
          </p:cNvSpPr>
          <p:nvPr>
            <p:ph type="sldImg"/>
          </p:nvPr>
        </p:nvSpPr>
        <p:spPr>
          <a:ln/>
        </p:spPr>
      </p:sp>
      <p:sp>
        <p:nvSpPr>
          <p:cNvPr id="21506" name="Rectangle 3">
            <a:extLst>
              <a:ext uri="{FF2B5EF4-FFF2-40B4-BE49-F238E27FC236}">
                <a16:creationId xmlns:a16="http://schemas.microsoft.com/office/drawing/2014/main" id="{97DD6494-6880-D045-9637-9E9C3846E517}"/>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EF0EDAC8-445F-DD4C-B567-FFB32A5D7489}"/>
              </a:ext>
            </a:extLst>
          </p:cNvPr>
          <p:cNvSpPr>
            <a:spLocks noGrp="1" noRot="1" noChangeAspect="1" noChangeArrowheads="1" noTextEdit="1"/>
          </p:cNvSpPr>
          <p:nvPr>
            <p:ph type="sldImg"/>
          </p:nvPr>
        </p:nvSpPr>
        <p:spPr>
          <a:ln/>
        </p:spPr>
      </p:sp>
      <p:sp>
        <p:nvSpPr>
          <p:cNvPr id="23554" name="Rectangle 3">
            <a:extLst>
              <a:ext uri="{FF2B5EF4-FFF2-40B4-BE49-F238E27FC236}">
                <a16:creationId xmlns:a16="http://schemas.microsoft.com/office/drawing/2014/main" id="{00B3B176-6C72-F642-B1DF-3A1FBD76DDE8}"/>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35E1CE62-A473-B247-960B-4350B5ECF001}"/>
              </a:ext>
            </a:extLst>
          </p:cNvPr>
          <p:cNvSpPr>
            <a:spLocks noGrp="1" noRot="1" noChangeAspect="1" noChangeArrowheads="1" noTextEdit="1"/>
          </p:cNvSpPr>
          <p:nvPr>
            <p:ph type="sldImg"/>
          </p:nvPr>
        </p:nvSpPr>
        <p:spPr>
          <a:ln/>
        </p:spPr>
      </p:sp>
      <p:sp>
        <p:nvSpPr>
          <p:cNvPr id="25602" name="Rectangle 3">
            <a:extLst>
              <a:ext uri="{FF2B5EF4-FFF2-40B4-BE49-F238E27FC236}">
                <a16:creationId xmlns:a16="http://schemas.microsoft.com/office/drawing/2014/main" id="{9FD1B187-799A-904B-8F55-694267A7566B}"/>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EB3353E2-9DF8-B244-BC0E-B63CC5358F56}"/>
              </a:ext>
            </a:extLst>
          </p:cNvPr>
          <p:cNvSpPr>
            <a:spLocks noGrp="1" noRot="1" noChangeAspect="1" noChangeArrowheads="1" noTextEdit="1"/>
          </p:cNvSpPr>
          <p:nvPr>
            <p:ph type="sldImg"/>
          </p:nvPr>
        </p:nvSpPr>
        <p:spPr>
          <a:ln/>
        </p:spPr>
      </p:sp>
      <p:sp>
        <p:nvSpPr>
          <p:cNvPr id="27650" name="Rectangle 3">
            <a:extLst>
              <a:ext uri="{FF2B5EF4-FFF2-40B4-BE49-F238E27FC236}">
                <a16:creationId xmlns:a16="http://schemas.microsoft.com/office/drawing/2014/main" id="{676CB05B-085E-E844-A7D6-E88BA54525FA}"/>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D0C5B9C8-012B-0B48-A8C5-5676DF455D1E}"/>
              </a:ext>
            </a:extLst>
          </p:cNvPr>
          <p:cNvSpPr>
            <a:spLocks noGrp="1" noRot="1" noChangeAspect="1" noChangeArrowheads="1" noTextEdit="1"/>
          </p:cNvSpPr>
          <p:nvPr>
            <p:ph type="sldImg"/>
          </p:nvPr>
        </p:nvSpPr>
        <p:spPr>
          <a:ln/>
        </p:spPr>
      </p:sp>
      <p:sp>
        <p:nvSpPr>
          <p:cNvPr id="29698" name="Rectangle 3">
            <a:extLst>
              <a:ext uri="{FF2B5EF4-FFF2-40B4-BE49-F238E27FC236}">
                <a16:creationId xmlns:a16="http://schemas.microsoft.com/office/drawing/2014/main" id="{CD1A0AD3-83E9-6E4F-BFCA-2CF50C6CAB26}"/>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01A5F8E1-923D-514E-8323-5E14982E5221}"/>
              </a:ext>
            </a:extLst>
          </p:cNvPr>
          <p:cNvSpPr>
            <a:spLocks noGrp="1" noRot="1" noChangeAspect="1" noChangeArrowheads="1" noTextEdit="1"/>
          </p:cNvSpPr>
          <p:nvPr>
            <p:ph type="sldImg"/>
          </p:nvPr>
        </p:nvSpPr>
        <p:spPr>
          <a:ln/>
        </p:spPr>
      </p:sp>
      <p:sp>
        <p:nvSpPr>
          <p:cNvPr id="31746" name="Rectangle 3">
            <a:extLst>
              <a:ext uri="{FF2B5EF4-FFF2-40B4-BE49-F238E27FC236}">
                <a16:creationId xmlns:a16="http://schemas.microsoft.com/office/drawing/2014/main" id="{902A1081-BCD3-D944-941E-AF8EF54111D1}"/>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322330EE-0247-3843-89DF-F199998C1C71}"/>
              </a:ext>
            </a:extLst>
          </p:cNvPr>
          <p:cNvSpPr>
            <a:spLocks noGrp="1" noRot="1" noChangeAspect="1" noChangeArrowheads="1" noTextEdit="1"/>
          </p:cNvSpPr>
          <p:nvPr>
            <p:ph type="sldImg"/>
          </p:nvPr>
        </p:nvSpPr>
        <p:spPr>
          <a:ln/>
        </p:spPr>
      </p:sp>
      <p:sp>
        <p:nvSpPr>
          <p:cNvPr id="33794" name="Rectangle 3">
            <a:extLst>
              <a:ext uri="{FF2B5EF4-FFF2-40B4-BE49-F238E27FC236}">
                <a16:creationId xmlns:a16="http://schemas.microsoft.com/office/drawing/2014/main" id="{C17BBAD7-FC37-8347-8F5E-9046925E6F41}"/>
              </a:ext>
            </a:extLst>
          </p:cNvPr>
          <p:cNvSpPr>
            <a:spLocks noGrp="1" noChangeArrowheads="1"/>
          </p:cNvSpPr>
          <p:nvPr>
            <p:ph type="body" idx="1"/>
          </p:nvPr>
        </p:nvSpPr>
        <p:spPr>
          <a:xfrm>
            <a:off x="1239838" y="3336925"/>
            <a:ext cx="6829425" cy="316071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E261403B-1BF4-F741-94A8-71A12B1E6136}"/>
              </a:ext>
            </a:extLst>
          </p:cNvPr>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D5426EFE-9A9F-C643-9C80-4D6CB47A35EC}"/>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8610" name="Rectangle 2"/>
          <p:cNvSpPr>
            <a:spLocks noGrp="1" noChangeArrowheads="1"/>
          </p:cNvSpPr>
          <p:nvPr>
            <p:ph type="ctrTitle"/>
          </p:nvPr>
        </p:nvSpPr>
        <p:spPr>
          <a:xfrm>
            <a:off x="914400" y="1524000"/>
            <a:ext cx="7623175" cy="1752600"/>
          </a:xfrm>
        </p:spPr>
        <p:txBody>
          <a:bodyPr/>
          <a:lstStyle>
            <a:lvl1pPr>
              <a:defRPr sz="5000"/>
            </a:lvl1pPr>
          </a:lstStyle>
          <a:p>
            <a:r>
              <a:rPr lang="en-US"/>
              <a:t>Click to edit Master title style</a:t>
            </a:r>
          </a:p>
        </p:txBody>
      </p:sp>
      <p:sp>
        <p:nvSpPr>
          <p:cNvPr id="68611" name="Rectangle 3"/>
          <p:cNvSpPr>
            <a:spLocks noGrp="1" noChangeArrowheads="1"/>
          </p:cNvSpPr>
          <p:nvPr>
            <p:ph type="subTitle" idx="1"/>
          </p:nvPr>
        </p:nvSpPr>
        <p:spPr>
          <a:xfrm>
            <a:off x="1981200" y="3962400"/>
            <a:ext cx="6553200" cy="1752600"/>
          </a:xfrm>
        </p:spPr>
        <p:txBody>
          <a:bodyPr/>
          <a:lstStyle>
            <a:lvl1pPr marL="0" indent="0">
              <a:buFont typeface="Wingdings" charset="2"/>
              <a:buNone/>
              <a:defRPr sz="2800"/>
            </a:lvl1pPr>
          </a:lstStyle>
          <a:p>
            <a:r>
              <a:rPr lang="en-US"/>
              <a:t>Click to edit Master subtitle style</a:t>
            </a:r>
          </a:p>
        </p:txBody>
      </p:sp>
      <p:sp>
        <p:nvSpPr>
          <p:cNvPr id="6" name="Rectangle 4">
            <a:extLst>
              <a:ext uri="{FF2B5EF4-FFF2-40B4-BE49-F238E27FC236}">
                <a16:creationId xmlns:a16="http://schemas.microsoft.com/office/drawing/2014/main" id="{6087FC08-3A10-B044-8DF5-2D6136BA6F5E}"/>
              </a:ext>
            </a:extLst>
          </p:cNvPr>
          <p:cNvSpPr>
            <a:spLocks noGrp="1" noChangeArrowheads="1"/>
          </p:cNvSpPr>
          <p:nvPr>
            <p:ph type="dt" sz="half" idx="10"/>
          </p:nvPr>
        </p:nvSpPr>
        <p:spPr/>
        <p:txBody>
          <a:bodyPr/>
          <a:lstStyle>
            <a:lvl1pPr>
              <a:defRPr/>
            </a:lvl1pPr>
          </a:lstStyle>
          <a:p>
            <a:fld id="{FF781DA9-4FB2-A04F-965A-DA06AB3B68E5}" type="datetime1">
              <a:rPr lang="en-US" altLang="en-US"/>
              <a:pPr/>
              <a:t>7/3/2023</a:t>
            </a:fld>
            <a:endParaRPr lang="en-US" altLang="en-US"/>
          </a:p>
        </p:txBody>
      </p:sp>
      <p:sp>
        <p:nvSpPr>
          <p:cNvPr id="7" name="Rectangle 5">
            <a:extLst>
              <a:ext uri="{FF2B5EF4-FFF2-40B4-BE49-F238E27FC236}">
                <a16:creationId xmlns:a16="http://schemas.microsoft.com/office/drawing/2014/main" id="{9658FF30-FD13-1D44-93D5-2EF599E3AC1E}"/>
              </a:ext>
            </a:extLst>
          </p:cNvPr>
          <p:cNvSpPr>
            <a:spLocks noGrp="1" noChangeArrowheads="1"/>
          </p:cNvSpPr>
          <p:nvPr>
            <p:ph type="ftr" sz="quarter" idx="11"/>
          </p:nvPr>
        </p:nvSpPr>
        <p:spPr>
          <a:xfrm>
            <a:off x="3124200" y="6243638"/>
            <a:ext cx="2895600" cy="457200"/>
          </a:xfrm>
        </p:spPr>
        <p:txBody>
          <a:bodyPr/>
          <a:lstStyle>
            <a:lvl1pPr>
              <a:defRPr/>
            </a:lvl1pPr>
          </a:lstStyle>
          <a:p>
            <a:pPr>
              <a:defRPr/>
            </a:pPr>
            <a:r>
              <a:rPr lang="en-US"/>
              <a:t>EEC484/584: Computer Networks</a:t>
            </a:r>
          </a:p>
        </p:txBody>
      </p:sp>
      <p:sp>
        <p:nvSpPr>
          <p:cNvPr id="8" name="Rectangle 6">
            <a:extLst>
              <a:ext uri="{FF2B5EF4-FFF2-40B4-BE49-F238E27FC236}">
                <a16:creationId xmlns:a16="http://schemas.microsoft.com/office/drawing/2014/main" id="{FE905790-9E8C-C347-B55B-85C85A57D36F}"/>
              </a:ext>
            </a:extLst>
          </p:cNvPr>
          <p:cNvSpPr>
            <a:spLocks noGrp="1" noChangeArrowheads="1"/>
          </p:cNvSpPr>
          <p:nvPr>
            <p:ph type="sldNum" sz="quarter" idx="12"/>
          </p:nvPr>
        </p:nvSpPr>
        <p:spPr/>
        <p:txBody>
          <a:bodyPr/>
          <a:lstStyle>
            <a:lvl1pPr>
              <a:defRPr/>
            </a:lvl1pPr>
          </a:lstStyle>
          <a:p>
            <a:fld id="{AADD7686-DE9A-684A-BDF3-4A5AF8BF1F90}" type="slidenum">
              <a:rPr lang="en-US" altLang="en-US"/>
              <a:pPr/>
              <a:t>‹#›</a:t>
            </a:fld>
            <a:endParaRPr lang="en-US" altLang="en-US"/>
          </a:p>
        </p:txBody>
      </p:sp>
    </p:spTree>
    <p:extLst>
      <p:ext uri="{BB962C8B-B14F-4D97-AF65-F5344CB8AC3E}">
        <p14:creationId xmlns:p14="http://schemas.microsoft.com/office/powerpoint/2010/main" val="290700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AF6DF9E-9385-7E43-9D72-A41E9BC96786}"/>
              </a:ext>
            </a:extLst>
          </p:cNvPr>
          <p:cNvSpPr>
            <a:spLocks noGrp="1" noChangeArrowheads="1"/>
          </p:cNvSpPr>
          <p:nvPr>
            <p:ph type="dt" sz="half" idx="10"/>
          </p:nvPr>
        </p:nvSpPr>
        <p:spPr>
          <a:ln/>
        </p:spPr>
        <p:txBody>
          <a:bodyPr/>
          <a:lstStyle>
            <a:lvl1pPr>
              <a:defRPr/>
            </a:lvl1pPr>
          </a:lstStyle>
          <a:p>
            <a:fld id="{43640BED-EFD5-A845-A85A-ACEDC2D4784F}" type="datetime1">
              <a:rPr lang="en-US" altLang="en-US"/>
              <a:pPr/>
              <a:t>7/3/2023</a:t>
            </a:fld>
            <a:endParaRPr lang="en-US" altLang="en-US"/>
          </a:p>
        </p:txBody>
      </p:sp>
      <p:sp>
        <p:nvSpPr>
          <p:cNvPr id="5" name="Rectangle 5">
            <a:extLst>
              <a:ext uri="{FF2B5EF4-FFF2-40B4-BE49-F238E27FC236}">
                <a16:creationId xmlns:a16="http://schemas.microsoft.com/office/drawing/2014/main" id="{07230964-F2CD-9444-9EC9-7FD93619E1B6}"/>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A2C5BD74-A7F2-E845-9134-0BF50672F450}"/>
              </a:ext>
            </a:extLst>
          </p:cNvPr>
          <p:cNvSpPr>
            <a:spLocks noGrp="1" noChangeArrowheads="1"/>
          </p:cNvSpPr>
          <p:nvPr>
            <p:ph type="sldNum" sz="quarter" idx="12"/>
          </p:nvPr>
        </p:nvSpPr>
        <p:spPr>
          <a:ln/>
        </p:spPr>
        <p:txBody>
          <a:bodyPr/>
          <a:lstStyle>
            <a:lvl1pPr>
              <a:defRPr/>
            </a:lvl1pPr>
          </a:lstStyle>
          <a:p>
            <a:fld id="{D4557736-3596-504D-B80C-8C591B1AE6BD}" type="slidenum">
              <a:rPr lang="en-US" altLang="en-US"/>
              <a:pPr/>
              <a:t>‹#›</a:t>
            </a:fld>
            <a:endParaRPr lang="en-US" altLang="en-US"/>
          </a:p>
        </p:txBody>
      </p:sp>
    </p:spTree>
    <p:extLst>
      <p:ext uri="{BB962C8B-B14F-4D97-AF65-F5344CB8AC3E}">
        <p14:creationId xmlns:p14="http://schemas.microsoft.com/office/powerpoint/2010/main" val="1373393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9425E9-B605-BB48-AB75-ECFF756D95B5}"/>
              </a:ext>
            </a:extLst>
          </p:cNvPr>
          <p:cNvSpPr>
            <a:spLocks noGrp="1" noChangeArrowheads="1"/>
          </p:cNvSpPr>
          <p:nvPr>
            <p:ph type="dt" sz="half" idx="10"/>
          </p:nvPr>
        </p:nvSpPr>
        <p:spPr>
          <a:ln/>
        </p:spPr>
        <p:txBody>
          <a:bodyPr/>
          <a:lstStyle>
            <a:lvl1pPr>
              <a:defRPr/>
            </a:lvl1pPr>
          </a:lstStyle>
          <a:p>
            <a:fld id="{C7D25578-4DF6-CB4F-9983-268B8272550E}" type="datetime1">
              <a:rPr lang="en-US" altLang="en-US"/>
              <a:pPr/>
              <a:t>7/3/2023</a:t>
            </a:fld>
            <a:endParaRPr lang="en-US" altLang="en-US"/>
          </a:p>
        </p:txBody>
      </p:sp>
      <p:sp>
        <p:nvSpPr>
          <p:cNvPr id="5" name="Rectangle 5">
            <a:extLst>
              <a:ext uri="{FF2B5EF4-FFF2-40B4-BE49-F238E27FC236}">
                <a16:creationId xmlns:a16="http://schemas.microsoft.com/office/drawing/2014/main" id="{02C8BC5B-A1F2-E14E-B11D-5ACAF1AA0F7E}"/>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FB540268-C856-6F42-9128-86328360B054}"/>
              </a:ext>
            </a:extLst>
          </p:cNvPr>
          <p:cNvSpPr>
            <a:spLocks noGrp="1" noChangeArrowheads="1"/>
          </p:cNvSpPr>
          <p:nvPr>
            <p:ph type="sldNum" sz="quarter" idx="12"/>
          </p:nvPr>
        </p:nvSpPr>
        <p:spPr>
          <a:ln/>
        </p:spPr>
        <p:txBody>
          <a:bodyPr/>
          <a:lstStyle>
            <a:lvl1pPr>
              <a:defRPr/>
            </a:lvl1pPr>
          </a:lstStyle>
          <a:p>
            <a:fld id="{92BD51AA-32BB-F642-9F36-0104E3BB71A6}" type="slidenum">
              <a:rPr lang="en-US" altLang="en-US"/>
              <a:pPr/>
              <a:t>‹#›</a:t>
            </a:fld>
            <a:endParaRPr lang="en-US" altLang="en-US"/>
          </a:p>
        </p:txBody>
      </p:sp>
    </p:spTree>
    <p:extLst>
      <p:ext uri="{BB962C8B-B14F-4D97-AF65-F5344CB8AC3E}">
        <p14:creationId xmlns:p14="http://schemas.microsoft.com/office/powerpoint/2010/main" val="28533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2A0027-93C5-6543-B103-4511C9D25434}"/>
              </a:ext>
            </a:extLst>
          </p:cNvPr>
          <p:cNvSpPr>
            <a:spLocks noGrp="1" noChangeArrowheads="1"/>
          </p:cNvSpPr>
          <p:nvPr>
            <p:ph type="dt" sz="half" idx="10"/>
          </p:nvPr>
        </p:nvSpPr>
        <p:spPr>
          <a:ln/>
        </p:spPr>
        <p:txBody>
          <a:bodyPr/>
          <a:lstStyle>
            <a:lvl1pPr>
              <a:defRPr/>
            </a:lvl1pPr>
          </a:lstStyle>
          <a:p>
            <a:fld id="{C7EF0253-BB22-F74C-8F5F-6F89A208ABCA}" type="datetime1">
              <a:rPr lang="en-US" altLang="en-US"/>
              <a:pPr/>
              <a:t>7/3/2023</a:t>
            </a:fld>
            <a:endParaRPr lang="en-US" altLang="en-US"/>
          </a:p>
        </p:txBody>
      </p:sp>
      <p:sp>
        <p:nvSpPr>
          <p:cNvPr id="5" name="Rectangle 5">
            <a:extLst>
              <a:ext uri="{FF2B5EF4-FFF2-40B4-BE49-F238E27FC236}">
                <a16:creationId xmlns:a16="http://schemas.microsoft.com/office/drawing/2014/main" id="{DAFEAFE9-5B18-3746-ACE1-7EDF6C9CA4B7}"/>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2EB6E572-A075-E247-A35D-5B807D220261}"/>
              </a:ext>
            </a:extLst>
          </p:cNvPr>
          <p:cNvSpPr>
            <a:spLocks noGrp="1" noChangeArrowheads="1"/>
          </p:cNvSpPr>
          <p:nvPr>
            <p:ph type="sldNum" sz="quarter" idx="12"/>
          </p:nvPr>
        </p:nvSpPr>
        <p:spPr>
          <a:ln/>
        </p:spPr>
        <p:txBody>
          <a:bodyPr/>
          <a:lstStyle>
            <a:lvl1pPr>
              <a:defRPr/>
            </a:lvl1pPr>
          </a:lstStyle>
          <a:p>
            <a:fld id="{095C6ADE-D564-D641-A8F9-F827E482456C}" type="slidenum">
              <a:rPr lang="en-US" altLang="en-US"/>
              <a:pPr/>
              <a:t>‹#›</a:t>
            </a:fld>
            <a:endParaRPr lang="en-US" altLang="en-US"/>
          </a:p>
        </p:txBody>
      </p:sp>
    </p:spTree>
    <p:extLst>
      <p:ext uri="{BB962C8B-B14F-4D97-AF65-F5344CB8AC3E}">
        <p14:creationId xmlns:p14="http://schemas.microsoft.com/office/powerpoint/2010/main" val="335315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FFFFD89-143E-5345-8DC1-22BD69F0CFDE}"/>
              </a:ext>
            </a:extLst>
          </p:cNvPr>
          <p:cNvSpPr>
            <a:spLocks noGrp="1" noChangeArrowheads="1"/>
          </p:cNvSpPr>
          <p:nvPr>
            <p:ph type="dt" sz="half" idx="10"/>
          </p:nvPr>
        </p:nvSpPr>
        <p:spPr>
          <a:ln/>
        </p:spPr>
        <p:txBody>
          <a:bodyPr/>
          <a:lstStyle>
            <a:lvl1pPr>
              <a:defRPr/>
            </a:lvl1pPr>
          </a:lstStyle>
          <a:p>
            <a:fld id="{235F54C9-AF72-624E-B599-FA95F42E1E06}" type="datetime1">
              <a:rPr lang="en-US" altLang="en-US"/>
              <a:pPr/>
              <a:t>7/3/2023</a:t>
            </a:fld>
            <a:endParaRPr lang="en-US" altLang="en-US"/>
          </a:p>
        </p:txBody>
      </p:sp>
      <p:sp>
        <p:nvSpPr>
          <p:cNvPr id="5" name="Rectangle 5">
            <a:extLst>
              <a:ext uri="{FF2B5EF4-FFF2-40B4-BE49-F238E27FC236}">
                <a16:creationId xmlns:a16="http://schemas.microsoft.com/office/drawing/2014/main" id="{4F72939E-C355-BB41-B672-90D690ADF0B2}"/>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6" name="Rectangle 6">
            <a:extLst>
              <a:ext uri="{FF2B5EF4-FFF2-40B4-BE49-F238E27FC236}">
                <a16:creationId xmlns:a16="http://schemas.microsoft.com/office/drawing/2014/main" id="{B078E10D-8F61-A846-B9FD-1BA37E920DDC}"/>
              </a:ext>
            </a:extLst>
          </p:cNvPr>
          <p:cNvSpPr>
            <a:spLocks noGrp="1" noChangeArrowheads="1"/>
          </p:cNvSpPr>
          <p:nvPr>
            <p:ph type="sldNum" sz="quarter" idx="12"/>
          </p:nvPr>
        </p:nvSpPr>
        <p:spPr>
          <a:ln/>
        </p:spPr>
        <p:txBody>
          <a:bodyPr/>
          <a:lstStyle>
            <a:lvl1pPr>
              <a:defRPr/>
            </a:lvl1pPr>
          </a:lstStyle>
          <a:p>
            <a:fld id="{C4E67E9C-0F10-5040-8E25-142D0D281A55}" type="slidenum">
              <a:rPr lang="en-US" altLang="en-US"/>
              <a:pPr/>
              <a:t>‹#›</a:t>
            </a:fld>
            <a:endParaRPr lang="en-US" altLang="en-US"/>
          </a:p>
        </p:txBody>
      </p:sp>
    </p:spTree>
    <p:extLst>
      <p:ext uri="{BB962C8B-B14F-4D97-AF65-F5344CB8AC3E}">
        <p14:creationId xmlns:p14="http://schemas.microsoft.com/office/powerpoint/2010/main" val="737809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1B66852-1BF0-D046-97B9-CE1F814B2676}"/>
              </a:ext>
            </a:extLst>
          </p:cNvPr>
          <p:cNvSpPr>
            <a:spLocks noGrp="1" noChangeArrowheads="1"/>
          </p:cNvSpPr>
          <p:nvPr>
            <p:ph type="dt" sz="half" idx="10"/>
          </p:nvPr>
        </p:nvSpPr>
        <p:spPr>
          <a:ln/>
        </p:spPr>
        <p:txBody>
          <a:bodyPr/>
          <a:lstStyle>
            <a:lvl1pPr>
              <a:defRPr/>
            </a:lvl1pPr>
          </a:lstStyle>
          <a:p>
            <a:fld id="{9AF0CD50-A248-A64C-8433-6897B7DA2A37}" type="datetime1">
              <a:rPr lang="en-US" altLang="en-US"/>
              <a:pPr/>
              <a:t>7/3/2023</a:t>
            </a:fld>
            <a:endParaRPr lang="en-US" altLang="en-US"/>
          </a:p>
        </p:txBody>
      </p:sp>
      <p:sp>
        <p:nvSpPr>
          <p:cNvPr id="6" name="Rectangle 5">
            <a:extLst>
              <a:ext uri="{FF2B5EF4-FFF2-40B4-BE49-F238E27FC236}">
                <a16:creationId xmlns:a16="http://schemas.microsoft.com/office/drawing/2014/main" id="{253D2CCC-4103-E340-A6F5-8DD7CFA9D2E3}"/>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3B17649C-3D7F-994C-A37B-899AC617E112}"/>
              </a:ext>
            </a:extLst>
          </p:cNvPr>
          <p:cNvSpPr>
            <a:spLocks noGrp="1" noChangeArrowheads="1"/>
          </p:cNvSpPr>
          <p:nvPr>
            <p:ph type="sldNum" sz="quarter" idx="12"/>
          </p:nvPr>
        </p:nvSpPr>
        <p:spPr>
          <a:ln/>
        </p:spPr>
        <p:txBody>
          <a:bodyPr/>
          <a:lstStyle>
            <a:lvl1pPr>
              <a:defRPr/>
            </a:lvl1pPr>
          </a:lstStyle>
          <a:p>
            <a:fld id="{E749A62B-5246-464A-B993-83751F71A2BE}" type="slidenum">
              <a:rPr lang="en-US" altLang="en-US"/>
              <a:pPr/>
              <a:t>‹#›</a:t>
            </a:fld>
            <a:endParaRPr lang="en-US" altLang="en-US"/>
          </a:p>
        </p:txBody>
      </p:sp>
    </p:spTree>
    <p:extLst>
      <p:ext uri="{BB962C8B-B14F-4D97-AF65-F5344CB8AC3E}">
        <p14:creationId xmlns:p14="http://schemas.microsoft.com/office/powerpoint/2010/main" val="114141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4B7B969C-D0BC-8141-9AB8-FB642EC83F6C}"/>
              </a:ext>
            </a:extLst>
          </p:cNvPr>
          <p:cNvSpPr>
            <a:spLocks noGrp="1" noChangeArrowheads="1"/>
          </p:cNvSpPr>
          <p:nvPr>
            <p:ph type="dt" sz="half" idx="10"/>
          </p:nvPr>
        </p:nvSpPr>
        <p:spPr>
          <a:ln/>
        </p:spPr>
        <p:txBody>
          <a:bodyPr/>
          <a:lstStyle>
            <a:lvl1pPr>
              <a:defRPr/>
            </a:lvl1pPr>
          </a:lstStyle>
          <a:p>
            <a:fld id="{3381B06D-C7BA-0A4C-9737-57677E3D2D82}" type="datetime1">
              <a:rPr lang="en-US" altLang="en-US"/>
              <a:pPr/>
              <a:t>7/3/2023</a:t>
            </a:fld>
            <a:endParaRPr lang="en-US" altLang="en-US"/>
          </a:p>
        </p:txBody>
      </p:sp>
      <p:sp>
        <p:nvSpPr>
          <p:cNvPr id="8" name="Rectangle 5">
            <a:extLst>
              <a:ext uri="{FF2B5EF4-FFF2-40B4-BE49-F238E27FC236}">
                <a16:creationId xmlns:a16="http://schemas.microsoft.com/office/drawing/2014/main" id="{FAC6680A-F2FD-7A43-AD32-C3A273786606}"/>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9" name="Rectangle 6">
            <a:extLst>
              <a:ext uri="{FF2B5EF4-FFF2-40B4-BE49-F238E27FC236}">
                <a16:creationId xmlns:a16="http://schemas.microsoft.com/office/drawing/2014/main" id="{411F2DE0-637B-874E-B4A5-6D0101B8ADE4}"/>
              </a:ext>
            </a:extLst>
          </p:cNvPr>
          <p:cNvSpPr>
            <a:spLocks noGrp="1" noChangeArrowheads="1"/>
          </p:cNvSpPr>
          <p:nvPr>
            <p:ph type="sldNum" sz="quarter" idx="12"/>
          </p:nvPr>
        </p:nvSpPr>
        <p:spPr>
          <a:ln/>
        </p:spPr>
        <p:txBody>
          <a:bodyPr/>
          <a:lstStyle>
            <a:lvl1pPr>
              <a:defRPr/>
            </a:lvl1pPr>
          </a:lstStyle>
          <a:p>
            <a:fld id="{A87C79B8-7C3F-0644-967D-22B9EB571572}" type="slidenum">
              <a:rPr lang="en-US" altLang="en-US"/>
              <a:pPr/>
              <a:t>‹#›</a:t>
            </a:fld>
            <a:endParaRPr lang="en-US" altLang="en-US"/>
          </a:p>
        </p:txBody>
      </p:sp>
    </p:spTree>
    <p:extLst>
      <p:ext uri="{BB962C8B-B14F-4D97-AF65-F5344CB8AC3E}">
        <p14:creationId xmlns:p14="http://schemas.microsoft.com/office/powerpoint/2010/main" val="39855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0151882-4098-C14B-9237-D4DBC733A97E}"/>
              </a:ext>
            </a:extLst>
          </p:cNvPr>
          <p:cNvSpPr>
            <a:spLocks noGrp="1" noChangeArrowheads="1"/>
          </p:cNvSpPr>
          <p:nvPr>
            <p:ph type="dt" sz="half" idx="10"/>
          </p:nvPr>
        </p:nvSpPr>
        <p:spPr>
          <a:ln/>
        </p:spPr>
        <p:txBody>
          <a:bodyPr/>
          <a:lstStyle>
            <a:lvl1pPr>
              <a:defRPr/>
            </a:lvl1pPr>
          </a:lstStyle>
          <a:p>
            <a:fld id="{D8B376DA-04B3-0344-934F-FEDA0AB5341B}" type="datetime1">
              <a:rPr lang="en-US" altLang="en-US"/>
              <a:pPr/>
              <a:t>7/3/2023</a:t>
            </a:fld>
            <a:endParaRPr lang="en-US" altLang="en-US"/>
          </a:p>
        </p:txBody>
      </p:sp>
      <p:sp>
        <p:nvSpPr>
          <p:cNvPr id="4" name="Rectangle 5">
            <a:extLst>
              <a:ext uri="{FF2B5EF4-FFF2-40B4-BE49-F238E27FC236}">
                <a16:creationId xmlns:a16="http://schemas.microsoft.com/office/drawing/2014/main" id="{B7FD6F39-621E-DA4F-8A77-BD727AEC1BF0}"/>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5" name="Rectangle 6">
            <a:extLst>
              <a:ext uri="{FF2B5EF4-FFF2-40B4-BE49-F238E27FC236}">
                <a16:creationId xmlns:a16="http://schemas.microsoft.com/office/drawing/2014/main" id="{7582CDAC-F79B-A34E-8D58-3732D00CDAA1}"/>
              </a:ext>
            </a:extLst>
          </p:cNvPr>
          <p:cNvSpPr>
            <a:spLocks noGrp="1" noChangeArrowheads="1"/>
          </p:cNvSpPr>
          <p:nvPr>
            <p:ph type="sldNum" sz="quarter" idx="12"/>
          </p:nvPr>
        </p:nvSpPr>
        <p:spPr>
          <a:ln/>
        </p:spPr>
        <p:txBody>
          <a:bodyPr/>
          <a:lstStyle>
            <a:lvl1pPr>
              <a:defRPr/>
            </a:lvl1pPr>
          </a:lstStyle>
          <a:p>
            <a:fld id="{6D154760-7616-8745-852A-52C58E339551}" type="slidenum">
              <a:rPr lang="en-US" altLang="en-US"/>
              <a:pPr/>
              <a:t>‹#›</a:t>
            </a:fld>
            <a:endParaRPr lang="en-US" altLang="en-US"/>
          </a:p>
        </p:txBody>
      </p:sp>
    </p:spTree>
    <p:extLst>
      <p:ext uri="{BB962C8B-B14F-4D97-AF65-F5344CB8AC3E}">
        <p14:creationId xmlns:p14="http://schemas.microsoft.com/office/powerpoint/2010/main" val="415658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8A2C14E-6233-774E-A26F-2DEE3C7CE303}"/>
              </a:ext>
            </a:extLst>
          </p:cNvPr>
          <p:cNvSpPr>
            <a:spLocks noGrp="1" noChangeArrowheads="1"/>
          </p:cNvSpPr>
          <p:nvPr>
            <p:ph type="dt" sz="half" idx="10"/>
          </p:nvPr>
        </p:nvSpPr>
        <p:spPr>
          <a:ln/>
        </p:spPr>
        <p:txBody>
          <a:bodyPr/>
          <a:lstStyle>
            <a:lvl1pPr>
              <a:defRPr/>
            </a:lvl1pPr>
          </a:lstStyle>
          <a:p>
            <a:fld id="{8B2823F9-7985-5444-BCFB-34A6E420E023}" type="datetime1">
              <a:rPr lang="en-US" altLang="en-US"/>
              <a:pPr/>
              <a:t>7/3/2023</a:t>
            </a:fld>
            <a:endParaRPr lang="en-US" altLang="en-US"/>
          </a:p>
        </p:txBody>
      </p:sp>
      <p:sp>
        <p:nvSpPr>
          <p:cNvPr id="3" name="Rectangle 5">
            <a:extLst>
              <a:ext uri="{FF2B5EF4-FFF2-40B4-BE49-F238E27FC236}">
                <a16:creationId xmlns:a16="http://schemas.microsoft.com/office/drawing/2014/main" id="{3747A753-F471-324C-B804-794BF32E690A}"/>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4" name="Rectangle 6">
            <a:extLst>
              <a:ext uri="{FF2B5EF4-FFF2-40B4-BE49-F238E27FC236}">
                <a16:creationId xmlns:a16="http://schemas.microsoft.com/office/drawing/2014/main" id="{855EC1C2-5D87-8A4C-B6BA-830FDD30C3A0}"/>
              </a:ext>
            </a:extLst>
          </p:cNvPr>
          <p:cNvSpPr>
            <a:spLocks noGrp="1" noChangeArrowheads="1"/>
          </p:cNvSpPr>
          <p:nvPr>
            <p:ph type="sldNum" sz="quarter" idx="12"/>
          </p:nvPr>
        </p:nvSpPr>
        <p:spPr>
          <a:ln/>
        </p:spPr>
        <p:txBody>
          <a:bodyPr/>
          <a:lstStyle>
            <a:lvl1pPr>
              <a:defRPr/>
            </a:lvl1pPr>
          </a:lstStyle>
          <a:p>
            <a:fld id="{7938FEF2-A7AC-1144-972D-FC528BC65CA2}" type="slidenum">
              <a:rPr lang="en-US" altLang="en-US"/>
              <a:pPr/>
              <a:t>‹#›</a:t>
            </a:fld>
            <a:endParaRPr lang="en-US" altLang="en-US"/>
          </a:p>
        </p:txBody>
      </p:sp>
    </p:spTree>
    <p:extLst>
      <p:ext uri="{BB962C8B-B14F-4D97-AF65-F5344CB8AC3E}">
        <p14:creationId xmlns:p14="http://schemas.microsoft.com/office/powerpoint/2010/main" val="385330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0D1122FF-26C4-4340-8D04-CE5ED8CD0233}"/>
              </a:ext>
            </a:extLst>
          </p:cNvPr>
          <p:cNvSpPr>
            <a:spLocks noGrp="1" noChangeArrowheads="1"/>
          </p:cNvSpPr>
          <p:nvPr>
            <p:ph type="dt" sz="half" idx="10"/>
          </p:nvPr>
        </p:nvSpPr>
        <p:spPr>
          <a:ln/>
        </p:spPr>
        <p:txBody>
          <a:bodyPr/>
          <a:lstStyle>
            <a:lvl1pPr>
              <a:defRPr/>
            </a:lvl1pPr>
          </a:lstStyle>
          <a:p>
            <a:fld id="{24DBB585-7D10-6B45-8A75-D25EBC4B86D5}" type="datetime1">
              <a:rPr lang="en-US" altLang="en-US"/>
              <a:pPr/>
              <a:t>7/3/2023</a:t>
            </a:fld>
            <a:endParaRPr lang="en-US" altLang="en-US"/>
          </a:p>
        </p:txBody>
      </p:sp>
      <p:sp>
        <p:nvSpPr>
          <p:cNvPr id="6" name="Rectangle 5">
            <a:extLst>
              <a:ext uri="{FF2B5EF4-FFF2-40B4-BE49-F238E27FC236}">
                <a16:creationId xmlns:a16="http://schemas.microsoft.com/office/drawing/2014/main" id="{BD546DEE-9B84-4946-A4B7-22A5244E2381}"/>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E0DF85B3-B3F5-204F-8BBF-FCF210CF18E8}"/>
              </a:ext>
            </a:extLst>
          </p:cNvPr>
          <p:cNvSpPr>
            <a:spLocks noGrp="1" noChangeArrowheads="1"/>
          </p:cNvSpPr>
          <p:nvPr>
            <p:ph type="sldNum" sz="quarter" idx="12"/>
          </p:nvPr>
        </p:nvSpPr>
        <p:spPr>
          <a:ln/>
        </p:spPr>
        <p:txBody>
          <a:bodyPr/>
          <a:lstStyle>
            <a:lvl1pPr>
              <a:defRPr/>
            </a:lvl1pPr>
          </a:lstStyle>
          <a:p>
            <a:fld id="{8430EA66-8064-DA44-A418-CE752BC96D2E}" type="slidenum">
              <a:rPr lang="en-US" altLang="en-US"/>
              <a:pPr/>
              <a:t>‹#›</a:t>
            </a:fld>
            <a:endParaRPr lang="en-US" altLang="en-US"/>
          </a:p>
        </p:txBody>
      </p:sp>
    </p:spTree>
    <p:extLst>
      <p:ext uri="{BB962C8B-B14F-4D97-AF65-F5344CB8AC3E}">
        <p14:creationId xmlns:p14="http://schemas.microsoft.com/office/powerpoint/2010/main" val="3237969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E7C5131-9538-4E4E-A824-BADF3A2B3680}"/>
              </a:ext>
            </a:extLst>
          </p:cNvPr>
          <p:cNvSpPr>
            <a:spLocks noGrp="1" noChangeArrowheads="1"/>
          </p:cNvSpPr>
          <p:nvPr>
            <p:ph type="dt" sz="half" idx="10"/>
          </p:nvPr>
        </p:nvSpPr>
        <p:spPr>
          <a:ln/>
        </p:spPr>
        <p:txBody>
          <a:bodyPr/>
          <a:lstStyle>
            <a:lvl1pPr>
              <a:defRPr/>
            </a:lvl1pPr>
          </a:lstStyle>
          <a:p>
            <a:fld id="{062D8363-410D-A141-9261-D17937DC235D}" type="datetime1">
              <a:rPr lang="en-US" altLang="en-US"/>
              <a:pPr/>
              <a:t>7/3/2023</a:t>
            </a:fld>
            <a:endParaRPr lang="en-US" altLang="en-US"/>
          </a:p>
        </p:txBody>
      </p:sp>
      <p:sp>
        <p:nvSpPr>
          <p:cNvPr id="6" name="Rectangle 5">
            <a:extLst>
              <a:ext uri="{FF2B5EF4-FFF2-40B4-BE49-F238E27FC236}">
                <a16:creationId xmlns:a16="http://schemas.microsoft.com/office/drawing/2014/main" id="{B1245FE6-AC84-9841-8E10-7DBCDAC86415}"/>
              </a:ext>
            </a:extLst>
          </p:cNvPr>
          <p:cNvSpPr>
            <a:spLocks noGrp="1" noChangeArrowheads="1"/>
          </p:cNvSpPr>
          <p:nvPr>
            <p:ph type="ftr" sz="quarter" idx="11"/>
          </p:nvPr>
        </p:nvSpPr>
        <p:spPr>
          <a:ln/>
        </p:spPr>
        <p:txBody>
          <a:bodyPr/>
          <a:lstStyle>
            <a:lvl1pPr>
              <a:defRPr/>
            </a:lvl1pPr>
          </a:lstStyle>
          <a:p>
            <a:pPr>
              <a:defRPr/>
            </a:pPr>
            <a:r>
              <a:rPr lang="en-US"/>
              <a:t>EEC484/584: Computer Networks</a:t>
            </a:r>
          </a:p>
        </p:txBody>
      </p:sp>
      <p:sp>
        <p:nvSpPr>
          <p:cNvPr id="7" name="Rectangle 6">
            <a:extLst>
              <a:ext uri="{FF2B5EF4-FFF2-40B4-BE49-F238E27FC236}">
                <a16:creationId xmlns:a16="http://schemas.microsoft.com/office/drawing/2014/main" id="{7BCAE2E4-43C5-F142-B145-EC47666AD025}"/>
              </a:ext>
            </a:extLst>
          </p:cNvPr>
          <p:cNvSpPr>
            <a:spLocks noGrp="1" noChangeArrowheads="1"/>
          </p:cNvSpPr>
          <p:nvPr>
            <p:ph type="sldNum" sz="quarter" idx="12"/>
          </p:nvPr>
        </p:nvSpPr>
        <p:spPr>
          <a:ln/>
        </p:spPr>
        <p:txBody>
          <a:bodyPr/>
          <a:lstStyle>
            <a:lvl1pPr>
              <a:defRPr/>
            </a:lvl1pPr>
          </a:lstStyle>
          <a:p>
            <a:fld id="{FC3EA402-7106-1742-A175-3A3C9F860014}" type="slidenum">
              <a:rPr lang="en-US" altLang="en-US"/>
              <a:pPr/>
              <a:t>‹#›</a:t>
            </a:fld>
            <a:endParaRPr lang="en-US" altLang="en-US"/>
          </a:p>
        </p:txBody>
      </p:sp>
    </p:spTree>
    <p:extLst>
      <p:ext uri="{BB962C8B-B14F-4D97-AF65-F5344CB8AC3E}">
        <p14:creationId xmlns:p14="http://schemas.microsoft.com/office/powerpoint/2010/main" val="322327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C046CED-D600-104F-A801-4DD3087471AB}"/>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4C418B0-688A-034D-82E6-7083C0938AAE}"/>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588" name="Rectangle 4">
            <a:extLst>
              <a:ext uri="{FF2B5EF4-FFF2-40B4-BE49-F238E27FC236}">
                <a16:creationId xmlns:a16="http://schemas.microsoft.com/office/drawing/2014/main" id="{659CB3FC-B1D6-B14F-927B-56339A39D93E}"/>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panose="02020404030301010803" pitchFamily="18" charset="0"/>
              </a:defRPr>
            </a:lvl1pPr>
          </a:lstStyle>
          <a:p>
            <a:fld id="{35B6A6EE-E9D4-104B-AC90-A3C5227ADF05}" type="datetime1">
              <a:rPr lang="en-US" altLang="en-US"/>
              <a:pPr/>
              <a:t>7/3/2023</a:t>
            </a:fld>
            <a:endParaRPr lang="en-US" altLang="en-US"/>
          </a:p>
        </p:txBody>
      </p:sp>
      <p:sp>
        <p:nvSpPr>
          <p:cNvPr id="67589" name="Rectangle 5">
            <a:extLst>
              <a:ext uri="{FF2B5EF4-FFF2-40B4-BE49-F238E27FC236}">
                <a16:creationId xmlns:a16="http://schemas.microsoft.com/office/drawing/2014/main" id="{656C0ABB-B049-7544-BE11-895CCF4831D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charset="0"/>
                <a:ea typeface="ＭＳ Ｐゴシック" charset="0"/>
                <a:cs typeface="ＭＳ Ｐゴシック" charset="0"/>
              </a:defRPr>
            </a:lvl1pPr>
          </a:lstStyle>
          <a:p>
            <a:pPr>
              <a:defRPr/>
            </a:pPr>
            <a:r>
              <a:rPr lang="en-US"/>
              <a:t>EEC484/584: Computer Networks</a:t>
            </a:r>
          </a:p>
        </p:txBody>
      </p:sp>
      <p:sp>
        <p:nvSpPr>
          <p:cNvPr id="67590" name="Rectangle 6">
            <a:extLst>
              <a:ext uri="{FF2B5EF4-FFF2-40B4-BE49-F238E27FC236}">
                <a16:creationId xmlns:a16="http://schemas.microsoft.com/office/drawing/2014/main" id="{185E160A-A31E-FF4E-80A7-A7A7A435035F}"/>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A94A7830-5464-8B41-8DA0-78C2F1690888}" type="slidenum">
              <a:rPr lang="en-US" altLang="en-US"/>
              <a:pPr/>
              <a:t>‹#›</a:t>
            </a:fld>
            <a:endParaRPr lang="en-US" altLang="en-US"/>
          </a:p>
        </p:txBody>
      </p:sp>
      <p:sp>
        <p:nvSpPr>
          <p:cNvPr id="1031" name="Freeform 7">
            <a:extLst>
              <a:ext uri="{FF2B5EF4-FFF2-40B4-BE49-F238E27FC236}">
                <a16:creationId xmlns:a16="http://schemas.microsoft.com/office/drawing/2014/main" id="{B9919F49-14D5-3443-B320-91D879E24AA4}"/>
              </a:ext>
            </a:extLst>
          </p:cNvPr>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8009BDA3-1DAA-374C-89BA-DD5B4CDC527F}"/>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p:txStyles>
    <p:titleStyle>
      <a:lvl1pPr algn="l" rtl="0" eaLnBrk="0" fontAlgn="base" hangingPunct="0">
        <a:spcBef>
          <a:spcPct val="0"/>
        </a:spcBef>
        <a:spcAft>
          <a:spcPct val="0"/>
        </a:spcAft>
        <a:defRPr sz="4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2pPr>
      <a:lvl3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3pPr>
      <a:lvl4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4pPr>
      <a:lvl5pPr algn="l" rtl="0" eaLnBrk="0" fontAlgn="base" hangingPunct="0">
        <a:spcBef>
          <a:spcPct val="0"/>
        </a:spcBef>
        <a:spcAft>
          <a:spcPct val="0"/>
        </a:spcAft>
        <a:defRPr sz="4200">
          <a:solidFill>
            <a:schemeClr val="tx2"/>
          </a:solidFill>
          <a:latin typeface="Garamond" charset="0"/>
          <a:ea typeface="ＭＳ Ｐゴシック" charset="0"/>
          <a:cs typeface="ＭＳ Ｐゴシック" charset="0"/>
        </a:defRPr>
      </a:lvl5pPr>
      <a:lvl6pPr marL="457200" algn="l" rtl="0" fontAlgn="base">
        <a:spcBef>
          <a:spcPct val="0"/>
        </a:spcBef>
        <a:spcAft>
          <a:spcPct val="0"/>
        </a:spcAft>
        <a:defRPr sz="4200">
          <a:solidFill>
            <a:schemeClr val="tx2"/>
          </a:solidFill>
          <a:latin typeface="Garamond" charset="0"/>
          <a:ea typeface="Arial" charset="0"/>
          <a:cs typeface="Arial" charset="0"/>
        </a:defRPr>
      </a:lvl6pPr>
      <a:lvl7pPr marL="914400" algn="l" rtl="0" fontAlgn="base">
        <a:spcBef>
          <a:spcPct val="0"/>
        </a:spcBef>
        <a:spcAft>
          <a:spcPct val="0"/>
        </a:spcAft>
        <a:defRPr sz="4200">
          <a:solidFill>
            <a:schemeClr val="tx2"/>
          </a:solidFill>
          <a:latin typeface="Garamond" charset="0"/>
          <a:ea typeface="Arial" charset="0"/>
          <a:cs typeface="Arial" charset="0"/>
        </a:defRPr>
      </a:lvl7pPr>
      <a:lvl8pPr marL="1371600" algn="l" rtl="0" fontAlgn="base">
        <a:spcBef>
          <a:spcPct val="0"/>
        </a:spcBef>
        <a:spcAft>
          <a:spcPct val="0"/>
        </a:spcAft>
        <a:defRPr sz="4200">
          <a:solidFill>
            <a:schemeClr val="tx2"/>
          </a:solidFill>
          <a:latin typeface="Garamond" charset="0"/>
          <a:ea typeface="Arial" charset="0"/>
          <a:cs typeface="Arial" charset="0"/>
        </a:defRPr>
      </a:lvl8pPr>
      <a:lvl9pPr marL="1828800" algn="l" rtl="0" fontAlgn="base">
        <a:spcBef>
          <a:spcPct val="0"/>
        </a:spcBef>
        <a:spcAft>
          <a:spcPct val="0"/>
        </a:spcAft>
        <a:defRPr sz="4200">
          <a:solidFill>
            <a:schemeClr val="tx2"/>
          </a:solidFill>
          <a:latin typeface="Garamond" charset="0"/>
          <a:ea typeface="Arial"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ＭＳ Ｐゴシック" charset="0"/>
          <a:cs typeface="ＭＳ Ｐゴシック" charset="0"/>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ea typeface="ＭＳ Ｐゴシック" charset="0"/>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ea typeface="Arial" charset="0"/>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ea typeface="Arial" charset="0"/>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ea typeface="Arial" charset="0"/>
          <a:cs typeface="+mn-cs"/>
        </a:defRPr>
      </a:lvl5pPr>
      <a:lvl6pPr marL="21383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6pPr>
      <a:lvl7pPr marL="25955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7pPr>
      <a:lvl8pPr marL="30527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8pPr>
      <a:lvl9pPr marL="3509963" indent="-339725" algn="l" rtl="0" fontAlgn="base">
        <a:spcBef>
          <a:spcPct val="20000"/>
        </a:spcBef>
        <a:spcAft>
          <a:spcPct val="0"/>
        </a:spcAft>
        <a:buClr>
          <a:schemeClr val="accent1"/>
        </a:buClr>
        <a:buSzPct val="75000"/>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oleObject" Target="../embeddings/oleObject9.bin"/><Relationship Id="rId18" Type="http://schemas.openxmlformats.org/officeDocument/2006/relationships/oleObject" Target="../embeddings/oleObject13.bin"/><Relationship Id="rId3" Type="http://schemas.openxmlformats.org/officeDocument/2006/relationships/oleObject" Target="../embeddings/oleObject2.bin"/><Relationship Id="rId21" Type="http://schemas.openxmlformats.org/officeDocument/2006/relationships/image" Target="../media/image16.gif"/><Relationship Id="rId7" Type="http://schemas.openxmlformats.org/officeDocument/2006/relationships/oleObject" Target="../embeddings/oleObject5.bin"/><Relationship Id="rId12" Type="http://schemas.openxmlformats.org/officeDocument/2006/relationships/oleObject" Target="../embeddings/oleObject8.bin"/><Relationship Id="rId17" Type="http://schemas.openxmlformats.org/officeDocument/2006/relationships/oleObject" Target="../embeddings/oleObject12.bin"/><Relationship Id="rId2" Type="http://schemas.openxmlformats.org/officeDocument/2006/relationships/notesSlide" Target="../notesSlides/notesSlide14.xml"/><Relationship Id="rId16" Type="http://schemas.openxmlformats.org/officeDocument/2006/relationships/oleObject" Target="../embeddings/oleObject11.bin"/><Relationship Id="rId20" Type="http://schemas.openxmlformats.org/officeDocument/2006/relationships/oleObject" Target="../embeddings/oleObject15.bin"/><Relationship Id="rId1" Type="http://schemas.openxmlformats.org/officeDocument/2006/relationships/slideLayout" Target="../slideLayouts/slideLayout2.xml"/><Relationship Id="rId6" Type="http://schemas.openxmlformats.org/officeDocument/2006/relationships/oleObject" Target="../embeddings/oleObject4.bin"/><Relationship Id="rId11" Type="http://schemas.openxmlformats.org/officeDocument/2006/relationships/image" Target="../media/image15.emf"/><Relationship Id="rId5" Type="http://schemas.openxmlformats.org/officeDocument/2006/relationships/oleObject" Target="../embeddings/oleObject3.bin"/><Relationship Id="rId15" Type="http://schemas.openxmlformats.org/officeDocument/2006/relationships/oleObject" Target="../embeddings/oleObject10.bin"/><Relationship Id="rId23" Type="http://schemas.openxmlformats.org/officeDocument/2006/relationships/oleObject" Target="../embeddings/oleObject16.bin"/><Relationship Id="rId10" Type="http://schemas.openxmlformats.org/officeDocument/2006/relationships/oleObject" Target="../embeddings/oleObject7.bin"/><Relationship Id="rId19" Type="http://schemas.openxmlformats.org/officeDocument/2006/relationships/oleObject" Target="../embeddings/oleObject14.bin"/><Relationship Id="rId4" Type="http://schemas.openxmlformats.org/officeDocument/2006/relationships/image" Target="../media/image6.emf"/><Relationship Id="rId9" Type="http://schemas.openxmlformats.org/officeDocument/2006/relationships/image" Target="../media/image14.emf"/><Relationship Id="rId14" Type="http://schemas.openxmlformats.org/officeDocument/2006/relationships/image" Target="../media/image5.png"/><Relationship Id="rId22" Type="http://schemas.openxmlformats.org/officeDocument/2006/relationships/image" Target="../media/image17.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a:extLst>
              <a:ext uri="{FF2B5EF4-FFF2-40B4-BE49-F238E27FC236}">
                <a16:creationId xmlns:a16="http://schemas.microsoft.com/office/drawing/2014/main" id="{C08747C2-EBE1-A441-9D94-80120DE6A20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556AAA3-F188-7349-A663-00F02CFAC047}"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15362" name="Slide Number Placeholder 3">
            <a:extLst>
              <a:ext uri="{FF2B5EF4-FFF2-40B4-BE49-F238E27FC236}">
                <a16:creationId xmlns:a16="http://schemas.microsoft.com/office/drawing/2014/main" id="{3ADCAE40-9462-7141-825B-1107C611DB4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D9431D8-DEF4-0D49-A4CF-004E296402EA}" type="slidenum">
              <a:rPr lang="en-US" altLang="en-US" sz="1200">
                <a:latin typeface="Garamond" panose="02020404030301010803" pitchFamily="18" charset="0"/>
              </a:rPr>
              <a:pPr eaLnBrk="1" hangingPunct="1"/>
              <a:t>1</a:t>
            </a:fld>
            <a:endParaRPr lang="en-US" altLang="en-US" sz="1200">
              <a:latin typeface="Garamond" panose="02020404030301010803" pitchFamily="18" charset="0"/>
            </a:endParaRPr>
          </a:p>
        </p:txBody>
      </p:sp>
      <p:sp>
        <p:nvSpPr>
          <p:cNvPr id="33794" name="Rectangle 2">
            <a:extLst>
              <a:ext uri="{FF2B5EF4-FFF2-40B4-BE49-F238E27FC236}">
                <a16:creationId xmlns:a16="http://schemas.microsoft.com/office/drawing/2014/main" id="{BD6EFF3E-B165-6D47-9761-858DF47A9477}"/>
              </a:ext>
            </a:extLst>
          </p:cNvPr>
          <p:cNvSpPr>
            <a:spLocks noGrp="1" noChangeArrowheads="1"/>
          </p:cNvSpPr>
          <p:nvPr>
            <p:ph type="ctrTitle" idx="4294967295"/>
          </p:nvPr>
        </p:nvSpPr>
        <p:spPr>
          <a:xfrm>
            <a:off x="927100" y="838200"/>
            <a:ext cx="7342188" cy="1395413"/>
          </a:xfrm>
        </p:spPr>
        <p:txBody>
          <a:bodyPr anchor="ctr"/>
          <a:lstStyle/>
          <a:p>
            <a:pPr eaLnBrk="1" hangingPunct="1"/>
            <a:r>
              <a:rPr lang="en-US" altLang="zh-CN" sz="6000" dirty="0">
                <a:effectLst>
                  <a:outerShdw blurRad="38100" dist="38100" dir="2700000" algn="tl">
                    <a:srgbClr val="C0C0C0"/>
                  </a:outerShdw>
                </a:effectLst>
                <a:ea typeface="宋体" panose="02010600030101010101" pitchFamily="2" charset="-122"/>
              </a:rPr>
              <a:t>CIS454/554</a:t>
            </a:r>
            <a:br>
              <a:rPr lang="en-US" altLang="zh-CN" sz="6000" dirty="0">
                <a:effectLst>
                  <a:outerShdw blurRad="38100" dist="38100" dir="2700000" algn="tl">
                    <a:srgbClr val="C0C0C0"/>
                  </a:outerShdw>
                </a:effectLst>
                <a:ea typeface="宋体" panose="02010600030101010101" pitchFamily="2" charset="-122"/>
              </a:rPr>
            </a:br>
            <a:r>
              <a:rPr lang="en-US" altLang="zh-CN" sz="6000" dirty="0">
                <a:effectLst>
                  <a:outerShdw blurRad="38100" dist="38100" dir="2700000" algn="tl">
                    <a:srgbClr val="C0C0C0"/>
                  </a:outerShdw>
                </a:effectLst>
                <a:ea typeface="宋体" panose="02010600030101010101" pitchFamily="2" charset="-122"/>
              </a:rPr>
              <a:t>Data Comm. Networks</a:t>
            </a:r>
          </a:p>
        </p:txBody>
      </p:sp>
      <p:sp>
        <p:nvSpPr>
          <p:cNvPr id="33795" name="Rectangle 3">
            <a:extLst>
              <a:ext uri="{FF2B5EF4-FFF2-40B4-BE49-F238E27FC236}">
                <a16:creationId xmlns:a16="http://schemas.microsoft.com/office/drawing/2014/main" id="{205CCF81-5631-654E-9E17-9313A452A4FA}"/>
              </a:ext>
            </a:extLst>
          </p:cNvPr>
          <p:cNvSpPr>
            <a:spLocks noGrp="1" noChangeArrowheads="1"/>
          </p:cNvSpPr>
          <p:nvPr>
            <p:ph type="subTitle" idx="4294967295"/>
          </p:nvPr>
        </p:nvSpPr>
        <p:spPr>
          <a:xfrm>
            <a:off x="1295400" y="2733675"/>
            <a:ext cx="6521450" cy="3635375"/>
          </a:xfrm>
        </p:spPr>
        <p:txBody>
          <a:bodyPr/>
          <a:lstStyle/>
          <a:p>
            <a:pPr marL="0" indent="0" eaLnBrk="1" hangingPunct="1">
              <a:lnSpc>
                <a:spcPct val="90000"/>
              </a:lnSpc>
              <a:buFont typeface="Wingdings" pitchFamily="2" charset="2"/>
              <a:buNone/>
            </a:pPr>
            <a:r>
              <a:rPr lang="en-US" altLang="zh-CN" sz="3600" dirty="0">
                <a:effectLst>
                  <a:outerShdw blurRad="38100" dist="38100" dir="2700000" algn="tl">
                    <a:srgbClr val="C0C0C0"/>
                  </a:outerShdw>
                </a:effectLst>
                <a:ea typeface="宋体" panose="02010600030101010101" pitchFamily="2" charset="-122"/>
                <a:cs typeface="ＭＳ Ｐゴシック" panose="020B0600070205080204" pitchFamily="34" charset="-128"/>
              </a:rPr>
              <a:t>Lecture 12</a:t>
            </a:r>
          </a:p>
          <a:p>
            <a:pPr marL="0" indent="0" eaLnBrk="1" hangingPunct="1">
              <a:lnSpc>
                <a:spcPct val="90000"/>
              </a:lnSpc>
              <a:buFont typeface="Wingdings" pitchFamily="2" charset="2"/>
              <a:buNone/>
            </a:pPr>
            <a:endParaRPr lang="en-US" altLang="zh-CN" sz="3600" dirty="0">
              <a:effectLst>
                <a:outerShdw blurRad="38100" dist="38100" dir="2700000" algn="tl">
                  <a:srgbClr val="C0C0C0"/>
                </a:outerShdw>
              </a:effectLst>
              <a:ea typeface="宋体" panose="02010600030101010101" pitchFamily="2" charset="-122"/>
              <a:cs typeface="ＭＳ Ｐゴシック" panose="020B0600070205080204" pitchFamily="34" charset="-128"/>
            </a:endParaRPr>
          </a:p>
          <a:p>
            <a:pPr marL="0" indent="0" eaLnBrk="1" hangingPunct="1">
              <a:lnSpc>
                <a:spcPct val="90000"/>
              </a:lnSpc>
              <a:buFont typeface="Wingdings" pitchFamily="2" charset="2"/>
              <a:buNone/>
            </a:pPr>
            <a:r>
              <a:rPr lang="en-US" altLang="zh-CN" sz="2800" dirty="0">
                <a:effectLst>
                  <a:outerShdw blurRad="38100" dist="38100" dir="2700000" algn="tl">
                    <a:srgbClr val="C0C0C0"/>
                  </a:outerShdw>
                </a:effectLst>
                <a:ea typeface="宋体" panose="02010600030101010101" pitchFamily="2" charset="-122"/>
                <a:cs typeface="ＭＳ Ｐゴシック" panose="020B0600070205080204" pitchFamily="34" charset="-128"/>
              </a:rPr>
              <a:t>Wenbing Zhao</a:t>
            </a:r>
          </a:p>
          <a:p>
            <a:pPr marL="0" indent="0" eaLnBrk="1" hangingPunct="1">
              <a:lnSpc>
                <a:spcPct val="90000"/>
              </a:lnSpc>
              <a:buFont typeface="Wingdings" pitchFamily="2" charset="2"/>
              <a:buNone/>
            </a:pPr>
            <a:r>
              <a:rPr lang="en-US" altLang="zh-CN" sz="2800" dirty="0">
                <a:effectLst>
                  <a:outerShdw blurRad="38100" dist="38100" dir="2700000" algn="tl">
                    <a:srgbClr val="C0C0C0"/>
                  </a:outerShdw>
                </a:effectLst>
                <a:ea typeface="宋体" panose="02010600030101010101" pitchFamily="2" charset="-122"/>
                <a:cs typeface="ＭＳ Ｐゴシック" panose="020B0600070205080204" pitchFamily="34" charset="-128"/>
              </a:rPr>
              <a:t>Cleveland State University</a:t>
            </a:r>
          </a:p>
          <a:p>
            <a:pPr marL="0" indent="0" eaLnBrk="1" hangingPunct="1">
              <a:lnSpc>
                <a:spcPct val="90000"/>
              </a:lnSpc>
              <a:buFont typeface="Wingdings" pitchFamily="2" charset="2"/>
              <a:buNone/>
            </a:pPr>
            <a:endParaRPr lang="en-US" altLang="zh-CN" sz="2000" dirty="0">
              <a:effectLst>
                <a:outerShdw blurRad="38100" dist="38100" dir="2700000" algn="tl">
                  <a:srgbClr val="C0C0C0"/>
                </a:outerShdw>
              </a:effectLst>
              <a:ea typeface="宋体" panose="02010600030101010101" pitchFamily="2" charset="-122"/>
              <a:cs typeface="ＭＳ Ｐゴシック" panose="020B0600070205080204" pitchFamily="34" charset="-128"/>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a:extLst>
              <a:ext uri="{FF2B5EF4-FFF2-40B4-BE49-F238E27FC236}">
                <a16:creationId xmlns:a16="http://schemas.microsoft.com/office/drawing/2014/main" id="{938D3DB5-DD1A-B947-8967-A3114860EE8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348920A-84EA-9848-93A7-4C46619F040E}"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28674" name="Slide Number Placeholder 5">
            <a:extLst>
              <a:ext uri="{FF2B5EF4-FFF2-40B4-BE49-F238E27FC236}">
                <a16:creationId xmlns:a16="http://schemas.microsoft.com/office/drawing/2014/main" id="{05EC8FF2-C00D-8C41-8D97-02E23093BA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C8953D6-5833-0F47-BF15-0860D1F182A4}" type="slidenum">
              <a:rPr lang="en-US" altLang="en-US" sz="1200">
                <a:latin typeface="Garamond" panose="02020404030301010803" pitchFamily="18" charset="0"/>
              </a:rPr>
              <a:pPr eaLnBrk="1" hangingPunct="1"/>
              <a:t>10</a:t>
            </a:fld>
            <a:endParaRPr lang="en-US" altLang="en-US" sz="1200">
              <a:latin typeface="Garamond" panose="02020404030301010803" pitchFamily="18" charset="0"/>
            </a:endParaRPr>
          </a:p>
        </p:txBody>
      </p:sp>
      <p:sp>
        <p:nvSpPr>
          <p:cNvPr id="28675" name="Rectangle 2">
            <a:extLst>
              <a:ext uri="{FF2B5EF4-FFF2-40B4-BE49-F238E27FC236}">
                <a16:creationId xmlns:a16="http://schemas.microsoft.com/office/drawing/2014/main" id="{AEA4027D-8FE0-3048-B18B-78DEBFBFE2ED}"/>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Link Layer Services</a:t>
            </a:r>
          </a:p>
        </p:txBody>
      </p:sp>
      <p:sp>
        <p:nvSpPr>
          <p:cNvPr id="28676" name="Rectangle 3">
            <a:extLst>
              <a:ext uri="{FF2B5EF4-FFF2-40B4-BE49-F238E27FC236}">
                <a16:creationId xmlns:a16="http://schemas.microsoft.com/office/drawing/2014/main" id="{D3AA56F3-D563-8647-BB1B-77963F50CBB5}"/>
              </a:ext>
            </a:extLst>
          </p:cNvPr>
          <p:cNvSpPr>
            <a:spLocks noGrp="1" noChangeArrowheads="1"/>
          </p:cNvSpPr>
          <p:nvPr>
            <p:ph type="body" idx="1"/>
          </p:nvPr>
        </p:nvSpPr>
        <p:spPr>
          <a:xfrm>
            <a:off x="457200" y="1055688"/>
            <a:ext cx="8229600" cy="4530725"/>
          </a:xfrm>
        </p:spPr>
        <p:txBody>
          <a:bodyPr/>
          <a:lstStyle/>
          <a:p>
            <a:pPr eaLnBrk="1" hangingPunct="1"/>
            <a:r>
              <a:rPr lang="en-US" altLang="en-US" sz="2600" i="1">
                <a:solidFill>
                  <a:schemeClr val="tx2"/>
                </a:solidFill>
                <a:ea typeface="ＭＳ Ｐゴシック" panose="020B0600070205080204" pitchFamily="34" charset="-128"/>
                <a:cs typeface="ＭＳ Ｐゴシック" panose="020B0600070205080204" pitchFamily="34" charset="-128"/>
              </a:rPr>
              <a:t>flow control:</a:t>
            </a:r>
            <a:r>
              <a:rPr lang="en-US" altLang="en-US">
                <a:solidFill>
                  <a:schemeClr val="tx2"/>
                </a:solidFill>
                <a:ea typeface="ＭＳ Ｐゴシック" panose="020B0600070205080204" pitchFamily="34" charset="-128"/>
                <a:cs typeface="ＭＳ Ｐゴシック" panose="020B0600070205080204" pitchFamily="34" charset="-128"/>
              </a:rPr>
              <a:t> </a:t>
            </a:r>
          </a:p>
          <a:p>
            <a:pPr lvl="1" eaLnBrk="1" hangingPunct="1"/>
            <a:r>
              <a:rPr lang="en-US" altLang="en-US" sz="2200">
                <a:ea typeface="ＭＳ Ｐゴシック" panose="020B0600070205080204" pitchFamily="34" charset="-128"/>
              </a:rPr>
              <a:t>pacing between adjacent sending and receiving nodes</a:t>
            </a:r>
            <a:endParaRPr lang="en-US" altLang="en-US">
              <a:ea typeface="ＭＳ Ｐゴシック" panose="020B0600070205080204" pitchFamily="34" charset="-128"/>
            </a:endParaRPr>
          </a:p>
          <a:p>
            <a:pPr eaLnBrk="1" hangingPunct="1"/>
            <a:r>
              <a:rPr lang="en-US" altLang="en-US" sz="2600" i="1">
                <a:solidFill>
                  <a:schemeClr val="tx2"/>
                </a:solidFill>
                <a:ea typeface="ＭＳ Ｐゴシック" panose="020B0600070205080204" pitchFamily="34" charset="-128"/>
                <a:cs typeface="ＭＳ Ｐゴシック" panose="020B0600070205080204" pitchFamily="34" charset="-128"/>
              </a:rPr>
              <a:t>error detection</a:t>
            </a:r>
            <a:r>
              <a:rPr lang="en-US" altLang="en-US" sz="2600">
                <a:solidFill>
                  <a:schemeClr val="tx2"/>
                </a:solidFill>
                <a:ea typeface="ＭＳ Ｐゴシック" panose="020B0600070205080204" pitchFamily="34" charset="-128"/>
                <a:cs typeface="ＭＳ Ｐゴシック" panose="020B0600070205080204" pitchFamily="34" charset="-128"/>
              </a:rPr>
              <a:t>:</a:t>
            </a:r>
            <a:r>
              <a:rPr lang="en-US" altLang="en-US">
                <a:solidFill>
                  <a:schemeClr val="tx2"/>
                </a:solidFill>
                <a:ea typeface="ＭＳ Ｐゴシック" panose="020B0600070205080204" pitchFamily="34" charset="-128"/>
                <a:cs typeface="ＭＳ Ｐゴシック" panose="020B0600070205080204" pitchFamily="34" charset="-128"/>
              </a:rPr>
              <a:t> </a:t>
            </a:r>
          </a:p>
          <a:p>
            <a:pPr lvl="1" eaLnBrk="1" hangingPunct="1"/>
            <a:r>
              <a:rPr lang="en-US" altLang="en-US" sz="2200">
                <a:ea typeface="ＭＳ Ｐゴシック" panose="020B0600070205080204" pitchFamily="34" charset="-128"/>
              </a:rPr>
              <a:t>errors caused by signal attenuation, noise. </a:t>
            </a:r>
          </a:p>
          <a:p>
            <a:pPr lvl="1" eaLnBrk="1" hangingPunct="1"/>
            <a:r>
              <a:rPr lang="en-US" altLang="en-US" sz="2200">
                <a:ea typeface="ＭＳ Ｐゴシック" panose="020B0600070205080204" pitchFamily="34" charset="-128"/>
              </a:rPr>
              <a:t>receiver detects presence of errors: </a:t>
            </a:r>
          </a:p>
          <a:p>
            <a:pPr lvl="2" eaLnBrk="1" hangingPunct="1"/>
            <a:r>
              <a:rPr lang="en-US" altLang="en-US">
                <a:ea typeface="Arial" panose="020B0604020202020204" pitchFamily="34" charset="0"/>
              </a:rPr>
              <a:t>signals sender for retransmission or drops frame </a:t>
            </a:r>
          </a:p>
          <a:p>
            <a:pPr eaLnBrk="1" hangingPunct="1"/>
            <a:r>
              <a:rPr lang="en-US" altLang="en-US" sz="2600">
                <a:solidFill>
                  <a:schemeClr val="tx2"/>
                </a:solidFill>
                <a:ea typeface="ＭＳ Ｐゴシック" panose="020B0600070205080204" pitchFamily="34" charset="-128"/>
                <a:cs typeface="ＭＳ Ｐゴシック" panose="020B0600070205080204" pitchFamily="34" charset="-128"/>
              </a:rPr>
              <a:t>error correction:</a:t>
            </a:r>
            <a:r>
              <a:rPr lang="en-US" altLang="en-US">
                <a:solidFill>
                  <a:schemeClr val="tx2"/>
                </a:solidFill>
                <a:ea typeface="ＭＳ Ｐゴシック" panose="020B0600070205080204" pitchFamily="34" charset="-128"/>
                <a:cs typeface="ＭＳ Ｐゴシック" panose="020B0600070205080204" pitchFamily="34" charset="-128"/>
              </a:rPr>
              <a:t> </a:t>
            </a:r>
          </a:p>
          <a:p>
            <a:pPr lvl="1" eaLnBrk="1" hangingPunct="1"/>
            <a:r>
              <a:rPr lang="en-US" altLang="en-US" sz="2200">
                <a:ea typeface="ＭＳ Ｐゴシック" panose="020B0600070205080204" pitchFamily="34" charset="-128"/>
              </a:rPr>
              <a:t>receiver identifies </a:t>
            </a:r>
            <a:r>
              <a:rPr lang="en-US" altLang="en-US" sz="2200" i="1">
                <a:solidFill>
                  <a:schemeClr val="tx2"/>
                </a:solidFill>
                <a:ea typeface="ＭＳ Ｐゴシック" panose="020B0600070205080204" pitchFamily="34" charset="-128"/>
              </a:rPr>
              <a:t>and corrects</a:t>
            </a:r>
            <a:r>
              <a:rPr lang="en-US" altLang="en-US" sz="2200">
                <a:ea typeface="ＭＳ Ｐゴシック" panose="020B0600070205080204" pitchFamily="34" charset="-128"/>
              </a:rPr>
              <a:t> bit error(s) without resorting to retransmission</a:t>
            </a:r>
            <a:endParaRPr lang="en-US" altLang="en-US">
              <a:ea typeface="ＭＳ Ｐゴシック" panose="020B0600070205080204" pitchFamily="34" charset="-128"/>
            </a:endParaRPr>
          </a:p>
          <a:p>
            <a:pPr eaLnBrk="1" hangingPunct="1"/>
            <a:r>
              <a:rPr lang="en-US" altLang="en-US" sz="2600" i="1">
                <a:solidFill>
                  <a:schemeClr val="tx2"/>
                </a:solidFill>
                <a:ea typeface="ＭＳ Ｐゴシック" panose="020B0600070205080204" pitchFamily="34" charset="-128"/>
                <a:cs typeface="ＭＳ Ｐゴシック" panose="020B0600070205080204" pitchFamily="34" charset="-128"/>
              </a:rPr>
              <a:t>half-duplex and full-duplex</a:t>
            </a:r>
            <a:endParaRPr lang="en-US" altLang="en-US" sz="2600">
              <a:solidFill>
                <a:schemeClr val="tx2"/>
              </a:solidFill>
              <a:ea typeface="ＭＳ Ｐゴシック" panose="020B0600070205080204" pitchFamily="34" charset="-128"/>
              <a:cs typeface="ＭＳ Ｐゴシック" panose="020B0600070205080204" pitchFamily="34" charset="-128"/>
            </a:endParaRPr>
          </a:p>
          <a:p>
            <a:pPr lvl="1" eaLnBrk="1" hangingPunct="1"/>
            <a:r>
              <a:rPr lang="en-US" altLang="en-US" sz="2200">
                <a:ea typeface="ＭＳ Ｐゴシック" panose="020B0600070205080204" pitchFamily="34" charset="-128"/>
              </a:rPr>
              <a:t>with half duplex, nodes at both ends of link can transmit, but not at same time</a:t>
            </a:r>
            <a:endParaRPr lang="en-US" altLang="en-US">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4">
            <a:extLst>
              <a:ext uri="{FF2B5EF4-FFF2-40B4-BE49-F238E27FC236}">
                <a16:creationId xmlns:a16="http://schemas.microsoft.com/office/drawing/2014/main" id="{C386F65D-30B5-AC45-B7ED-35666C1B635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24CEA38-6D55-424C-8EB2-11350C673C3C}"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30722" name="Slide Number Placeholder 6">
            <a:extLst>
              <a:ext uri="{FF2B5EF4-FFF2-40B4-BE49-F238E27FC236}">
                <a16:creationId xmlns:a16="http://schemas.microsoft.com/office/drawing/2014/main" id="{427D354F-9486-014A-B91B-3FDABF99FC7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31A9381-C418-0343-912A-FF64CD178A5D}" type="slidenum">
              <a:rPr lang="en-US" altLang="en-US" sz="1200">
                <a:latin typeface="Garamond" panose="02020404030301010803" pitchFamily="18" charset="0"/>
              </a:rPr>
              <a:pPr eaLnBrk="1" hangingPunct="1"/>
              <a:t>11</a:t>
            </a:fld>
            <a:endParaRPr lang="en-US" altLang="en-US" sz="1200">
              <a:latin typeface="Garamond" panose="02020404030301010803" pitchFamily="18" charset="0"/>
            </a:endParaRPr>
          </a:p>
        </p:txBody>
      </p:sp>
      <p:sp>
        <p:nvSpPr>
          <p:cNvPr id="30723" name="Rectangle 2">
            <a:extLst>
              <a:ext uri="{FF2B5EF4-FFF2-40B4-BE49-F238E27FC236}">
                <a16:creationId xmlns:a16="http://schemas.microsoft.com/office/drawing/2014/main" id="{4CE60B7D-D610-2445-9867-1B6B64362690}"/>
              </a:ext>
            </a:extLst>
          </p:cNvPr>
          <p:cNvSpPr>
            <a:spLocks noGrp="1" noChangeArrowheads="1"/>
          </p:cNvSpPr>
          <p:nvPr>
            <p:ph type="title"/>
          </p:nvPr>
        </p:nvSpPr>
        <p:spPr>
          <a:xfrm>
            <a:off x="533400" y="228600"/>
            <a:ext cx="8251825" cy="1143000"/>
          </a:xfrm>
        </p:spPr>
        <p:txBody>
          <a:bodyPr/>
          <a:lstStyle/>
          <a:p>
            <a:pPr eaLnBrk="1" hangingPunct="1"/>
            <a:r>
              <a:rPr lang="en-US" altLang="en-US" sz="3800">
                <a:ea typeface="ＭＳ Ｐゴシック" panose="020B0600070205080204" pitchFamily="34" charset="-128"/>
              </a:rPr>
              <a:t>Where is the link layer implemented?</a:t>
            </a:r>
          </a:p>
        </p:txBody>
      </p:sp>
      <p:sp>
        <p:nvSpPr>
          <p:cNvPr id="30724" name="Rectangle 3">
            <a:extLst>
              <a:ext uri="{FF2B5EF4-FFF2-40B4-BE49-F238E27FC236}">
                <a16:creationId xmlns:a16="http://schemas.microsoft.com/office/drawing/2014/main" id="{85380D29-1D9D-6D48-8ABF-A4D4D1E80DAC}"/>
              </a:ext>
            </a:extLst>
          </p:cNvPr>
          <p:cNvSpPr>
            <a:spLocks noGrp="1" noChangeArrowheads="1"/>
          </p:cNvSpPr>
          <p:nvPr>
            <p:ph type="body" sz="half" idx="1"/>
          </p:nvPr>
        </p:nvSpPr>
        <p:spPr>
          <a:xfrm>
            <a:off x="341313" y="1039813"/>
            <a:ext cx="4075112" cy="4659312"/>
          </a:xfrm>
        </p:spPr>
        <p:txBody>
          <a:bodyPr/>
          <a:lstStyle/>
          <a:p>
            <a:pPr eaLnBrk="1" hangingPunct="1"/>
            <a:r>
              <a:rPr lang="en-US" altLang="en-US" sz="2200">
                <a:ea typeface="ＭＳ Ｐゴシック" panose="020B0600070205080204" pitchFamily="34" charset="-128"/>
                <a:cs typeface="ＭＳ Ｐゴシック" panose="020B0600070205080204" pitchFamily="34" charset="-128"/>
              </a:rPr>
              <a:t>in each and every host</a:t>
            </a:r>
          </a:p>
          <a:p>
            <a:pPr eaLnBrk="1" hangingPunct="1"/>
            <a:r>
              <a:rPr lang="en-US" altLang="en-US" sz="2200">
                <a:ea typeface="ＭＳ Ｐゴシック" panose="020B0600070205080204" pitchFamily="34" charset="-128"/>
                <a:cs typeface="ＭＳ Ｐゴシック" panose="020B0600070205080204" pitchFamily="34" charset="-128"/>
              </a:rPr>
              <a:t>link layer implemented in </a:t>
            </a:r>
            <a:r>
              <a:rPr lang="ja-JP" altLang="en-US" sz="2200">
                <a:ea typeface="ＭＳ Ｐゴシック" panose="020B0600070205080204" pitchFamily="34" charset="-128"/>
                <a:cs typeface="ＭＳ Ｐゴシック" panose="020B0600070205080204" pitchFamily="34" charset="-128"/>
              </a:rPr>
              <a:t>“</a:t>
            </a:r>
            <a:r>
              <a:rPr lang="en-US" altLang="ja-JP" sz="2200">
                <a:ea typeface="ＭＳ Ｐゴシック" panose="020B0600070205080204" pitchFamily="34" charset="-128"/>
                <a:cs typeface="ＭＳ Ｐゴシック" panose="020B0600070205080204" pitchFamily="34" charset="-128"/>
              </a:rPr>
              <a:t>adaptor</a:t>
            </a:r>
            <a:r>
              <a:rPr lang="ja-JP" altLang="en-US" sz="2200">
                <a:ea typeface="ＭＳ Ｐゴシック" panose="020B0600070205080204" pitchFamily="34" charset="-128"/>
                <a:cs typeface="ＭＳ Ｐゴシック" panose="020B0600070205080204" pitchFamily="34" charset="-128"/>
              </a:rPr>
              <a:t>”</a:t>
            </a:r>
            <a:r>
              <a:rPr lang="en-US" altLang="ja-JP" sz="2200">
                <a:ea typeface="ＭＳ Ｐゴシック" panose="020B0600070205080204" pitchFamily="34" charset="-128"/>
                <a:cs typeface="ＭＳ Ｐゴシック" panose="020B0600070205080204" pitchFamily="34" charset="-128"/>
              </a:rPr>
              <a:t> (aka </a:t>
            </a:r>
            <a:r>
              <a:rPr lang="en-US" altLang="ja-JP" sz="2200" i="1">
                <a:solidFill>
                  <a:schemeClr val="tx2"/>
                </a:solidFill>
                <a:ea typeface="ＭＳ Ｐゴシック" panose="020B0600070205080204" pitchFamily="34" charset="-128"/>
                <a:cs typeface="ＭＳ Ｐゴシック" panose="020B0600070205080204" pitchFamily="34" charset="-128"/>
              </a:rPr>
              <a:t>network interface card</a:t>
            </a:r>
            <a:r>
              <a:rPr lang="en-US" altLang="ja-JP" sz="2200">
                <a:ea typeface="ＭＳ Ｐゴシック" panose="020B0600070205080204" pitchFamily="34" charset="-128"/>
                <a:cs typeface="ＭＳ Ｐゴシック" panose="020B0600070205080204" pitchFamily="34" charset="-128"/>
              </a:rPr>
              <a:t> NIC)</a:t>
            </a:r>
          </a:p>
          <a:p>
            <a:pPr lvl="1" eaLnBrk="1" hangingPunct="1"/>
            <a:r>
              <a:rPr lang="en-US" altLang="en-US" sz="2000">
                <a:ea typeface="ＭＳ Ｐゴシック" panose="020B0600070205080204" pitchFamily="34" charset="-128"/>
              </a:rPr>
              <a:t>Ethernet card, PCMCI card, 802.11 card</a:t>
            </a:r>
          </a:p>
          <a:p>
            <a:pPr lvl="1" eaLnBrk="1" hangingPunct="1"/>
            <a:r>
              <a:rPr lang="en-US" altLang="en-US" sz="2000">
                <a:ea typeface="ＭＳ Ｐゴシック" panose="020B0600070205080204" pitchFamily="34" charset="-128"/>
              </a:rPr>
              <a:t>implements link, physical layer</a:t>
            </a:r>
          </a:p>
          <a:p>
            <a:pPr eaLnBrk="1" hangingPunct="1"/>
            <a:r>
              <a:rPr lang="en-US" altLang="en-US" sz="2200">
                <a:ea typeface="ＭＳ Ｐゴシック" panose="020B0600070205080204" pitchFamily="34" charset="-128"/>
                <a:cs typeface="ＭＳ Ｐゴシック" panose="020B0600070205080204" pitchFamily="34" charset="-128"/>
              </a:rPr>
              <a:t>attaches into host</a:t>
            </a:r>
            <a:r>
              <a:rPr lang="ja-JP" altLang="en-US" sz="2200">
                <a:ea typeface="ＭＳ Ｐゴシック" panose="020B0600070205080204" pitchFamily="34" charset="-128"/>
                <a:cs typeface="ＭＳ Ｐゴシック" panose="020B0600070205080204" pitchFamily="34" charset="-128"/>
              </a:rPr>
              <a:t>’</a:t>
            </a:r>
            <a:r>
              <a:rPr lang="en-US" altLang="ja-JP" sz="2200">
                <a:ea typeface="ＭＳ Ｐゴシック" panose="020B0600070205080204" pitchFamily="34" charset="-128"/>
                <a:cs typeface="ＭＳ Ｐゴシック" panose="020B0600070205080204" pitchFamily="34" charset="-128"/>
              </a:rPr>
              <a:t>s system buses</a:t>
            </a:r>
          </a:p>
          <a:p>
            <a:pPr eaLnBrk="1" hangingPunct="1"/>
            <a:r>
              <a:rPr lang="en-US" altLang="en-US" sz="2200">
                <a:ea typeface="ＭＳ Ｐゴシック" panose="020B0600070205080204" pitchFamily="34" charset="-128"/>
                <a:cs typeface="ＭＳ Ｐゴシック" panose="020B0600070205080204" pitchFamily="34" charset="-128"/>
              </a:rPr>
              <a:t>combination of hardware, software, firmware</a:t>
            </a:r>
          </a:p>
          <a:p>
            <a:pPr lvl="1" eaLnBrk="1" hangingPunct="1"/>
            <a:endParaRPr lang="en-US" altLang="en-US" sz="2000">
              <a:ea typeface="ＭＳ Ｐゴシック" panose="020B0600070205080204" pitchFamily="34" charset="-128"/>
            </a:endParaRPr>
          </a:p>
        </p:txBody>
      </p:sp>
      <p:sp>
        <p:nvSpPr>
          <p:cNvPr id="30725" name="Rectangle 4">
            <a:extLst>
              <a:ext uri="{FF2B5EF4-FFF2-40B4-BE49-F238E27FC236}">
                <a16:creationId xmlns:a16="http://schemas.microsoft.com/office/drawing/2014/main" id="{A952693A-DA32-F24E-9498-7CB98F4B01DF}"/>
              </a:ext>
            </a:extLst>
          </p:cNvPr>
          <p:cNvSpPr>
            <a:spLocks noChangeArrowheads="1"/>
          </p:cNvSpPr>
          <p:nvPr/>
        </p:nvSpPr>
        <p:spPr bwMode="auto">
          <a:xfrm>
            <a:off x="6105525" y="2128838"/>
            <a:ext cx="1836738" cy="2401887"/>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26" name="Rectangle 5">
            <a:extLst>
              <a:ext uri="{FF2B5EF4-FFF2-40B4-BE49-F238E27FC236}">
                <a16:creationId xmlns:a16="http://schemas.microsoft.com/office/drawing/2014/main" id="{C58880C2-9A33-9944-A2E1-387A2671BC51}"/>
              </a:ext>
            </a:extLst>
          </p:cNvPr>
          <p:cNvSpPr>
            <a:spLocks noChangeArrowheads="1"/>
          </p:cNvSpPr>
          <p:nvPr/>
        </p:nvSpPr>
        <p:spPr bwMode="auto">
          <a:xfrm>
            <a:off x="6554788" y="4067175"/>
            <a:ext cx="666750" cy="28257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27" name="Rectangle 6">
            <a:extLst>
              <a:ext uri="{FF2B5EF4-FFF2-40B4-BE49-F238E27FC236}">
                <a16:creationId xmlns:a16="http://schemas.microsoft.com/office/drawing/2014/main" id="{76AAAFE4-58F6-2442-A65E-93FCF59F7FCF}"/>
              </a:ext>
            </a:extLst>
          </p:cNvPr>
          <p:cNvSpPr>
            <a:spLocks noChangeArrowheads="1"/>
          </p:cNvSpPr>
          <p:nvPr/>
        </p:nvSpPr>
        <p:spPr bwMode="auto">
          <a:xfrm>
            <a:off x="6554788" y="3479800"/>
            <a:ext cx="657225" cy="519113"/>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controller</a:t>
            </a:r>
          </a:p>
        </p:txBody>
      </p:sp>
      <p:sp>
        <p:nvSpPr>
          <p:cNvPr id="30728" name="Text Box 7">
            <a:extLst>
              <a:ext uri="{FF2B5EF4-FFF2-40B4-BE49-F238E27FC236}">
                <a16:creationId xmlns:a16="http://schemas.microsoft.com/office/drawing/2014/main" id="{91EC6483-D104-5D4B-AEC6-3FEF92FD7B50}"/>
              </a:ext>
            </a:extLst>
          </p:cNvPr>
          <p:cNvSpPr txBox="1">
            <a:spLocks noChangeArrowheads="1"/>
          </p:cNvSpPr>
          <p:nvPr/>
        </p:nvSpPr>
        <p:spPr bwMode="auto">
          <a:xfrm>
            <a:off x="6361113" y="4076700"/>
            <a:ext cx="10366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physical</a:t>
            </a:r>
          </a:p>
          <a:p>
            <a:pPr algn="ctr" eaLnBrk="1" hangingPunct="1"/>
            <a:r>
              <a:rPr lang="en-US" altLang="en-US" sz="1200"/>
              <a:t>transmission</a:t>
            </a:r>
          </a:p>
        </p:txBody>
      </p:sp>
      <p:sp>
        <p:nvSpPr>
          <p:cNvPr id="30729" name="Freeform 8">
            <a:extLst>
              <a:ext uri="{FF2B5EF4-FFF2-40B4-BE49-F238E27FC236}">
                <a16:creationId xmlns:a16="http://schemas.microsoft.com/office/drawing/2014/main" id="{9BAEE7E3-040C-0C42-A47B-D41204CA7200}"/>
              </a:ext>
            </a:extLst>
          </p:cNvPr>
          <p:cNvSpPr>
            <a:spLocks/>
          </p:cNvSpPr>
          <p:nvPr/>
        </p:nvSpPr>
        <p:spPr bwMode="auto">
          <a:xfrm>
            <a:off x="6607175" y="2998788"/>
            <a:ext cx="200025" cy="460375"/>
          </a:xfrm>
          <a:custGeom>
            <a:avLst/>
            <a:gdLst>
              <a:gd name="T0" fmla="*/ 0 w 361"/>
              <a:gd name="T1" fmla="*/ 0 h 478"/>
              <a:gd name="T2" fmla="*/ 0 w 361"/>
              <a:gd name="T3" fmla="*/ 2147483647 h 478"/>
              <a:gd name="T4" fmla="*/ 2147483647 w 361"/>
              <a:gd name="T5" fmla="*/ 2147483647 h 478"/>
              <a:gd name="T6" fmla="*/ 2147483647 w 361"/>
              <a:gd name="T7" fmla="*/ 2147483647 h 478"/>
              <a:gd name="T8" fmla="*/ 0 60000 65536"/>
              <a:gd name="T9" fmla="*/ 0 60000 65536"/>
              <a:gd name="T10" fmla="*/ 0 60000 65536"/>
              <a:gd name="T11" fmla="*/ 0 60000 65536"/>
              <a:gd name="T12" fmla="*/ 0 w 361"/>
              <a:gd name="T13" fmla="*/ 0 h 478"/>
              <a:gd name="T14" fmla="*/ 361 w 361"/>
              <a:gd name="T15" fmla="*/ 478 h 478"/>
            </a:gdLst>
            <a:ahLst/>
            <a:cxnLst>
              <a:cxn ang="T8">
                <a:pos x="T0" y="T1"/>
              </a:cxn>
              <a:cxn ang="T9">
                <a:pos x="T2" y="T3"/>
              </a:cxn>
              <a:cxn ang="T10">
                <a:pos x="T4" y="T5"/>
              </a:cxn>
              <a:cxn ang="T11">
                <a:pos x="T6" y="T7"/>
              </a:cxn>
            </a:cxnLst>
            <a:rect l="T12" t="T13" r="T14" b="T15"/>
            <a:pathLst>
              <a:path w="361" h="478">
                <a:moveTo>
                  <a:pt x="0" y="0"/>
                </a:moveTo>
                <a:lnTo>
                  <a:pt x="0" y="230"/>
                </a:lnTo>
                <a:lnTo>
                  <a:pt x="361" y="230"/>
                </a:lnTo>
                <a:lnTo>
                  <a:pt x="359" y="478"/>
                </a:lnTo>
              </a:path>
            </a:pathLst>
          </a:custGeom>
          <a:noFill/>
          <a:ln w="38100">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30" name="Line 9">
            <a:extLst>
              <a:ext uri="{FF2B5EF4-FFF2-40B4-BE49-F238E27FC236}">
                <a16:creationId xmlns:a16="http://schemas.microsoft.com/office/drawing/2014/main" id="{6ABB396C-F472-AF41-844F-3E350D469D9F}"/>
              </a:ext>
            </a:extLst>
          </p:cNvPr>
          <p:cNvSpPr>
            <a:spLocks noChangeShapeType="1"/>
          </p:cNvSpPr>
          <p:nvPr/>
        </p:nvSpPr>
        <p:spPr bwMode="auto">
          <a:xfrm>
            <a:off x="6472238" y="3171825"/>
            <a:ext cx="13589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1" name="Line 10">
            <a:extLst>
              <a:ext uri="{FF2B5EF4-FFF2-40B4-BE49-F238E27FC236}">
                <a16:creationId xmlns:a16="http://schemas.microsoft.com/office/drawing/2014/main" id="{876DBD2C-F395-7642-BAA7-CC35E1BD11A2}"/>
              </a:ext>
            </a:extLst>
          </p:cNvPr>
          <p:cNvSpPr>
            <a:spLocks noChangeShapeType="1"/>
          </p:cNvSpPr>
          <p:nvPr/>
        </p:nvSpPr>
        <p:spPr bwMode="auto">
          <a:xfrm flipV="1">
            <a:off x="6867525" y="3179763"/>
            <a:ext cx="0" cy="3000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2" name="Rectangle 11">
            <a:extLst>
              <a:ext uri="{FF2B5EF4-FFF2-40B4-BE49-F238E27FC236}">
                <a16:creationId xmlns:a16="http://schemas.microsoft.com/office/drawing/2014/main" id="{58795E4F-0536-6C49-939F-FFB8B8DCD608}"/>
              </a:ext>
            </a:extLst>
          </p:cNvPr>
          <p:cNvSpPr>
            <a:spLocks noChangeArrowheads="1"/>
          </p:cNvSpPr>
          <p:nvPr/>
        </p:nvSpPr>
        <p:spPr bwMode="auto">
          <a:xfrm>
            <a:off x="6361113" y="2481263"/>
            <a:ext cx="657225" cy="519112"/>
          </a:xfrm>
          <a:prstGeom prst="rect">
            <a:avLst/>
          </a:prstGeom>
          <a:solidFill>
            <a:schemeClr val="bg1"/>
          </a:solidFill>
          <a:ln w="28575">
            <a:solidFill>
              <a:srgbClr val="FF000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cpu</a:t>
            </a:r>
          </a:p>
        </p:txBody>
      </p:sp>
      <p:sp>
        <p:nvSpPr>
          <p:cNvPr id="30733" name="Rectangle 12">
            <a:extLst>
              <a:ext uri="{FF2B5EF4-FFF2-40B4-BE49-F238E27FC236}">
                <a16:creationId xmlns:a16="http://schemas.microsoft.com/office/drawing/2014/main" id="{727A5199-2206-EB4F-931C-1B55E2767E61}"/>
              </a:ext>
            </a:extLst>
          </p:cNvPr>
          <p:cNvSpPr>
            <a:spLocks noChangeArrowheads="1"/>
          </p:cNvSpPr>
          <p:nvPr/>
        </p:nvSpPr>
        <p:spPr bwMode="auto">
          <a:xfrm>
            <a:off x="7180263" y="2482850"/>
            <a:ext cx="657225" cy="519113"/>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memory</a:t>
            </a:r>
          </a:p>
        </p:txBody>
      </p:sp>
      <p:sp>
        <p:nvSpPr>
          <p:cNvPr id="30734" name="Line 13">
            <a:extLst>
              <a:ext uri="{FF2B5EF4-FFF2-40B4-BE49-F238E27FC236}">
                <a16:creationId xmlns:a16="http://schemas.microsoft.com/office/drawing/2014/main" id="{A79DBCF3-961D-F54E-ADBD-F8D1106C51CF}"/>
              </a:ext>
            </a:extLst>
          </p:cNvPr>
          <p:cNvSpPr>
            <a:spLocks noChangeShapeType="1"/>
          </p:cNvSpPr>
          <p:nvPr/>
        </p:nvSpPr>
        <p:spPr bwMode="auto">
          <a:xfrm flipH="1" flipV="1">
            <a:off x="6664325" y="3001963"/>
            <a:ext cx="1588" cy="1698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Line 14">
            <a:extLst>
              <a:ext uri="{FF2B5EF4-FFF2-40B4-BE49-F238E27FC236}">
                <a16:creationId xmlns:a16="http://schemas.microsoft.com/office/drawing/2014/main" id="{CE86D7EE-7BB8-2641-86EA-1A3251E80094}"/>
              </a:ext>
            </a:extLst>
          </p:cNvPr>
          <p:cNvSpPr>
            <a:spLocks noChangeShapeType="1"/>
          </p:cNvSpPr>
          <p:nvPr/>
        </p:nvSpPr>
        <p:spPr bwMode="auto">
          <a:xfrm flipH="1" flipV="1">
            <a:off x="7537450" y="3003550"/>
            <a:ext cx="1588" cy="171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6" name="Text Box 15">
            <a:extLst>
              <a:ext uri="{FF2B5EF4-FFF2-40B4-BE49-F238E27FC236}">
                <a16:creationId xmlns:a16="http://schemas.microsoft.com/office/drawing/2014/main" id="{80971712-1D19-0641-8562-D420B0282ECD}"/>
              </a:ext>
            </a:extLst>
          </p:cNvPr>
          <p:cNvSpPr txBox="1">
            <a:spLocks noChangeArrowheads="1"/>
          </p:cNvSpPr>
          <p:nvPr/>
        </p:nvSpPr>
        <p:spPr bwMode="auto">
          <a:xfrm>
            <a:off x="7985125" y="3300413"/>
            <a:ext cx="87947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i="1"/>
              <a:t>host </a:t>
            </a:r>
          </a:p>
          <a:p>
            <a:pPr eaLnBrk="1" hangingPunct="1"/>
            <a:r>
              <a:rPr lang="en-US" altLang="en-US" sz="1200" i="1"/>
              <a:t>bus </a:t>
            </a:r>
          </a:p>
          <a:p>
            <a:pPr eaLnBrk="1" hangingPunct="1"/>
            <a:r>
              <a:rPr lang="en-US" altLang="en-US" sz="1200" i="1"/>
              <a:t>(e.g., PCI)</a:t>
            </a:r>
          </a:p>
        </p:txBody>
      </p:sp>
      <p:sp>
        <p:nvSpPr>
          <p:cNvPr id="30737" name="Line 16">
            <a:extLst>
              <a:ext uri="{FF2B5EF4-FFF2-40B4-BE49-F238E27FC236}">
                <a16:creationId xmlns:a16="http://schemas.microsoft.com/office/drawing/2014/main" id="{43AF1A5A-0CDA-DD45-9B77-0FB85243693B}"/>
              </a:ext>
            </a:extLst>
          </p:cNvPr>
          <p:cNvSpPr>
            <a:spLocks noChangeShapeType="1"/>
          </p:cNvSpPr>
          <p:nvPr/>
        </p:nvSpPr>
        <p:spPr bwMode="auto">
          <a:xfrm flipH="1">
            <a:off x="6867525" y="3787775"/>
            <a:ext cx="12700" cy="339725"/>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8" name="Line 17">
            <a:extLst>
              <a:ext uri="{FF2B5EF4-FFF2-40B4-BE49-F238E27FC236}">
                <a16:creationId xmlns:a16="http://schemas.microsoft.com/office/drawing/2014/main" id="{102EC855-2492-0B45-9992-5AC3EAF64020}"/>
              </a:ext>
            </a:extLst>
          </p:cNvPr>
          <p:cNvSpPr>
            <a:spLocks noChangeShapeType="1"/>
          </p:cNvSpPr>
          <p:nvPr/>
        </p:nvSpPr>
        <p:spPr bwMode="auto">
          <a:xfrm>
            <a:off x="6865938" y="4321175"/>
            <a:ext cx="0" cy="366713"/>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9" name="Line 18">
            <a:extLst>
              <a:ext uri="{FF2B5EF4-FFF2-40B4-BE49-F238E27FC236}">
                <a16:creationId xmlns:a16="http://schemas.microsoft.com/office/drawing/2014/main" id="{D1C0BA9B-9187-AE40-A483-0AF75900F6CE}"/>
              </a:ext>
            </a:extLst>
          </p:cNvPr>
          <p:cNvSpPr>
            <a:spLocks noChangeShapeType="1"/>
          </p:cNvSpPr>
          <p:nvPr/>
        </p:nvSpPr>
        <p:spPr bwMode="auto">
          <a:xfrm flipH="1" flipV="1">
            <a:off x="7662863" y="3176588"/>
            <a:ext cx="382587" cy="2682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0" name="Text Box 19">
            <a:extLst>
              <a:ext uri="{FF2B5EF4-FFF2-40B4-BE49-F238E27FC236}">
                <a16:creationId xmlns:a16="http://schemas.microsoft.com/office/drawing/2014/main" id="{6DE6D0B2-F50F-384E-B806-FBB6EFD6B38F}"/>
              </a:ext>
            </a:extLst>
          </p:cNvPr>
          <p:cNvSpPr txBox="1">
            <a:spLocks noChangeArrowheads="1"/>
          </p:cNvSpPr>
          <p:nvPr/>
        </p:nvSpPr>
        <p:spPr bwMode="auto">
          <a:xfrm>
            <a:off x="7272338" y="4870450"/>
            <a:ext cx="1273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i="1"/>
              <a:t>network adapter</a:t>
            </a:r>
          </a:p>
          <a:p>
            <a:pPr eaLnBrk="1" hangingPunct="1"/>
            <a:r>
              <a:rPr lang="en-US" altLang="en-US" sz="1200" i="1"/>
              <a:t>card</a:t>
            </a:r>
          </a:p>
        </p:txBody>
      </p:sp>
      <p:sp>
        <p:nvSpPr>
          <p:cNvPr id="30741" name="Line 20">
            <a:extLst>
              <a:ext uri="{FF2B5EF4-FFF2-40B4-BE49-F238E27FC236}">
                <a16:creationId xmlns:a16="http://schemas.microsoft.com/office/drawing/2014/main" id="{5E146BC8-DF34-3049-A0E5-75FFEC8C7458}"/>
              </a:ext>
            </a:extLst>
          </p:cNvPr>
          <p:cNvSpPr>
            <a:spLocks noChangeShapeType="1"/>
          </p:cNvSpPr>
          <p:nvPr/>
        </p:nvSpPr>
        <p:spPr bwMode="auto">
          <a:xfrm flipH="1" flipV="1">
            <a:off x="7480300" y="4194175"/>
            <a:ext cx="271463" cy="750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2" name="Text Box 21">
            <a:extLst>
              <a:ext uri="{FF2B5EF4-FFF2-40B4-BE49-F238E27FC236}">
                <a16:creationId xmlns:a16="http://schemas.microsoft.com/office/drawing/2014/main" id="{783DBA91-A93F-B54D-B24E-86E14290C66C}"/>
              </a:ext>
            </a:extLst>
          </p:cNvPr>
          <p:cNvSpPr txBox="1">
            <a:spLocks noChangeArrowheads="1"/>
          </p:cNvSpPr>
          <p:nvPr/>
        </p:nvSpPr>
        <p:spPr bwMode="auto">
          <a:xfrm>
            <a:off x="6865938" y="1801813"/>
            <a:ext cx="119856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i="1"/>
              <a:t>host schematic</a:t>
            </a:r>
          </a:p>
        </p:txBody>
      </p:sp>
      <p:sp>
        <p:nvSpPr>
          <p:cNvPr id="30743" name="Rectangle 22">
            <a:extLst>
              <a:ext uri="{FF2B5EF4-FFF2-40B4-BE49-F238E27FC236}">
                <a16:creationId xmlns:a16="http://schemas.microsoft.com/office/drawing/2014/main" id="{4184B5CB-490B-8345-A951-27E0A6773A7E}"/>
              </a:ext>
            </a:extLst>
          </p:cNvPr>
          <p:cNvSpPr>
            <a:spLocks noChangeArrowheads="1"/>
          </p:cNvSpPr>
          <p:nvPr/>
        </p:nvSpPr>
        <p:spPr bwMode="auto">
          <a:xfrm>
            <a:off x="6327775" y="3368675"/>
            <a:ext cx="1122363" cy="1082675"/>
          </a:xfrm>
          <a:prstGeom prst="rect">
            <a:avLst/>
          </a:prstGeom>
          <a:noFill/>
          <a:ln w="28575">
            <a:solidFill>
              <a:srgbClr val="FF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 name="Group 23">
            <a:extLst>
              <a:ext uri="{FF2B5EF4-FFF2-40B4-BE49-F238E27FC236}">
                <a16:creationId xmlns:a16="http://schemas.microsoft.com/office/drawing/2014/main" id="{2550A71A-5999-804D-ADD0-5908C0671869}"/>
              </a:ext>
            </a:extLst>
          </p:cNvPr>
          <p:cNvGrpSpPr>
            <a:grpSpLocks/>
          </p:cNvGrpSpPr>
          <p:nvPr/>
        </p:nvGrpSpPr>
        <p:grpSpPr bwMode="auto">
          <a:xfrm>
            <a:off x="5067300" y="2257425"/>
            <a:ext cx="1466850" cy="2065338"/>
            <a:chOff x="2691" y="1728"/>
            <a:chExt cx="924" cy="1301"/>
          </a:xfrm>
        </p:grpSpPr>
        <p:sp>
          <p:nvSpPr>
            <p:cNvPr id="30748" name="Freeform 24">
              <a:extLst>
                <a:ext uri="{FF2B5EF4-FFF2-40B4-BE49-F238E27FC236}">
                  <a16:creationId xmlns:a16="http://schemas.microsoft.com/office/drawing/2014/main" id="{44203E25-4DFF-424F-9850-41FF7F5C09BA}"/>
                </a:ext>
              </a:extLst>
            </p:cNvPr>
            <p:cNvSpPr>
              <a:spLocks/>
            </p:cNvSpPr>
            <p:nvPr/>
          </p:nvSpPr>
          <p:spPr bwMode="auto">
            <a:xfrm>
              <a:off x="3225" y="2509"/>
              <a:ext cx="390" cy="520"/>
            </a:xfrm>
            <a:custGeom>
              <a:avLst/>
              <a:gdLst>
                <a:gd name="T0" fmla="*/ 390 w 390"/>
                <a:gd name="T1" fmla="*/ 0 h 520"/>
                <a:gd name="T2" fmla="*/ 0 w 390"/>
                <a:gd name="T3" fmla="*/ 221 h 520"/>
                <a:gd name="T4" fmla="*/ 3 w 390"/>
                <a:gd name="T5" fmla="*/ 433 h 520"/>
                <a:gd name="T6" fmla="*/ 388 w 390"/>
                <a:gd name="T7" fmla="*/ 520 h 520"/>
                <a:gd name="T8" fmla="*/ 390 w 390"/>
                <a:gd name="T9" fmla="*/ 0 h 520"/>
                <a:gd name="T10" fmla="*/ 0 60000 65536"/>
                <a:gd name="T11" fmla="*/ 0 60000 65536"/>
                <a:gd name="T12" fmla="*/ 0 60000 65536"/>
                <a:gd name="T13" fmla="*/ 0 60000 65536"/>
                <a:gd name="T14" fmla="*/ 0 60000 65536"/>
                <a:gd name="T15" fmla="*/ 0 w 390"/>
                <a:gd name="T16" fmla="*/ 0 h 520"/>
                <a:gd name="T17" fmla="*/ 390 w 390"/>
                <a:gd name="T18" fmla="*/ 520 h 520"/>
              </a:gdLst>
              <a:ahLst/>
              <a:cxnLst>
                <a:cxn ang="T10">
                  <a:pos x="T0" y="T1"/>
                </a:cxn>
                <a:cxn ang="T11">
                  <a:pos x="T2" y="T3"/>
                </a:cxn>
                <a:cxn ang="T12">
                  <a:pos x="T4" y="T5"/>
                </a:cxn>
                <a:cxn ang="T13">
                  <a:pos x="T6" y="T7"/>
                </a:cxn>
                <a:cxn ang="T14">
                  <a:pos x="T8" y="T9"/>
                </a:cxn>
              </a:cxnLst>
              <a:rect l="T15" t="T16" r="T17" b="T18"/>
              <a:pathLst>
                <a:path w="390" h="520">
                  <a:moveTo>
                    <a:pt x="390" y="0"/>
                  </a:moveTo>
                  <a:lnTo>
                    <a:pt x="0" y="221"/>
                  </a:lnTo>
                  <a:lnTo>
                    <a:pt x="3" y="433"/>
                  </a:lnTo>
                  <a:lnTo>
                    <a:pt x="388" y="520"/>
                  </a:lnTo>
                  <a:lnTo>
                    <a:pt x="390" y="0"/>
                  </a:lnTo>
                  <a:close/>
                </a:path>
              </a:pathLst>
            </a:custGeom>
            <a:gradFill rotWithShape="1">
              <a:gsLst>
                <a:gs pos="0">
                  <a:srgbClr val="FF0000"/>
                </a:gs>
                <a:gs pos="100000">
                  <a:srgbClr val="FFFF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49" name="Freeform 25">
              <a:extLst>
                <a:ext uri="{FF2B5EF4-FFF2-40B4-BE49-F238E27FC236}">
                  <a16:creationId xmlns:a16="http://schemas.microsoft.com/office/drawing/2014/main" id="{31F9F577-8CD9-5046-9D06-8DD40F7CC834}"/>
                </a:ext>
              </a:extLst>
            </p:cNvPr>
            <p:cNvSpPr>
              <a:spLocks/>
            </p:cNvSpPr>
            <p:nvPr/>
          </p:nvSpPr>
          <p:spPr bwMode="auto">
            <a:xfrm>
              <a:off x="3222" y="1767"/>
              <a:ext cx="275" cy="443"/>
            </a:xfrm>
            <a:custGeom>
              <a:avLst/>
              <a:gdLst>
                <a:gd name="T0" fmla="*/ 264 w 275"/>
                <a:gd name="T1" fmla="*/ 108 h 443"/>
                <a:gd name="T2" fmla="*/ 0 w 275"/>
                <a:gd name="T3" fmla="*/ 0 h 443"/>
                <a:gd name="T4" fmla="*/ 2 w 275"/>
                <a:gd name="T5" fmla="*/ 443 h 443"/>
                <a:gd name="T6" fmla="*/ 275 w 275"/>
                <a:gd name="T7" fmla="*/ 412 h 443"/>
                <a:gd name="T8" fmla="*/ 264 w 275"/>
                <a:gd name="T9" fmla="*/ 108 h 443"/>
                <a:gd name="T10" fmla="*/ 0 60000 65536"/>
                <a:gd name="T11" fmla="*/ 0 60000 65536"/>
                <a:gd name="T12" fmla="*/ 0 60000 65536"/>
                <a:gd name="T13" fmla="*/ 0 60000 65536"/>
                <a:gd name="T14" fmla="*/ 0 60000 65536"/>
                <a:gd name="T15" fmla="*/ 0 w 275"/>
                <a:gd name="T16" fmla="*/ 0 h 443"/>
                <a:gd name="T17" fmla="*/ 275 w 275"/>
                <a:gd name="T18" fmla="*/ 443 h 443"/>
              </a:gdLst>
              <a:ahLst/>
              <a:cxnLst>
                <a:cxn ang="T10">
                  <a:pos x="T0" y="T1"/>
                </a:cxn>
                <a:cxn ang="T11">
                  <a:pos x="T2" y="T3"/>
                </a:cxn>
                <a:cxn ang="T12">
                  <a:pos x="T4" y="T5"/>
                </a:cxn>
                <a:cxn ang="T13">
                  <a:pos x="T6" y="T7"/>
                </a:cxn>
                <a:cxn ang="T14">
                  <a:pos x="T8" y="T9"/>
                </a:cxn>
              </a:cxnLst>
              <a:rect l="T15" t="T16" r="T17" b="T18"/>
              <a:pathLst>
                <a:path w="275" h="443">
                  <a:moveTo>
                    <a:pt x="264" y="108"/>
                  </a:moveTo>
                  <a:lnTo>
                    <a:pt x="0" y="0"/>
                  </a:lnTo>
                  <a:lnTo>
                    <a:pt x="2" y="443"/>
                  </a:lnTo>
                  <a:lnTo>
                    <a:pt x="275" y="412"/>
                  </a:lnTo>
                  <a:lnTo>
                    <a:pt x="264" y="108"/>
                  </a:lnTo>
                  <a:close/>
                </a:path>
              </a:pathLst>
            </a:custGeom>
            <a:gradFill rotWithShape="1">
              <a:gsLst>
                <a:gs pos="0">
                  <a:srgbClr val="FF0000"/>
                </a:gs>
                <a:gs pos="100000">
                  <a:srgbClr val="FFFFFF"/>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50" name="Rectangle 26">
              <a:extLst>
                <a:ext uri="{FF2B5EF4-FFF2-40B4-BE49-F238E27FC236}">
                  <a16:creationId xmlns:a16="http://schemas.microsoft.com/office/drawing/2014/main" id="{BDF2BEA5-80CC-364B-9E23-E9F8D150D2A0}"/>
                </a:ext>
              </a:extLst>
            </p:cNvPr>
            <p:cNvSpPr>
              <a:spLocks noChangeArrowheads="1"/>
            </p:cNvSpPr>
            <p:nvPr/>
          </p:nvSpPr>
          <p:spPr bwMode="auto">
            <a:xfrm>
              <a:off x="2737" y="1775"/>
              <a:ext cx="489" cy="523"/>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51" name="Text Box 27">
              <a:extLst>
                <a:ext uri="{FF2B5EF4-FFF2-40B4-BE49-F238E27FC236}">
                  <a16:creationId xmlns:a16="http://schemas.microsoft.com/office/drawing/2014/main" id="{9897D31E-8B4A-7342-B8B9-1FD349D41C42}"/>
                </a:ext>
              </a:extLst>
            </p:cNvPr>
            <p:cNvSpPr txBox="1">
              <a:spLocks noChangeArrowheads="1"/>
            </p:cNvSpPr>
            <p:nvPr/>
          </p:nvSpPr>
          <p:spPr bwMode="auto">
            <a:xfrm>
              <a:off x="2691" y="1728"/>
              <a:ext cx="57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application</a:t>
              </a:r>
            </a:p>
            <a:p>
              <a:pPr algn="ctr" eaLnBrk="1" hangingPunct="1"/>
              <a:r>
                <a:rPr lang="en-US" altLang="en-US" sz="1200"/>
                <a:t>transport</a:t>
              </a:r>
            </a:p>
            <a:p>
              <a:pPr algn="ctr" eaLnBrk="1" hangingPunct="1"/>
              <a:r>
                <a:rPr lang="en-US" altLang="en-US" sz="1200"/>
                <a:t>network</a:t>
              </a:r>
            </a:p>
            <a:p>
              <a:pPr algn="ctr" eaLnBrk="1" hangingPunct="1"/>
              <a:r>
                <a:rPr lang="en-US" altLang="en-US" sz="1200"/>
                <a:t>link</a:t>
              </a:r>
            </a:p>
          </p:txBody>
        </p:sp>
        <p:sp>
          <p:nvSpPr>
            <p:cNvPr id="30752" name="Line 28">
              <a:extLst>
                <a:ext uri="{FF2B5EF4-FFF2-40B4-BE49-F238E27FC236}">
                  <a16:creationId xmlns:a16="http://schemas.microsoft.com/office/drawing/2014/main" id="{6F18FB42-80CE-DA42-A909-59B3733F6C0D}"/>
                </a:ext>
              </a:extLst>
            </p:cNvPr>
            <p:cNvSpPr>
              <a:spLocks noChangeShapeType="1"/>
            </p:cNvSpPr>
            <p:nvPr/>
          </p:nvSpPr>
          <p:spPr bwMode="auto">
            <a:xfrm>
              <a:off x="2737" y="1886"/>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3" name="Line 29">
              <a:extLst>
                <a:ext uri="{FF2B5EF4-FFF2-40B4-BE49-F238E27FC236}">
                  <a16:creationId xmlns:a16="http://schemas.microsoft.com/office/drawing/2014/main" id="{D2B2D072-170F-3F48-9A78-E60B92639783}"/>
                </a:ext>
              </a:extLst>
            </p:cNvPr>
            <p:cNvSpPr>
              <a:spLocks noChangeShapeType="1"/>
            </p:cNvSpPr>
            <p:nvPr/>
          </p:nvSpPr>
          <p:spPr bwMode="auto">
            <a:xfrm>
              <a:off x="2737" y="1991"/>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4" name="Line 30">
              <a:extLst>
                <a:ext uri="{FF2B5EF4-FFF2-40B4-BE49-F238E27FC236}">
                  <a16:creationId xmlns:a16="http://schemas.microsoft.com/office/drawing/2014/main" id="{8863BE02-B4DE-2546-B212-E26C6CF25707}"/>
                </a:ext>
              </a:extLst>
            </p:cNvPr>
            <p:cNvSpPr>
              <a:spLocks noChangeShapeType="1"/>
            </p:cNvSpPr>
            <p:nvPr/>
          </p:nvSpPr>
          <p:spPr bwMode="auto">
            <a:xfrm>
              <a:off x="2735" y="2098"/>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5" name="Line 31">
              <a:extLst>
                <a:ext uri="{FF2B5EF4-FFF2-40B4-BE49-F238E27FC236}">
                  <a16:creationId xmlns:a16="http://schemas.microsoft.com/office/drawing/2014/main" id="{F3C1E991-98A4-A645-BE78-61B671793901}"/>
                </a:ext>
              </a:extLst>
            </p:cNvPr>
            <p:cNvSpPr>
              <a:spLocks noChangeShapeType="1"/>
            </p:cNvSpPr>
            <p:nvPr/>
          </p:nvSpPr>
          <p:spPr bwMode="auto">
            <a:xfrm>
              <a:off x="2738" y="2206"/>
              <a:ext cx="484" cy="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56" name="Rectangle 32">
              <a:extLst>
                <a:ext uri="{FF2B5EF4-FFF2-40B4-BE49-F238E27FC236}">
                  <a16:creationId xmlns:a16="http://schemas.microsoft.com/office/drawing/2014/main" id="{3DA0E907-CABD-0C48-9F0C-1CB7F1EAA25D}"/>
                </a:ext>
              </a:extLst>
            </p:cNvPr>
            <p:cNvSpPr>
              <a:spLocks noChangeArrowheads="1"/>
            </p:cNvSpPr>
            <p:nvPr/>
          </p:nvSpPr>
          <p:spPr bwMode="auto">
            <a:xfrm>
              <a:off x="2695" y="2212"/>
              <a:ext cx="552" cy="1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57" name="Line 33">
              <a:extLst>
                <a:ext uri="{FF2B5EF4-FFF2-40B4-BE49-F238E27FC236}">
                  <a16:creationId xmlns:a16="http://schemas.microsoft.com/office/drawing/2014/main" id="{8E037CA1-9E06-3145-A36A-0174A8985609}"/>
                </a:ext>
              </a:extLst>
            </p:cNvPr>
            <p:cNvSpPr>
              <a:spLocks noChangeShapeType="1"/>
            </p:cNvSpPr>
            <p:nvPr/>
          </p:nvSpPr>
          <p:spPr bwMode="auto">
            <a:xfrm>
              <a:off x="2738" y="2224"/>
              <a:ext cx="0" cy="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58" name="Line 34">
              <a:extLst>
                <a:ext uri="{FF2B5EF4-FFF2-40B4-BE49-F238E27FC236}">
                  <a16:creationId xmlns:a16="http://schemas.microsoft.com/office/drawing/2014/main" id="{52EABB11-FC08-A248-9FFD-6FED36D2C1AE}"/>
                </a:ext>
              </a:extLst>
            </p:cNvPr>
            <p:cNvSpPr>
              <a:spLocks noChangeShapeType="1"/>
            </p:cNvSpPr>
            <p:nvPr/>
          </p:nvSpPr>
          <p:spPr bwMode="auto">
            <a:xfrm>
              <a:off x="3225" y="2218"/>
              <a:ext cx="0" cy="6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59" name="Rectangle 35">
              <a:extLst>
                <a:ext uri="{FF2B5EF4-FFF2-40B4-BE49-F238E27FC236}">
                  <a16:creationId xmlns:a16="http://schemas.microsoft.com/office/drawing/2014/main" id="{C7B14BA1-5518-F745-B4DF-D274B3BCF13E}"/>
                </a:ext>
              </a:extLst>
            </p:cNvPr>
            <p:cNvSpPr>
              <a:spLocks noChangeArrowheads="1"/>
            </p:cNvSpPr>
            <p:nvPr/>
          </p:nvSpPr>
          <p:spPr bwMode="auto">
            <a:xfrm>
              <a:off x="2737" y="2415"/>
              <a:ext cx="489" cy="52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60" name="Text Box 36">
              <a:extLst>
                <a:ext uri="{FF2B5EF4-FFF2-40B4-BE49-F238E27FC236}">
                  <a16:creationId xmlns:a16="http://schemas.microsoft.com/office/drawing/2014/main" id="{EDAB0842-367B-554C-9FBE-6C23DA31D2A8}"/>
                </a:ext>
              </a:extLst>
            </p:cNvPr>
            <p:cNvSpPr txBox="1">
              <a:spLocks noChangeArrowheads="1"/>
            </p:cNvSpPr>
            <p:nvPr/>
          </p:nvSpPr>
          <p:spPr bwMode="auto">
            <a:xfrm>
              <a:off x="2745" y="2345"/>
              <a:ext cx="462"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200"/>
            </a:p>
            <a:p>
              <a:pPr algn="ctr" eaLnBrk="1" hangingPunct="1"/>
              <a:endParaRPr lang="en-US" altLang="en-US" sz="1200"/>
            </a:p>
            <a:p>
              <a:pPr algn="ctr" eaLnBrk="1" hangingPunct="1"/>
              <a:endParaRPr lang="en-US" altLang="en-US" sz="1200"/>
            </a:p>
            <a:p>
              <a:pPr algn="ctr" eaLnBrk="1" hangingPunct="1"/>
              <a:r>
                <a:rPr lang="en-US" altLang="en-US" sz="1200"/>
                <a:t>link</a:t>
              </a:r>
            </a:p>
            <a:p>
              <a:pPr algn="ctr" eaLnBrk="1" hangingPunct="1"/>
              <a:r>
                <a:rPr lang="en-US" altLang="en-US" sz="1200"/>
                <a:t>physical</a:t>
              </a:r>
            </a:p>
          </p:txBody>
        </p:sp>
        <p:sp>
          <p:nvSpPr>
            <p:cNvPr id="30761" name="Line 37">
              <a:extLst>
                <a:ext uri="{FF2B5EF4-FFF2-40B4-BE49-F238E27FC236}">
                  <a16:creationId xmlns:a16="http://schemas.microsoft.com/office/drawing/2014/main" id="{AC18216E-5135-5D4F-90FB-D7A56537BF03}"/>
                </a:ext>
              </a:extLst>
            </p:cNvPr>
            <p:cNvSpPr>
              <a:spLocks noChangeShapeType="1"/>
            </p:cNvSpPr>
            <p:nvPr/>
          </p:nvSpPr>
          <p:spPr bwMode="auto">
            <a:xfrm>
              <a:off x="2737" y="2526"/>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2" name="Line 38">
              <a:extLst>
                <a:ext uri="{FF2B5EF4-FFF2-40B4-BE49-F238E27FC236}">
                  <a16:creationId xmlns:a16="http://schemas.microsoft.com/office/drawing/2014/main" id="{97559E78-4DE8-8549-9BB9-F2C669BB9622}"/>
                </a:ext>
              </a:extLst>
            </p:cNvPr>
            <p:cNvSpPr>
              <a:spLocks noChangeShapeType="1"/>
            </p:cNvSpPr>
            <p:nvPr/>
          </p:nvSpPr>
          <p:spPr bwMode="auto">
            <a:xfrm>
              <a:off x="2737" y="2632"/>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3" name="Line 39">
              <a:extLst>
                <a:ext uri="{FF2B5EF4-FFF2-40B4-BE49-F238E27FC236}">
                  <a16:creationId xmlns:a16="http://schemas.microsoft.com/office/drawing/2014/main" id="{66048285-27F5-B144-91F4-D84A4C6393B6}"/>
                </a:ext>
              </a:extLst>
            </p:cNvPr>
            <p:cNvSpPr>
              <a:spLocks noChangeShapeType="1"/>
            </p:cNvSpPr>
            <p:nvPr/>
          </p:nvSpPr>
          <p:spPr bwMode="auto">
            <a:xfrm>
              <a:off x="2735" y="2721"/>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4" name="Line 40">
              <a:extLst>
                <a:ext uri="{FF2B5EF4-FFF2-40B4-BE49-F238E27FC236}">
                  <a16:creationId xmlns:a16="http://schemas.microsoft.com/office/drawing/2014/main" id="{BAA00745-B578-BD4F-B300-6699A0FE0E79}"/>
                </a:ext>
              </a:extLst>
            </p:cNvPr>
            <p:cNvSpPr>
              <a:spLocks noChangeShapeType="1"/>
            </p:cNvSpPr>
            <p:nvPr/>
          </p:nvSpPr>
          <p:spPr bwMode="auto">
            <a:xfrm>
              <a:off x="2733" y="2836"/>
              <a:ext cx="48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5" name="Rectangle 41">
              <a:extLst>
                <a:ext uri="{FF2B5EF4-FFF2-40B4-BE49-F238E27FC236}">
                  <a16:creationId xmlns:a16="http://schemas.microsoft.com/office/drawing/2014/main" id="{2962B4F2-23A3-E04F-956D-8B6363279F73}"/>
                </a:ext>
              </a:extLst>
            </p:cNvPr>
            <p:cNvSpPr>
              <a:spLocks noChangeArrowheads="1"/>
            </p:cNvSpPr>
            <p:nvPr/>
          </p:nvSpPr>
          <p:spPr bwMode="auto">
            <a:xfrm>
              <a:off x="2719" y="2390"/>
              <a:ext cx="518" cy="29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66" name="Line 42">
              <a:extLst>
                <a:ext uri="{FF2B5EF4-FFF2-40B4-BE49-F238E27FC236}">
                  <a16:creationId xmlns:a16="http://schemas.microsoft.com/office/drawing/2014/main" id="{74AA9E0F-EB03-3749-9CE7-F826AA2F8761}"/>
                </a:ext>
              </a:extLst>
            </p:cNvPr>
            <p:cNvSpPr>
              <a:spLocks noChangeShapeType="1"/>
            </p:cNvSpPr>
            <p:nvPr/>
          </p:nvSpPr>
          <p:spPr bwMode="auto">
            <a:xfrm>
              <a:off x="2737" y="2614"/>
              <a:ext cx="0" cy="6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67" name="Line 43">
              <a:extLst>
                <a:ext uri="{FF2B5EF4-FFF2-40B4-BE49-F238E27FC236}">
                  <a16:creationId xmlns:a16="http://schemas.microsoft.com/office/drawing/2014/main" id="{DF369013-90E0-1949-AF04-2F147056DB5F}"/>
                </a:ext>
              </a:extLst>
            </p:cNvPr>
            <p:cNvSpPr>
              <a:spLocks noChangeShapeType="1"/>
            </p:cNvSpPr>
            <p:nvPr/>
          </p:nvSpPr>
          <p:spPr bwMode="auto">
            <a:xfrm>
              <a:off x="3226" y="2614"/>
              <a:ext cx="0" cy="6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68" name="Rectangle 44">
              <a:extLst>
                <a:ext uri="{FF2B5EF4-FFF2-40B4-BE49-F238E27FC236}">
                  <a16:creationId xmlns:a16="http://schemas.microsoft.com/office/drawing/2014/main" id="{EB9C3C24-BB4F-DD45-80A2-7A62B2389D59}"/>
                </a:ext>
              </a:extLst>
            </p:cNvPr>
            <p:cNvSpPr>
              <a:spLocks noChangeArrowheads="1"/>
            </p:cNvSpPr>
            <p:nvPr/>
          </p:nvSpPr>
          <p:spPr bwMode="auto">
            <a:xfrm>
              <a:off x="2736" y="1778"/>
              <a:ext cx="490" cy="431"/>
            </a:xfrm>
            <a:prstGeom prst="rect">
              <a:avLst/>
            </a:prstGeom>
            <a:noFill/>
            <a:ln w="127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0769" name="Rectangle 45">
              <a:extLst>
                <a:ext uri="{FF2B5EF4-FFF2-40B4-BE49-F238E27FC236}">
                  <a16:creationId xmlns:a16="http://schemas.microsoft.com/office/drawing/2014/main" id="{5E19BAE5-F64B-7B4D-84B4-8D67A1A19197}"/>
                </a:ext>
              </a:extLst>
            </p:cNvPr>
            <p:cNvSpPr>
              <a:spLocks noChangeArrowheads="1"/>
            </p:cNvSpPr>
            <p:nvPr/>
          </p:nvSpPr>
          <p:spPr bwMode="auto">
            <a:xfrm>
              <a:off x="2733" y="2721"/>
              <a:ext cx="489" cy="219"/>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aphicFrame>
        <p:nvGraphicFramePr>
          <p:cNvPr id="30745" name="Object 2">
            <a:extLst>
              <a:ext uri="{FF2B5EF4-FFF2-40B4-BE49-F238E27FC236}">
                <a16:creationId xmlns:a16="http://schemas.microsoft.com/office/drawing/2014/main" id="{B6AFFC23-75CE-6D47-A829-8618854D6AD2}"/>
              </a:ext>
            </a:extLst>
          </p:cNvPr>
          <p:cNvGraphicFramePr>
            <a:graphicFrameLocks noChangeAspect="1"/>
          </p:cNvGraphicFramePr>
          <p:nvPr/>
        </p:nvGraphicFramePr>
        <p:xfrm>
          <a:off x="7443788" y="1368425"/>
          <a:ext cx="611187" cy="520700"/>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3788" y="1368425"/>
                        <a:ext cx="611187" cy="520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pic>
        <p:nvPicPr>
          <p:cNvPr id="30746" name="Picture 47">
            <a:extLst>
              <a:ext uri="{FF2B5EF4-FFF2-40B4-BE49-F238E27FC236}">
                <a16:creationId xmlns:a16="http://schemas.microsoft.com/office/drawing/2014/main" id="{C414FE35-F092-B045-BA63-28415452264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72113" y="4548188"/>
            <a:ext cx="1350962"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7" name="Picture 48">
            <a:extLst>
              <a:ext uri="{FF2B5EF4-FFF2-40B4-BE49-F238E27FC236}">
                <a16:creationId xmlns:a16="http://schemas.microsoft.com/office/drawing/2014/main" id="{0CEEA94E-32FD-2044-94F1-5C90275CF32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22763" y="4827588"/>
            <a:ext cx="11430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Date Placeholder 4">
            <a:extLst>
              <a:ext uri="{FF2B5EF4-FFF2-40B4-BE49-F238E27FC236}">
                <a16:creationId xmlns:a16="http://schemas.microsoft.com/office/drawing/2014/main" id="{E76DE9D5-3372-214E-B780-663A9C4A41B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AE3ED0D-997D-7649-9E2E-998C72AC0977}"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32770" name="Slide Number Placeholder 6">
            <a:extLst>
              <a:ext uri="{FF2B5EF4-FFF2-40B4-BE49-F238E27FC236}">
                <a16:creationId xmlns:a16="http://schemas.microsoft.com/office/drawing/2014/main" id="{ACB8168F-B88F-5942-95D3-AECA5502472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BF31B67-1C0C-794A-BA92-D107517727F7}" type="slidenum">
              <a:rPr lang="en-US" altLang="en-US" sz="1200">
                <a:latin typeface="Garamond" panose="02020404030301010803" pitchFamily="18" charset="0"/>
              </a:rPr>
              <a:pPr eaLnBrk="1" hangingPunct="1"/>
              <a:t>12</a:t>
            </a:fld>
            <a:endParaRPr lang="en-US" altLang="en-US" sz="1200">
              <a:latin typeface="Garamond" panose="02020404030301010803" pitchFamily="18" charset="0"/>
            </a:endParaRPr>
          </a:p>
        </p:txBody>
      </p:sp>
      <p:sp>
        <p:nvSpPr>
          <p:cNvPr id="32771" name="Rectangle 2">
            <a:extLst>
              <a:ext uri="{FF2B5EF4-FFF2-40B4-BE49-F238E27FC236}">
                <a16:creationId xmlns:a16="http://schemas.microsoft.com/office/drawing/2014/main" id="{B9C212F0-AC81-B744-92F8-9214B9AFF440}"/>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Adaptors Communicating</a:t>
            </a:r>
          </a:p>
        </p:txBody>
      </p:sp>
      <p:sp>
        <p:nvSpPr>
          <p:cNvPr id="32772" name="Rectangle 3">
            <a:extLst>
              <a:ext uri="{FF2B5EF4-FFF2-40B4-BE49-F238E27FC236}">
                <a16:creationId xmlns:a16="http://schemas.microsoft.com/office/drawing/2014/main" id="{1ED92D93-C611-8541-A5F8-1B9C01ADA28A}"/>
              </a:ext>
            </a:extLst>
          </p:cNvPr>
          <p:cNvSpPr>
            <a:spLocks noGrp="1" noChangeArrowheads="1"/>
          </p:cNvSpPr>
          <p:nvPr>
            <p:ph type="body" sz="half" idx="1"/>
          </p:nvPr>
        </p:nvSpPr>
        <p:spPr>
          <a:xfrm>
            <a:off x="412750" y="3997325"/>
            <a:ext cx="4067175" cy="1935163"/>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sending side:</a:t>
            </a:r>
          </a:p>
          <a:p>
            <a:pPr lvl="1" eaLnBrk="1" hangingPunct="1"/>
            <a:r>
              <a:rPr lang="en-US" altLang="en-US" sz="2200">
                <a:ea typeface="ＭＳ Ｐゴシック" panose="020B0600070205080204" pitchFamily="34" charset="-128"/>
              </a:rPr>
              <a:t>encapsulates datagram in frame</a:t>
            </a:r>
          </a:p>
          <a:p>
            <a:pPr lvl="1" eaLnBrk="1" hangingPunct="1"/>
            <a:r>
              <a:rPr lang="en-US" altLang="en-US" sz="2200">
                <a:ea typeface="ＭＳ Ｐゴシック" panose="020B0600070205080204" pitchFamily="34" charset="-128"/>
              </a:rPr>
              <a:t>adds error checking bits, rdt, flow control, etc.</a:t>
            </a:r>
          </a:p>
        </p:txBody>
      </p:sp>
      <p:sp>
        <p:nvSpPr>
          <p:cNvPr id="32773" name="Rectangle 4">
            <a:extLst>
              <a:ext uri="{FF2B5EF4-FFF2-40B4-BE49-F238E27FC236}">
                <a16:creationId xmlns:a16="http://schemas.microsoft.com/office/drawing/2014/main" id="{C3F077D7-9ACA-AB49-B40C-D21180D5E140}"/>
              </a:ext>
            </a:extLst>
          </p:cNvPr>
          <p:cNvSpPr>
            <a:spLocks noGrp="1" noChangeArrowheads="1"/>
          </p:cNvSpPr>
          <p:nvPr>
            <p:ph type="body" sz="half" idx="2"/>
          </p:nvPr>
        </p:nvSpPr>
        <p:spPr>
          <a:xfrm>
            <a:off x="4591050" y="3797300"/>
            <a:ext cx="4090988" cy="1851025"/>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receiving side</a:t>
            </a:r>
          </a:p>
          <a:p>
            <a:pPr lvl="1" eaLnBrk="1" hangingPunct="1"/>
            <a:r>
              <a:rPr lang="en-US" altLang="en-US" sz="2200">
                <a:ea typeface="ＭＳ Ｐゴシック" panose="020B0600070205080204" pitchFamily="34" charset="-128"/>
              </a:rPr>
              <a:t>looks for errors, rdt, flow control, etc</a:t>
            </a:r>
          </a:p>
          <a:p>
            <a:pPr lvl="1" eaLnBrk="1" hangingPunct="1"/>
            <a:r>
              <a:rPr lang="en-US" altLang="en-US" sz="2200">
                <a:ea typeface="ＭＳ Ｐゴシック" panose="020B0600070205080204" pitchFamily="34" charset="-128"/>
              </a:rPr>
              <a:t>extracts datagram, passes to upper layer at receiving side</a:t>
            </a:r>
          </a:p>
          <a:p>
            <a:pPr eaLnBrk="1" hangingPunct="1"/>
            <a:endParaRPr lang="en-US" altLang="en-US" sz="2600">
              <a:ea typeface="ＭＳ Ｐゴシック" panose="020B0600070205080204" pitchFamily="34" charset="-128"/>
              <a:cs typeface="ＭＳ Ｐゴシック" panose="020B0600070205080204" pitchFamily="34" charset="-128"/>
            </a:endParaRPr>
          </a:p>
        </p:txBody>
      </p:sp>
      <p:sp>
        <p:nvSpPr>
          <p:cNvPr id="32774" name="Rectangle 5">
            <a:extLst>
              <a:ext uri="{FF2B5EF4-FFF2-40B4-BE49-F238E27FC236}">
                <a16:creationId xmlns:a16="http://schemas.microsoft.com/office/drawing/2014/main" id="{553F2BF8-8559-A447-967C-FC17BA1E6FA8}"/>
              </a:ext>
            </a:extLst>
          </p:cNvPr>
          <p:cNvSpPr>
            <a:spLocks noChangeArrowheads="1"/>
          </p:cNvSpPr>
          <p:nvPr/>
        </p:nvSpPr>
        <p:spPr bwMode="auto">
          <a:xfrm>
            <a:off x="4113213" y="3394075"/>
            <a:ext cx="1444625" cy="212725"/>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75" name="Rectangle 6">
            <a:extLst>
              <a:ext uri="{FF2B5EF4-FFF2-40B4-BE49-F238E27FC236}">
                <a16:creationId xmlns:a16="http://schemas.microsoft.com/office/drawing/2014/main" id="{C0FA5259-16D6-794C-870C-92E39316AF85}"/>
              </a:ext>
            </a:extLst>
          </p:cNvPr>
          <p:cNvSpPr>
            <a:spLocks noChangeArrowheads="1"/>
          </p:cNvSpPr>
          <p:nvPr/>
        </p:nvSpPr>
        <p:spPr bwMode="auto">
          <a:xfrm>
            <a:off x="1957388" y="1373188"/>
            <a:ext cx="1944687" cy="1770062"/>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76" name="Line 7">
            <a:extLst>
              <a:ext uri="{FF2B5EF4-FFF2-40B4-BE49-F238E27FC236}">
                <a16:creationId xmlns:a16="http://schemas.microsoft.com/office/drawing/2014/main" id="{ED08F6E7-14AC-2145-8B32-1F6B73EA6FE8}"/>
              </a:ext>
            </a:extLst>
          </p:cNvPr>
          <p:cNvSpPr>
            <a:spLocks noChangeShapeType="1"/>
          </p:cNvSpPr>
          <p:nvPr/>
        </p:nvSpPr>
        <p:spPr bwMode="auto">
          <a:xfrm>
            <a:off x="2052638" y="1892300"/>
            <a:ext cx="0" cy="393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777" name="Rectangle 8">
            <a:extLst>
              <a:ext uri="{FF2B5EF4-FFF2-40B4-BE49-F238E27FC236}">
                <a16:creationId xmlns:a16="http://schemas.microsoft.com/office/drawing/2014/main" id="{731BB3AF-D776-D144-A19F-2452A07E0639}"/>
              </a:ext>
            </a:extLst>
          </p:cNvPr>
          <p:cNvSpPr>
            <a:spLocks noChangeArrowheads="1"/>
          </p:cNvSpPr>
          <p:nvPr/>
        </p:nvSpPr>
        <p:spPr bwMode="auto">
          <a:xfrm>
            <a:off x="2193925" y="2212975"/>
            <a:ext cx="1187450" cy="866775"/>
          </a:xfrm>
          <a:prstGeom prst="rect">
            <a:avLst/>
          </a:prstGeom>
          <a:solidFill>
            <a:srgbClr val="FF0000"/>
          </a:solidFill>
          <a:ln w="9525">
            <a:solidFill>
              <a:schemeClr val="tx1"/>
            </a:solidFill>
            <a:prstDash val="dash"/>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78" name="Rectangle 9">
            <a:extLst>
              <a:ext uri="{FF2B5EF4-FFF2-40B4-BE49-F238E27FC236}">
                <a16:creationId xmlns:a16="http://schemas.microsoft.com/office/drawing/2014/main" id="{C10F88EE-DB4F-0C41-817E-AF3B38C3EB53}"/>
              </a:ext>
            </a:extLst>
          </p:cNvPr>
          <p:cNvSpPr>
            <a:spLocks noChangeArrowheads="1"/>
          </p:cNvSpPr>
          <p:nvPr/>
        </p:nvSpPr>
        <p:spPr bwMode="auto">
          <a:xfrm>
            <a:off x="2435225" y="2773363"/>
            <a:ext cx="704850" cy="22542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79" name="Rectangle 10">
            <a:extLst>
              <a:ext uri="{FF2B5EF4-FFF2-40B4-BE49-F238E27FC236}">
                <a16:creationId xmlns:a16="http://schemas.microsoft.com/office/drawing/2014/main" id="{C968D749-1CDD-EF43-AF44-5552FE0B41BA}"/>
              </a:ext>
            </a:extLst>
          </p:cNvPr>
          <p:cNvSpPr>
            <a:spLocks noChangeArrowheads="1"/>
          </p:cNvSpPr>
          <p:nvPr/>
        </p:nvSpPr>
        <p:spPr bwMode="auto">
          <a:xfrm>
            <a:off x="2435225" y="2301875"/>
            <a:ext cx="695325" cy="41592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controller</a:t>
            </a:r>
          </a:p>
        </p:txBody>
      </p:sp>
      <p:sp>
        <p:nvSpPr>
          <p:cNvPr id="32780" name="Line 11">
            <a:extLst>
              <a:ext uri="{FF2B5EF4-FFF2-40B4-BE49-F238E27FC236}">
                <a16:creationId xmlns:a16="http://schemas.microsoft.com/office/drawing/2014/main" id="{8BC0CFA9-DD77-F640-9300-6C707A1BC983}"/>
              </a:ext>
            </a:extLst>
          </p:cNvPr>
          <p:cNvSpPr>
            <a:spLocks noChangeShapeType="1"/>
          </p:cNvSpPr>
          <p:nvPr/>
        </p:nvSpPr>
        <p:spPr bwMode="auto">
          <a:xfrm>
            <a:off x="2346325" y="2055813"/>
            <a:ext cx="14382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1" name="Line 12">
            <a:extLst>
              <a:ext uri="{FF2B5EF4-FFF2-40B4-BE49-F238E27FC236}">
                <a16:creationId xmlns:a16="http://schemas.microsoft.com/office/drawing/2014/main" id="{A3D096BF-00DF-AE43-8878-2AE53EC90617}"/>
              </a:ext>
            </a:extLst>
          </p:cNvPr>
          <p:cNvSpPr>
            <a:spLocks noChangeShapeType="1"/>
          </p:cNvSpPr>
          <p:nvPr/>
        </p:nvSpPr>
        <p:spPr bwMode="auto">
          <a:xfrm flipV="1">
            <a:off x="2763838" y="2062163"/>
            <a:ext cx="0" cy="239712"/>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2" name="Rectangle 13">
            <a:extLst>
              <a:ext uri="{FF2B5EF4-FFF2-40B4-BE49-F238E27FC236}">
                <a16:creationId xmlns:a16="http://schemas.microsoft.com/office/drawing/2014/main" id="{ECB2DCE7-0CEB-FF47-AF9A-DC10CC10C5E2}"/>
              </a:ext>
            </a:extLst>
          </p:cNvPr>
          <p:cNvSpPr>
            <a:spLocks noChangeArrowheads="1"/>
          </p:cNvSpPr>
          <p:nvPr/>
        </p:nvSpPr>
        <p:spPr bwMode="auto">
          <a:xfrm>
            <a:off x="2228850" y="1501775"/>
            <a:ext cx="695325" cy="415925"/>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400"/>
          </a:p>
        </p:txBody>
      </p:sp>
      <p:sp>
        <p:nvSpPr>
          <p:cNvPr id="32783" name="Rectangle 14">
            <a:extLst>
              <a:ext uri="{FF2B5EF4-FFF2-40B4-BE49-F238E27FC236}">
                <a16:creationId xmlns:a16="http://schemas.microsoft.com/office/drawing/2014/main" id="{2CC2EAB4-EBD1-CC48-975B-5784E0396174}"/>
              </a:ext>
            </a:extLst>
          </p:cNvPr>
          <p:cNvSpPr>
            <a:spLocks noChangeArrowheads="1"/>
          </p:cNvSpPr>
          <p:nvPr/>
        </p:nvSpPr>
        <p:spPr bwMode="auto">
          <a:xfrm>
            <a:off x="3095625" y="1503363"/>
            <a:ext cx="695325" cy="415925"/>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400"/>
          </a:p>
        </p:txBody>
      </p:sp>
      <p:sp>
        <p:nvSpPr>
          <p:cNvPr id="32784" name="Line 15">
            <a:extLst>
              <a:ext uri="{FF2B5EF4-FFF2-40B4-BE49-F238E27FC236}">
                <a16:creationId xmlns:a16="http://schemas.microsoft.com/office/drawing/2014/main" id="{85601CA7-AA09-2D44-92AF-2F3D76802AD4}"/>
              </a:ext>
            </a:extLst>
          </p:cNvPr>
          <p:cNvSpPr>
            <a:spLocks noChangeShapeType="1"/>
          </p:cNvSpPr>
          <p:nvPr/>
        </p:nvSpPr>
        <p:spPr bwMode="auto">
          <a:xfrm flipH="1" flipV="1">
            <a:off x="2551113" y="1917700"/>
            <a:ext cx="1587" cy="138113"/>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5" name="Line 16">
            <a:extLst>
              <a:ext uri="{FF2B5EF4-FFF2-40B4-BE49-F238E27FC236}">
                <a16:creationId xmlns:a16="http://schemas.microsoft.com/office/drawing/2014/main" id="{90E40DA9-5BB0-A54C-87D5-4288409148B5}"/>
              </a:ext>
            </a:extLst>
          </p:cNvPr>
          <p:cNvSpPr>
            <a:spLocks noChangeShapeType="1"/>
          </p:cNvSpPr>
          <p:nvPr/>
        </p:nvSpPr>
        <p:spPr bwMode="auto">
          <a:xfrm flipH="1" flipV="1">
            <a:off x="3475038" y="1920875"/>
            <a:ext cx="0" cy="136525"/>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86" name="Rectangle 17">
            <a:extLst>
              <a:ext uri="{FF2B5EF4-FFF2-40B4-BE49-F238E27FC236}">
                <a16:creationId xmlns:a16="http://schemas.microsoft.com/office/drawing/2014/main" id="{4BB70C76-5235-6747-AC98-8A000F054DC4}"/>
              </a:ext>
            </a:extLst>
          </p:cNvPr>
          <p:cNvSpPr>
            <a:spLocks noChangeArrowheads="1"/>
          </p:cNvSpPr>
          <p:nvPr/>
        </p:nvSpPr>
        <p:spPr bwMode="auto">
          <a:xfrm>
            <a:off x="5832475" y="1430338"/>
            <a:ext cx="1944688" cy="1731962"/>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87" name="Rectangle 18">
            <a:extLst>
              <a:ext uri="{FF2B5EF4-FFF2-40B4-BE49-F238E27FC236}">
                <a16:creationId xmlns:a16="http://schemas.microsoft.com/office/drawing/2014/main" id="{BE9F3459-8324-0143-A1AB-844F4D9AAC3C}"/>
              </a:ext>
            </a:extLst>
          </p:cNvPr>
          <p:cNvSpPr>
            <a:spLocks noChangeArrowheads="1"/>
          </p:cNvSpPr>
          <p:nvPr/>
        </p:nvSpPr>
        <p:spPr bwMode="auto">
          <a:xfrm>
            <a:off x="6069013" y="2232025"/>
            <a:ext cx="1187450" cy="866775"/>
          </a:xfrm>
          <a:prstGeom prst="rect">
            <a:avLst/>
          </a:prstGeom>
          <a:solidFill>
            <a:srgbClr val="FF0000"/>
          </a:solidFill>
          <a:ln w="9525">
            <a:solidFill>
              <a:schemeClr val="tx1"/>
            </a:solidFill>
            <a:prstDash val="dash"/>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88" name="Rectangle 19">
            <a:extLst>
              <a:ext uri="{FF2B5EF4-FFF2-40B4-BE49-F238E27FC236}">
                <a16:creationId xmlns:a16="http://schemas.microsoft.com/office/drawing/2014/main" id="{B062190D-1EFA-9B45-ABBC-31CF86074B46}"/>
              </a:ext>
            </a:extLst>
          </p:cNvPr>
          <p:cNvSpPr>
            <a:spLocks noChangeArrowheads="1"/>
          </p:cNvSpPr>
          <p:nvPr/>
        </p:nvSpPr>
        <p:spPr bwMode="auto">
          <a:xfrm>
            <a:off x="6310313" y="2792413"/>
            <a:ext cx="703262" cy="22542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89" name="Rectangle 20">
            <a:extLst>
              <a:ext uri="{FF2B5EF4-FFF2-40B4-BE49-F238E27FC236}">
                <a16:creationId xmlns:a16="http://schemas.microsoft.com/office/drawing/2014/main" id="{3960666E-5FE4-C14C-B2B3-13C89A4FED04}"/>
              </a:ext>
            </a:extLst>
          </p:cNvPr>
          <p:cNvSpPr>
            <a:spLocks noChangeArrowheads="1"/>
          </p:cNvSpPr>
          <p:nvPr/>
        </p:nvSpPr>
        <p:spPr bwMode="auto">
          <a:xfrm>
            <a:off x="6310313" y="2320925"/>
            <a:ext cx="695325" cy="415925"/>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controller</a:t>
            </a:r>
          </a:p>
        </p:txBody>
      </p:sp>
      <p:sp>
        <p:nvSpPr>
          <p:cNvPr id="32790" name="Line 21">
            <a:extLst>
              <a:ext uri="{FF2B5EF4-FFF2-40B4-BE49-F238E27FC236}">
                <a16:creationId xmlns:a16="http://schemas.microsoft.com/office/drawing/2014/main" id="{EF53EC8E-D26B-EF4B-9877-DB212FD2F2B7}"/>
              </a:ext>
            </a:extLst>
          </p:cNvPr>
          <p:cNvSpPr>
            <a:spLocks noChangeShapeType="1"/>
          </p:cNvSpPr>
          <p:nvPr/>
        </p:nvSpPr>
        <p:spPr bwMode="auto">
          <a:xfrm>
            <a:off x="6221413" y="2074863"/>
            <a:ext cx="1438275" cy="0"/>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1" name="Line 22">
            <a:extLst>
              <a:ext uri="{FF2B5EF4-FFF2-40B4-BE49-F238E27FC236}">
                <a16:creationId xmlns:a16="http://schemas.microsoft.com/office/drawing/2014/main" id="{2378DB2B-B640-E348-828F-8CCBE95F57DC}"/>
              </a:ext>
            </a:extLst>
          </p:cNvPr>
          <p:cNvSpPr>
            <a:spLocks noChangeShapeType="1"/>
          </p:cNvSpPr>
          <p:nvPr/>
        </p:nvSpPr>
        <p:spPr bwMode="auto">
          <a:xfrm flipV="1">
            <a:off x="6638925" y="2081213"/>
            <a:ext cx="0" cy="239712"/>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2" name="Rectangle 23">
            <a:extLst>
              <a:ext uri="{FF2B5EF4-FFF2-40B4-BE49-F238E27FC236}">
                <a16:creationId xmlns:a16="http://schemas.microsoft.com/office/drawing/2014/main" id="{4D56DE17-BA6E-5C47-BB45-36AAFA371952}"/>
              </a:ext>
            </a:extLst>
          </p:cNvPr>
          <p:cNvSpPr>
            <a:spLocks noChangeArrowheads="1"/>
          </p:cNvSpPr>
          <p:nvPr/>
        </p:nvSpPr>
        <p:spPr bwMode="auto">
          <a:xfrm>
            <a:off x="6103938" y="1520825"/>
            <a:ext cx="695325" cy="415925"/>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400"/>
          </a:p>
        </p:txBody>
      </p:sp>
      <p:sp>
        <p:nvSpPr>
          <p:cNvPr id="32793" name="Rectangle 24">
            <a:extLst>
              <a:ext uri="{FF2B5EF4-FFF2-40B4-BE49-F238E27FC236}">
                <a16:creationId xmlns:a16="http://schemas.microsoft.com/office/drawing/2014/main" id="{56B64713-0795-FC40-B2CE-BAAC88281F73}"/>
              </a:ext>
            </a:extLst>
          </p:cNvPr>
          <p:cNvSpPr>
            <a:spLocks noChangeArrowheads="1"/>
          </p:cNvSpPr>
          <p:nvPr/>
        </p:nvSpPr>
        <p:spPr bwMode="auto">
          <a:xfrm>
            <a:off x="6970713" y="1522413"/>
            <a:ext cx="695325" cy="415925"/>
          </a:xfrm>
          <a:prstGeom prst="rect">
            <a:avLst/>
          </a:prstGeom>
          <a:solidFill>
            <a:schemeClr val="bg1"/>
          </a:solidFill>
          <a:ln w="9525">
            <a:solidFill>
              <a:srgbClr val="C0C0C0"/>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400"/>
          </a:p>
        </p:txBody>
      </p:sp>
      <p:sp>
        <p:nvSpPr>
          <p:cNvPr id="32794" name="Line 25">
            <a:extLst>
              <a:ext uri="{FF2B5EF4-FFF2-40B4-BE49-F238E27FC236}">
                <a16:creationId xmlns:a16="http://schemas.microsoft.com/office/drawing/2014/main" id="{F8D75F4E-F317-D848-B006-2AFE4A6504DA}"/>
              </a:ext>
            </a:extLst>
          </p:cNvPr>
          <p:cNvSpPr>
            <a:spLocks noChangeShapeType="1"/>
          </p:cNvSpPr>
          <p:nvPr/>
        </p:nvSpPr>
        <p:spPr bwMode="auto">
          <a:xfrm flipH="1" flipV="1">
            <a:off x="6426200" y="1936750"/>
            <a:ext cx="1588" cy="138113"/>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5" name="Line 26">
            <a:extLst>
              <a:ext uri="{FF2B5EF4-FFF2-40B4-BE49-F238E27FC236}">
                <a16:creationId xmlns:a16="http://schemas.microsoft.com/office/drawing/2014/main" id="{CE41F80B-4DFC-9D41-B132-29DE12ADB5DD}"/>
              </a:ext>
            </a:extLst>
          </p:cNvPr>
          <p:cNvSpPr>
            <a:spLocks noChangeShapeType="1"/>
          </p:cNvSpPr>
          <p:nvPr/>
        </p:nvSpPr>
        <p:spPr bwMode="auto">
          <a:xfrm flipH="1" flipV="1">
            <a:off x="7350125" y="1939925"/>
            <a:ext cx="0" cy="136525"/>
          </a:xfrm>
          <a:prstGeom prst="line">
            <a:avLst/>
          </a:prstGeom>
          <a:noFill/>
          <a:ln w="9525">
            <a:solidFill>
              <a:srgbClr val="C0C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96" name="Text Box 27">
            <a:extLst>
              <a:ext uri="{FF2B5EF4-FFF2-40B4-BE49-F238E27FC236}">
                <a16:creationId xmlns:a16="http://schemas.microsoft.com/office/drawing/2014/main" id="{C2CB3440-C567-744A-A8B0-88D38C5E1415}"/>
              </a:ext>
            </a:extLst>
          </p:cNvPr>
          <p:cNvSpPr txBox="1">
            <a:spLocks noChangeArrowheads="1"/>
          </p:cNvSpPr>
          <p:nvPr/>
        </p:nvSpPr>
        <p:spPr bwMode="auto">
          <a:xfrm>
            <a:off x="1935163" y="3059113"/>
            <a:ext cx="1335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i="1"/>
              <a:t>sending host</a:t>
            </a:r>
          </a:p>
        </p:txBody>
      </p:sp>
      <p:sp>
        <p:nvSpPr>
          <p:cNvPr id="32797" name="Text Box 28">
            <a:extLst>
              <a:ext uri="{FF2B5EF4-FFF2-40B4-BE49-F238E27FC236}">
                <a16:creationId xmlns:a16="http://schemas.microsoft.com/office/drawing/2014/main" id="{3204C3CC-65CF-0142-863C-12844C5EBBB8}"/>
              </a:ext>
            </a:extLst>
          </p:cNvPr>
          <p:cNvSpPr txBox="1">
            <a:spLocks noChangeArrowheads="1"/>
          </p:cNvSpPr>
          <p:nvPr/>
        </p:nvSpPr>
        <p:spPr bwMode="auto">
          <a:xfrm>
            <a:off x="5727700" y="3057525"/>
            <a:ext cx="1438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i="1"/>
              <a:t>receiving host</a:t>
            </a:r>
          </a:p>
        </p:txBody>
      </p:sp>
      <p:sp>
        <p:nvSpPr>
          <p:cNvPr id="32798" name="Rectangle 29">
            <a:extLst>
              <a:ext uri="{FF2B5EF4-FFF2-40B4-BE49-F238E27FC236}">
                <a16:creationId xmlns:a16="http://schemas.microsoft.com/office/drawing/2014/main" id="{7E0A874D-78DE-924A-BF3D-121BFEBC7885}"/>
              </a:ext>
            </a:extLst>
          </p:cNvPr>
          <p:cNvSpPr>
            <a:spLocks noChangeArrowheads="1"/>
          </p:cNvSpPr>
          <p:nvPr/>
        </p:nvSpPr>
        <p:spPr bwMode="auto">
          <a:xfrm>
            <a:off x="1512888" y="1966913"/>
            <a:ext cx="717550" cy="169862"/>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799" name="Text Box 30">
            <a:extLst>
              <a:ext uri="{FF2B5EF4-FFF2-40B4-BE49-F238E27FC236}">
                <a16:creationId xmlns:a16="http://schemas.microsoft.com/office/drawing/2014/main" id="{6975A446-1802-E24D-AAC5-69FF767D2E17}"/>
              </a:ext>
            </a:extLst>
          </p:cNvPr>
          <p:cNvSpPr txBox="1">
            <a:spLocks noChangeArrowheads="1"/>
          </p:cNvSpPr>
          <p:nvPr/>
        </p:nvSpPr>
        <p:spPr bwMode="auto">
          <a:xfrm>
            <a:off x="1476375" y="1922463"/>
            <a:ext cx="8255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datagram</a:t>
            </a:r>
          </a:p>
        </p:txBody>
      </p:sp>
      <p:sp>
        <p:nvSpPr>
          <p:cNvPr id="32800" name="Line 31">
            <a:extLst>
              <a:ext uri="{FF2B5EF4-FFF2-40B4-BE49-F238E27FC236}">
                <a16:creationId xmlns:a16="http://schemas.microsoft.com/office/drawing/2014/main" id="{03B7490D-3EEC-3742-972B-A7940C6066AF}"/>
              </a:ext>
            </a:extLst>
          </p:cNvPr>
          <p:cNvSpPr>
            <a:spLocks noChangeShapeType="1"/>
          </p:cNvSpPr>
          <p:nvPr/>
        </p:nvSpPr>
        <p:spPr bwMode="auto">
          <a:xfrm>
            <a:off x="5961063" y="1870075"/>
            <a:ext cx="0" cy="392113"/>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2801" name="Rectangle 32">
            <a:extLst>
              <a:ext uri="{FF2B5EF4-FFF2-40B4-BE49-F238E27FC236}">
                <a16:creationId xmlns:a16="http://schemas.microsoft.com/office/drawing/2014/main" id="{0A4B3CD5-71F0-8B4D-9B86-69FFEDD5D7C5}"/>
              </a:ext>
            </a:extLst>
          </p:cNvPr>
          <p:cNvSpPr>
            <a:spLocks noChangeArrowheads="1"/>
          </p:cNvSpPr>
          <p:nvPr/>
        </p:nvSpPr>
        <p:spPr bwMode="auto">
          <a:xfrm>
            <a:off x="5422900" y="1985963"/>
            <a:ext cx="715963" cy="169862"/>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802" name="Text Box 33">
            <a:extLst>
              <a:ext uri="{FF2B5EF4-FFF2-40B4-BE49-F238E27FC236}">
                <a16:creationId xmlns:a16="http://schemas.microsoft.com/office/drawing/2014/main" id="{F3787049-3D73-7C43-A805-C9CE0EBE6453}"/>
              </a:ext>
            </a:extLst>
          </p:cNvPr>
          <p:cNvSpPr txBox="1">
            <a:spLocks noChangeArrowheads="1"/>
          </p:cNvSpPr>
          <p:nvPr/>
        </p:nvSpPr>
        <p:spPr bwMode="auto">
          <a:xfrm>
            <a:off x="5386388" y="1941513"/>
            <a:ext cx="8239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datagram</a:t>
            </a:r>
          </a:p>
        </p:txBody>
      </p:sp>
      <p:sp>
        <p:nvSpPr>
          <p:cNvPr id="32803" name="Freeform 34">
            <a:extLst>
              <a:ext uri="{FF2B5EF4-FFF2-40B4-BE49-F238E27FC236}">
                <a16:creationId xmlns:a16="http://schemas.microsoft.com/office/drawing/2014/main" id="{1E8E7376-E377-014C-816A-D69E2A6884FE}"/>
              </a:ext>
            </a:extLst>
          </p:cNvPr>
          <p:cNvSpPr>
            <a:spLocks/>
          </p:cNvSpPr>
          <p:nvPr/>
        </p:nvSpPr>
        <p:spPr bwMode="auto">
          <a:xfrm>
            <a:off x="2768600" y="2903538"/>
            <a:ext cx="3883025" cy="447675"/>
          </a:xfrm>
          <a:custGeom>
            <a:avLst/>
            <a:gdLst>
              <a:gd name="T0" fmla="*/ 0 w 2597"/>
              <a:gd name="T1" fmla="*/ 0 h 384"/>
              <a:gd name="T2" fmla="*/ 0 w 2597"/>
              <a:gd name="T3" fmla="*/ 2147483647 h 384"/>
              <a:gd name="T4" fmla="*/ 2147483647 w 2597"/>
              <a:gd name="T5" fmla="*/ 2147483647 h 384"/>
              <a:gd name="T6" fmla="*/ 2147483647 w 2597"/>
              <a:gd name="T7" fmla="*/ 2147483647 h 384"/>
              <a:gd name="T8" fmla="*/ 0 60000 65536"/>
              <a:gd name="T9" fmla="*/ 0 60000 65536"/>
              <a:gd name="T10" fmla="*/ 0 60000 65536"/>
              <a:gd name="T11" fmla="*/ 0 60000 65536"/>
              <a:gd name="T12" fmla="*/ 0 w 2597"/>
              <a:gd name="T13" fmla="*/ 0 h 384"/>
              <a:gd name="T14" fmla="*/ 2597 w 2597"/>
              <a:gd name="T15" fmla="*/ 384 h 384"/>
            </a:gdLst>
            <a:ahLst/>
            <a:cxnLst>
              <a:cxn ang="T8">
                <a:pos x="T0" y="T1"/>
              </a:cxn>
              <a:cxn ang="T9">
                <a:pos x="T2" y="T3"/>
              </a:cxn>
              <a:cxn ang="T10">
                <a:pos x="T4" y="T5"/>
              </a:cxn>
              <a:cxn ang="T11">
                <a:pos x="T6" y="T7"/>
              </a:cxn>
            </a:cxnLst>
            <a:rect l="T12" t="T13" r="T14" b="T15"/>
            <a:pathLst>
              <a:path w="2597" h="384">
                <a:moveTo>
                  <a:pt x="0" y="0"/>
                </a:moveTo>
                <a:lnTo>
                  <a:pt x="0" y="384"/>
                </a:lnTo>
                <a:lnTo>
                  <a:pt x="2597" y="384"/>
                </a:lnTo>
                <a:lnTo>
                  <a:pt x="2597" y="18"/>
                </a:lnTo>
              </a:path>
            </a:pathLst>
          </a:custGeom>
          <a:noFill/>
          <a:ln w="9525">
            <a:solidFill>
              <a:schemeClr val="tx1"/>
            </a:solidFill>
            <a:round/>
            <a:headEnd type="triangl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2804" name="Rectangle 35">
            <a:extLst>
              <a:ext uri="{FF2B5EF4-FFF2-40B4-BE49-F238E27FC236}">
                <a16:creationId xmlns:a16="http://schemas.microsoft.com/office/drawing/2014/main" id="{0A0CCF48-834A-0943-A9A3-DAED2DC86355}"/>
              </a:ext>
            </a:extLst>
          </p:cNvPr>
          <p:cNvSpPr>
            <a:spLocks noChangeArrowheads="1"/>
          </p:cNvSpPr>
          <p:nvPr/>
        </p:nvSpPr>
        <p:spPr bwMode="auto">
          <a:xfrm>
            <a:off x="4681538" y="3419475"/>
            <a:ext cx="717550" cy="169863"/>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2805" name="Text Box 36">
            <a:extLst>
              <a:ext uri="{FF2B5EF4-FFF2-40B4-BE49-F238E27FC236}">
                <a16:creationId xmlns:a16="http://schemas.microsoft.com/office/drawing/2014/main" id="{F12B6374-9893-1B42-8EDA-B04A38CEDFD9}"/>
              </a:ext>
            </a:extLst>
          </p:cNvPr>
          <p:cNvSpPr txBox="1">
            <a:spLocks noChangeArrowheads="1"/>
          </p:cNvSpPr>
          <p:nvPr/>
        </p:nvSpPr>
        <p:spPr bwMode="auto">
          <a:xfrm>
            <a:off x="4654550" y="3375025"/>
            <a:ext cx="8239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datagram</a:t>
            </a:r>
          </a:p>
        </p:txBody>
      </p:sp>
      <p:sp>
        <p:nvSpPr>
          <p:cNvPr id="32806" name="Line 37">
            <a:extLst>
              <a:ext uri="{FF2B5EF4-FFF2-40B4-BE49-F238E27FC236}">
                <a16:creationId xmlns:a16="http://schemas.microsoft.com/office/drawing/2014/main" id="{712BC4E8-F95D-1049-A438-E0E16F122D68}"/>
              </a:ext>
            </a:extLst>
          </p:cNvPr>
          <p:cNvSpPr>
            <a:spLocks noChangeShapeType="1"/>
          </p:cNvSpPr>
          <p:nvPr/>
        </p:nvSpPr>
        <p:spPr bwMode="auto">
          <a:xfrm>
            <a:off x="5654675" y="3511550"/>
            <a:ext cx="2762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2807" name="Text Box 38">
            <a:extLst>
              <a:ext uri="{FF2B5EF4-FFF2-40B4-BE49-F238E27FC236}">
                <a16:creationId xmlns:a16="http://schemas.microsoft.com/office/drawing/2014/main" id="{7DCFF4D5-9B64-B745-B5AF-93BB0AB0DA63}"/>
              </a:ext>
            </a:extLst>
          </p:cNvPr>
          <p:cNvSpPr txBox="1">
            <a:spLocks noChangeArrowheads="1"/>
          </p:cNvSpPr>
          <p:nvPr/>
        </p:nvSpPr>
        <p:spPr bwMode="auto">
          <a:xfrm>
            <a:off x="2244725" y="3668713"/>
            <a:ext cx="704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600" i="1"/>
              <a:t>frame</a:t>
            </a:r>
          </a:p>
        </p:txBody>
      </p:sp>
      <p:sp>
        <p:nvSpPr>
          <p:cNvPr id="32808" name="Line 39">
            <a:extLst>
              <a:ext uri="{FF2B5EF4-FFF2-40B4-BE49-F238E27FC236}">
                <a16:creationId xmlns:a16="http://schemas.microsoft.com/office/drawing/2014/main" id="{83AFE539-6FE8-8E4F-AD0A-6EE914CA235B}"/>
              </a:ext>
            </a:extLst>
          </p:cNvPr>
          <p:cNvSpPr>
            <a:spLocks noChangeShapeType="1"/>
          </p:cNvSpPr>
          <p:nvPr/>
        </p:nvSpPr>
        <p:spPr bwMode="auto">
          <a:xfrm flipV="1">
            <a:off x="2873375" y="3575050"/>
            <a:ext cx="1155700" cy="212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3">
            <a:extLst>
              <a:ext uri="{FF2B5EF4-FFF2-40B4-BE49-F238E27FC236}">
                <a16:creationId xmlns:a16="http://schemas.microsoft.com/office/drawing/2014/main" id="{65E8A1B2-7C11-4943-87EA-25CB4A214D8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5504C4F-176B-9F4D-8A8A-4575F957C1A9}"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34818" name="Slide Number Placeholder 5">
            <a:extLst>
              <a:ext uri="{FF2B5EF4-FFF2-40B4-BE49-F238E27FC236}">
                <a16:creationId xmlns:a16="http://schemas.microsoft.com/office/drawing/2014/main" id="{EAEB7961-8241-984D-BCDB-7C62F7E4C86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0E4BCF30-AE08-F241-82CA-31A167D10059}" type="slidenum">
              <a:rPr lang="en-US" altLang="en-US" sz="1200">
                <a:latin typeface="Garamond" panose="02020404030301010803" pitchFamily="18" charset="0"/>
              </a:rPr>
              <a:pPr eaLnBrk="1" hangingPunct="1"/>
              <a:t>13</a:t>
            </a:fld>
            <a:endParaRPr lang="en-US" altLang="en-US" sz="1200">
              <a:latin typeface="Garamond" panose="02020404030301010803" pitchFamily="18" charset="0"/>
            </a:endParaRPr>
          </a:p>
        </p:txBody>
      </p:sp>
      <p:sp>
        <p:nvSpPr>
          <p:cNvPr id="34819" name="Rectangle 2">
            <a:extLst>
              <a:ext uri="{FF2B5EF4-FFF2-40B4-BE49-F238E27FC236}">
                <a16:creationId xmlns:a16="http://schemas.microsoft.com/office/drawing/2014/main" id="{8F5CE8A7-1FC4-2341-830E-B62BF636353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Error Detection</a:t>
            </a:r>
          </a:p>
        </p:txBody>
      </p:sp>
      <p:pic>
        <p:nvPicPr>
          <p:cNvPr id="34820" name="Picture 3" descr="521 Error Detection">
            <a:extLst>
              <a:ext uri="{FF2B5EF4-FFF2-40B4-BE49-F238E27FC236}">
                <a16:creationId xmlns:a16="http://schemas.microsoft.com/office/drawing/2014/main" id="{87BC69F5-E44D-EC4F-8531-43BEA910C5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3009900"/>
            <a:ext cx="5670550" cy="310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1" name="Text Box 4">
            <a:extLst>
              <a:ext uri="{FF2B5EF4-FFF2-40B4-BE49-F238E27FC236}">
                <a16:creationId xmlns:a16="http://schemas.microsoft.com/office/drawing/2014/main" id="{B7F15E0C-3E29-204D-B194-DF2938D37B29}"/>
              </a:ext>
            </a:extLst>
          </p:cNvPr>
          <p:cNvSpPr txBox="1">
            <a:spLocks noChangeArrowheads="1"/>
          </p:cNvSpPr>
          <p:nvPr/>
        </p:nvSpPr>
        <p:spPr bwMode="auto">
          <a:xfrm>
            <a:off x="533400" y="1000125"/>
            <a:ext cx="83312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latin typeface="Comic Sans MS" panose="030F0902030302020204" pitchFamily="66" charset="0"/>
              </a:rPr>
              <a:t>EDC= Error Detection and Correction bits (redundancy)</a:t>
            </a:r>
          </a:p>
          <a:p>
            <a:r>
              <a:rPr lang="en-US" altLang="en-US" sz="2000">
                <a:latin typeface="Comic Sans MS" panose="030F0902030302020204" pitchFamily="66" charset="0"/>
              </a:rPr>
              <a:t>D    = Data protected by error checking, may include header fields </a:t>
            </a:r>
            <a:br>
              <a:rPr lang="en-US" altLang="en-US" sz="2000">
                <a:latin typeface="Comic Sans MS" panose="030F0902030302020204" pitchFamily="66" charset="0"/>
              </a:rPr>
            </a:br>
            <a:endParaRPr lang="en-US" altLang="en-US" sz="2000">
              <a:latin typeface="Comic Sans MS" panose="030F0902030302020204" pitchFamily="66" charset="0"/>
            </a:endParaRPr>
          </a:p>
          <a:p>
            <a:pPr>
              <a:buFontTx/>
              <a:buChar char="•"/>
            </a:pPr>
            <a:r>
              <a:rPr lang="en-US" altLang="en-US" sz="2000">
                <a:latin typeface="Comic Sans MS" panose="030F0902030302020204" pitchFamily="66" charset="0"/>
              </a:rPr>
              <a:t> Error detection not 100% reliable!</a:t>
            </a:r>
          </a:p>
          <a:p>
            <a:pPr lvl="1">
              <a:buFontTx/>
              <a:buChar char="•"/>
            </a:pPr>
            <a:r>
              <a:rPr lang="en-US" altLang="en-US" sz="2000">
                <a:latin typeface="Comic Sans MS" panose="030F0902030302020204" pitchFamily="66" charset="0"/>
              </a:rPr>
              <a:t> protocol may miss some errors, but rarely</a:t>
            </a:r>
          </a:p>
          <a:p>
            <a:pPr lvl="1">
              <a:buFontTx/>
              <a:buChar char="•"/>
            </a:pPr>
            <a:r>
              <a:rPr lang="en-US" altLang="en-US" sz="2000">
                <a:latin typeface="Comic Sans MS" panose="030F0902030302020204" pitchFamily="66" charset="0"/>
              </a:rPr>
              <a:t> larger EDC field yields better detection and correction</a:t>
            </a:r>
          </a:p>
        </p:txBody>
      </p:sp>
      <p:sp>
        <p:nvSpPr>
          <p:cNvPr id="34822" name="Rectangle 5">
            <a:extLst>
              <a:ext uri="{FF2B5EF4-FFF2-40B4-BE49-F238E27FC236}">
                <a16:creationId xmlns:a16="http://schemas.microsoft.com/office/drawing/2014/main" id="{ABE329FF-FD95-F749-B4C6-FE57E0AF948E}"/>
              </a:ext>
            </a:extLst>
          </p:cNvPr>
          <p:cNvSpPr>
            <a:spLocks noChangeArrowheads="1"/>
          </p:cNvSpPr>
          <p:nvPr/>
        </p:nvSpPr>
        <p:spPr bwMode="auto">
          <a:xfrm>
            <a:off x="5384800" y="3603625"/>
            <a:ext cx="176213" cy="1936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4823" name="Text Box 6">
            <a:extLst>
              <a:ext uri="{FF2B5EF4-FFF2-40B4-BE49-F238E27FC236}">
                <a16:creationId xmlns:a16="http://schemas.microsoft.com/office/drawing/2014/main" id="{0E090D17-2305-4344-9722-8D991D1BEA5A}"/>
              </a:ext>
            </a:extLst>
          </p:cNvPr>
          <p:cNvSpPr txBox="1">
            <a:spLocks noChangeArrowheads="1"/>
          </p:cNvSpPr>
          <p:nvPr/>
        </p:nvSpPr>
        <p:spPr bwMode="auto">
          <a:xfrm>
            <a:off x="4773613" y="3560763"/>
            <a:ext cx="9429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400"/>
              <a:t>otherwise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Date Placeholder 3">
            <a:extLst>
              <a:ext uri="{FF2B5EF4-FFF2-40B4-BE49-F238E27FC236}">
                <a16:creationId xmlns:a16="http://schemas.microsoft.com/office/drawing/2014/main" id="{65BF90E1-41F6-9748-9BD1-3CCCF3DA9FB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3A8F283-DA01-C449-B1CB-251790D7B1B6}"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36866" name="Slide Number Placeholder 5">
            <a:extLst>
              <a:ext uri="{FF2B5EF4-FFF2-40B4-BE49-F238E27FC236}">
                <a16:creationId xmlns:a16="http://schemas.microsoft.com/office/drawing/2014/main" id="{0A5FE7A8-22AC-C440-9DD3-DF6F8F90DF9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9CADA70-96CC-734C-A6A4-DAA902DF8D56}" type="slidenum">
              <a:rPr lang="en-US" altLang="en-US" sz="1200">
                <a:latin typeface="Garamond" panose="02020404030301010803" pitchFamily="18" charset="0"/>
              </a:rPr>
              <a:pPr eaLnBrk="1" hangingPunct="1"/>
              <a:t>14</a:t>
            </a:fld>
            <a:endParaRPr lang="en-US" altLang="en-US" sz="1200">
              <a:latin typeface="Garamond" panose="02020404030301010803" pitchFamily="18" charset="0"/>
            </a:endParaRPr>
          </a:p>
        </p:txBody>
      </p:sp>
      <p:sp>
        <p:nvSpPr>
          <p:cNvPr id="36867" name="Rectangle 2">
            <a:extLst>
              <a:ext uri="{FF2B5EF4-FFF2-40B4-BE49-F238E27FC236}">
                <a16:creationId xmlns:a16="http://schemas.microsoft.com/office/drawing/2014/main" id="{A06844CC-A4CB-D741-AAA7-B5136E7F0348}"/>
              </a:ext>
            </a:extLst>
          </p:cNvPr>
          <p:cNvSpPr>
            <a:spLocks noGrp="1" noChangeArrowheads="1"/>
          </p:cNvSpPr>
          <p:nvPr>
            <p:ph type="title"/>
          </p:nvPr>
        </p:nvSpPr>
        <p:spPr>
          <a:xfrm>
            <a:off x="303213" y="363538"/>
            <a:ext cx="5334000" cy="838200"/>
          </a:xfrm>
        </p:spPr>
        <p:txBody>
          <a:bodyPr/>
          <a:lstStyle/>
          <a:p>
            <a:pPr eaLnBrk="1" hangingPunct="1"/>
            <a:r>
              <a:rPr lang="en-US" altLang="en-US">
                <a:ea typeface="ＭＳ Ｐゴシック" panose="020B0600070205080204" pitchFamily="34" charset="-128"/>
              </a:rPr>
              <a:t>Parity Checking</a:t>
            </a:r>
          </a:p>
        </p:txBody>
      </p:sp>
      <p:pic>
        <p:nvPicPr>
          <p:cNvPr id="36868" name="Picture 3" descr="522 Single Bit Parity">
            <a:extLst>
              <a:ext uri="{FF2B5EF4-FFF2-40B4-BE49-F238E27FC236}">
                <a16:creationId xmlns:a16="http://schemas.microsoft.com/office/drawing/2014/main" id="{A76DB6CB-0A54-4D42-A67D-E323AE4F2F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175" y="2181225"/>
            <a:ext cx="26098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Text Box 4">
            <a:extLst>
              <a:ext uri="{FF2B5EF4-FFF2-40B4-BE49-F238E27FC236}">
                <a16:creationId xmlns:a16="http://schemas.microsoft.com/office/drawing/2014/main" id="{F7AB8992-6A03-C742-B938-C46B400C4049}"/>
              </a:ext>
            </a:extLst>
          </p:cNvPr>
          <p:cNvSpPr txBox="1">
            <a:spLocks noChangeArrowheads="1"/>
          </p:cNvSpPr>
          <p:nvPr/>
        </p:nvSpPr>
        <p:spPr bwMode="auto">
          <a:xfrm>
            <a:off x="420688" y="1158875"/>
            <a:ext cx="2819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u="sng">
                <a:solidFill>
                  <a:srgbClr val="FF0000"/>
                </a:solidFill>
                <a:latin typeface="Comic Sans MS" panose="030F0902030302020204" pitchFamily="66" charset="0"/>
              </a:rPr>
              <a:t>Single Bit Parity:</a:t>
            </a:r>
            <a:endParaRPr lang="en-US" altLang="en-US" b="1">
              <a:latin typeface="Comic Sans MS" panose="030F0902030302020204" pitchFamily="66" charset="0"/>
            </a:endParaRPr>
          </a:p>
          <a:p>
            <a:r>
              <a:rPr lang="en-US" altLang="en-US" sz="1600" b="1">
                <a:latin typeface="Comic Sans MS" panose="030F0902030302020204" pitchFamily="66" charset="0"/>
              </a:rPr>
              <a:t>Detect single bit errors</a:t>
            </a:r>
            <a:endParaRPr lang="en-US" altLang="en-US" sz="3200" b="1">
              <a:latin typeface="Comic Sans MS" panose="030F0902030302020204" pitchFamily="66" charset="0"/>
            </a:endParaRPr>
          </a:p>
        </p:txBody>
      </p:sp>
      <p:pic>
        <p:nvPicPr>
          <p:cNvPr id="36870" name="Picture 5" descr="523 Double Bit Parity">
            <a:extLst>
              <a:ext uri="{FF2B5EF4-FFF2-40B4-BE49-F238E27FC236}">
                <a16:creationId xmlns:a16="http://schemas.microsoft.com/office/drawing/2014/main" id="{2A15396A-3FC5-2641-8FA8-8F87554B2C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400" y="1919288"/>
            <a:ext cx="3751263"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1" name="Text Box 6">
            <a:extLst>
              <a:ext uri="{FF2B5EF4-FFF2-40B4-BE49-F238E27FC236}">
                <a16:creationId xmlns:a16="http://schemas.microsoft.com/office/drawing/2014/main" id="{2A19A59A-A6FF-ED43-8054-C6CCC64E169A}"/>
              </a:ext>
            </a:extLst>
          </p:cNvPr>
          <p:cNvSpPr txBox="1">
            <a:spLocks noChangeArrowheads="1"/>
          </p:cNvSpPr>
          <p:nvPr/>
        </p:nvSpPr>
        <p:spPr bwMode="auto">
          <a:xfrm>
            <a:off x="3702050" y="1106488"/>
            <a:ext cx="40957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u="sng">
                <a:solidFill>
                  <a:srgbClr val="FF0000"/>
                </a:solidFill>
                <a:latin typeface="Comic Sans MS" panose="030F0902030302020204" pitchFamily="66" charset="0"/>
              </a:rPr>
              <a:t>Two Dimensional Bit Parity</a:t>
            </a:r>
            <a:r>
              <a:rPr lang="en-US" altLang="en-US" b="1" u="sng">
                <a:solidFill>
                  <a:srgbClr val="FF0000"/>
                </a:solidFill>
                <a:latin typeface="Comic Sans MS" panose="030F0902030302020204" pitchFamily="66" charset="0"/>
              </a:rPr>
              <a:t>:</a:t>
            </a:r>
            <a:endParaRPr lang="en-US" altLang="en-US" b="1">
              <a:latin typeface="Comic Sans MS" panose="030F0902030302020204" pitchFamily="66" charset="0"/>
            </a:endParaRPr>
          </a:p>
          <a:p>
            <a:r>
              <a:rPr lang="en-US" altLang="en-US" sz="1600" b="1">
                <a:latin typeface="Comic Sans MS" panose="030F0902030302020204" pitchFamily="66" charset="0"/>
              </a:rPr>
              <a:t>Detect </a:t>
            </a:r>
            <a:r>
              <a:rPr lang="en-US" altLang="en-US" sz="1600" b="1" i="1">
                <a:latin typeface="Comic Sans MS" panose="030F0902030302020204" pitchFamily="66" charset="0"/>
              </a:rPr>
              <a:t>and correct</a:t>
            </a:r>
            <a:r>
              <a:rPr lang="en-US" altLang="en-US" sz="1600" b="1">
                <a:latin typeface="Comic Sans MS" panose="030F0902030302020204" pitchFamily="66" charset="0"/>
              </a:rPr>
              <a:t> single bit errors</a:t>
            </a:r>
            <a:endParaRPr lang="en-US" altLang="en-US" sz="3200" b="1">
              <a:latin typeface="Comic Sans MS" panose="030F0902030302020204" pitchFamily="66" charset="0"/>
            </a:endParaRPr>
          </a:p>
        </p:txBody>
      </p:sp>
      <p:sp>
        <p:nvSpPr>
          <p:cNvPr id="36872" name="Oval 7">
            <a:extLst>
              <a:ext uri="{FF2B5EF4-FFF2-40B4-BE49-F238E27FC236}">
                <a16:creationId xmlns:a16="http://schemas.microsoft.com/office/drawing/2014/main" id="{46E2C56E-A473-CD48-95D8-327C7012F682}"/>
              </a:ext>
            </a:extLst>
          </p:cNvPr>
          <p:cNvSpPr>
            <a:spLocks noChangeArrowheads="1"/>
          </p:cNvSpPr>
          <p:nvPr/>
        </p:nvSpPr>
        <p:spPr bwMode="auto">
          <a:xfrm>
            <a:off x="4413250" y="4921250"/>
            <a:ext cx="146050" cy="1682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6873" name="Text Box 8">
            <a:extLst>
              <a:ext uri="{FF2B5EF4-FFF2-40B4-BE49-F238E27FC236}">
                <a16:creationId xmlns:a16="http://schemas.microsoft.com/office/drawing/2014/main" id="{7B5C6B30-E1FE-9B4F-870F-7C62D52D940B}"/>
              </a:ext>
            </a:extLst>
          </p:cNvPr>
          <p:cNvSpPr txBox="1">
            <a:spLocks noChangeArrowheads="1"/>
          </p:cNvSpPr>
          <p:nvPr/>
        </p:nvSpPr>
        <p:spPr bwMode="auto">
          <a:xfrm>
            <a:off x="4338638" y="4827588"/>
            <a:ext cx="261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latin typeface="Courier New" panose="02070309020205020404" pitchFamily="49" charset="0"/>
              </a:rPr>
              <a:t>0</a:t>
            </a:r>
            <a:endParaRPr lang="en-US" altLang="en-US" sz="1800">
              <a:latin typeface="Comic Sans MS" panose="030F0902030302020204" pitchFamily="66" charset="0"/>
            </a:endParaRPr>
          </a:p>
        </p:txBody>
      </p:sp>
      <p:sp>
        <p:nvSpPr>
          <p:cNvPr id="36874" name="Oval 9">
            <a:extLst>
              <a:ext uri="{FF2B5EF4-FFF2-40B4-BE49-F238E27FC236}">
                <a16:creationId xmlns:a16="http://schemas.microsoft.com/office/drawing/2014/main" id="{40108EB2-2C0A-2F47-9C6E-E45B19DD29CE}"/>
              </a:ext>
            </a:extLst>
          </p:cNvPr>
          <p:cNvSpPr>
            <a:spLocks noChangeArrowheads="1"/>
          </p:cNvSpPr>
          <p:nvPr/>
        </p:nvSpPr>
        <p:spPr bwMode="auto">
          <a:xfrm>
            <a:off x="6073775" y="4916488"/>
            <a:ext cx="146050" cy="168275"/>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36875" name="Text Box 10">
            <a:extLst>
              <a:ext uri="{FF2B5EF4-FFF2-40B4-BE49-F238E27FC236}">
                <a16:creationId xmlns:a16="http://schemas.microsoft.com/office/drawing/2014/main" id="{940F9251-58B6-ED41-A7E1-13805A06E23D}"/>
              </a:ext>
            </a:extLst>
          </p:cNvPr>
          <p:cNvSpPr txBox="1">
            <a:spLocks noChangeArrowheads="1"/>
          </p:cNvSpPr>
          <p:nvPr/>
        </p:nvSpPr>
        <p:spPr bwMode="auto">
          <a:xfrm>
            <a:off x="5999163" y="4822825"/>
            <a:ext cx="2619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2000">
                <a:latin typeface="Courier New" panose="02070309020205020404" pitchFamily="49" charset="0"/>
              </a:rPr>
              <a:t>0</a:t>
            </a:r>
            <a:endParaRPr lang="en-US" altLang="en-US" sz="1800">
              <a:latin typeface="Comic Sans MS" panose="030F0902030302020204" pitchFamily="66" charset="0"/>
            </a:endParaRPr>
          </a:p>
        </p:txBody>
      </p:sp>
      <p:sp>
        <p:nvSpPr>
          <p:cNvPr id="36876" name="Rectangle 11">
            <a:extLst>
              <a:ext uri="{FF2B5EF4-FFF2-40B4-BE49-F238E27FC236}">
                <a16:creationId xmlns:a16="http://schemas.microsoft.com/office/drawing/2014/main" id="{C96859D8-6F9C-8146-B06E-ADDD59F9BE9A}"/>
              </a:ext>
            </a:extLst>
          </p:cNvPr>
          <p:cNvSpPr>
            <a:spLocks noChangeArrowheads="1"/>
          </p:cNvSpPr>
          <p:nvPr/>
        </p:nvSpPr>
        <p:spPr bwMode="auto">
          <a:xfrm>
            <a:off x="365125" y="3678238"/>
            <a:ext cx="34734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zh-CN" sz="1800"/>
              <a:t>Example: Given 1011010</a:t>
            </a:r>
          </a:p>
          <a:p>
            <a:pPr lvl="1" eaLnBrk="1" hangingPunct="1"/>
            <a:r>
              <a:rPr lang="en-US" altLang="zh-CN" sz="1800"/>
              <a:t>With even parity </a:t>
            </a:r>
            <a:r>
              <a:rPr lang="en-US" altLang="zh-CN" sz="1800">
                <a:sym typeface="Symbol" pitchFamily="2" charset="2"/>
              </a:rPr>
              <a:t></a:t>
            </a:r>
            <a:r>
              <a:rPr lang="en-US" altLang="zh-CN" sz="1800"/>
              <a:t> 10110100</a:t>
            </a:r>
          </a:p>
          <a:p>
            <a:pPr lvl="1" eaLnBrk="1" hangingPunct="1"/>
            <a:r>
              <a:rPr lang="en-US" altLang="zh-CN" sz="1800"/>
              <a:t>With odd parity </a:t>
            </a:r>
            <a:r>
              <a:rPr lang="en-US" altLang="zh-CN" sz="1800">
                <a:sym typeface="Symbol" pitchFamily="2" charset="2"/>
              </a:rPr>
              <a:t></a:t>
            </a:r>
            <a:r>
              <a:rPr lang="en-US" altLang="zh-CN" sz="1800"/>
              <a:t> 10110101</a:t>
            </a:r>
            <a:endParaRPr lang="en-US" altLang="en-US" sz="1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Date Placeholder 3">
            <a:extLst>
              <a:ext uri="{FF2B5EF4-FFF2-40B4-BE49-F238E27FC236}">
                <a16:creationId xmlns:a16="http://schemas.microsoft.com/office/drawing/2014/main" id="{A6E9A974-E153-6F43-A6DF-C3A58DD4704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1B16198-39C6-324F-89CE-C3048E0ECAC5}"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38914" name="Slide Number Placeholder 5">
            <a:extLst>
              <a:ext uri="{FF2B5EF4-FFF2-40B4-BE49-F238E27FC236}">
                <a16:creationId xmlns:a16="http://schemas.microsoft.com/office/drawing/2014/main" id="{C7DD836A-E0CB-2449-8E3A-D98E51EA98D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275C474-E0BB-0544-A462-5A2C23642994}" type="slidenum">
              <a:rPr lang="en-US" altLang="en-US" sz="1200">
                <a:latin typeface="Garamond" panose="02020404030301010803" pitchFamily="18" charset="0"/>
              </a:rPr>
              <a:pPr eaLnBrk="1" hangingPunct="1"/>
              <a:t>15</a:t>
            </a:fld>
            <a:endParaRPr lang="en-US" altLang="en-US" sz="1200">
              <a:latin typeface="Garamond" panose="02020404030301010803" pitchFamily="18" charset="0"/>
            </a:endParaRPr>
          </a:p>
        </p:txBody>
      </p:sp>
      <p:sp>
        <p:nvSpPr>
          <p:cNvPr id="38915" name="Rectangle 2">
            <a:extLst>
              <a:ext uri="{FF2B5EF4-FFF2-40B4-BE49-F238E27FC236}">
                <a16:creationId xmlns:a16="http://schemas.microsoft.com/office/drawing/2014/main" id="{8FE2E650-780A-CB4D-970F-AD691559C4EC}"/>
              </a:ext>
            </a:extLst>
          </p:cNvPr>
          <p:cNvSpPr>
            <a:spLocks noGrp="1" noChangeArrowheads="1"/>
          </p:cNvSpPr>
          <p:nvPr>
            <p:ph type="title"/>
          </p:nvPr>
        </p:nvSpPr>
        <p:spPr>
          <a:xfrm>
            <a:off x="533400" y="228600"/>
            <a:ext cx="8231188" cy="1143000"/>
          </a:xfrm>
        </p:spPr>
        <p:txBody>
          <a:bodyPr/>
          <a:lstStyle/>
          <a:p>
            <a:pPr eaLnBrk="1" hangingPunct="1"/>
            <a:r>
              <a:rPr lang="en-US" altLang="en-US" sz="3400">
                <a:ea typeface="ＭＳ Ｐゴシック" panose="020B0600070205080204" pitchFamily="34" charset="-128"/>
              </a:rPr>
              <a:t>Checksumming: Cyclic Redundancy Check</a:t>
            </a:r>
            <a:endParaRPr lang="en-US" altLang="en-US">
              <a:ea typeface="ＭＳ Ｐゴシック" panose="020B0600070205080204" pitchFamily="34" charset="-128"/>
            </a:endParaRPr>
          </a:p>
        </p:txBody>
      </p:sp>
      <p:sp>
        <p:nvSpPr>
          <p:cNvPr id="38916" name="Rectangle 3">
            <a:extLst>
              <a:ext uri="{FF2B5EF4-FFF2-40B4-BE49-F238E27FC236}">
                <a16:creationId xmlns:a16="http://schemas.microsoft.com/office/drawing/2014/main" id="{3A41154E-866C-1948-99A4-CFFA921CB17C}"/>
              </a:ext>
            </a:extLst>
          </p:cNvPr>
          <p:cNvSpPr>
            <a:spLocks noGrp="1" noChangeArrowheads="1"/>
          </p:cNvSpPr>
          <p:nvPr>
            <p:ph type="body" idx="1"/>
          </p:nvPr>
        </p:nvSpPr>
        <p:spPr>
          <a:xfrm>
            <a:off x="530225" y="1014413"/>
            <a:ext cx="7772400" cy="3360737"/>
          </a:xfrm>
        </p:spPr>
        <p:txBody>
          <a:bodyPr/>
          <a:lstStyle/>
          <a:p>
            <a:pPr eaLnBrk="1" hangingPunct="1">
              <a:lnSpc>
                <a:spcPct val="90000"/>
              </a:lnSpc>
            </a:pPr>
            <a:r>
              <a:rPr lang="en-US" altLang="en-US" sz="2500">
                <a:ea typeface="ＭＳ Ｐゴシック" panose="020B0600070205080204" pitchFamily="34" charset="-128"/>
                <a:cs typeface="ＭＳ Ｐゴシック" panose="020B0600070205080204" pitchFamily="34" charset="-128"/>
              </a:rPr>
              <a:t>view data bits, </a:t>
            </a:r>
            <a:r>
              <a:rPr lang="en-US" altLang="en-US" sz="2500">
                <a:solidFill>
                  <a:schemeClr val="tx2"/>
                </a:solidFill>
                <a:ea typeface="ＭＳ Ｐゴシック" panose="020B0600070205080204" pitchFamily="34" charset="-128"/>
                <a:cs typeface="ＭＳ Ｐゴシック" panose="020B0600070205080204" pitchFamily="34" charset="-128"/>
              </a:rPr>
              <a:t>D</a:t>
            </a:r>
            <a:r>
              <a:rPr lang="en-US" altLang="en-US" sz="2500">
                <a:ea typeface="ＭＳ Ｐゴシック" panose="020B0600070205080204" pitchFamily="34" charset="-128"/>
                <a:cs typeface="ＭＳ Ｐゴシック" panose="020B0600070205080204" pitchFamily="34" charset="-128"/>
              </a:rPr>
              <a:t>, as a binary number</a:t>
            </a:r>
          </a:p>
          <a:p>
            <a:pPr eaLnBrk="1" hangingPunct="1">
              <a:lnSpc>
                <a:spcPct val="90000"/>
              </a:lnSpc>
            </a:pPr>
            <a:r>
              <a:rPr lang="en-US" altLang="en-US" sz="2500">
                <a:ea typeface="ＭＳ Ｐゴシック" panose="020B0600070205080204" pitchFamily="34" charset="-128"/>
                <a:cs typeface="ＭＳ Ｐゴシック" panose="020B0600070205080204" pitchFamily="34" charset="-128"/>
              </a:rPr>
              <a:t>choose r+1 bit pattern (generator), </a:t>
            </a:r>
            <a:r>
              <a:rPr lang="en-US" altLang="en-US" sz="2500">
                <a:solidFill>
                  <a:schemeClr val="tx2"/>
                </a:solidFill>
                <a:ea typeface="ＭＳ Ｐゴシック" panose="020B0600070205080204" pitchFamily="34" charset="-128"/>
                <a:cs typeface="ＭＳ Ｐゴシック" panose="020B0600070205080204" pitchFamily="34" charset="-128"/>
              </a:rPr>
              <a:t>G</a:t>
            </a:r>
            <a:r>
              <a:rPr lang="en-US" altLang="en-US" sz="2500">
                <a:ea typeface="ＭＳ Ｐゴシック" panose="020B0600070205080204" pitchFamily="34" charset="-128"/>
                <a:cs typeface="ＭＳ Ｐゴシック" panose="020B0600070205080204" pitchFamily="34" charset="-128"/>
              </a:rPr>
              <a:t> </a:t>
            </a:r>
          </a:p>
          <a:p>
            <a:pPr eaLnBrk="1" hangingPunct="1">
              <a:lnSpc>
                <a:spcPct val="90000"/>
              </a:lnSpc>
            </a:pPr>
            <a:r>
              <a:rPr lang="en-US" altLang="en-US" sz="2500">
                <a:ea typeface="ＭＳ Ｐゴシック" panose="020B0600070205080204" pitchFamily="34" charset="-128"/>
                <a:cs typeface="ＭＳ Ｐゴシック" panose="020B0600070205080204" pitchFamily="34" charset="-128"/>
              </a:rPr>
              <a:t>goal: choose r CRC bits, </a:t>
            </a:r>
            <a:r>
              <a:rPr lang="en-US" altLang="en-US" sz="2500">
                <a:solidFill>
                  <a:schemeClr val="tx2"/>
                </a:solidFill>
                <a:ea typeface="ＭＳ Ｐゴシック" panose="020B0600070205080204" pitchFamily="34" charset="-128"/>
                <a:cs typeface="ＭＳ Ｐゴシック" panose="020B0600070205080204" pitchFamily="34" charset="-128"/>
              </a:rPr>
              <a:t>R</a:t>
            </a:r>
            <a:r>
              <a:rPr lang="en-US" altLang="en-US" sz="2500">
                <a:ea typeface="ＭＳ Ｐゴシック" panose="020B0600070205080204" pitchFamily="34" charset="-128"/>
                <a:cs typeface="ＭＳ Ｐゴシック" panose="020B0600070205080204" pitchFamily="34" charset="-128"/>
              </a:rPr>
              <a:t>, such that</a:t>
            </a:r>
          </a:p>
          <a:p>
            <a:pPr lvl="1" eaLnBrk="1" hangingPunct="1">
              <a:lnSpc>
                <a:spcPct val="90000"/>
              </a:lnSpc>
            </a:pPr>
            <a:r>
              <a:rPr lang="en-US" altLang="en-US" sz="2400">
                <a:ea typeface="ＭＳ Ｐゴシック" panose="020B0600070205080204" pitchFamily="34" charset="-128"/>
              </a:rPr>
              <a:t> &lt;D,R&gt; exactly divisible by G (modulo 2) </a:t>
            </a:r>
          </a:p>
          <a:p>
            <a:pPr lvl="1" eaLnBrk="1" hangingPunct="1">
              <a:lnSpc>
                <a:spcPct val="90000"/>
              </a:lnSpc>
            </a:pPr>
            <a:r>
              <a:rPr lang="en-US" altLang="en-US" sz="2400">
                <a:ea typeface="ＭＳ Ｐゴシック" panose="020B0600070205080204" pitchFamily="34" charset="-128"/>
              </a:rPr>
              <a:t>receiver knows G, divides &lt;D,R&gt; by G.  If non-zero remainder: error detected!</a:t>
            </a:r>
          </a:p>
          <a:p>
            <a:pPr lvl="1" eaLnBrk="1" hangingPunct="1">
              <a:lnSpc>
                <a:spcPct val="90000"/>
              </a:lnSpc>
            </a:pPr>
            <a:r>
              <a:rPr lang="en-US" altLang="en-US" sz="2400">
                <a:ea typeface="ＭＳ Ｐゴシック" panose="020B0600070205080204" pitchFamily="34" charset="-128"/>
              </a:rPr>
              <a:t>can detect all burst errors less than r+1 bits</a:t>
            </a:r>
          </a:p>
          <a:p>
            <a:pPr eaLnBrk="1" hangingPunct="1">
              <a:lnSpc>
                <a:spcPct val="90000"/>
              </a:lnSpc>
            </a:pPr>
            <a:r>
              <a:rPr lang="en-US" altLang="en-US" sz="2500">
                <a:ea typeface="ＭＳ Ｐゴシック" panose="020B0600070205080204" pitchFamily="34" charset="-128"/>
                <a:cs typeface="ＭＳ Ｐゴシック" panose="020B0600070205080204" pitchFamily="34" charset="-128"/>
              </a:rPr>
              <a:t>widely used in practice (Ethernet, 802.11 WiFi)</a:t>
            </a:r>
          </a:p>
        </p:txBody>
      </p:sp>
      <p:pic>
        <p:nvPicPr>
          <p:cNvPr id="38917" name="Picture 4" descr="524 CRC code">
            <a:extLst>
              <a:ext uri="{FF2B5EF4-FFF2-40B4-BE49-F238E27FC236}">
                <a16:creationId xmlns:a16="http://schemas.microsoft.com/office/drawing/2014/main" id="{E1D3649E-3397-0A43-94A9-F556B704C8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3988" y="4386263"/>
            <a:ext cx="5738812" cy="158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a:extLst>
              <a:ext uri="{FF2B5EF4-FFF2-40B4-BE49-F238E27FC236}">
                <a16:creationId xmlns:a16="http://schemas.microsoft.com/office/drawing/2014/main" id="{A5B2CE6F-E008-8242-B0A4-9B919CBCCF7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9A1466C-E421-C049-970F-52B82F8DD76B}"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40962" name="Slide Number Placeholder 5">
            <a:extLst>
              <a:ext uri="{FF2B5EF4-FFF2-40B4-BE49-F238E27FC236}">
                <a16:creationId xmlns:a16="http://schemas.microsoft.com/office/drawing/2014/main" id="{BC9E4C85-CB9E-7945-89B7-A3B4EBCA69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5069F4F-BDE7-164A-A956-DC45E10ED55B}" type="slidenum">
              <a:rPr lang="en-US" altLang="en-US" sz="1200">
                <a:latin typeface="Garamond" panose="02020404030301010803" pitchFamily="18" charset="0"/>
              </a:rPr>
              <a:pPr eaLnBrk="1" hangingPunct="1"/>
              <a:t>16</a:t>
            </a:fld>
            <a:endParaRPr lang="en-US" altLang="en-US" sz="1200">
              <a:latin typeface="Garamond" panose="02020404030301010803" pitchFamily="18" charset="0"/>
            </a:endParaRPr>
          </a:p>
        </p:txBody>
      </p:sp>
      <p:pic>
        <p:nvPicPr>
          <p:cNvPr id="40963" name="Picture 2" descr="525 CRC Example">
            <a:extLst>
              <a:ext uri="{FF2B5EF4-FFF2-40B4-BE49-F238E27FC236}">
                <a16:creationId xmlns:a16="http://schemas.microsoft.com/office/drawing/2014/main" id="{B793D9DD-4BC2-824C-8BF1-BA29B2F21F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2150" y="1770063"/>
            <a:ext cx="3586163"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3">
            <a:extLst>
              <a:ext uri="{FF2B5EF4-FFF2-40B4-BE49-F238E27FC236}">
                <a16:creationId xmlns:a16="http://schemas.microsoft.com/office/drawing/2014/main" id="{56A32B28-E879-B047-B594-25D01FEE2D33}"/>
              </a:ext>
            </a:extLst>
          </p:cNvPr>
          <p:cNvSpPr>
            <a:spLocks noGrp="1" noChangeArrowheads="1"/>
          </p:cNvSpPr>
          <p:nvPr>
            <p:ph type="title"/>
          </p:nvPr>
        </p:nvSpPr>
        <p:spPr/>
        <p:txBody>
          <a:bodyPr/>
          <a:lstStyle/>
          <a:p>
            <a:pPr eaLnBrk="1" hangingPunct="1"/>
            <a:r>
              <a:rPr lang="en-US" altLang="en-US" sz="3800">
                <a:ea typeface="ＭＳ Ｐゴシック" panose="020B0600070205080204" pitchFamily="34" charset="-128"/>
              </a:rPr>
              <a:t>CRC Example</a:t>
            </a:r>
            <a:endParaRPr lang="en-US" altLang="en-US">
              <a:ea typeface="ＭＳ Ｐゴシック" panose="020B0600070205080204" pitchFamily="34" charset="-128"/>
            </a:endParaRPr>
          </a:p>
        </p:txBody>
      </p:sp>
      <p:sp>
        <p:nvSpPr>
          <p:cNvPr id="40965" name="Rectangle 4">
            <a:extLst>
              <a:ext uri="{FF2B5EF4-FFF2-40B4-BE49-F238E27FC236}">
                <a16:creationId xmlns:a16="http://schemas.microsoft.com/office/drawing/2014/main" id="{251D27DA-EFF3-6B4E-8C04-4B0BABF0CF4B}"/>
              </a:ext>
            </a:extLst>
          </p:cNvPr>
          <p:cNvSpPr>
            <a:spLocks noGrp="1" noChangeArrowheads="1"/>
          </p:cNvSpPr>
          <p:nvPr>
            <p:ph type="body" idx="1"/>
          </p:nvPr>
        </p:nvSpPr>
        <p:spPr>
          <a:xfrm>
            <a:off x="492125" y="1281113"/>
            <a:ext cx="3478213" cy="3244850"/>
          </a:xfrm>
        </p:spPr>
        <p:txBody>
          <a:bodyPr/>
          <a:lstStyle/>
          <a:p>
            <a:pPr eaLnBrk="1" hangingPunct="1">
              <a:buFont typeface="Wingdings" pitchFamily="2" charset="2"/>
              <a:buNone/>
            </a:pPr>
            <a:r>
              <a:rPr lang="en-US" altLang="en-US" sz="2600">
                <a:solidFill>
                  <a:schemeClr val="accent2"/>
                </a:solidFill>
                <a:ea typeface="ＭＳ Ｐゴシック" panose="020B0600070205080204" pitchFamily="34" charset="-128"/>
                <a:cs typeface="ＭＳ Ｐゴシック" panose="020B0600070205080204" pitchFamily="34" charset="-128"/>
              </a:rPr>
              <a:t>Want:</a:t>
            </a:r>
            <a:endParaRPr lang="en-US" altLang="en-US">
              <a:ea typeface="ＭＳ Ｐゴシック" panose="020B0600070205080204" pitchFamily="34" charset="-128"/>
              <a:cs typeface="ＭＳ Ｐゴシック" panose="020B0600070205080204" pitchFamily="34" charset="-128"/>
            </a:endParaRPr>
          </a:p>
          <a:p>
            <a:pPr lvl="1" eaLnBrk="1" hangingPunct="1">
              <a:buFont typeface="Wingdings" pitchFamily="2" charset="2"/>
              <a:buNone/>
            </a:pPr>
            <a:r>
              <a:rPr lang="en-US" altLang="en-US">
                <a:ea typeface="ＭＳ Ｐゴシック" panose="020B0600070205080204" pitchFamily="34" charset="-128"/>
              </a:rPr>
              <a:t>D</a:t>
            </a:r>
            <a:r>
              <a:rPr lang="en-US" altLang="en-US" baseline="26000">
                <a:ea typeface="ＭＳ Ｐゴシック" panose="020B0600070205080204" pitchFamily="34" charset="-128"/>
              </a:rPr>
              <a:t>.</a:t>
            </a:r>
            <a:r>
              <a:rPr lang="en-US" altLang="en-US">
                <a:ea typeface="ＭＳ Ｐゴシック" panose="020B0600070205080204" pitchFamily="34" charset="-128"/>
              </a:rPr>
              <a:t>2</a:t>
            </a:r>
            <a:r>
              <a:rPr lang="en-US" altLang="en-US" baseline="30000">
                <a:ea typeface="ＭＳ Ｐゴシック" panose="020B0600070205080204" pitchFamily="34" charset="-128"/>
              </a:rPr>
              <a:t>r</a:t>
            </a:r>
            <a:r>
              <a:rPr lang="en-US" altLang="en-US">
                <a:ea typeface="ＭＳ Ｐゴシック" panose="020B0600070205080204" pitchFamily="34" charset="-128"/>
              </a:rPr>
              <a:t> XOR R = nG</a:t>
            </a:r>
          </a:p>
          <a:p>
            <a:pPr eaLnBrk="1" hangingPunct="1">
              <a:buFont typeface="Wingdings" pitchFamily="2" charset="2"/>
              <a:buNone/>
            </a:pPr>
            <a:r>
              <a:rPr lang="en-US" altLang="en-US" sz="2600" i="1">
                <a:solidFill>
                  <a:schemeClr val="accent2"/>
                </a:solidFill>
                <a:ea typeface="ＭＳ Ｐゴシック" panose="020B0600070205080204" pitchFamily="34" charset="-128"/>
                <a:cs typeface="ＭＳ Ｐゴシック" panose="020B0600070205080204" pitchFamily="34" charset="-128"/>
              </a:rPr>
              <a:t>equivalently:</a:t>
            </a:r>
            <a:endParaRPr lang="en-US" altLang="en-US">
              <a:ea typeface="ＭＳ Ｐゴシック" panose="020B0600070205080204" pitchFamily="34" charset="-128"/>
              <a:cs typeface="ＭＳ Ｐゴシック" panose="020B0600070205080204" pitchFamily="34" charset="-128"/>
            </a:endParaRPr>
          </a:p>
          <a:p>
            <a:pPr lvl="1" eaLnBrk="1" hangingPunct="1">
              <a:buFont typeface="Wingdings" pitchFamily="2" charset="2"/>
              <a:buNone/>
            </a:pPr>
            <a:r>
              <a:rPr lang="en-US" altLang="en-US">
                <a:ea typeface="ＭＳ Ｐゴシック" panose="020B0600070205080204" pitchFamily="34" charset="-128"/>
              </a:rPr>
              <a:t>D</a:t>
            </a:r>
            <a:r>
              <a:rPr lang="en-US" altLang="en-US" baseline="26000">
                <a:ea typeface="ＭＳ Ｐゴシック" panose="020B0600070205080204" pitchFamily="34" charset="-128"/>
              </a:rPr>
              <a:t>.</a:t>
            </a:r>
            <a:r>
              <a:rPr lang="en-US" altLang="en-US">
                <a:ea typeface="ＭＳ Ｐゴシック" panose="020B0600070205080204" pitchFamily="34" charset="-128"/>
              </a:rPr>
              <a:t>2</a:t>
            </a:r>
            <a:r>
              <a:rPr lang="en-US" altLang="en-US" baseline="30000">
                <a:ea typeface="ＭＳ Ｐゴシック" panose="020B0600070205080204" pitchFamily="34" charset="-128"/>
              </a:rPr>
              <a:t>r</a:t>
            </a:r>
            <a:r>
              <a:rPr lang="en-US" altLang="en-US">
                <a:ea typeface="ＭＳ Ｐゴシック" panose="020B0600070205080204" pitchFamily="34" charset="-128"/>
              </a:rPr>
              <a:t> = nG XOR R </a:t>
            </a:r>
          </a:p>
          <a:p>
            <a:pPr eaLnBrk="1" hangingPunct="1">
              <a:buFont typeface="Wingdings" pitchFamily="2" charset="2"/>
              <a:buNone/>
            </a:pPr>
            <a:r>
              <a:rPr lang="en-US" altLang="en-US" sz="2600" i="1">
                <a:solidFill>
                  <a:schemeClr val="accent2"/>
                </a:solidFill>
                <a:ea typeface="ＭＳ Ｐゴシック" panose="020B0600070205080204" pitchFamily="34" charset="-128"/>
                <a:cs typeface="ＭＳ Ｐゴシック" panose="020B0600070205080204" pitchFamily="34" charset="-128"/>
              </a:rPr>
              <a:t>equivalently:</a:t>
            </a:r>
            <a:r>
              <a:rPr lang="en-US" altLang="en-US" sz="2600">
                <a:ea typeface="ＭＳ Ｐゴシック" panose="020B0600070205080204" pitchFamily="34" charset="-128"/>
                <a:cs typeface="ＭＳ Ｐゴシック" panose="020B0600070205080204" pitchFamily="34" charset="-128"/>
              </a:rPr>
              <a:t>  </a:t>
            </a:r>
          </a:p>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    if we divide D</a:t>
            </a:r>
            <a:r>
              <a:rPr lang="en-US" altLang="en-US" sz="2600" baseline="26000">
                <a:ea typeface="ＭＳ Ｐゴシック" panose="020B0600070205080204" pitchFamily="34" charset="-128"/>
                <a:cs typeface="ＭＳ Ｐゴシック" panose="020B0600070205080204" pitchFamily="34" charset="-128"/>
              </a:rPr>
              <a:t>.</a:t>
            </a:r>
            <a:r>
              <a:rPr lang="en-US" altLang="en-US" sz="2600">
                <a:ea typeface="ＭＳ Ｐゴシック" panose="020B0600070205080204" pitchFamily="34" charset="-128"/>
                <a:cs typeface="ＭＳ Ｐゴシック" panose="020B0600070205080204" pitchFamily="34" charset="-128"/>
              </a:rPr>
              <a:t>2</a:t>
            </a:r>
            <a:r>
              <a:rPr lang="en-US" altLang="en-US" sz="2600" baseline="30000">
                <a:ea typeface="ＭＳ Ｐゴシック" panose="020B0600070205080204" pitchFamily="34" charset="-128"/>
                <a:cs typeface="ＭＳ Ｐゴシック" panose="020B0600070205080204" pitchFamily="34" charset="-128"/>
              </a:rPr>
              <a:t>r</a:t>
            </a:r>
            <a:r>
              <a:rPr lang="en-US" altLang="en-US" sz="2600">
                <a:ea typeface="ＭＳ Ｐゴシック" panose="020B0600070205080204" pitchFamily="34" charset="-128"/>
                <a:cs typeface="ＭＳ Ｐゴシック" panose="020B0600070205080204" pitchFamily="34" charset="-128"/>
              </a:rPr>
              <a:t> by G, want remainder R</a:t>
            </a:r>
            <a:endParaRPr lang="en-US" altLang="en-US">
              <a:ea typeface="ＭＳ Ｐゴシック" panose="020B0600070205080204" pitchFamily="34" charset="-128"/>
              <a:cs typeface="ＭＳ Ｐゴシック" panose="020B0600070205080204" pitchFamily="34" charset="-128"/>
            </a:endParaRPr>
          </a:p>
        </p:txBody>
      </p:sp>
      <p:sp>
        <p:nvSpPr>
          <p:cNvPr id="40966" name="Text Box 5">
            <a:extLst>
              <a:ext uri="{FF2B5EF4-FFF2-40B4-BE49-F238E27FC236}">
                <a16:creationId xmlns:a16="http://schemas.microsoft.com/office/drawing/2014/main" id="{90948151-6B08-4847-AD6A-31C803067F30}"/>
              </a:ext>
            </a:extLst>
          </p:cNvPr>
          <p:cNvSpPr txBox="1">
            <a:spLocks noChangeArrowheads="1"/>
          </p:cNvSpPr>
          <p:nvPr/>
        </p:nvSpPr>
        <p:spPr bwMode="auto">
          <a:xfrm>
            <a:off x="1082675" y="5213350"/>
            <a:ext cx="3767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latin typeface="Comic Sans MS" panose="030F0902030302020204" pitchFamily="66" charset="0"/>
              </a:rPr>
              <a:t>R</a:t>
            </a:r>
            <a:r>
              <a:rPr lang="en-US" altLang="en-US" sz="1800">
                <a:latin typeface="Comic Sans MS" panose="030F0902030302020204" pitchFamily="66" charset="0"/>
              </a:rPr>
              <a:t> = remainder[           ]</a:t>
            </a:r>
          </a:p>
        </p:txBody>
      </p:sp>
      <p:sp>
        <p:nvSpPr>
          <p:cNvPr id="40967" name="Text Box 6">
            <a:extLst>
              <a:ext uri="{FF2B5EF4-FFF2-40B4-BE49-F238E27FC236}">
                <a16:creationId xmlns:a16="http://schemas.microsoft.com/office/drawing/2014/main" id="{D28BA81B-747A-4542-AAF3-75F73882EFEA}"/>
              </a:ext>
            </a:extLst>
          </p:cNvPr>
          <p:cNvSpPr txBox="1">
            <a:spLocks noChangeArrowheads="1"/>
          </p:cNvSpPr>
          <p:nvPr/>
        </p:nvSpPr>
        <p:spPr bwMode="auto">
          <a:xfrm>
            <a:off x="2497138" y="5053013"/>
            <a:ext cx="1336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a:latin typeface="Comic Sans MS" panose="030F0902030302020204" pitchFamily="66" charset="0"/>
              </a:rPr>
              <a:t>D</a:t>
            </a:r>
            <a:r>
              <a:rPr lang="en-US" altLang="en-US" baseline="26000">
                <a:latin typeface="Comic Sans MS" panose="030F0902030302020204" pitchFamily="66" charset="0"/>
              </a:rPr>
              <a:t>.</a:t>
            </a:r>
            <a:r>
              <a:rPr lang="en-US" altLang="en-US">
                <a:latin typeface="Comic Sans MS" panose="030F0902030302020204" pitchFamily="66" charset="0"/>
              </a:rPr>
              <a:t>2</a:t>
            </a:r>
            <a:r>
              <a:rPr lang="en-US" altLang="en-US" baseline="30000">
                <a:latin typeface="Comic Sans MS" panose="030F0902030302020204" pitchFamily="66" charset="0"/>
              </a:rPr>
              <a:t>r</a:t>
            </a:r>
          </a:p>
          <a:p>
            <a:pPr algn="ctr"/>
            <a:r>
              <a:rPr lang="en-US" altLang="en-US">
                <a:latin typeface="Comic Sans MS" panose="030F0902030302020204" pitchFamily="66" charset="0"/>
              </a:rPr>
              <a:t>G</a:t>
            </a:r>
            <a:endParaRPr lang="en-US" altLang="en-US">
              <a:latin typeface="Times New Roman" panose="02020603050405020304" pitchFamily="18" charset="0"/>
            </a:endParaRPr>
          </a:p>
        </p:txBody>
      </p:sp>
      <p:sp>
        <p:nvSpPr>
          <p:cNvPr id="40968" name="Line 7">
            <a:extLst>
              <a:ext uri="{FF2B5EF4-FFF2-40B4-BE49-F238E27FC236}">
                <a16:creationId xmlns:a16="http://schemas.microsoft.com/office/drawing/2014/main" id="{19BA42DA-EF24-8045-ACCD-91D97EB396B4}"/>
              </a:ext>
            </a:extLst>
          </p:cNvPr>
          <p:cNvSpPr>
            <a:spLocks noChangeShapeType="1"/>
          </p:cNvSpPr>
          <p:nvPr/>
        </p:nvSpPr>
        <p:spPr bwMode="auto">
          <a:xfrm>
            <a:off x="2840038" y="5468938"/>
            <a:ext cx="631825"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969" name="Rectangle 8">
            <a:extLst>
              <a:ext uri="{FF2B5EF4-FFF2-40B4-BE49-F238E27FC236}">
                <a16:creationId xmlns:a16="http://schemas.microsoft.com/office/drawing/2014/main" id="{310605CC-0319-6747-ACAB-C9DF201C5B73}"/>
              </a:ext>
            </a:extLst>
          </p:cNvPr>
          <p:cNvSpPr>
            <a:spLocks noChangeArrowheads="1"/>
          </p:cNvSpPr>
          <p:nvPr/>
        </p:nvSpPr>
        <p:spPr bwMode="auto">
          <a:xfrm>
            <a:off x="911225" y="4878388"/>
            <a:ext cx="3201988" cy="1190625"/>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Date Placeholder 3">
            <a:extLst>
              <a:ext uri="{FF2B5EF4-FFF2-40B4-BE49-F238E27FC236}">
                <a16:creationId xmlns:a16="http://schemas.microsoft.com/office/drawing/2014/main" id="{50568AB2-7A58-494B-8B04-474E5C4FD3F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ACD614F-9D9C-0B40-8BD6-DFB23CE7473D}"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43010" name="Slide Number Placeholder 5">
            <a:extLst>
              <a:ext uri="{FF2B5EF4-FFF2-40B4-BE49-F238E27FC236}">
                <a16:creationId xmlns:a16="http://schemas.microsoft.com/office/drawing/2014/main" id="{2C9DA0B7-792C-814F-A2B6-A9526E7D9E0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DC3221A-9038-6D42-807A-DE46B5434A1B}" type="slidenum">
              <a:rPr lang="en-US" altLang="en-US" sz="1200">
                <a:latin typeface="Garamond" panose="02020404030301010803" pitchFamily="18" charset="0"/>
              </a:rPr>
              <a:pPr eaLnBrk="1" hangingPunct="1"/>
              <a:t>17</a:t>
            </a:fld>
            <a:endParaRPr lang="en-US" altLang="en-US" sz="1200">
              <a:latin typeface="Garamond" panose="02020404030301010803" pitchFamily="18" charset="0"/>
            </a:endParaRPr>
          </a:p>
        </p:txBody>
      </p:sp>
      <p:sp>
        <p:nvSpPr>
          <p:cNvPr id="43011" name="Rectangle 2">
            <a:extLst>
              <a:ext uri="{FF2B5EF4-FFF2-40B4-BE49-F238E27FC236}">
                <a16:creationId xmlns:a16="http://schemas.microsoft.com/office/drawing/2014/main" id="{BF9DD704-B631-F24F-AF4D-E6D4D78EF4E9}"/>
              </a:ext>
            </a:extLst>
          </p:cNvPr>
          <p:cNvSpPr>
            <a:spLocks noGrp="1" noChangeArrowheads="1"/>
          </p:cNvSpPr>
          <p:nvPr>
            <p:ph type="title"/>
          </p:nvPr>
        </p:nvSpPr>
        <p:spPr>
          <a:xfrm>
            <a:off x="533400" y="300038"/>
            <a:ext cx="7772400" cy="806450"/>
          </a:xfrm>
        </p:spPr>
        <p:txBody>
          <a:bodyPr/>
          <a:lstStyle/>
          <a:p>
            <a:pPr eaLnBrk="1" hangingPunct="1"/>
            <a:r>
              <a:rPr lang="en-US" altLang="en-US" sz="3400">
                <a:ea typeface="ＭＳ Ｐゴシック" panose="020B0600070205080204" pitchFamily="34" charset="-128"/>
              </a:rPr>
              <a:t>Multiple Access Links and Protocols</a:t>
            </a:r>
            <a:endParaRPr lang="en-US" altLang="en-US">
              <a:ea typeface="ＭＳ Ｐゴシック" panose="020B0600070205080204" pitchFamily="34" charset="-128"/>
            </a:endParaRPr>
          </a:p>
        </p:txBody>
      </p:sp>
      <p:sp>
        <p:nvSpPr>
          <p:cNvPr id="43012" name="Rectangle 3">
            <a:extLst>
              <a:ext uri="{FF2B5EF4-FFF2-40B4-BE49-F238E27FC236}">
                <a16:creationId xmlns:a16="http://schemas.microsoft.com/office/drawing/2014/main" id="{12B219F0-29DD-9F4E-8E92-C5813F920294}"/>
              </a:ext>
            </a:extLst>
          </p:cNvPr>
          <p:cNvSpPr>
            <a:spLocks noGrp="1" noChangeArrowheads="1"/>
          </p:cNvSpPr>
          <p:nvPr>
            <p:ph type="body" idx="1"/>
          </p:nvPr>
        </p:nvSpPr>
        <p:spPr>
          <a:xfrm>
            <a:off x="533400" y="960438"/>
            <a:ext cx="7772400" cy="3292475"/>
          </a:xfrm>
        </p:spPr>
        <p:txBody>
          <a:bodyPr/>
          <a:lstStyle/>
          <a:p>
            <a:pPr eaLnBrk="1" hangingPunct="1">
              <a:buFont typeface="Wingdings" pitchFamily="2" charset="2"/>
              <a:buNone/>
            </a:pPr>
            <a:r>
              <a:rPr lang="en-US" altLang="en-US">
                <a:ea typeface="ＭＳ Ｐゴシック" panose="020B0600070205080204" pitchFamily="34" charset="-128"/>
                <a:cs typeface="ＭＳ Ｐゴシック" panose="020B0600070205080204" pitchFamily="34" charset="-128"/>
              </a:rPr>
              <a:t>Two types of </a:t>
            </a:r>
            <a:r>
              <a:rPr lang="ja-JP" altLang="en-US">
                <a:ea typeface="ＭＳ Ｐゴシック" panose="020B0600070205080204" pitchFamily="34" charset="-128"/>
                <a:cs typeface="ＭＳ Ｐゴシック" panose="020B0600070205080204" pitchFamily="34" charset="-128"/>
              </a:rPr>
              <a:t>“</a:t>
            </a:r>
            <a:r>
              <a:rPr lang="en-US" altLang="ja-JP">
                <a:ea typeface="ＭＳ Ｐゴシック" panose="020B0600070205080204" pitchFamily="34" charset="-128"/>
                <a:cs typeface="ＭＳ Ｐゴシック" panose="020B0600070205080204" pitchFamily="34" charset="-128"/>
              </a:rPr>
              <a:t>links</a:t>
            </a:r>
            <a:r>
              <a:rPr lang="ja-JP" altLang="en-US">
                <a:ea typeface="ＭＳ Ｐゴシック" panose="020B0600070205080204" pitchFamily="34" charset="-128"/>
                <a:cs typeface="ＭＳ Ｐゴシック" panose="020B0600070205080204" pitchFamily="34" charset="-128"/>
              </a:rPr>
              <a:t>”</a:t>
            </a:r>
            <a:r>
              <a:rPr lang="en-US" altLang="ja-JP">
                <a:ea typeface="ＭＳ Ｐゴシック" panose="020B0600070205080204" pitchFamily="34" charset="-128"/>
                <a:cs typeface="ＭＳ Ｐゴシック" panose="020B0600070205080204" pitchFamily="34" charset="-128"/>
              </a:rPr>
              <a:t>:</a:t>
            </a:r>
          </a:p>
          <a:p>
            <a:pPr eaLnBrk="1" hangingPunct="1"/>
            <a:r>
              <a:rPr lang="en-US" altLang="en-US" sz="2600">
                <a:ea typeface="ＭＳ Ｐゴシック" panose="020B0600070205080204" pitchFamily="34" charset="-128"/>
                <a:cs typeface="ＭＳ Ｐゴシック" panose="020B0600070205080204" pitchFamily="34" charset="-128"/>
              </a:rPr>
              <a:t>point-to-point</a:t>
            </a:r>
          </a:p>
          <a:p>
            <a:pPr lvl="1" eaLnBrk="1" hangingPunct="1"/>
            <a:r>
              <a:rPr lang="en-US" altLang="en-US" sz="2200">
                <a:ea typeface="ＭＳ Ｐゴシック" panose="020B0600070205080204" pitchFamily="34" charset="-128"/>
              </a:rPr>
              <a:t>PPP for dial-up access</a:t>
            </a:r>
          </a:p>
          <a:p>
            <a:pPr lvl="1" eaLnBrk="1" hangingPunct="1"/>
            <a:r>
              <a:rPr lang="en-US" altLang="en-US" sz="2200">
                <a:ea typeface="ＭＳ Ｐゴシック" panose="020B0600070205080204" pitchFamily="34" charset="-128"/>
              </a:rPr>
              <a:t>point-to-point link between Ethernet switch and host</a:t>
            </a:r>
          </a:p>
          <a:p>
            <a:pPr eaLnBrk="1" hangingPunct="1"/>
            <a:r>
              <a:rPr lang="en-US" altLang="en-US" sz="2600">
                <a:solidFill>
                  <a:schemeClr val="tx2"/>
                </a:solidFill>
                <a:ea typeface="ＭＳ Ｐゴシック" panose="020B0600070205080204" pitchFamily="34" charset="-128"/>
                <a:cs typeface="ＭＳ Ｐゴシック" panose="020B0600070205080204" pitchFamily="34" charset="-128"/>
              </a:rPr>
              <a:t>broadcast</a:t>
            </a:r>
            <a:r>
              <a:rPr lang="en-US" altLang="en-US" sz="2600">
                <a:ea typeface="ＭＳ Ｐゴシック" panose="020B0600070205080204" pitchFamily="34" charset="-128"/>
                <a:cs typeface="ＭＳ Ｐゴシック" panose="020B0600070205080204" pitchFamily="34" charset="-128"/>
              </a:rPr>
              <a:t> (shared wire or medium)</a:t>
            </a:r>
          </a:p>
          <a:p>
            <a:pPr lvl="1" eaLnBrk="1" hangingPunct="1"/>
            <a:r>
              <a:rPr lang="en-US" altLang="en-US" sz="2200">
                <a:ea typeface="ＭＳ Ｐゴシック" panose="020B0600070205080204" pitchFamily="34" charset="-128"/>
              </a:rPr>
              <a:t>old-fashioned Ethernet</a:t>
            </a:r>
          </a:p>
          <a:p>
            <a:pPr lvl="1" eaLnBrk="1" hangingPunct="1"/>
            <a:r>
              <a:rPr lang="en-US" altLang="en-US" sz="2200">
                <a:ea typeface="ＭＳ Ｐゴシック" panose="020B0600070205080204" pitchFamily="34" charset="-128"/>
              </a:rPr>
              <a:t>802.11 wireless LAN</a:t>
            </a:r>
          </a:p>
          <a:p>
            <a:pPr eaLnBrk="1" hangingPunct="1"/>
            <a:endParaRPr lang="en-US" altLang="en-US" sz="2600">
              <a:ea typeface="ＭＳ Ｐゴシック" panose="020B0600070205080204" pitchFamily="34" charset="-128"/>
              <a:cs typeface="ＭＳ Ｐゴシック" panose="020B0600070205080204" pitchFamily="34" charset="-128"/>
            </a:endParaRPr>
          </a:p>
          <a:p>
            <a:pPr eaLnBrk="1" hangingPunct="1"/>
            <a:endParaRPr lang="en-US" altLang="en-US" sz="2600">
              <a:ea typeface="ＭＳ Ｐゴシック" panose="020B0600070205080204" pitchFamily="34" charset="-128"/>
              <a:cs typeface="ＭＳ Ｐゴシック" panose="020B0600070205080204" pitchFamily="34" charset="-128"/>
            </a:endParaRPr>
          </a:p>
          <a:p>
            <a:pPr eaLnBrk="1" hangingPunct="1"/>
            <a:endParaRPr lang="en-US" altLang="en-US" sz="2600">
              <a:ea typeface="ＭＳ Ｐゴシック" panose="020B0600070205080204" pitchFamily="34" charset="-128"/>
              <a:cs typeface="ＭＳ Ｐゴシック" panose="020B0600070205080204" pitchFamily="34" charset="-128"/>
            </a:endParaRPr>
          </a:p>
          <a:p>
            <a:pPr eaLnBrk="1" hangingPunct="1"/>
            <a:endParaRPr lang="en-US" altLang="en-US" sz="2600">
              <a:ea typeface="ＭＳ Ｐゴシック" panose="020B0600070205080204" pitchFamily="34" charset="-128"/>
              <a:cs typeface="ＭＳ Ｐゴシック" panose="020B0600070205080204" pitchFamily="34" charset="-128"/>
            </a:endParaRPr>
          </a:p>
        </p:txBody>
      </p:sp>
      <p:sp>
        <p:nvSpPr>
          <p:cNvPr id="43013" name="Text Box 4">
            <a:extLst>
              <a:ext uri="{FF2B5EF4-FFF2-40B4-BE49-F238E27FC236}">
                <a16:creationId xmlns:a16="http://schemas.microsoft.com/office/drawing/2014/main" id="{9300DAA0-CF48-B64D-9A88-39F83890ABCB}"/>
              </a:ext>
            </a:extLst>
          </p:cNvPr>
          <p:cNvSpPr txBox="1">
            <a:spLocks noChangeArrowheads="1"/>
          </p:cNvSpPr>
          <p:nvPr/>
        </p:nvSpPr>
        <p:spPr bwMode="auto">
          <a:xfrm>
            <a:off x="860425" y="5546725"/>
            <a:ext cx="16573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latin typeface="Comic Sans MS" panose="030F0902030302020204" pitchFamily="66" charset="0"/>
              </a:rPr>
              <a:t>shared wire (e.g., </a:t>
            </a:r>
          </a:p>
          <a:p>
            <a:pPr algn="ctr"/>
            <a:r>
              <a:rPr lang="en-US" altLang="en-US" sz="1400">
                <a:latin typeface="Comic Sans MS" panose="030F0902030302020204" pitchFamily="66" charset="0"/>
              </a:rPr>
              <a:t>cabled Ethernet)</a:t>
            </a:r>
          </a:p>
        </p:txBody>
      </p:sp>
      <p:sp>
        <p:nvSpPr>
          <p:cNvPr id="43014" name="Text Box 5">
            <a:extLst>
              <a:ext uri="{FF2B5EF4-FFF2-40B4-BE49-F238E27FC236}">
                <a16:creationId xmlns:a16="http://schemas.microsoft.com/office/drawing/2014/main" id="{19EB0BC7-1624-4340-B781-EDED34B4BA93}"/>
              </a:ext>
            </a:extLst>
          </p:cNvPr>
          <p:cNvSpPr txBox="1">
            <a:spLocks noChangeArrowheads="1"/>
          </p:cNvSpPr>
          <p:nvPr/>
        </p:nvSpPr>
        <p:spPr bwMode="auto">
          <a:xfrm>
            <a:off x="2817813" y="5561013"/>
            <a:ext cx="171767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latin typeface="Comic Sans MS" panose="030F0902030302020204" pitchFamily="66" charset="0"/>
              </a:rPr>
              <a:t>shared RF</a:t>
            </a:r>
          </a:p>
          <a:p>
            <a:pPr algn="ctr"/>
            <a:r>
              <a:rPr lang="en-US" altLang="en-US" sz="1400">
                <a:latin typeface="Comic Sans MS" panose="030F0902030302020204" pitchFamily="66" charset="0"/>
              </a:rPr>
              <a:t> (e.g., 802.11 WiFi)</a:t>
            </a:r>
          </a:p>
        </p:txBody>
      </p:sp>
      <p:sp>
        <p:nvSpPr>
          <p:cNvPr id="43015" name="Text Box 6">
            <a:extLst>
              <a:ext uri="{FF2B5EF4-FFF2-40B4-BE49-F238E27FC236}">
                <a16:creationId xmlns:a16="http://schemas.microsoft.com/office/drawing/2014/main" id="{8DCCCB3D-0F1C-7742-9C19-E11B2FD6C3FA}"/>
              </a:ext>
            </a:extLst>
          </p:cNvPr>
          <p:cNvSpPr txBox="1">
            <a:spLocks noChangeArrowheads="1"/>
          </p:cNvSpPr>
          <p:nvPr/>
        </p:nvSpPr>
        <p:spPr bwMode="auto">
          <a:xfrm>
            <a:off x="5003800" y="5621338"/>
            <a:ext cx="10541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latin typeface="Comic Sans MS" panose="030F0902030302020204" pitchFamily="66" charset="0"/>
              </a:rPr>
              <a:t>shared RF</a:t>
            </a:r>
          </a:p>
          <a:p>
            <a:pPr algn="ctr"/>
            <a:r>
              <a:rPr lang="en-US" altLang="en-US" sz="1400">
                <a:latin typeface="Comic Sans MS" panose="030F0902030302020204" pitchFamily="66" charset="0"/>
              </a:rPr>
              <a:t>(satellite) </a:t>
            </a:r>
          </a:p>
        </p:txBody>
      </p:sp>
      <p:sp>
        <p:nvSpPr>
          <p:cNvPr id="43016" name="Text Box 7">
            <a:extLst>
              <a:ext uri="{FF2B5EF4-FFF2-40B4-BE49-F238E27FC236}">
                <a16:creationId xmlns:a16="http://schemas.microsoft.com/office/drawing/2014/main" id="{F057FB2F-03BF-9648-8217-54390F67A465}"/>
              </a:ext>
            </a:extLst>
          </p:cNvPr>
          <p:cNvSpPr txBox="1">
            <a:spLocks noChangeArrowheads="1"/>
          </p:cNvSpPr>
          <p:nvPr/>
        </p:nvSpPr>
        <p:spPr bwMode="auto">
          <a:xfrm>
            <a:off x="6454775" y="5330825"/>
            <a:ext cx="20828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1400">
                <a:latin typeface="Comic Sans MS" panose="030F0902030302020204" pitchFamily="66" charset="0"/>
              </a:rPr>
              <a:t>humans at a</a:t>
            </a:r>
          </a:p>
          <a:p>
            <a:pPr algn="ctr"/>
            <a:r>
              <a:rPr lang="en-US" altLang="en-US" sz="1400">
                <a:latin typeface="Comic Sans MS" panose="030F0902030302020204" pitchFamily="66" charset="0"/>
              </a:rPr>
              <a:t>cocktail party </a:t>
            </a:r>
          </a:p>
          <a:p>
            <a:pPr algn="ctr"/>
            <a:r>
              <a:rPr lang="en-US" altLang="en-US" sz="1400">
                <a:latin typeface="Comic Sans MS" panose="030F0902030302020204" pitchFamily="66" charset="0"/>
              </a:rPr>
              <a:t>(shared air, acoustical)</a:t>
            </a:r>
          </a:p>
        </p:txBody>
      </p:sp>
      <p:graphicFrame>
        <p:nvGraphicFramePr>
          <p:cNvPr id="43017" name="Object 2">
            <a:extLst>
              <a:ext uri="{FF2B5EF4-FFF2-40B4-BE49-F238E27FC236}">
                <a16:creationId xmlns:a16="http://schemas.microsoft.com/office/drawing/2014/main" id="{BB4C9405-7262-9D4C-BCE3-3FAC520D15FC}"/>
              </a:ext>
            </a:extLst>
          </p:cNvPr>
          <p:cNvGraphicFramePr>
            <a:graphicFrameLocks noGrp="1" noChangeAspect="1"/>
          </p:cNvGraphicFramePr>
          <p:nvPr>
            <p:ph idx="1"/>
          </p:nvPr>
        </p:nvGraphicFramePr>
        <p:xfrm>
          <a:off x="887413" y="4884738"/>
          <a:ext cx="465137" cy="357187"/>
        </p:xfrm>
        <a:graphic>
          <a:graphicData uri="http://schemas.openxmlformats.org/presentationml/2006/ole">
            <mc:AlternateContent xmlns:mc="http://schemas.openxmlformats.org/markup-compatibility/2006">
              <mc:Choice xmlns:v="urn:schemas-microsoft-com:vml" Requires="v">
                <p:oleObj name="Clip" r:id="rId3" imgW="17462500" imgH="14478000" progId="MS_ClipArt_Gallery.2">
                  <p:embed/>
                </p:oleObj>
              </mc:Choice>
              <mc:Fallback>
                <p:oleObj name="Clip" r:id="rId3" imgW="17462500" imgH="14478000" progId="MS_ClipArt_Gallery.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7413" y="4884738"/>
                        <a:ext cx="465137" cy="357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18" name="Object 3">
            <a:extLst>
              <a:ext uri="{FF2B5EF4-FFF2-40B4-BE49-F238E27FC236}">
                <a16:creationId xmlns:a16="http://schemas.microsoft.com/office/drawing/2014/main" id="{F73128DB-B384-454D-86B8-73AB1E8BF428}"/>
              </a:ext>
            </a:extLst>
          </p:cNvPr>
          <p:cNvGraphicFramePr>
            <a:graphicFrameLocks noChangeAspect="1"/>
          </p:cNvGraphicFramePr>
          <p:nvPr/>
        </p:nvGraphicFramePr>
        <p:xfrm>
          <a:off x="1092200" y="4594225"/>
          <a:ext cx="439738" cy="366713"/>
        </p:xfrm>
        <a:graphic>
          <a:graphicData uri="http://schemas.openxmlformats.org/presentationml/2006/ole">
            <mc:AlternateContent xmlns:mc="http://schemas.openxmlformats.org/markup-compatibility/2006">
              <mc:Choice xmlns:v="urn:schemas-microsoft-com:vml" Requires="v">
                <p:oleObj name="Clip" r:id="rId5" imgW="17462500" imgH="14478000" progId="MS_ClipArt_Gallery.2">
                  <p:embed/>
                </p:oleObj>
              </mc:Choice>
              <mc:Fallback>
                <p:oleObj name="Clip" r:id="rId5" imgW="17462500" imgH="14478000" progId="MS_ClipArt_Gallery.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2200" y="4594225"/>
                        <a:ext cx="439738"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19" name="Object 4">
            <a:extLst>
              <a:ext uri="{FF2B5EF4-FFF2-40B4-BE49-F238E27FC236}">
                <a16:creationId xmlns:a16="http://schemas.microsoft.com/office/drawing/2014/main" id="{1E9D1C1E-9DE7-154C-86EF-7AB7E0316980}"/>
              </a:ext>
            </a:extLst>
          </p:cNvPr>
          <p:cNvGraphicFramePr>
            <a:graphicFrameLocks noChangeAspect="1"/>
          </p:cNvGraphicFramePr>
          <p:nvPr/>
        </p:nvGraphicFramePr>
        <p:xfrm>
          <a:off x="1925638" y="4489450"/>
          <a:ext cx="439737" cy="366713"/>
        </p:xfrm>
        <a:graphic>
          <a:graphicData uri="http://schemas.openxmlformats.org/presentationml/2006/ole">
            <mc:AlternateContent xmlns:mc="http://schemas.openxmlformats.org/markup-compatibility/2006">
              <mc:Choice xmlns:v="urn:schemas-microsoft-com:vml" Requires="v">
                <p:oleObj name="Clip" r:id="rId6" imgW="17462500" imgH="14478000" progId="MS_ClipArt_Gallery.2">
                  <p:embed/>
                </p:oleObj>
              </mc:Choice>
              <mc:Fallback>
                <p:oleObj name="Clip" r:id="rId6" imgW="17462500" imgH="1447800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5638" y="4489450"/>
                        <a:ext cx="439737"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20" name="Object 5">
            <a:extLst>
              <a:ext uri="{FF2B5EF4-FFF2-40B4-BE49-F238E27FC236}">
                <a16:creationId xmlns:a16="http://schemas.microsoft.com/office/drawing/2014/main" id="{C3B894C9-56D8-ED40-94A3-09A0F1CAF106}"/>
              </a:ext>
            </a:extLst>
          </p:cNvPr>
          <p:cNvGraphicFramePr>
            <a:graphicFrameLocks noChangeAspect="1"/>
          </p:cNvGraphicFramePr>
          <p:nvPr/>
        </p:nvGraphicFramePr>
        <p:xfrm>
          <a:off x="1746250" y="4959350"/>
          <a:ext cx="439738" cy="366713"/>
        </p:xfrm>
        <a:graphic>
          <a:graphicData uri="http://schemas.openxmlformats.org/presentationml/2006/ole">
            <mc:AlternateContent xmlns:mc="http://schemas.openxmlformats.org/markup-compatibility/2006">
              <mc:Choice xmlns:v="urn:schemas-microsoft-com:vml" Requires="v">
                <p:oleObj name="Clip" r:id="rId7" imgW="17462500" imgH="14478000" progId="MS_ClipArt_Gallery.2">
                  <p:embed/>
                </p:oleObj>
              </mc:Choice>
              <mc:Fallback>
                <p:oleObj name="Clip" r:id="rId7" imgW="17462500" imgH="1447800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50" y="4959350"/>
                        <a:ext cx="439738"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nvGrpSpPr>
          <p:cNvPr id="43021" name="Group 12">
            <a:extLst>
              <a:ext uri="{FF2B5EF4-FFF2-40B4-BE49-F238E27FC236}">
                <a16:creationId xmlns:a16="http://schemas.microsoft.com/office/drawing/2014/main" id="{4753A3A8-9813-204B-805E-8F0B942F116D}"/>
              </a:ext>
            </a:extLst>
          </p:cNvPr>
          <p:cNvGrpSpPr>
            <a:grpSpLocks/>
          </p:cNvGrpSpPr>
          <p:nvPr/>
        </p:nvGrpSpPr>
        <p:grpSpPr bwMode="auto">
          <a:xfrm>
            <a:off x="3930650" y="4902200"/>
            <a:ext cx="273050" cy="341313"/>
            <a:chOff x="2870" y="1518"/>
            <a:chExt cx="292" cy="320"/>
          </a:xfrm>
        </p:grpSpPr>
        <p:graphicFrame>
          <p:nvGraphicFramePr>
            <p:cNvPr id="43107" name="Object 15">
              <a:extLst>
                <a:ext uri="{FF2B5EF4-FFF2-40B4-BE49-F238E27FC236}">
                  <a16:creationId xmlns:a16="http://schemas.microsoft.com/office/drawing/2014/main" id="{A533C97C-D001-044A-AD35-0ED4D46441C9}"/>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8" imgW="11137900" imgH="11315700" progId="MS_ClipArt_Gallery.2">
                    <p:embed/>
                  </p:oleObj>
                </mc:Choice>
                <mc:Fallback>
                  <p:oleObj name="Clip" r:id="rId8" imgW="11137900" imgH="11315700" progId="MS_ClipArt_Gallery.2">
                    <p:embed/>
                    <p:pic>
                      <p:nvPicPr>
                        <p:cNvPr id="0" name="Object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108" name="Object 16">
              <a:extLst>
                <a:ext uri="{FF2B5EF4-FFF2-40B4-BE49-F238E27FC236}">
                  <a16:creationId xmlns:a16="http://schemas.microsoft.com/office/drawing/2014/main" id="{71710F06-EBB0-9044-9B9A-791B320BD847}"/>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10" imgW="17005300" imgH="16078200" progId="MS_ClipArt_Gallery.2">
                    <p:embed/>
                  </p:oleObj>
                </mc:Choice>
                <mc:Fallback>
                  <p:oleObj name="Clip" r:id="rId10" imgW="17005300" imgH="16078200" progId="MS_ClipArt_Gallery.2">
                    <p:embed/>
                    <p:pic>
                      <p:nvPicPr>
                        <p:cNvPr id="0"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43022" name="Group 15">
            <a:extLst>
              <a:ext uri="{FF2B5EF4-FFF2-40B4-BE49-F238E27FC236}">
                <a16:creationId xmlns:a16="http://schemas.microsoft.com/office/drawing/2014/main" id="{FE61D8CE-DAA9-1C48-8912-1A7FD4A5C80B}"/>
              </a:ext>
            </a:extLst>
          </p:cNvPr>
          <p:cNvGrpSpPr>
            <a:grpSpLocks/>
          </p:cNvGrpSpPr>
          <p:nvPr/>
        </p:nvGrpSpPr>
        <p:grpSpPr bwMode="auto">
          <a:xfrm>
            <a:off x="3673475" y="5238750"/>
            <a:ext cx="349250" cy="322263"/>
            <a:chOff x="2870" y="1518"/>
            <a:chExt cx="292" cy="320"/>
          </a:xfrm>
        </p:grpSpPr>
        <p:graphicFrame>
          <p:nvGraphicFramePr>
            <p:cNvPr id="43105" name="Object 13">
              <a:extLst>
                <a:ext uri="{FF2B5EF4-FFF2-40B4-BE49-F238E27FC236}">
                  <a16:creationId xmlns:a16="http://schemas.microsoft.com/office/drawing/2014/main" id="{BF690379-B1BC-D242-9E49-722040970211}"/>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2" imgW="11137900" imgH="11315700" progId="MS_ClipArt_Gallery.2">
                    <p:embed/>
                  </p:oleObj>
                </mc:Choice>
                <mc:Fallback>
                  <p:oleObj name="Clip" r:id="rId12" imgW="11137900" imgH="11315700" progId="MS_ClipArt_Gallery.2">
                    <p:embed/>
                    <p:pic>
                      <p:nvPicPr>
                        <p:cNvPr id="0"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106" name="Object 14">
              <a:extLst>
                <a:ext uri="{FF2B5EF4-FFF2-40B4-BE49-F238E27FC236}">
                  <a16:creationId xmlns:a16="http://schemas.microsoft.com/office/drawing/2014/main" id="{0DABA87C-D324-BE4A-A005-23F74010236B}"/>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13" imgW="17005300" imgH="16078200" progId="MS_ClipArt_Gallery.2">
                    <p:embed/>
                  </p:oleObj>
                </mc:Choice>
                <mc:Fallback>
                  <p:oleObj name="Clip" r:id="rId13" imgW="17005300" imgH="16078200" progId="MS_ClipArt_Gallery.2">
                    <p:embed/>
                    <p:pic>
                      <p:nvPicPr>
                        <p:cNvPr id="0"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sp>
        <p:nvSpPr>
          <p:cNvPr id="43023" name="Line 18">
            <a:extLst>
              <a:ext uri="{FF2B5EF4-FFF2-40B4-BE49-F238E27FC236}">
                <a16:creationId xmlns:a16="http://schemas.microsoft.com/office/drawing/2014/main" id="{9C65A29D-627B-624C-B4AA-2F68016C2244}"/>
              </a:ext>
            </a:extLst>
          </p:cNvPr>
          <p:cNvSpPr>
            <a:spLocks noChangeShapeType="1"/>
          </p:cNvSpPr>
          <p:nvPr/>
        </p:nvSpPr>
        <p:spPr bwMode="auto">
          <a:xfrm flipH="1">
            <a:off x="1498600" y="4330700"/>
            <a:ext cx="466725" cy="890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4" name="Line 19">
            <a:extLst>
              <a:ext uri="{FF2B5EF4-FFF2-40B4-BE49-F238E27FC236}">
                <a16:creationId xmlns:a16="http://schemas.microsoft.com/office/drawing/2014/main" id="{91026EA0-39D7-D745-95CA-306C894E70A4}"/>
              </a:ext>
            </a:extLst>
          </p:cNvPr>
          <p:cNvSpPr>
            <a:spLocks noChangeShapeType="1"/>
          </p:cNvSpPr>
          <p:nvPr/>
        </p:nvSpPr>
        <p:spPr bwMode="auto">
          <a:xfrm>
            <a:off x="1481138" y="4802188"/>
            <a:ext cx="242887"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5" name="Line 20">
            <a:extLst>
              <a:ext uri="{FF2B5EF4-FFF2-40B4-BE49-F238E27FC236}">
                <a16:creationId xmlns:a16="http://schemas.microsoft.com/office/drawing/2014/main" id="{3267E554-5BF1-4A48-948D-27E378FC9627}"/>
              </a:ext>
            </a:extLst>
          </p:cNvPr>
          <p:cNvSpPr>
            <a:spLocks noChangeShapeType="1"/>
          </p:cNvSpPr>
          <p:nvPr/>
        </p:nvSpPr>
        <p:spPr bwMode="auto">
          <a:xfrm>
            <a:off x="1346200" y="5138738"/>
            <a:ext cx="19050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26" name="Line 21">
            <a:extLst>
              <a:ext uri="{FF2B5EF4-FFF2-40B4-BE49-F238E27FC236}">
                <a16:creationId xmlns:a16="http://schemas.microsoft.com/office/drawing/2014/main" id="{AEB97597-857E-1E47-8F42-7F860843CC2C}"/>
              </a:ext>
            </a:extLst>
          </p:cNvPr>
          <p:cNvSpPr>
            <a:spLocks noChangeShapeType="1"/>
          </p:cNvSpPr>
          <p:nvPr/>
        </p:nvSpPr>
        <p:spPr bwMode="auto">
          <a:xfrm flipV="1">
            <a:off x="1790700" y="4662488"/>
            <a:ext cx="177800" cy="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43027" name="Group 22">
            <a:extLst>
              <a:ext uri="{FF2B5EF4-FFF2-40B4-BE49-F238E27FC236}">
                <a16:creationId xmlns:a16="http://schemas.microsoft.com/office/drawing/2014/main" id="{8C481C4A-7E3D-4343-89CA-112C9C73EA08}"/>
              </a:ext>
            </a:extLst>
          </p:cNvPr>
          <p:cNvGrpSpPr>
            <a:grpSpLocks/>
          </p:cNvGrpSpPr>
          <p:nvPr/>
        </p:nvGrpSpPr>
        <p:grpSpPr bwMode="auto">
          <a:xfrm>
            <a:off x="3552825" y="4691063"/>
            <a:ext cx="290513" cy="404812"/>
            <a:chOff x="2556" y="2689"/>
            <a:chExt cx="183" cy="255"/>
          </a:xfrm>
        </p:grpSpPr>
        <p:pic>
          <p:nvPicPr>
            <p:cNvPr id="43088" name="Picture 23" descr="31u_bnrz[1]">
              <a:extLst>
                <a:ext uri="{FF2B5EF4-FFF2-40B4-BE49-F238E27FC236}">
                  <a16:creationId xmlns:a16="http://schemas.microsoft.com/office/drawing/2014/main" id="{EA5229C3-2FA5-B249-BCA5-F3879F50275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09" y="2770"/>
              <a:ext cx="12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89" name="Freeform 24">
              <a:extLst>
                <a:ext uri="{FF2B5EF4-FFF2-40B4-BE49-F238E27FC236}">
                  <a16:creationId xmlns:a16="http://schemas.microsoft.com/office/drawing/2014/main" id="{27D4F2A2-ED4B-6243-A783-0CEBE792AFF1}"/>
                </a:ext>
              </a:extLst>
            </p:cNvPr>
            <p:cNvSpPr>
              <a:spLocks/>
            </p:cNvSpPr>
            <p:nvPr/>
          </p:nvSpPr>
          <p:spPr bwMode="auto">
            <a:xfrm>
              <a:off x="2605" y="2702"/>
              <a:ext cx="33" cy="39"/>
            </a:xfrm>
            <a:custGeom>
              <a:avLst/>
              <a:gdLst>
                <a:gd name="T0" fmla="*/ 0 w 199"/>
                <a:gd name="T1" fmla="*/ 0 h 232"/>
                <a:gd name="T2" fmla="*/ 0 w 199"/>
                <a:gd name="T3" fmla="*/ 0 h 232"/>
                <a:gd name="T4" fmla="*/ 0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0 h 232"/>
                <a:gd name="T24" fmla="*/ 0 w 199"/>
                <a:gd name="T25" fmla="*/ 0 h 232"/>
                <a:gd name="T26" fmla="*/ 0 w 199"/>
                <a:gd name="T27" fmla="*/ 0 h 232"/>
                <a:gd name="T28" fmla="*/ 0 w 199"/>
                <a:gd name="T29" fmla="*/ 0 h 232"/>
                <a:gd name="T30" fmla="*/ 0 w 199"/>
                <a:gd name="T31" fmla="*/ 0 h 232"/>
                <a:gd name="T32" fmla="*/ 0 w 199"/>
                <a:gd name="T33" fmla="*/ 0 h 232"/>
                <a:gd name="T34" fmla="*/ 0 w 199"/>
                <a:gd name="T35" fmla="*/ 0 h 232"/>
                <a:gd name="T36" fmla="*/ 0 w 199"/>
                <a:gd name="T37" fmla="*/ 0 h 232"/>
                <a:gd name="T38" fmla="*/ 0 w 199"/>
                <a:gd name="T39" fmla="*/ 0 h 232"/>
                <a:gd name="T40" fmla="*/ 0 w 199"/>
                <a:gd name="T41" fmla="*/ 0 h 232"/>
                <a:gd name="T42" fmla="*/ 0 w 199"/>
                <a:gd name="T43" fmla="*/ 0 h 232"/>
                <a:gd name="T44" fmla="*/ 0 w 199"/>
                <a:gd name="T45" fmla="*/ 0 h 232"/>
                <a:gd name="T46" fmla="*/ 0 w 199"/>
                <a:gd name="T47" fmla="*/ 0 h 232"/>
                <a:gd name="T48" fmla="*/ 0 w 199"/>
                <a:gd name="T49" fmla="*/ 0 h 232"/>
                <a:gd name="T50" fmla="*/ 0 w 199"/>
                <a:gd name="T51" fmla="*/ 0 h 232"/>
                <a:gd name="T52" fmla="*/ 0 w 199"/>
                <a:gd name="T53" fmla="*/ 0 h 232"/>
                <a:gd name="T54" fmla="*/ 0 w 199"/>
                <a:gd name="T55" fmla="*/ 0 h 232"/>
                <a:gd name="T56" fmla="*/ 0 w 199"/>
                <a:gd name="T57" fmla="*/ 0 h 232"/>
                <a:gd name="T58" fmla="*/ 0 w 199"/>
                <a:gd name="T59" fmla="*/ 0 h 232"/>
                <a:gd name="T60" fmla="*/ 0 w 199"/>
                <a:gd name="T61" fmla="*/ 0 h 232"/>
                <a:gd name="T62" fmla="*/ 0 w 199"/>
                <a:gd name="T63" fmla="*/ 0 h 232"/>
                <a:gd name="T64" fmla="*/ 0 w 199"/>
                <a:gd name="T65" fmla="*/ 0 h 232"/>
                <a:gd name="T66" fmla="*/ 0 w 199"/>
                <a:gd name="T67" fmla="*/ 0 h 232"/>
                <a:gd name="T68" fmla="*/ 0 w 199"/>
                <a:gd name="T69" fmla="*/ 0 h 232"/>
                <a:gd name="T70" fmla="*/ 0 w 199"/>
                <a:gd name="T71" fmla="*/ 0 h 232"/>
                <a:gd name="T72" fmla="*/ 0 w 199"/>
                <a:gd name="T73" fmla="*/ 0 h 232"/>
                <a:gd name="T74" fmla="*/ 0 w 199"/>
                <a:gd name="T75" fmla="*/ 0 h 232"/>
                <a:gd name="T76" fmla="*/ 0 w 199"/>
                <a:gd name="T77" fmla="*/ 0 h 232"/>
                <a:gd name="T78" fmla="*/ 0 w 199"/>
                <a:gd name="T79" fmla="*/ 0 h 232"/>
                <a:gd name="T80" fmla="*/ 0 w 199"/>
                <a:gd name="T81" fmla="*/ 0 h 232"/>
                <a:gd name="T82" fmla="*/ 0 w 199"/>
                <a:gd name="T83" fmla="*/ 0 h 232"/>
                <a:gd name="T84" fmla="*/ 0 w 199"/>
                <a:gd name="T85" fmla="*/ 0 h 232"/>
                <a:gd name="T86" fmla="*/ 0 w 199"/>
                <a:gd name="T87" fmla="*/ 0 h 232"/>
                <a:gd name="T88" fmla="*/ 0 w 199"/>
                <a:gd name="T89" fmla="*/ 0 h 232"/>
                <a:gd name="T90" fmla="*/ 0 w 199"/>
                <a:gd name="T91" fmla="*/ 0 h 232"/>
                <a:gd name="T92" fmla="*/ 0 w 199"/>
                <a:gd name="T93" fmla="*/ 0 h 232"/>
                <a:gd name="T94" fmla="*/ 0 w 199"/>
                <a:gd name="T95" fmla="*/ 0 h 232"/>
                <a:gd name="T96" fmla="*/ 0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0" name="Freeform 25">
              <a:extLst>
                <a:ext uri="{FF2B5EF4-FFF2-40B4-BE49-F238E27FC236}">
                  <a16:creationId xmlns:a16="http://schemas.microsoft.com/office/drawing/2014/main" id="{F0F18BD9-307C-DA41-A2E4-B5CAB680298A}"/>
                </a:ext>
              </a:extLst>
            </p:cNvPr>
            <p:cNvSpPr>
              <a:spLocks/>
            </p:cNvSpPr>
            <p:nvPr/>
          </p:nvSpPr>
          <p:spPr bwMode="auto">
            <a:xfrm>
              <a:off x="2661" y="2701"/>
              <a:ext cx="22" cy="30"/>
            </a:xfrm>
            <a:custGeom>
              <a:avLst/>
              <a:gdLst>
                <a:gd name="T0" fmla="*/ 0 w 128"/>
                <a:gd name="T1" fmla="*/ 0 h 180"/>
                <a:gd name="T2" fmla="*/ 0 w 128"/>
                <a:gd name="T3" fmla="*/ 0 h 180"/>
                <a:gd name="T4" fmla="*/ 0 w 128"/>
                <a:gd name="T5" fmla="*/ 0 h 180"/>
                <a:gd name="T6" fmla="*/ 0 w 128"/>
                <a:gd name="T7" fmla="*/ 0 h 180"/>
                <a:gd name="T8" fmla="*/ 0 w 128"/>
                <a:gd name="T9" fmla="*/ 0 h 180"/>
                <a:gd name="T10" fmla="*/ 0 w 128"/>
                <a:gd name="T11" fmla="*/ 0 h 180"/>
                <a:gd name="T12" fmla="*/ 0 w 128"/>
                <a:gd name="T13" fmla="*/ 0 h 180"/>
                <a:gd name="T14" fmla="*/ 0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0 w 128"/>
                <a:gd name="T29" fmla="*/ 0 h 180"/>
                <a:gd name="T30" fmla="*/ 0 w 128"/>
                <a:gd name="T31" fmla="*/ 0 h 180"/>
                <a:gd name="T32" fmla="*/ 0 w 128"/>
                <a:gd name="T33" fmla="*/ 0 h 180"/>
                <a:gd name="T34" fmla="*/ 0 w 128"/>
                <a:gd name="T35" fmla="*/ 0 h 180"/>
                <a:gd name="T36" fmla="*/ 0 w 128"/>
                <a:gd name="T37" fmla="*/ 0 h 180"/>
                <a:gd name="T38" fmla="*/ 0 w 128"/>
                <a:gd name="T39" fmla="*/ 0 h 180"/>
                <a:gd name="T40" fmla="*/ 0 w 128"/>
                <a:gd name="T41" fmla="*/ 0 h 180"/>
                <a:gd name="T42" fmla="*/ 0 w 128"/>
                <a:gd name="T43" fmla="*/ 0 h 180"/>
                <a:gd name="T44" fmla="*/ 0 w 128"/>
                <a:gd name="T45" fmla="*/ 0 h 180"/>
                <a:gd name="T46" fmla="*/ 0 w 128"/>
                <a:gd name="T47" fmla="*/ 0 h 180"/>
                <a:gd name="T48" fmla="*/ 0 w 128"/>
                <a:gd name="T49" fmla="*/ 0 h 180"/>
                <a:gd name="T50" fmla="*/ 0 w 128"/>
                <a:gd name="T51" fmla="*/ 0 h 180"/>
                <a:gd name="T52" fmla="*/ 0 w 128"/>
                <a:gd name="T53" fmla="*/ 0 h 180"/>
                <a:gd name="T54" fmla="*/ 0 w 128"/>
                <a:gd name="T55" fmla="*/ 0 h 180"/>
                <a:gd name="T56" fmla="*/ 0 w 128"/>
                <a:gd name="T57" fmla="*/ 0 h 180"/>
                <a:gd name="T58" fmla="*/ 0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0 w 128"/>
                <a:gd name="T71" fmla="*/ 0 h 180"/>
                <a:gd name="T72" fmla="*/ 0 w 128"/>
                <a:gd name="T73" fmla="*/ 0 h 180"/>
                <a:gd name="T74" fmla="*/ 0 w 128"/>
                <a:gd name="T75" fmla="*/ 0 h 180"/>
                <a:gd name="T76" fmla="*/ 0 w 128"/>
                <a:gd name="T77" fmla="*/ 0 h 180"/>
                <a:gd name="T78" fmla="*/ 0 w 128"/>
                <a:gd name="T79" fmla="*/ 0 h 180"/>
                <a:gd name="T80" fmla="*/ 0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1" name="Freeform 26">
              <a:extLst>
                <a:ext uri="{FF2B5EF4-FFF2-40B4-BE49-F238E27FC236}">
                  <a16:creationId xmlns:a16="http://schemas.microsoft.com/office/drawing/2014/main" id="{8D68F133-CD94-2041-BFBD-A62664A5FEE6}"/>
                </a:ext>
              </a:extLst>
            </p:cNvPr>
            <p:cNvSpPr>
              <a:spLocks/>
            </p:cNvSpPr>
            <p:nvPr/>
          </p:nvSpPr>
          <p:spPr bwMode="auto">
            <a:xfrm>
              <a:off x="2584" y="2694"/>
              <a:ext cx="54" cy="63"/>
            </a:xfrm>
            <a:custGeom>
              <a:avLst/>
              <a:gdLst>
                <a:gd name="T0" fmla="*/ 0 w 322"/>
                <a:gd name="T1" fmla="*/ 0 h 378"/>
                <a:gd name="T2" fmla="*/ 0 w 322"/>
                <a:gd name="T3" fmla="*/ 0 h 378"/>
                <a:gd name="T4" fmla="*/ 0 w 322"/>
                <a:gd name="T5" fmla="*/ 0 h 378"/>
                <a:gd name="T6" fmla="*/ 0 w 322"/>
                <a:gd name="T7" fmla="*/ 0 h 378"/>
                <a:gd name="T8" fmla="*/ 0 w 322"/>
                <a:gd name="T9" fmla="*/ 0 h 378"/>
                <a:gd name="T10" fmla="*/ 0 w 322"/>
                <a:gd name="T11" fmla="*/ 0 h 378"/>
                <a:gd name="T12" fmla="*/ 0 w 322"/>
                <a:gd name="T13" fmla="*/ 0 h 378"/>
                <a:gd name="T14" fmla="*/ 0 w 322"/>
                <a:gd name="T15" fmla="*/ 0 h 378"/>
                <a:gd name="T16" fmla="*/ 0 w 322"/>
                <a:gd name="T17" fmla="*/ 0 h 378"/>
                <a:gd name="T18" fmla="*/ 0 w 322"/>
                <a:gd name="T19" fmla="*/ 0 h 378"/>
                <a:gd name="T20" fmla="*/ 0 w 322"/>
                <a:gd name="T21" fmla="*/ 0 h 378"/>
                <a:gd name="T22" fmla="*/ 0 w 322"/>
                <a:gd name="T23" fmla="*/ 0 h 378"/>
                <a:gd name="T24" fmla="*/ 0 w 322"/>
                <a:gd name="T25" fmla="*/ 0 h 378"/>
                <a:gd name="T26" fmla="*/ 0 w 322"/>
                <a:gd name="T27" fmla="*/ 0 h 378"/>
                <a:gd name="T28" fmla="*/ 0 w 322"/>
                <a:gd name="T29" fmla="*/ 0 h 378"/>
                <a:gd name="T30" fmla="*/ 0 w 322"/>
                <a:gd name="T31" fmla="*/ 0 h 378"/>
                <a:gd name="T32" fmla="*/ 0 w 322"/>
                <a:gd name="T33" fmla="*/ 0 h 378"/>
                <a:gd name="T34" fmla="*/ 0 w 322"/>
                <a:gd name="T35" fmla="*/ 0 h 378"/>
                <a:gd name="T36" fmla="*/ 0 w 322"/>
                <a:gd name="T37" fmla="*/ 0 h 378"/>
                <a:gd name="T38" fmla="*/ 0 w 322"/>
                <a:gd name="T39" fmla="*/ 0 h 378"/>
                <a:gd name="T40" fmla="*/ 0 w 322"/>
                <a:gd name="T41" fmla="*/ 0 h 378"/>
                <a:gd name="T42" fmla="*/ 0 w 322"/>
                <a:gd name="T43" fmla="*/ 0 h 378"/>
                <a:gd name="T44" fmla="*/ 0 w 322"/>
                <a:gd name="T45" fmla="*/ 0 h 378"/>
                <a:gd name="T46" fmla="*/ 0 w 322"/>
                <a:gd name="T47" fmla="*/ 0 h 378"/>
                <a:gd name="T48" fmla="*/ 0 w 322"/>
                <a:gd name="T49" fmla="*/ 0 h 378"/>
                <a:gd name="T50" fmla="*/ 0 w 322"/>
                <a:gd name="T51" fmla="*/ 0 h 378"/>
                <a:gd name="T52" fmla="*/ 0 w 322"/>
                <a:gd name="T53" fmla="*/ 0 h 378"/>
                <a:gd name="T54" fmla="*/ 0 w 322"/>
                <a:gd name="T55" fmla="*/ 0 h 378"/>
                <a:gd name="T56" fmla="*/ 0 w 322"/>
                <a:gd name="T57" fmla="*/ 0 h 378"/>
                <a:gd name="T58" fmla="*/ 0 w 322"/>
                <a:gd name="T59" fmla="*/ 0 h 378"/>
                <a:gd name="T60" fmla="*/ 0 w 322"/>
                <a:gd name="T61" fmla="*/ 0 h 378"/>
                <a:gd name="T62" fmla="*/ 0 w 322"/>
                <a:gd name="T63" fmla="*/ 0 h 378"/>
                <a:gd name="T64" fmla="*/ 0 w 322"/>
                <a:gd name="T65" fmla="*/ 0 h 378"/>
                <a:gd name="T66" fmla="*/ 0 w 322"/>
                <a:gd name="T67" fmla="*/ 0 h 378"/>
                <a:gd name="T68" fmla="*/ 0 w 322"/>
                <a:gd name="T69" fmla="*/ 0 h 378"/>
                <a:gd name="T70" fmla="*/ 0 w 322"/>
                <a:gd name="T71" fmla="*/ 0 h 378"/>
                <a:gd name="T72" fmla="*/ 0 w 322"/>
                <a:gd name="T73" fmla="*/ 0 h 378"/>
                <a:gd name="T74" fmla="*/ 0 w 322"/>
                <a:gd name="T75" fmla="*/ 0 h 378"/>
                <a:gd name="T76" fmla="*/ 0 w 322"/>
                <a:gd name="T77" fmla="*/ 0 h 378"/>
                <a:gd name="T78" fmla="*/ 0 w 322"/>
                <a:gd name="T79" fmla="*/ 0 h 378"/>
                <a:gd name="T80" fmla="*/ 0 w 322"/>
                <a:gd name="T81" fmla="*/ 0 h 378"/>
                <a:gd name="T82" fmla="*/ 0 w 322"/>
                <a:gd name="T83" fmla="*/ 0 h 378"/>
                <a:gd name="T84" fmla="*/ 0 w 322"/>
                <a:gd name="T85" fmla="*/ 0 h 378"/>
                <a:gd name="T86" fmla="*/ 0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2" name="Freeform 27">
              <a:extLst>
                <a:ext uri="{FF2B5EF4-FFF2-40B4-BE49-F238E27FC236}">
                  <a16:creationId xmlns:a16="http://schemas.microsoft.com/office/drawing/2014/main" id="{A49B1BBF-6D4C-AE4B-827C-966C70F5B963}"/>
                </a:ext>
              </a:extLst>
            </p:cNvPr>
            <p:cNvSpPr>
              <a:spLocks/>
            </p:cNvSpPr>
            <p:nvPr/>
          </p:nvSpPr>
          <p:spPr bwMode="auto">
            <a:xfrm>
              <a:off x="2660" y="2692"/>
              <a:ext cx="47" cy="42"/>
            </a:xfrm>
            <a:custGeom>
              <a:avLst/>
              <a:gdLst>
                <a:gd name="T0" fmla="*/ 0 w 283"/>
                <a:gd name="T1" fmla="*/ 0 h 252"/>
                <a:gd name="T2" fmla="*/ 0 w 283"/>
                <a:gd name="T3" fmla="*/ 0 h 252"/>
                <a:gd name="T4" fmla="*/ 0 w 283"/>
                <a:gd name="T5" fmla="*/ 0 h 252"/>
                <a:gd name="T6" fmla="*/ 0 w 283"/>
                <a:gd name="T7" fmla="*/ 0 h 252"/>
                <a:gd name="T8" fmla="*/ 0 w 283"/>
                <a:gd name="T9" fmla="*/ 0 h 252"/>
                <a:gd name="T10" fmla="*/ 0 w 283"/>
                <a:gd name="T11" fmla="*/ 0 h 252"/>
                <a:gd name="T12" fmla="*/ 0 w 283"/>
                <a:gd name="T13" fmla="*/ 0 h 252"/>
                <a:gd name="T14" fmla="*/ 0 w 283"/>
                <a:gd name="T15" fmla="*/ 0 h 252"/>
                <a:gd name="T16" fmla="*/ 0 w 283"/>
                <a:gd name="T17" fmla="*/ 0 h 252"/>
                <a:gd name="T18" fmla="*/ 0 w 283"/>
                <a:gd name="T19" fmla="*/ 0 h 252"/>
                <a:gd name="T20" fmla="*/ 0 w 283"/>
                <a:gd name="T21" fmla="*/ 0 h 252"/>
                <a:gd name="T22" fmla="*/ 0 w 283"/>
                <a:gd name="T23" fmla="*/ 0 h 252"/>
                <a:gd name="T24" fmla="*/ 0 w 283"/>
                <a:gd name="T25" fmla="*/ 0 h 252"/>
                <a:gd name="T26" fmla="*/ 0 w 283"/>
                <a:gd name="T27" fmla="*/ 0 h 252"/>
                <a:gd name="T28" fmla="*/ 0 w 283"/>
                <a:gd name="T29" fmla="*/ 0 h 252"/>
                <a:gd name="T30" fmla="*/ 0 w 283"/>
                <a:gd name="T31" fmla="*/ 0 h 252"/>
                <a:gd name="T32" fmla="*/ 0 w 283"/>
                <a:gd name="T33" fmla="*/ 0 h 252"/>
                <a:gd name="T34" fmla="*/ 0 w 283"/>
                <a:gd name="T35" fmla="*/ 0 h 252"/>
                <a:gd name="T36" fmla="*/ 0 w 283"/>
                <a:gd name="T37" fmla="*/ 0 h 252"/>
                <a:gd name="T38" fmla="*/ 0 w 283"/>
                <a:gd name="T39" fmla="*/ 0 h 252"/>
                <a:gd name="T40" fmla="*/ 0 w 283"/>
                <a:gd name="T41" fmla="*/ 0 h 252"/>
                <a:gd name="T42" fmla="*/ 0 w 283"/>
                <a:gd name="T43" fmla="*/ 0 h 252"/>
                <a:gd name="T44" fmla="*/ 0 w 283"/>
                <a:gd name="T45" fmla="*/ 0 h 252"/>
                <a:gd name="T46" fmla="*/ 0 w 283"/>
                <a:gd name="T47" fmla="*/ 0 h 252"/>
                <a:gd name="T48" fmla="*/ 0 w 283"/>
                <a:gd name="T49" fmla="*/ 0 h 252"/>
                <a:gd name="T50" fmla="*/ 0 w 283"/>
                <a:gd name="T51" fmla="*/ 0 h 252"/>
                <a:gd name="T52" fmla="*/ 0 w 283"/>
                <a:gd name="T53" fmla="*/ 0 h 252"/>
                <a:gd name="T54" fmla="*/ 0 w 283"/>
                <a:gd name="T55" fmla="*/ 0 h 252"/>
                <a:gd name="T56" fmla="*/ 0 w 283"/>
                <a:gd name="T57" fmla="*/ 0 h 252"/>
                <a:gd name="T58" fmla="*/ 0 w 283"/>
                <a:gd name="T59" fmla="*/ 0 h 252"/>
                <a:gd name="T60" fmla="*/ 0 w 283"/>
                <a:gd name="T61" fmla="*/ 0 h 252"/>
                <a:gd name="T62" fmla="*/ 0 w 283"/>
                <a:gd name="T63" fmla="*/ 0 h 252"/>
                <a:gd name="T64" fmla="*/ 0 w 283"/>
                <a:gd name="T65" fmla="*/ 0 h 252"/>
                <a:gd name="T66" fmla="*/ 0 w 283"/>
                <a:gd name="T67" fmla="*/ 0 h 252"/>
                <a:gd name="T68" fmla="*/ 0 w 283"/>
                <a:gd name="T69" fmla="*/ 0 h 252"/>
                <a:gd name="T70" fmla="*/ 0 w 283"/>
                <a:gd name="T71" fmla="*/ 0 h 252"/>
                <a:gd name="T72" fmla="*/ 0 w 283"/>
                <a:gd name="T73" fmla="*/ 0 h 252"/>
                <a:gd name="T74" fmla="*/ 0 w 283"/>
                <a:gd name="T75" fmla="*/ 0 h 252"/>
                <a:gd name="T76" fmla="*/ 0 w 283"/>
                <a:gd name="T77" fmla="*/ 0 h 252"/>
                <a:gd name="T78" fmla="*/ 0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0 w 283"/>
                <a:gd name="T95" fmla="*/ 0 h 252"/>
                <a:gd name="T96" fmla="*/ 0 w 283"/>
                <a:gd name="T97" fmla="*/ 0 h 252"/>
                <a:gd name="T98" fmla="*/ 0 w 283"/>
                <a:gd name="T99" fmla="*/ 0 h 252"/>
                <a:gd name="T100" fmla="*/ 0 w 283"/>
                <a:gd name="T101" fmla="*/ 0 h 252"/>
                <a:gd name="T102" fmla="*/ 0 w 283"/>
                <a:gd name="T103" fmla="*/ 0 h 252"/>
                <a:gd name="T104" fmla="*/ 0 w 283"/>
                <a:gd name="T105" fmla="*/ 0 h 252"/>
                <a:gd name="T106" fmla="*/ 0 w 283"/>
                <a:gd name="T107" fmla="*/ 0 h 252"/>
                <a:gd name="T108" fmla="*/ 0 w 283"/>
                <a:gd name="T109" fmla="*/ 0 h 252"/>
                <a:gd name="T110" fmla="*/ 0 w 283"/>
                <a:gd name="T111" fmla="*/ 0 h 252"/>
                <a:gd name="T112" fmla="*/ 0 w 283"/>
                <a:gd name="T113" fmla="*/ 0 h 252"/>
                <a:gd name="T114" fmla="*/ 0 w 283"/>
                <a:gd name="T115" fmla="*/ 0 h 252"/>
                <a:gd name="T116" fmla="*/ 0 w 283"/>
                <a:gd name="T117" fmla="*/ 0 h 252"/>
                <a:gd name="T118" fmla="*/ 0 w 283"/>
                <a:gd name="T119" fmla="*/ 0 h 252"/>
                <a:gd name="T120" fmla="*/ 0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3" name="Freeform 28">
              <a:extLst>
                <a:ext uri="{FF2B5EF4-FFF2-40B4-BE49-F238E27FC236}">
                  <a16:creationId xmlns:a16="http://schemas.microsoft.com/office/drawing/2014/main" id="{2CBD0E63-C173-B445-AEB3-CE41E55E651A}"/>
                </a:ext>
              </a:extLst>
            </p:cNvPr>
            <p:cNvSpPr>
              <a:spLocks/>
            </p:cNvSpPr>
            <p:nvPr/>
          </p:nvSpPr>
          <p:spPr bwMode="auto">
            <a:xfrm>
              <a:off x="2564" y="2712"/>
              <a:ext cx="19" cy="39"/>
            </a:xfrm>
            <a:custGeom>
              <a:avLst/>
              <a:gdLst>
                <a:gd name="T0" fmla="*/ 0 w 114"/>
                <a:gd name="T1" fmla="*/ 0 h 238"/>
                <a:gd name="T2" fmla="*/ 0 w 114"/>
                <a:gd name="T3" fmla="*/ 0 h 238"/>
                <a:gd name="T4" fmla="*/ 0 w 114"/>
                <a:gd name="T5" fmla="*/ 0 h 238"/>
                <a:gd name="T6" fmla="*/ 0 w 114"/>
                <a:gd name="T7" fmla="*/ 0 h 238"/>
                <a:gd name="T8" fmla="*/ 0 w 114"/>
                <a:gd name="T9" fmla="*/ 0 h 238"/>
                <a:gd name="T10" fmla="*/ 0 w 114"/>
                <a:gd name="T11" fmla="*/ 0 h 238"/>
                <a:gd name="T12" fmla="*/ 0 w 114"/>
                <a:gd name="T13" fmla="*/ 0 h 238"/>
                <a:gd name="T14" fmla="*/ 0 w 114"/>
                <a:gd name="T15" fmla="*/ 0 h 238"/>
                <a:gd name="T16" fmla="*/ 0 w 114"/>
                <a:gd name="T17" fmla="*/ 0 h 238"/>
                <a:gd name="T18" fmla="*/ 0 w 114"/>
                <a:gd name="T19" fmla="*/ 0 h 238"/>
                <a:gd name="T20" fmla="*/ 0 w 114"/>
                <a:gd name="T21" fmla="*/ 0 h 238"/>
                <a:gd name="T22" fmla="*/ 0 w 114"/>
                <a:gd name="T23" fmla="*/ 0 h 238"/>
                <a:gd name="T24" fmla="*/ 0 w 114"/>
                <a:gd name="T25" fmla="*/ 0 h 238"/>
                <a:gd name="T26" fmla="*/ 0 w 114"/>
                <a:gd name="T27" fmla="*/ 0 h 238"/>
                <a:gd name="T28" fmla="*/ 0 w 114"/>
                <a:gd name="T29" fmla="*/ 0 h 238"/>
                <a:gd name="T30" fmla="*/ 0 w 114"/>
                <a:gd name="T31" fmla="*/ 0 h 238"/>
                <a:gd name="T32" fmla="*/ 0 w 114"/>
                <a:gd name="T33" fmla="*/ 0 h 238"/>
                <a:gd name="T34" fmla="*/ 0 w 114"/>
                <a:gd name="T35" fmla="*/ 0 h 238"/>
                <a:gd name="T36" fmla="*/ 0 w 114"/>
                <a:gd name="T37" fmla="*/ 0 h 238"/>
                <a:gd name="T38" fmla="*/ 0 w 114"/>
                <a:gd name="T39" fmla="*/ 0 h 238"/>
                <a:gd name="T40" fmla="*/ 0 w 114"/>
                <a:gd name="T41" fmla="*/ 0 h 238"/>
                <a:gd name="T42" fmla="*/ 0 w 114"/>
                <a:gd name="T43" fmla="*/ 0 h 238"/>
                <a:gd name="T44" fmla="*/ 0 w 114"/>
                <a:gd name="T45" fmla="*/ 0 h 238"/>
                <a:gd name="T46" fmla="*/ 0 w 114"/>
                <a:gd name="T47" fmla="*/ 0 h 238"/>
                <a:gd name="T48" fmla="*/ 0 w 114"/>
                <a:gd name="T49" fmla="*/ 0 h 238"/>
                <a:gd name="T50" fmla="*/ 0 w 114"/>
                <a:gd name="T51" fmla="*/ 0 h 238"/>
                <a:gd name="T52" fmla="*/ 0 w 114"/>
                <a:gd name="T53" fmla="*/ 0 h 238"/>
                <a:gd name="T54" fmla="*/ 0 w 114"/>
                <a:gd name="T55" fmla="*/ 0 h 238"/>
                <a:gd name="T56" fmla="*/ 0 w 114"/>
                <a:gd name="T57" fmla="*/ 0 h 238"/>
                <a:gd name="T58" fmla="*/ 0 w 114"/>
                <a:gd name="T59" fmla="*/ 0 h 238"/>
                <a:gd name="T60" fmla="*/ 0 w 114"/>
                <a:gd name="T61" fmla="*/ 0 h 238"/>
                <a:gd name="T62" fmla="*/ 0 w 114"/>
                <a:gd name="T63" fmla="*/ 0 h 238"/>
                <a:gd name="T64" fmla="*/ 0 w 114"/>
                <a:gd name="T65" fmla="*/ 0 h 238"/>
                <a:gd name="T66" fmla="*/ 0 w 114"/>
                <a:gd name="T67" fmla="*/ 0 h 238"/>
                <a:gd name="T68" fmla="*/ 0 w 114"/>
                <a:gd name="T69" fmla="*/ 0 h 238"/>
                <a:gd name="T70" fmla="*/ 0 w 114"/>
                <a:gd name="T71" fmla="*/ 0 h 238"/>
                <a:gd name="T72" fmla="*/ 0 w 114"/>
                <a:gd name="T73" fmla="*/ 0 h 238"/>
                <a:gd name="T74" fmla="*/ 0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4" name="Freeform 29">
              <a:extLst>
                <a:ext uri="{FF2B5EF4-FFF2-40B4-BE49-F238E27FC236}">
                  <a16:creationId xmlns:a16="http://schemas.microsoft.com/office/drawing/2014/main" id="{7C1DC259-00F1-164F-A0B5-F0B58D2D099A}"/>
                </a:ext>
              </a:extLst>
            </p:cNvPr>
            <p:cNvSpPr>
              <a:spLocks/>
            </p:cNvSpPr>
            <p:nvPr/>
          </p:nvSpPr>
          <p:spPr bwMode="auto">
            <a:xfrm>
              <a:off x="2698" y="2689"/>
              <a:ext cx="41" cy="52"/>
            </a:xfrm>
            <a:custGeom>
              <a:avLst/>
              <a:gdLst>
                <a:gd name="T0" fmla="*/ 0 w 246"/>
                <a:gd name="T1" fmla="*/ 0 h 310"/>
                <a:gd name="T2" fmla="*/ 0 w 246"/>
                <a:gd name="T3" fmla="*/ 0 h 310"/>
                <a:gd name="T4" fmla="*/ 0 w 246"/>
                <a:gd name="T5" fmla="*/ 0 h 310"/>
                <a:gd name="T6" fmla="*/ 0 w 246"/>
                <a:gd name="T7" fmla="*/ 0 h 310"/>
                <a:gd name="T8" fmla="*/ 0 w 246"/>
                <a:gd name="T9" fmla="*/ 0 h 310"/>
                <a:gd name="T10" fmla="*/ 0 w 246"/>
                <a:gd name="T11" fmla="*/ 0 h 310"/>
                <a:gd name="T12" fmla="*/ 0 w 246"/>
                <a:gd name="T13" fmla="*/ 0 h 310"/>
                <a:gd name="T14" fmla="*/ 0 w 246"/>
                <a:gd name="T15" fmla="*/ 0 h 310"/>
                <a:gd name="T16" fmla="*/ 0 w 246"/>
                <a:gd name="T17" fmla="*/ 0 h 310"/>
                <a:gd name="T18" fmla="*/ 0 w 246"/>
                <a:gd name="T19" fmla="*/ 0 h 310"/>
                <a:gd name="T20" fmla="*/ 0 w 246"/>
                <a:gd name="T21" fmla="*/ 0 h 310"/>
                <a:gd name="T22" fmla="*/ 0 w 246"/>
                <a:gd name="T23" fmla="*/ 0 h 310"/>
                <a:gd name="T24" fmla="*/ 0 w 246"/>
                <a:gd name="T25" fmla="*/ 0 h 310"/>
                <a:gd name="T26" fmla="*/ 0 w 246"/>
                <a:gd name="T27" fmla="*/ 0 h 310"/>
                <a:gd name="T28" fmla="*/ 0 w 246"/>
                <a:gd name="T29" fmla="*/ 0 h 310"/>
                <a:gd name="T30" fmla="*/ 0 w 246"/>
                <a:gd name="T31" fmla="*/ 0 h 310"/>
                <a:gd name="T32" fmla="*/ 0 w 246"/>
                <a:gd name="T33" fmla="*/ 0 h 310"/>
                <a:gd name="T34" fmla="*/ 0 w 246"/>
                <a:gd name="T35" fmla="*/ 0 h 310"/>
                <a:gd name="T36" fmla="*/ 0 w 246"/>
                <a:gd name="T37" fmla="*/ 0 h 310"/>
                <a:gd name="T38" fmla="*/ 0 w 246"/>
                <a:gd name="T39" fmla="*/ 0 h 310"/>
                <a:gd name="T40" fmla="*/ 0 w 246"/>
                <a:gd name="T41" fmla="*/ 0 h 310"/>
                <a:gd name="T42" fmla="*/ 0 w 246"/>
                <a:gd name="T43" fmla="*/ 0 h 310"/>
                <a:gd name="T44" fmla="*/ 0 w 246"/>
                <a:gd name="T45" fmla="*/ 0 h 310"/>
                <a:gd name="T46" fmla="*/ 0 w 246"/>
                <a:gd name="T47" fmla="*/ 0 h 310"/>
                <a:gd name="T48" fmla="*/ 0 w 246"/>
                <a:gd name="T49" fmla="*/ 0 h 310"/>
                <a:gd name="T50" fmla="*/ 0 w 246"/>
                <a:gd name="T51" fmla="*/ 0 h 310"/>
                <a:gd name="T52" fmla="*/ 0 w 246"/>
                <a:gd name="T53" fmla="*/ 0 h 310"/>
                <a:gd name="T54" fmla="*/ 0 w 246"/>
                <a:gd name="T55" fmla="*/ 0 h 310"/>
                <a:gd name="T56" fmla="*/ 0 w 246"/>
                <a:gd name="T57" fmla="*/ 0 h 310"/>
                <a:gd name="T58" fmla="*/ 0 w 246"/>
                <a:gd name="T59" fmla="*/ 0 h 310"/>
                <a:gd name="T60" fmla="*/ 0 w 246"/>
                <a:gd name="T61" fmla="*/ 0 h 310"/>
                <a:gd name="T62" fmla="*/ 0 w 246"/>
                <a:gd name="T63" fmla="*/ 0 h 310"/>
                <a:gd name="T64" fmla="*/ 0 w 246"/>
                <a:gd name="T65" fmla="*/ 0 h 310"/>
                <a:gd name="T66" fmla="*/ 0 w 246"/>
                <a:gd name="T67" fmla="*/ 0 h 310"/>
                <a:gd name="T68" fmla="*/ 0 w 246"/>
                <a:gd name="T69" fmla="*/ 0 h 310"/>
                <a:gd name="T70" fmla="*/ 0 w 246"/>
                <a:gd name="T71" fmla="*/ 0 h 310"/>
                <a:gd name="T72" fmla="*/ 0 w 246"/>
                <a:gd name="T73" fmla="*/ 0 h 310"/>
                <a:gd name="T74" fmla="*/ 0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5" name="Freeform 30">
              <a:extLst>
                <a:ext uri="{FF2B5EF4-FFF2-40B4-BE49-F238E27FC236}">
                  <a16:creationId xmlns:a16="http://schemas.microsoft.com/office/drawing/2014/main" id="{0F2F0D09-DD9C-B742-8AA4-D118AFD04218}"/>
                </a:ext>
              </a:extLst>
            </p:cNvPr>
            <p:cNvSpPr>
              <a:spLocks/>
            </p:cNvSpPr>
            <p:nvPr/>
          </p:nvSpPr>
          <p:spPr bwMode="auto">
            <a:xfrm>
              <a:off x="2653" y="2750"/>
              <a:ext cx="14" cy="31"/>
            </a:xfrm>
            <a:custGeom>
              <a:avLst/>
              <a:gdLst>
                <a:gd name="T0" fmla="*/ 0 w 83"/>
                <a:gd name="T1" fmla="*/ 0 h 187"/>
                <a:gd name="T2" fmla="*/ 0 w 83"/>
                <a:gd name="T3" fmla="*/ 0 h 187"/>
                <a:gd name="T4" fmla="*/ 0 w 83"/>
                <a:gd name="T5" fmla="*/ 0 h 187"/>
                <a:gd name="T6" fmla="*/ 0 w 83"/>
                <a:gd name="T7" fmla="*/ 0 h 187"/>
                <a:gd name="T8" fmla="*/ 0 w 83"/>
                <a:gd name="T9" fmla="*/ 0 h 187"/>
                <a:gd name="T10" fmla="*/ 0 w 83"/>
                <a:gd name="T11" fmla="*/ 0 h 187"/>
                <a:gd name="T12" fmla="*/ 0 w 83"/>
                <a:gd name="T13" fmla="*/ 0 h 187"/>
                <a:gd name="T14" fmla="*/ 0 w 83"/>
                <a:gd name="T15" fmla="*/ 0 h 187"/>
                <a:gd name="T16" fmla="*/ 0 w 83"/>
                <a:gd name="T17" fmla="*/ 0 h 187"/>
                <a:gd name="T18" fmla="*/ 0 w 83"/>
                <a:gd name="T19" fmla="*/ 0 h 187"/>
                <a:gd name="T20" fmla="*/ 0 w 83"/>
                <a:gd name="T21" fmla="*/ 0 h 187"/>
                <a:gd name="T22" fmla="*/ 0 w 83"/>
                <a:gd name="T23" fmla="*/ 0 h 187"/>
                <a:gd name="T24" fmla="*/ 0 w 83"/>
                <a:gd name="T25" fmla="*/ 0 h 187"/>
                <a:gd name="T26" fmla="*/ 0 w 83"/>
                <a:gd name="T27" fmla="*/ 0 h 187"/>
                <a:gd name="T28" fmla="*/ 0 w 83"/>
                <a:gd name="T29" fmla="*/ 0 h 187"/>
                <a:gd name="T30" fmla="*/ 0 w 83"/>
                <a:gd name="T31" fmla="*/ 0 h 187"/>
                <a:gd name="T32" fmla="*/ 0 w 83"/>
                <a:gd name="T33" fmla="*/ 0 h 187"/>
                <a:gd name="T34" fmla="*/ 0 w 83"/>
                <a:gd name="T35" fmla="*/ 0 h 187"/>
                <a:gd name="T36" fmla="*/ 0 w 83"/>
                <a:gd name="T37" fmla="*/ 0 h 187"/>
                <a:gd name="T38" fmla="*/ 0 w 83"/>
                <a:gd name="T39" fmla="*/ 0 h 187"/>
                <a:gd name="T40" fmla="*/ 0 w 83"/>
                <a:gd name="T41" fmla="*/ 0 h 187"/>
                <a:gd name="T42" fmla="*/ 0 w 83"/>
                <a:gd name="T43" fmla="*/ 0 h 187"/>
                <a:gd name="T44" fmla="*/ 0 w 83"/>
                <a:gd name="T45" fmla="*/ 0 h 187"/>
                <a:gd name="T46" fmla="*/ 0 w 83"/>
                <a:gd name="T47" fmla="*/ 0 h 187"/>
                <a:gd name="T48" fmla="*/ 0 w 83"/>
                <a:gd name="T49" fmla="*/ 0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6" name="Freeform 31">
              <a:extLst>
                <a:ext uri="{FF2B5EF4-FFF2-40B4-BE49-F238E27FC236}">
                  <a16:creationId xmlns:a16="http://schemas.microsoft.com/office/drawing/2014/main" id="{CB59348E-0DB8-AA47-BF93-B4BB66D51B35}"/>
                </a:ext>
              </a:extLst>
            </p:cNvPr>
            <p:cNvSpPr>
              <a:spLocks/>
            </p:cNvSpPr>
            <p:nvPr/>
          </p:nvSpPr>
          <p:spPr bwMode="auto">
            <a:xfrm>
              <a:off x="2647" y="2733"/>
              <a:ext cx="7" cy="16"/>
            </a:xfrm>
            <a:custGeom>
              <a:avLst/>
              <a:gdLst>
                <a:gd name="T0" fmla="*/ 0 w 44"/>
                <a:gd name="T1" fmla="*/ 0 h 94"/>
                <a:gd name="T2" fmla="*/ 0 w 44"/>
                <a:gd name="T3" fmla="*/ 0 h 94"/>
                <a:gd name="T4" fmla="*/ 0 w 44"/>
                <a:gd name="T5" fmla="*/ 0 h 94"/>
                <a:gd name="T6" fmla="*/ 0 w 44"/>
                <a:gd name="T7" fmla="*/ 0 h 94"/>
                <a:gd name="T8" fmla="*/ 0 w 44"/>
                <a:gd name="T9" fmla="*/ 0 h 94"/>
                <a:gd name="T10" fmla="*/ 0 w 44"/>
                <a:gd name="T11" fmla="*/ 0 h 94"/>
                <a:gd name="T12" fmla="*/ 0 w 44"/>
                <a:gd name="T13" fmla="*/ 0 h 94"/>
                <a:gd name="T14" fmla="*/ 0 w 44"/>
                <a:gd name="T15" fmla="*/ 0 h 94"/>
                <a:gd name="T16" fmla="*/ 0 w 44"/>
                <a:gd name="T17" fmla="*/ 0 h 94"/>
                <a:gd name="T18" fmla="*/ 0 w 44"/>
                <a:gd name="T19" fmla="*/ 0 h 94"/>
                <a:gd name="T20" fmla="*/ 0 w 44"/>
                <a:gd name="T21" fmla="*/ 0 h 94"/>
                <a:gd name="T22" fmla="*/ 0 w 44"/>
                <a:gd name="T23" fmla="*/ 0 h 94"/>
                <a:gd name="T24" fmla="*/ 0 w 44"/>
                <a:gd name="T25" fmla="*/ 0 h 94"/>
                <a:gd name="T26" fmla="*/ 0 w 44"/>
                <a:gd name="T27" fmla="*/ 0 h 94"/>
                <a:gd name="T28" fmla="*/ 0 w 44"/>
                <a:gd name="T29" fmla="*/ 0 h 94"/>
                <a:gd name="T30" fmla="*/ 0 w 44"/>
                <a:gd name="T31" fmla="*/ 0 h 94"/>
                <a:gd name="T32" fmla="*/ 0 w 44"/>
                <a:gd name="T33" fmla="*/ 0 h 94"/>
                <a:gd name="T34" fmla="*/ 0 w 44"/>
                <a:gd name="T35" fmla="*/ 0 h 94"/>
                <a:gd name="T36" fmla="*/ 0 w 44"/>
                <a:gd name="T37" fmla="*/ 0 h 94"/>
                <a:gd name="T38" fmla="*/ 0 w 44"/>
                <a:gd name="T39" fmla="*/ 0 h 94"/>
                <a:gd name="T40" fmla="*/ 0 w 44"/>
                <a:gd name="T41" fmla="*/ 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7" name="Freeform 32">
              <a:extLst>
                <a:ext uri="{FF2B5EF4-FFF2-40B4-BE49-F238E27FC236}">
                  <a16:creationId xmlns:a16="http://schemas.microsoft.com/office/drawing/2014/main" id="{563BFE39-433F-DB4C-B362-A29EB43E6871}"/>
                </a:ext>
              </a:extLst>
            </p:cNvPr>
            <p:cNvSpPr>
              <a:spLocks/>
            </p:cNvSpPr>
            <p:nvPr/>
          </p:nvSpPr>
          <p:spPr bwMode="auto">
            <a:xfrm>
              <a:off x="2641" y="2722"/>
              <a:ext cx="6" cy="9"/>
            </a:xfrm>
            <a:custGeom>
              <a:avLst/>
              <a:gdLst>
                <a:gd name="T0" fmla="*/ 0 w 38"/>
                <a:gd name="T1" fmla="*/ 0 h 54"/>
                <a:gd name="T2" fmla="*/ 0 w 38"/>
                <a:gd name="T3" fmla="*/ 0 h 54"/>
                <a:gd name="T4" fmla="*/ 0 w 38"/>
                <a:gd name="T5" fmla="*/ 0 h 54"/>
                <a:gd name="T6" fmla="*/ 0 w 38"/>
                <a:gd name="T7" fmla="*/ 0 h 54"/>
                <a:gd name="T8" fmla="*/ 0 w 38"/>
                <a:gd name="T9" fmla="*/ 0 h 54"/>
                <a:gd name="T10" fmla="*/ 0 w 38"/>
                <a:gd name="T11" fmla="*/ 0 h 54"/>
                <a:gd name="T12" fmla="*/ 0 w 38"/>
                <a:gd name="T13" fmla="*/ 0 h 54"/>
                <a:gd name="T14" fmla="*/ 0 w 38"/>
                <a:gd name="T15" fmla="*/ 0 h 54"/>
                <a:gd name="T16" fmla="*/ 0 w 38"/>
                <a:gd name="T17" fmla="*/ 0 h 54"/>
                <a:gd name="T18" fmla="*/ 0 w 38"/>
                <a:gd name="T19" fmla="*/ 0 h 54"/>
                <a:gd name="T20" fmla="*/ 0 w 38"/>
                <a:gd name="T21" fmla="*/ 0 h 54"/>
                <a:gd name="T22" fmla="*/ 0 w 38"/>
                <a:gd name="T23" fmla="*/ 0 h 54"/>
                <a:gd name="T24" fmla="*/ 0 w 38"/>
                <a:gd name="T25" fmla="*/ 0 h 54"/>
                <a:gd name="T26" fmla="*/ 0 w 38"/>
                <a:gd name="T27" fmla="*/ 0 h 54"/>
                <a:gd name="T28" fmla="*/ 0 w 38"/>
                <a:gd name="T29" fmla="*/ 0 h 54"/>
                <a:gd name="T30" fmla="*/ 0 w 38"/>
                <a:gd name="T31" fmla="*/ 0 h 54"/>
                <a:gd name="T32" fmla="*/ 0 w 38"/>
                <a:gd name="T33" fmla="*/ 0 h 54"/>
                <a:gd name="T34" fmla="*/ 0 w 38"/>
                <a:gd name="T35" fmla="*/ 0 h 54"/>
                <a:gd name="T36" fmla="*/ 0 w 38"/>
                <a:gd name="T37" fmla="*/ 0 h 54"/>
                <a:gd name="T38" fmla="*/ 0 w 38"/>
                <a:gd name="T39" fmla="*/ 0 h 54"/>
                <a:gd name="T40" fmla="*/ 0 w 38"/>
                <a:gd name="T41" fmla="*/ 0 h 54"/>
                <a:gd name="T42" fmla="*/ 0 w 38"/>
                <a:gd name="T43" fmla="*/ 0 h 54"/>
                <a:gd name="T44" fmla="*/ 0 w 38"/>
                <a:gd name="T45" fmla="*/ 0 h 54"/>
                <a:gd name="T46" fmla="*/ 0 w 38"/>
                <a:gd name="T47" fmla="*/ 0 h 54"/>
                <a:gd name="T48" fmla="*/ 0 w 38"/>
                <a:gd name="T49" fmla="*/ 0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8" name="Freeform 33">
              <a:extLst>
                <a:ext uri="{FF2B5EF4-FFF2-40B4-BE49-F238E27FC236}">
                  <a16:creationId xmlns:a16="http://schemas.microsoft.com/office/drawing/2014/main" id="{0FD1BE78-F059-944D-B716-77DEDA23A05E}"/>
                </a:ext>
              </a:extLst>
            </p:cNvPr>
            <p:cNvSpPr>
              <a:spLocks/>
            </p:cNvSpPr>
            <p:nvPr/>
          </p:nvSpPr>
          <p:spPr bwMode="auto">
            <a:xfrm>
              <a:off x="2636" y="2714"/>
              <a:ext cx="8" cy="6"/>
            </a:xfrm>
            <a:custGeom>
              <a:avLst/>
              <a:gdLst>
                <a:gd name="T0" fmla="*/ 0 w 52"/>
                <a:gd name="T1" fmla="*/ 0 h 36"/>
                <a:gd name="T2" fmla="*/ 0 w 52"/>
                <a:gd name="T3" fmla="*/ 0 h 36"/>
                <a:gd name="T4" fmla="*/ 0 w 52"/>
                <a:gd name="T5" fmla="*/ 0 h 36"/>
                <a:gd name="T6" fmla="*/ 0 w 52"/>
                <a:gd name="T7" fmla="*/ 0 h 36"/>
                <a:gd name="T8" fmla="*/ 0 w 52"/>
                <a:gd name="T9" fmla="*/ 0 h 36"/>
                <a:gd name="T10" fmla="*/ 0 w 52"/>
                <a:gd name="T11" fmla="*/ 0 h 36"/>
                <a:gd name="T12" fmla="*/ 0 w 52"/>
                <a:gd name="T13" fmla="*/ 0 h 36"/>
                <a:gd name="T14" fmla="*/ 0 w 52"/>
                <a:gd name="T15" fmla="*/ 0 h 36"/>
                <a:gd name="T16" fmla="*/ 0 w 52"/>
                <a:gd name="T17" fmla="*/ 0 h 36"/>
                <a:gd name="T18" fmla="*/ 0 w 52"/>
                <a:gd name="T19" fmla="*/ 0 h 36"/>
                <a:gd name="T20" fmla="*/ 0 w 52"/>
                <a:gd name="T21" fmla="*/ 0 h 36"/>
                <a:gd name="T22" fmla="*/ 0 w 52"/>
                <a:gd name="T23" fmla="*/ 0 h 36"/>
                <a:gd name="T24" fmla="*/ 0 w 52"/>
                <a:gd name="T25" fmla="*/ 0 h 36"/>
                <a:gd name="T26" fmla="*/ 0 w 52"/>
                <a:gd name="T27" fmla="*/ 0 h 36"/>
                <a:gd name="T28" fmla="*/ 0 w 52"/>
                <a:gd name="T29" fmla="*/ 0 h 36"/>
                <a:gd name="T30" fmla="*/ 0 w 52"/>
                <a:gd name="T31" fmla="*/ 0 h 36"/>
                <a:gd name="T32" fmla="*/ 0 w 52"/>
                <a:gd name="T33" fmla="*/ 0 h 36"/>
                <a:gd name="T34" fmla="*/ 0 w 52"/>
                <a:gd name="T35" fmla="*/ 0 h 36"/>
                <a:gd name="T36" fmla="*/ 0 w 52"/>
                <a:gd name="T37" fmla="*/ 0 h 36"/>
                <a:gd name="T38" fmla="*/ 0 w 52"/>
                <a:gd name="T39" fmla="*/ 0 h 36"/>
                <a:gd name="T40" fmla="*/ 0 w 52"/>
                <a:gd name="T41" fmla="*/ 0 h 36"/>
                <a:gd name="T42" fmla="*/ 0 w 52"/>
                <a:gd name="T43" fmla="*/ 0 h 36"/>
                <a:gd name="T44" fmla="*/ 0 w 52"/>
                <a:gd name="T45" fmla="*/ 0 h 36"/>
                <a:gd name="T46" fmla="*/ 0 w 52"/>
                <a:gd name="T47" fmla="*/ 0 h 36"/>
                <a:gd name="T48" fmla="*/ 0 w 52"/>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99" name="Freeform 34">
              <a:extLst>
                <a:ext uri="{FF2B5EF4-FFF2-40B4-BE49-F238E27FC236}">
                  <a16:creationId xmlns:a16="http://schemas.microsoft.com/office/drawing/2014/main" id="{FAFA56DD-70C8-2F4F-B3B0-DD705A0EDDE2}"/>
                </a:ext>
              </a:extLst>
            </p:cNvPr>
            <p:cNvSpPr>
              <a:spLocks/>
            </p:cNvSpPr>
            <p:nvPr/>
          </p:nvSpPr>
          <p:spPr bwMode="auto">
            <a:xfrm>
              <a:off x="2596" y="2704"/>
              <a:ext cx="33" cy="39"/>
            </a:xfrm>
            <a:custGeom>
              <a:avLst/>
              <a:gdLst>
                <a:gd name="T0" fmla="*/ 0 w 198"/>
                <a:gd name="T1" fmla="*/ 0 h 236"/>
                <a:gd name="T2" fmla="*/ 0 w 198"/>
                <a:gd name="T3" fmla="*/ 0 h 236"/>
                <a:gd name="T4" fmla="*/ 0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0 h 236"/>
                <a:gd name="T24" fmla="*/ 0 w 198"/>
                <a:gd name="T25" fmla="*/ 0 h 236"/>
                <a:gd name="T26" fmla="*/ 0 w 198"/>
                <a:gd name="T27" fmla="*/ 0 h 236"/>
                <a:gd name="T28" fmla="*/ 0 w 198"/>
                <a:gd name="T29" fmla="*/ 0 h 236"/>
                <a:gd name="T30" fmla="*/ 0 w 198"/>
                <a:gd name="T31" fmla="*/ 0 h 236"/>
                <a:gd name="T32" fmla="*/ 0 w 198"/>
                <a:gd name="T33" fmla="*/ 0 h 236"/>
                <a:gd name="T34" fmla="*/ 0 w 198"/>
                <a:gd name="T35" fmla="*/ 0 h 236"/>
                <a:gd name="T36" fmla="*/ 0 w 198"/>
                <a:gd name="T37" fmla="*/ 0 h 236"/>
                <a:gd name="T38" fmla="*/ 0 w 198"/>
                <a:gd name="T39" fmla="*/ 0 h 236"/>
                <a:gd name="T40" fmla="*/ 0 w 198"/>
                <a:gd name="T41" fmla="*/ 0 h 236"/>
                <a:gd name="T42" fmla="*/ 0 w 198"/>
                <a:gd name="T43" fmla="*/ 0 h 236"/>
                <a:gd name="T44" fmla="*/ 0 w 198"/>
                <a:gd name="T45" fmla="*/ 0 h 236"/>
                <a:gd name="T46" fmla="*/ 0 w 198"/>
                <a:gd name="T47" fmla="*/ 0 h 236"/>
                <a:gd name="T48" fmla="*/ 0 w 198"/>
                <a:gd name="T49" fmla="*/ 0 h 236"/>
                <a:gd name="T50" fmla="*/ 0 w 198"/>
                <a:gd name="T51" fmla="*/ 0 h 236"/>
                <a:gd name="T52" fmla="*/ 0 w 198"/>
                <a:gd name="T53" fmla="*/ 0 h 236"/>
                <a:gd name="T54" fmla="*/ 0 w 198"/>
                <a:gd name="T55" fmla="*/ 0 h 236"/>
                <a:gd name="T56" fmla="*/ 0 w 198"/>
                <a:gd name="T57" fmla="*/ 0 h 236"/>
                <a:gd name="T58" fmla="*/ 0 w 198"/>
                <a:gd name="T59" fmla="*/ 0 h 236"/>
                <a:gd name="T60" fmla="*/ 0 w 198"/>
                <a:gd name="T61" fmla="*/ 0 h 236"/>
                <a:gd name="T62" fmla="*/ 0 w 198"/>
                <a:gd name="T63" fmla="*/ 0 h 236"/>
                <a:gd name="T64" fmla="*/ 0 w 198"/>
                <a:gd name="T65" fmla="*/ 0 h 236"/>
                <a:gd name="T66" fmla="*/ 0 w 198"/>
                <a:gd name="T67" fmla="*/ 0 h 236"/>
                <a:gd name="T68" fmla="*/ 0 w 198"/>
                <a:gd name="T69" fmla="*/ 0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0 w 198"/>
                <a:gd name="T83" fmla="*/ 0 h 236"/>
                <a:gd name="T84" fmla="*/ 0 w 198"/>
                <a:gd name="T85" fmla="*/ 0 h 236"/>
                <a:gd name="T86" fmla="*/ 0 w 198"/>
                <a:gd name="T87" fmla="*/ 0 h 236"/>
                <a:gd name="T88" fmla="*/ 0 w 198"/>
                <a:gd name="T89" fmla="*/ 0 h 236"/>
                <a:gd name="T90" fmla="*/ 0 w 198"/>
                <a:gd name="T91" fmla="*/ 0 h 236"/>
                <a:gd name="T92" fmla="*/ 0 w 198"/>
                <a:gd name="T93" fmla="*/ 0 h 236"/>
                <a:gd name="T94" fmla="*/ 0 w 198"/>
                <a:gd name="T95" fmla="*/ 0 h 236"/>
                <a:gd name="T96" fmla="*/ 0 w 198"/>
                <a:gd name="T97" fmla="*/ 0 h 236"/>
                <a:gd name="T98" fmla="*/ 0 w 198"/>
                <a:gd name="T99" fmla="*/ 0 h 236"/>
                <a:gd name="T100" fmla="*/ 0 w 198"/>
                <a:gd name="T101" fmla="*/ 0 h 236"/>
                <a:gd name="T102" fmla="*/ 0 w 198"/>
                <a:gd name="T103" fmla="*/ 0 h 236"/>
                <a:gd name="T104" fmla="*/ 0 w 198"/>
                <a:gd name="T105" fmla="*/ 0 h 236"/>
                <a:gd name="T106" fmla="*/ 0 w 198"/>
                <a:gd name="T107" fmla="*/ 0 h 236"/>
                <a:gd name="T108" fmla="*/ 0 w 198"/>
                <a:gd name="T109" fmla="*/ 0 h 236"/>
                <a:gd name="T110" fmla="*/ 0 w 198"/>
                <a:gd name="T111" fmla="*/ 0 h 236"/>
                <a:gd name="T112" fmla="*/ 0 w 198"/>
                <a:gd name="T113" fmla="*/ 0 h 236"/>
                <a:gd name="T114" fmla="*/ 0 w 198"/>
                <a:gd name="T115" fmla="*/ 0 h 236"/>
                <a:gd name="T116" fmla="*/ 0 w 198"/>
                <a:gd name="T117" fmla="*/ 0 h 236"/>
                <a:gd name="T118" fmla="*/ 0 w 198"/>
                <a:gd name="T119" fmla="*/ 0 h 236"/>
                <a:gd name="T120" fmla="*/ 0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00" name="Freeform 35">
              <a:extLst>
                <a:ext uri="{FF2B5EF4-FFF2-40B4-BE49-F238E27FC236}">
                  <a16:creationId xmlns:a16="http://schemas.microsoft.com/office/drawing/2014/main" id="{07EB425A-2F41-1841-AD80-E64F7B3AA4F9}"/>
                </a:ext>
              </a:extLst>
            </p:cNvPr>
            <p:cNvSpPr>
              <a:spLocks/>
            </p:cNvSpPr>
            <p:nvPr/>
          </p:nvSpPr>
          <p:spPr bwMode="auto">
            <a:xfrm>
              <a:off x="2652" y="2704"/>
              <a:ext cx="22" cy="30"/>
            </a:xfrm>
            <a:custGeom>
              <a:avLst/>
              <a:gdLst>
                <a:gd name="T0" fmla="*/ 0 w 128"/>
                <a:gd name="T1" fmla="*/ 0 h 183"/>
                <a:gd name="T2" fmla="*/ 0 w 128"/>
                <a:gd name="T3" fmla="*/ 0 h 183"/>
                <a:gd name="T4" fmla="*/ 0 w 128"/>
                <a:gd name="T5" fmla="*/ 0 h 183"/>
                <a:gd name="T6" fmla="*/ 0 w 128"/>
                <a:gd name="T7" fmla="*/ 0 h 183"/>
                <a:gd name="T8" fmla="*/ 0 w 128"/>
                <a:gd name="T9" fmla="*/ 0 h 183"/>
                <a:gd name="T10" fmla="*/ 0 w 128"/>
                <a:gd name="T11" fmla="*/ 0 h 183"/>
                <a:gd name="T12" fmla="*/ 0 w 128"/>
                <a:gd name="T13" fmla="*/ 0 h 183"/>
                <a:gd name="T14" fmla="*/ 0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0 w 128"/>
                <a:gd name="T31" fmla="*/ 0 h 183"/>
                <a:gd name="T32" fmla="*/ 0 w 128"/>
                <a:gd name="T33" fmla="*/ 0 h 183"/>
                <a:gd name="T34" fmla="*/ 0 w 128"/>
                <a:gd name="T35" fmla="*/ 0 h 183"/>
                <a:gd name="T36" fmla="*/ 0 w 128"/>
                <a:gd name="T37" fmla="*/ 0 h 183"/>
                <a:gd name="T38" fmla="*/ 0 w 128"/>
                <a:gd name="T39" fmla="*/ 0 h 183"/>
                <a:gd name="T40" fmla="*/ 0 w 128"/>
                <a:gd name="T41" fmla="*/ 0 h 183"/>
                <a:gd name="T42" fmla="*/ 0 w 128"/>
                <a:gd name="T43" fmla="*/ 0 h 183"/>
                <a:gd name="T44" fmla="*/ 0 w 128"/>
                <a:gd name="T45" fmla="*/ 0 h 183"/>
                <a:gd name="T46" fmla="*/ 0 w 128"/>
                <a:gd name="T47" fmla="*/ 0 h 183"/>
                <a:gd name="T48" fmla="*/ 0 w 128"/>
                <a:gd name="T49" fmla="*/ 0 h 183"/>
                <a:gd name="T50" fmla="*/ 0 w 128"/>
                <a:gd name="T51" fmla="*/ 0 h 183"/>
                <a:gd name="T52" fmla="*/ 0 w 128"/>
                <a:gd name="T53" fmla="*/ 0 h 183"/>
                <a:gd name="T54" fmla="*/ 0 w 128"/>
                <a:gd name="T55" fmla="*/ 0 h 183"/>
                <a:gd name="T56" fmla="*/ 0 w 128"/>
                <a:gd name="T57" fmla="*/ 0 h 183"/>
                <a:gd name="T58" fmla="*/ 0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0 w 128"/>
                <a:gd name="T71" fmla="*/ 0 h 183"/>
                <a:gd name="T72" fmla="*/ 0 w 128"/>
                <a:gd name="T73" fmla="*/ 0 h 183"/>
                <a:gd name="T74" fmla="*/ 0 w 128"/>
                <a:gd name="T75" fmla="*/ 0 h 183"/>
                <a:gd name="T76" fmla="*/ 0 w 128"/>
                <a:gd name="T77" fmla="*/ 0 h 183"/>
                <a:gd name="T78" fmla="*/ 0 w 128"/>
                <a:gd name="T79" fmla="*/ 0 h 183"/>
                <a:gd name="T80" fmla="*/ 0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01" name="Freeform 36">
              <a:extLst>
                <a:ext uri="{FF2B5EF4-FFF2-40B4-BE49-F238E27FC236}">
                  <a16:creationId xmlns:a16="http://schemas.microsoft.com/office/drawing/2014/main" id="{2A4044C0-EB29-9B40-9357-28B93469E835}"/>
                </a:ext>
              </a:extLst>
            </p:cNvPr>
            <p:cNvSpPr>
              <a:spLocks/>
            </p:cNvSpPr>
            <p:nvPr/>
          </p:nvSpPr>
          <p:spPr bwMode="auto">
            <a:xfrm>
              <a:off x="2575" y="2697"/>
              <a:ext cx="53" cy="63"/>
            </a:xfrm>
            <a:custGeom>
              <a:avLst/>
              <a:gdLst>
                <a:gd name="T0" fmla="*/ 0 w 323"/>
                <a:gd name="T1" fmla="*/ 0 h 379"/>
                <a:gd name="T2" fmla="*/ 0 w 323"/>
                <a:gd name="T3" fmla="*/ 0 h 379"/>
                <a:gd name="T4" fmla="*/ 0 w 323"/>
                <a:gd name="T5" fmla="*/ 0 h 379"/>
                <a:gd name="T6" fmla="*/ 0 w 323"/>
                <a:gd name="T7" fmla="*/ 0 h 379"/>
                <a:gd name="T8" fmla="*/ 0 w 323"/>
                <a:gd name="T9" fmla="*/ 0 h 379"/>
                <a:gd name="T10" fmla="*/ 0 w 323"/>
                <a:gd name="T11" fmla="*/ 0 h 379"/>
                <a:gd name="T12" fmla="*/ 0 w 323"/>
                <a:gd name="T13" fmla="*/ 0 h 379"/>
                <a:gd name="T14" fmla="*/ 0 w 323"/>
                <a:gd name="T15" fmla="*/ 0 h 379"/>
                <a:gd name="T16" fmla="*/ 0 w 323"/>
                <a:gd name="T17" fmla="*/ 0 h 379"/>
                <a:gd name="T18" fmla="*/ 0 w 323"/>
                <a:gd name="T19" fmla="*/ 0 h 379"/>
                <a:gd name="T20" fmla="*/ 0 w 323"/>
                <a:gd name="T21" fmla="*/ 0 h 379"/>
                <a:gd name="T22" fmla="*/ 0 w 323"/>
                <a:gd name="T23" fmla="*/ 0 h 379"/>
                <a:gd name="T24" fmla="*/ 0 w 323"/>
                <a:gd name="T25" fmla="*/ 0 h 379"/>
                <a:gd name="T26" fmla="*/ 0 w 323"/>
                <a:gd name="T27" fmla="*/ 0 h 379"/>
                <a:gd name="T28" fmla="*/ 0 w 323"/>
                <a:gd name="T29" fmla="*/ 0 h 379"/>
                <a:gd name="T30" fmla="*/ 0 w 323"/>
                <a:gd name="T31" fmla="*/ 0 h 379"/>
                <a:gd name="T32" fmla="*/ 0 w 323"/>
                <a:gd name="T33" fmla="*/ 0 h 379"/>
                <a:gd name="T34" fmla="*/ 0 w 323"/>
                <a:gd name="T35" fmla="*/ 0 h 379"/>
                <a:gd name="T36" fmla="*/ 0 w 323"/>
                <a:gd name="T37" fmla="*/ 0 h 379"/>
                <a:gd name="T38" fmla="*/ 0 w 323"/>
                <a:gd name="T39" fmla="*/ 0 h 379"/>
                <a:gd name="T40" fmla="*/ 0 w 323"/>
                <a:gd name="T41" fmla="*/ 0 h 379"/>
                <a:gd name="T42" fmla="*/ 0 w 323"/>
                <a:gd name="T43" fmla="*/ 0 h 379"/>
                <a:gd name="T44" fmla="*/ 0 w 323"/>
                <a:gd name="T45" fmla="*/ 0 h 379"/>
                <a:gd name="T46" fmla="*/ 0 w 323"/>
                <a:gd name="T47" fmla="*/ 0 h 379"/>
                <a:gd name="T48" fmla="*/ 0 w 323"/>
                <a:gd name="T49" fmla="*/ 0 h 379"/>
                <a:gd name="T50" fmla="*/ 0 w 323"/>
                <a:gd name="T51" fmla="*/ 0 h 379"/>
                <a:gd name="T52" fmla="*/ 0 w 323"/>
                <a:gd name="T53" fmla="*/ 0 h 379"/>
                <a:gd name="T54" fmla="*/ 0 w 323"/>
                <a:gd name="T55" fmla="*/ 0 h 379"/>
                <a:gd name="T56" fmla="*/ 0 w 323"/>
                <a:gd name="T57" fmla="*/ 0 h 379"/>
                <a:gd name="T58" fmla="*/ 0 w 323"/>
                <a:gd name="T59" fmla="*/ 0 h 379"/>
                <a:gd name="T60" fmla="*/ 0 w 323"/>
                <a:gd name="T61" fmla="*/ 0 h 379"/>
                <a:gd name="T62" fmla="*/ 0 w 323"/>
                <a:gd name="T63" fmla="*/ 0 h 379"/>
                <a:gd name="T64" fmla="*/ 0 w 323"/>
                <a:gd name="T65" fmla="*/ 0 h 379"/>
                <a:gd name="T66" fmla="*/ 0 w 323"/>
                <a:gd name="T67" fmla="*/ 0 h 379"/>
                <a:gd name="T68" fmla="*/ 0 w 323"/>
                <a:gd name="T69" fmla="*/ 0 h 379"/>
                <a:gd name="T70" fmla="*/ 0 w 323"/>
                <a:gd name="T71" fmla="*/ 0 h 379"/>
                <a:gd name="T72" fmla="*/ 0 w 323"/>
                <a:gd name="T73" fmla="*/ 0 h 379"/>
                <a:gd name="T74" fmla="*/ 0 w 323"/>
                <a:gd name="T75" fmla="*/ 0 h 379"/>
                <a:gd name="T76" fmla="*/ 0 w 323"/>
                <a:gd name="T77" fmla="*/ 0 h 379"/>
                <a:gd name="T78" fmla="*/ 0 w 323"/>
                <a:gd name="T79" fmla="*/ 0 h 379"/>
                <a:gd name="T80" fmla="*/ 0 w 323"/>
                <a:gd name="T81" fmla="*/ 0 h 379"/>
                <a:gd name="T82" fmla="*/ 0 w 323"/>
                <a:gd name="T83" fmla="*/ 0 h 379"/>
                <a:gd name="T84" fmla="*/ 0 w 323"/>
                <a:gd name="T85" fmla="*/ 0 h 379"/>
                <a:gd name="T86" fmla="*/ 0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02" name="Freeform 37">
              <a:extLst>
                <a:ext uri="{FF2B5EF4-FFF2-40B4-BE49-F238E27FC236}">
                  <a16:creationId xmlns:a16="http://schemas.microsoft.com/office/drawing/2014/main" id="{8688F430-A02A-2141-AE02-DE8F90998DF6}"/>
                </a:ext>
              </a:extLst>
            </p:cNvPr>
            <p:cNvSpPr>
              <a:spLocks/>
            </p:cNvSpPr>
            <p:nvPr/>
          </p:nvSpPr>
          <p:spPr bwMode="auto">
            <a:xfrm>
              <a:off x="2650" y="2695"/>
              <a:ext cx="47" cy="42"/>
            </a:xfrm>
            <a:custGeom>
              <a:avLst/>
              <a:gdLst>
                <a:gd name="T0" fmla="*/ 0 w 282"/>
                <a:gd name="T1" fmla="*/ 0 h 253"/>
                <a:gd name="T2" fmla="*/ 0 w 282"/>
                <a:gd name="T3" fmla="*/ 0 h 253"/>
                <a:gd name="T4" fmla="*/ 0 w 282"/>
                <a:gd name="T5" fmla="*/ 0 h 253"/>
                <a:gd name="T6" fmla="*/ 0 w 282"/>
                <a:gd name="T7" fmla="*/ 0 h 253"/>
                <a:gd name="T8" fmla="*/ 0 w 282"/>
                <a:gd name="T9" fmla="*/ 0 h 253"/>
                <a:gd name="T10" fmla="*/ 0 w 282"/>
                <a:gd name="T11" fmla="*/ 0 h 253"/>
                <a:gd name="T12" fmla="*/ 0 w 282"/>
                <a:gd name="T13" fmla="*/ 0 h 253"/>
                <a:gd name="T14" fmla="*/ 0 w 282"/>
                <a:gd name="T15" fmla="*/ 0 h 253"/>
                <a:gd name="T16" fmla="*/ 0 w 282"/>
                <a:gd name="T17" fmla="*/ 0 h 253"/>
                <a:gd name="T18" fmla="*/ 0 w 282"/>
                <a:gd name="T19" fmla="*/ 0 h 253"/>
                <a:gd name="T20" fmla="*/ 0 w 282"/>
                <a:gd name="T21" fmla="*/ 0 h 253"/>
                <a:gd name="T22" fmla="*/ 0 w 282"/>
                <a:gd name="T23" fmla="*/ 0 h 253"/>
                <a:gd name="T24" fmla="*/ 0 w 282"/>
                <a:gd name="T25" fmla="*/ 0 h 253"/>
                <a:gd name="T26" fmla="*/ 0 w 282"/>
                <a:gd name="T27" fmla="*/ 0 h 253"/>
                <a:gd name="T28" fmla="*/ 0 w 282"/>
                <a:gd name="T29" fmla="*/ 0 h 253"/>
                <a:gd name="T30" fmla="*/ 0 w 282"/>
                <a:gd name="T31" fmla="*/ 0 h 253"/>
                <a:gd name="T32" fmla="*/ 0 w 282"/>
                <a:gd name="T33" fmla="*/ 0 h 253"/>
                <a:gd name="T34" fmla="*/ 0 w 282"/>
                <a:gd name="T35" fmla="*/ 0 h 253"/>
                <a:gd name="T36" fmla="*/ 0 w 282"/>
                <a:gd name="T37" fmla="*/ 0 h 253"/>
                <a:gd name="T38" fmla="*/ 0 w 282"/>
                <a:gd name="T39" fmla="*/ 0 h 253"/>
                <a:gd name="T40" fmla="*/ 0 w 282"/>
                <a:gd name="T41" fmla="*/ 0 h 253"/>
                <a:gd name="T42" fmla="*/ 0 w 282"/>
                <a:gd name="T43" fmla="*/ 0 h 253"/>
                <a:gd name="T44" fmla="*/ 0 w 282"/>
                <a:gd name="T45" fmla="*/ 0 h 253"/>
                <a:gd name="T46" fmla="*/ 0 w 282"/>
                <a:gd name="T47" fmla="*/ 0 h 253"/>
                <a:gd name="T48" fmla="*/ 0 w 282"/>
                <a:gd name="T49" fmla="*/ 0 h 253"/>
                <a:gd name="T50" fmla="*/ 0 w 282"/>
                <a:gd name="T51" fmla="*/ 0 h 253"/>
                <a:gd name="T52" fmla="*/ 0 w 282"/>
                <a:gd name="T53" fmla="*/ 0 h 253"/>
                <a:gd name="T54" fmla="*/ 0 w 282"/>
                <a:gd name="T55" fmla="*/ 0 h 253"/>
                <a:gd name="T56" fmla="*/ 0 w 282"/>
                <a:gd name="T57" fmla="*/ 0 h 253"/>
                <a:gd name="T58" fmla="*/ 0 w 282"/>
                <a:gd name="T59" fmla="*/ 0 h 253"/>
                <a:gd name="T60" fmla="*/ 0 w 282"/>
                <a:gd name="T61" fmla="*/ 0 h 253"/>
                <a:gd name="T62" fmla="*/ 0 w 282"/>
                <a:gd name="T63" fmla="*/ 0 h 253"/>
                <a:gd name="T64" fmla="*/ 0 w 282"/>
                <a:gd name="T65" fmla="*/ 0 h 253"/>
                <a:gd name="T66" fmla="*/ 0 w 282"/>
                <a:gd name="T67" fmla="*/ 0 h 253"/>
                <a:gd name="T68" fmla="*/ 0 w 282"/>
                <a:gd name="T69" fmla="*/ 0 h 253"/>
                <a:gd name="T70" fmla="*/ 0 w 282"/>
                <a:gd name="T71" fmla="*/ 0 h 253"/>
                <a:gd name="T72" fmla="*/ 0 w 282"/>
                <a:gd name="T73" fmla="*/ 0 h 253"/>
                <a:gd name="T74" fmla="*/ 0 w 282"/>
                <a:gd name="T75" fmla="*/ 0 h 253"/>
                <a:gd name="T76" fmla="*/ 0 w 282"/>
                <a:gd name="T77" fmla="*/ 0 h 253"/>
                <a:gd name="T78" fmla="*/ 0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0 w 282"/>
                <a:gd name="T95" fmla="*/ 0 h 253"/>
                <a:gd name="T96" fmla="*/ 0 w 282"/>
                <a:gd name="T97" fmla="*/ 0 h 253"/>
                <a:gd name="T98" fmla="*/ 0 w 282"/>
                <a:gd name="T99" fmla="*/ 0 h 253"/>
                <a:gd name="T100" fmla="*/ 0 w 282"/>
                <a:gd name="T101" fmla="*/ 0 h 253"/>
                <a:gd name="T102" fmla="*/ 0 w 282"/>
                <a:gd name="T103" fmla="*/ 0 h 253"/>
                <a:gd name="T104" fmla="*/ 0 w 282"/>
                <a:gd name="T105" fmla="*/ 0 h 253"/>
                <a:gd name="T106" fmla="*/ 0 w 282"/>
                <a:gd name="T107" fmla="*/ 0 h 253"/>
                <a:gd name="T108" fmla="*/ 0 w 282"/>
                <a:gd name="T109" fmla="*/ 0 h 253"/>
                <a:gd name="T110" fmla="*/ 0 w 282"/>
                <a:gd name="T111" fmla="*/ 0 h 253"/>
                <a:gd name="T112" fmla="*/ 0 w 282"/>
                <a:gd name="T113" fmla="*/ 0 h 253"/>
                <a:gd name="T114" fmla="*/ 0 w 282"/>
                <a:gd name="T115" fmla="*/ 0 h 253"/>
                <a:gd name="T116" fmla="*/ 0 w 282"/>
                <a:gd name="T117" fmla="*/ 0 h 253"/>
                <a:gd name="T118" fmla="*/ 0 w 282"/>
                <a:gd name="T119" fmla="*/ 0 h 253"/>
                <a:gd name="T120" fmla="*/ 0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03" name="Freeform 38">
              <a:extLst>
                <a:ext uri="{FF2B5EF4-FFF2-40B4-BE49-F238E27FC236}">
                  <a16:creationId xmlns:a16="http://schemas.microsoft.com/office/drawing/2014/main" id="{50A9BBC8-3D63-E942-8959-4401257CA5AA}"/>
                </a:ext>
              </a:extLst>
            </p:cNvPr>
            <p:cNvSpPr>
              <a:spLocks/>
            </p:cNvSpPr>
            <p:nvPr/>
          </p:nvSpPr>
          <p:spPr bwMode="auto">
            <a:xfrm>
              <a:off x="2556" y="2718"/>
              <a:ext cx="19" cy="39"/>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0 w 115"/>
                <a:gd name="T11" fmla="*/ 0 h 236"/>
                <a:gd name="T12" fmla="*/ 0 w 115"/>
                <a:gd name="T13" fmla="*/ 0 h 236"/>
                <a:gd name="T14" fmla="*/ 0 w 115"/>
                <a:gd name="T15" fmla="*/ 0 h 236"/>
                <a:gd name="T16" fmla="*/ 0 w 115"/>
                <a:gd name="T17" fmla="*/ 0 h 236"/>
                <a:gd name="T18" fmla="*/ 0 w 115"/>
                <a:gd name="T19" fmla="*/ 0 h 236"/>
                <a:gd name="T20" fmla="*/ 0 w 115"/>
                <a:gd name="T21" fmla="*/ 0 h 236"/>
                <a:gd name="T22" fmla="*/ 0 w 115"/>
                <a:gd name="T23" fmla="*/ 0 h 236"/>
                <a:gd name="T24" fmla="*/ 0 w 115"/>
                <a:gd name="T25" fmla="*/ 0 h 236"/>
                <a:gd name="T26" fmla="*/ 0 w 115"/>
                <a:gd name="T27" fmla="*/ 0 h 236"/>
                <a:gd name="T28" fmla="*/ 0 w 115"/>
                <a:gd name="T29" fmla="*/ 0 h 236"/>
                <a:gd name="T30" fmla="*/ 0 w 115"/>
                <a:gd name="T31" fmla="*/ 0 h 236"/>
                <a:gd name="T32" fmla="*/ 0 w 115"/>
                <a:gd name="T33" fmla="*/ 0 h 236"/>
                <a:gd name="T34" fmla="*/ 0 w 115"/>
                <a:gd name="T35" fmla="*/ 0 h 236"/>
                <a:gd name="T36" fmla="*/ 0 w 115"/>
                <a:gd name="T37" fmla="*/ 0 h 236"/>
                <a:gd name="T38" fmla="*/ 0 w 115"/>
                <a:gd name="T39" fmla="*/ 0 h 236"/>
                <a:gd name="T40" fmla="*/ 0 w 115"/>
                <a:gd name="T41" fmla="*/ 0 h 236"/>
                <a:gd name="T42" fmla="*/ 0 w 115"/>
                <a:gd name="T43" fmla="*/ 0 h 236"/>
                <a:gd name="T44" fmla="*/ 0 w 115"/>
                <a:gd name="T45" fmla="*/ 0 h 236"/>
                <a:gd name="T46" fmla="*/ 0 w 115"/>
                <a:gd name="T47" fmla="*/ 0 h 236"/>
                <a:gd name="T48" fmla="*/ 0 w 115"/>
                <a:gd name="T49" fmla="*/ 0 h 236"/>
                <a:gd name="T50" fmla="*/ 0 w 115"/>
                <a:gd name="T51" fmla="*/ 0 h 236"/>
                <a:gd name="T52" fmla="*/ 0 w 115"/>
                <a:gd name="T53" fmla="*/ 0 h 236"/>
                <a:gd name="T54" fmla="*/ 0 w 115"/>
                <a:gd name="T55" fmla="*/ 0 h 236"/>
                <a:gd name="T56" fmla="*/ 0 w 115"/>
                <a:gd name="T57" fmla="*/ 0 h 236"/>
                <a:gd name="T58" fmla="*/ 0 w 115"/>
                <a:gd name="T59" fmla="*/ 0 h 236"/>
                <a:gd name="T60" fmla="*/ 0 w 115"/>
                <a:gd name="T61" fmla="*/ 0 h 236"/>
                <a:gd name="T62" fmla="*/ 0 w 115"/>
                <a:gd name="T63" fmla="*/ 0 h 236"/>
                <a:gd name="T64" fmla="*/ 0 w 115"/>
                <a:gd name="T65" fmla="*/ 0 h 236"/>
                <a:gd name="T66" fmla="*/ 0 w 115"/>
                <a:gd name="T67" fmla="*/ 0 h 236"/>
                <a:gd name="T68" fmla="*/ 0 w 115"/>
                <a:gd name="T69" fmla="*/ 0 h 236"/>
                <a:gd name="T70" fmla="*/ 0 w 115"/>
                <a:gd name="T71" fmla="*/ 0 h 236"/>
                <a:gd name="T72" fmla="*/ 0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104" name="Freeform 39">
              <a:extLst>
                <a:ext uri="{FF2B5EF4-FFF2-40B4-BE49-F238E27FC236}">
                  <a16:creationId xmlns:a16="http://schemas.microsoft.com/office/drawing/2014/main" id="{6DF66A3D-DFA2-764A-AEC4-AAC2389DAC12}"/>
                </a:ext>
              </a:extLst>
            </p:cNvPr>
            <p:cNvSpPr>
              <a:spLocks/>
            </p:cNvSpPr>
            <p:nvPr/>
          </p:nvSpPr>
          <p:spPr bwMode="auto">
            <a:xfrm>
              <a:off x="2689" y="2692"/>
              <a:ext cx="41" cy="52"/>
            </a:xfrm>
            <a:custGeom>
              <a:avLst/>
              <a:gdLst>
                <a:gd name="T0" fmla="*/ 0 w 245"/>
                <a:gd name="T1" fmla="*/ 0 h 310"/>
                <a:gd name="T2" fmla="*/ 0 w 245"/>
                <a:gd name="T3" fmla="*/ 0 h 310"/>
                <a:gd name="T4" fmla="*/ 0 w 245"/>
                <a:gd name="T5" fmla="*/ 0 h 310"/>
                <a:gd name="T6" fmla="*/ 0 w 245"/>
                <a:gd name="T7" fmla="*/ 0 h 310"/>
                <a:gd name="T8" fmla="*/ 0 w 245"/>
                <a:gd name="T9" fmla="*/ 0 h 310"/>
                <a:gd name="T10" fmla="*/ 0 w 245"/>
                <a:gd name="T11" fmla="*/ 0 h 310"/>
                <a:gd name="T12" fmla="*/ 0 w 245"/>
                <a:gd name="T13" fmla="*/ 0 h 310"/>
                <a:gd name="T14" fmla="*/ 0 w 245"/>
                <a:gd name="T15" fmla="*/ 0 h 310"/>
                <a:gd name="T16" fmla="*/ 0 w 245"/>
                <a:gd name="T17" fmla="*/ 0 h 310"/>
                <a:gd name="T18" fmla="*/ 0 w 245"/>
                <a:gd name="T19" fmla="*/ 0 h 310"/>
                <a:gd name="T20" fmla="*/ 0 w 245"/>
                <a:gd name="T21" fmla="*/ 0 h 310"/>
                <a:gd name="T22" fmla="*/ 0 w 245"/>
                <a:gd name="T23" fmla="*/ 0 h 310"/>
                <a:gd name="T24" fmla="*/ 0 w 245"/>
                <a:gd name="T25" fmla="*/ 0 h 310"/>
                <a:gd name="T26" fmla="*/ 0 w 245"/>
                <a:gd name="T27" fmla="*/ 0 h 310"/>
                <a:gd name="T28" fmla="*/ 0 w 245"/>
                <a:gd name="T29" fmla="*/ 0 h 310"/>
                <a:gd name="T30" fmla="*/ 0 w 245"/>
                <a:gd name="T31" fmla="*/ 0 h 310"/>
                <a:gd name="T32" fmla="*/ 0 w 245"/>
                <a:gd name="T33" fmla="*/ 0 h 310"/>
                <a:gd name="T34" fmla="*/ 0 w 245"/>
                <a:gd name="T35" fmla="*/ 0 h 310"/>
                <a:gd name="T36" fmla="*/ 0 w 245"/>
                <a:gd name="T37" fmla="*/ 0 h 310"/>
                <a:gd name="T38" fmla="*/ 0 w 245"/>
                <a:gd name="T39" fmla="*/ 0 h 310"/>
                <a:gd name="T40" fmla="*/ 0 w 245"/>
                <a:gd name="T41" fmla="*/ 0 h 310"/>
                <a:gd name="T42" fmla="*/ 0 w 245"/>
                <a:gd name="T43" fmla="*/ 0 h 310"/>
                <a:gd name="T44" fmla="*/ 0 w 245"/>
                <a:gd name="T45" fmla="*/ 0 h 310"/>
                <a:gd name="T46" fmla="*/ 0 w 245"/>
                <a:gd name="T47" fmla="*/ 0 h 310"/>
                <a:gd name="T48" fmla="*/ 0 w 245"/>
                <a:gd name="T49" fmla="*/ 0 h 310"/>
                <a:gd name="T50" fmla="*/ 0 w 245"/>
                <a:gd name="T51" fmla="*/ 0 h 310"/>
                <a:gd name="T52" fmla="*/ 0 w 245"/>
                <a:gd name="T53" fmla="*/ 0 h 310"/>
                <a:gd name="T54" fmla="*/ 0 w 245"/>
                <a:gd name="T55" fmla="*/ 0 h 310"/>
                <a:gd name="T56" fmla="*/ 0 w 245"/>
                <a:gd name="T57" fmla="*/ 0 h 310"/>
                <a:gd name="T58" fmla="*/ 0 w 245"/>
                <a:gd name="T59" fmla="*/ 0 h 310"/>
                <a:gd name="T60" fmla="*/ 0 w 245"/>
                <a:gd name="T61" fmla="*/ 0 h 310"/>
                <a:gd name="T62" fmla="*/ 0 w 245"/>
                <a:gd name="T63" fmla="*/ 0 h 310"/>
                <a:gd name="T64" fmla="*/ 0 w 245"/>
                <a:gd name="T65" fmla="*/ 0 h 310"/>
                <a:gd name="T66" fmla="*/ 0 w 245"/>
                <a:gd name="T67" fmla="*/ 0 h 310"/>
                <a:gd name="T68" fmla="*/ 0 w 245"/>
                <a:gd name="T69" fmla="*/ 0 h 310"/>
                <a:gd name="T70" fmla="*/ 0 w 245"/>
                <a:gd name="T71" fmla="*/ 0 h 310"/>
                <a:gd name="T72" fmla="*/ 0 w 245"/>
                <a:gd name="T73" fmla="*/ 0 h 310"/>
                <a:gd name="T74" fmla="*/ 0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43028" name="Group 40">
            <a:extLst>
              <a:ext uri="{FF2B5EF4-FFF2-40B4-BE49-F238E27FC236}">
                <a16:creationId xmlns:a16="http://schemas.microsoft.com/office/drawing/2014/main" id="{5774752E-1E27-BF4F-8252-40EB33E8A7D9}"/>
              </a:ext>
            </a:extLst>
          </p:cNvPr>
          <p:cNvGrpSpPr>
            <a:grpSpLocks/>
          </p:cNvGrpSpPr>
          <p:nvPr/>
        </p:nvGrpSpPr>
        <p:grpSpPr bwMode="auto">
          <a:xfrm>
            <a:off x="3103563" y="4527550"/>
            <a:ext cx="273050" cy="341313"/>
            <a:chOff x="2870" y="1518"/>
            <a:chExt cx="292" cy="320"/>
          </a:xfrm>
        </p:grpSpPr>
        <p:graphicFrame>
          <p:nvGraphicFramePr>
            <p:cNvPr id="43086" name="Object 11">
              <a:extLst>
                <a:ext uri="{FF2B5EF4-FFF2-40B4-BE49-F238E27FC236}">
                  <a16:creationId xmlns:a16="http://schemas.microsoft.com/office/drawing/2014/main" id="{2CE6CA87-6979-644F-9436-8873B9EAD758}"/>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5" imgW="11137900" imgH="11315700" progId="MS_ClipArt_Gallery.2">
                    <p:embed/>
                  </p:oleObj>
                </mc:Choice>
                <mc:Fallback>
                  <p:oleObj name="Clip" r:id="rId15" imgW="11137900" imgH="11315700" progId="MS_ClipArt_Gallery.2">
                    <p:embed/>
                    <p:pic>
                      <p:nvPicPr>
                        <p:cNvPr id="0" name="Object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87" name="Object 12">
              <a:extLst>
                <a:ext uri="{FF2B5EF4-FFF2-40B4-BE49-F238E27FC236}">
                  <a16:creationId xmlns:a16="http://schemas.microsoft.com/office/drawing/2014/main" id="{90C48F41-DC9C-3E47-B31C-EB26E8F86F21}"/>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16" imgW="17005300" imgH="16078200" progId="MS_ClipArt_Gallery.2">
                    <p:embed/>
                  </p:oleObj>
                </mc:Choice>
                <mc:Fallback>
                  <p:oleObj name="Clip" r:id="rId16" imgW="17005300" imgH="16078200" progId="MS_ClipArt_Gallery.2">
                    <p:embed/>
                    <p:pic>
                      <p:nvPicPr>
                        <p:cNvPr id="0"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43029" name="Group 43">
            <a:extLst>
              <a:ext uri="{FF2B5EF4-FFF2-40B4-BE49-F238E27FC236}">
                <a16:creationId xmlns:a16="http://schemas.microsoft.com/office/drawing/2014/main" id="{7ACCB10E-2CAE-A441-A750-79554D004344}"/>
              </a:ext>
            </a:extLst>
          </p:cNvPr>
          <p:cNvGrpSpPr>
            <a:grpSpLocks/>
          </p:cNvGrpSpPr>
          <p:nvPr/>
        </p:nvGrpSpPr>
        <p:grpSpPr bwMode="auto">
          <a:xfrm>
            <a:off x="3219450" y="5078413"/>
            <a:ext cx="273050" cy="341312"/>
            <a:chOff x="2870" y="1518"/>
            <a:chExt cx="292" cy="320"/>
          </a:xfrm>
        </p:grpSpPr>
        <p:graphicFrame>
          <p:nvGraphicFramePr>
            <p:cNvPr id="43084" name="Object 9">
              <a:extLst>
                <a:ext uri="{FF2B5EF4-FFF2-40B4-BE49-F238E27FC236}">
                  <a16:creationId xmlns:a16="http://schemas.microsoft.com/office/drawing/2014/main" id="{C00424A3-0309-D741-B1B3-534DB8A2F3BF}"/>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7" imgW="11137900" imgH="11315700" progId="MS_ClipArt_Gallery.2">
                    <p:embed/>
                  </p:oleObj>
                </mc:Choice>
                <mc:Fallback>
                  <p:oleObj name="Clip" r:id="rId17" imgW="11137900" imgH="11315700" progId="MS_ClipArt_Gallery.2">
                    <p:embed/>
                    <p:pic>
                      <p:nvPicPr>
                        <p:cNvPr id="0"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85" name="Object 10">
              <a:extLst>
                <a:ext uri="{FF2B5EF4-FFF2-40B4-BE49-F238E27FC236}">
                  <a16:creationId xmlns:a16="http://schemas.microsoft.com/office/drawing/2014/main" id="{3FB5B9D8-6E03-B14F-914E-D729DCF615F5}"/>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18" imgW="17005300" imgH="16078200" progId="MS_ClipArt_Gallery.2">
                    <p:embed/>
                  </p:oleObj>
                </mc:Choice>
                <mc:Fallback>
                  <p:oleObj name="Clip" r:id="rId18" imgW="17005300" imgH="16078200" progId="MS_ClipArt_Gallery.2">
                    <p:embed/>
                    <p:pic>
                      <p:nvPicPr>
                        <p:cNvPr id="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43030" name="Group 46">
            <a:extLst>
              <a:ext uri="{FF2B5EF4-FFF2-40B4-BE49-F238E27FC236}">
                <a16:creationId xmlns:a16="http://schemas.microsoft.com/office/drawing/2014/main" id="{464AF71D-2B67-A648-B9F5-499C82183F52}"/>
              </a:ext>
            </a:extLst>
          </p:cNvPr>
          <p:cNvGrpSpPr>
            <a:grpSpLocks/>
          </p:cNvGrpSpPr>
          <p:nvPr/>
        </p:nvGrpSpPr>
        <p:grpSpPr bwMode="auto">
          <a:xfrm>
            <a:off x="3995738" y="4551363"/>
            <a:ext cx="273050" cy="341312"/>
            <a:chOff x="2870" y="1518"/>
            <a:chExt cx="292" cy="320"/>
          </a:xfrm>
        </p:grpSpPr>
        <p:graphicFrame>
          <p:nvGraphicFramePr>
            <p:cNvPr id="43082" name="Object 7">
              <a:extLst>
                <a:ext uri="{FF2B5EF4-FFF2-40B4-BE49-F238E27FC236}">
                  <a16:creationId xmlns:a16="http://schemas.microsoft.com/office/drawing/2014/main" id="{0E02816A-BC11-B94D-B602-D840A6729C20}"/>
                </a:ext>
              </a:extLst>
            </p:cNvPr>
            <p:cNvGraphicFramePr>
              <a:graphicFrameLocks noChangeAspect="1"/>
            </p:cNvGraphicFramePr>
            <p:nvPr/>
          </p:nvGraphicFramePr>
          <p:xfrm>
            <a:off x="2870" y="1518"/>
            <a:ext cx="272" cy="282"/>
          </p:xfrm>
          <a:graphic>
            <a:graphicData uri="http://schemas.openxmlformats.org/presentationml/2006/ole">
              <mc:AlternateContent xmlns:mc="http://schemas.openxmlformats.org/markup-compatibility/2006">
                <mc:Choice xmlns:v="urn:schemas-microsoft-com:vml" Requires="v">
                  <p:oleObj name="Clip" r:id="rId19" imgW="11137900" imgH="11315700" progId="MS_ClipArt_Gallery.2">
                    <p:embed/>
                  </p:oleObj>
                </mc:Choice>
                <mc:Fallback>
                  <p:oleObj name="Clip" r:id="rId19" imgW="11137900" imgH="11315700" progId="MS_ClipArt_Gallery.2">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70" y="1518"/>
                          <a:ext cx="272" cy="2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aphicFrame>
          <p:nvGraphicFramePr>
            <p:cNvPr id="43083" name="Object 8">
              <a:extLst>
                <a:ext uri="{FF2B5EF4-FFF2-40B4-BE49-F238E27FC236}">
                  <a16:creationId xmlns:a16="http://schemas.microsoft.com/office/drawing/2014/main" id="{13AADBA0-10B1-7741-9512-B52AAAAB8003}"/>
                </a:ext>
              </a:extLst>
            </p:cNvPr>
            <p:cNvGraphicFramePr>
              <a:graphicFrameLocks noChangeAspect="1"/>
            </p:cNvGraphicFramePr>
            <p:nvPr/>
          </p:nvGraphicFramePr>
          <p:xfrm>
            <a:off x="2913" y="1602"/>
            <a:ext cx="249" cy="236"/>
          </p:xfrm>
          <a:graphic>
            <a:graphicData uri="http://schemas.openxmlformats.org/presentationml/2006/ole">
              <mc:AlternateContent xmlns:mc="http://schemas.openxmlformats.org/markup-compatibility/2006">
                <mc:Choice xmlns:v="urn:schemas-microsoft-com:vml" Requires="v">
                  <p:oleObj name="Clip" r:id="rId20" imgW="17005300" imgH="16078200" progId="MS_ClipArt_Gallery.2">
                    <p:embed/>
                  </p:oleObj>
                </mc:Choice>
                <mc:Fallback>
                  <p:oleObj name="Clip" r:id="rId20" imgW="17005300" imgH="16078200" progId="MS_ClipArt_Gallery.2">
                    <p:embed/>
                    <p:pic>
                      <p:nvPicPr>
                        <p:cNvPr id="0" name="Object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13" y="1602"/>
                          <a:ext cx="249" cy="2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grpSp>
      <p:grpSp>
        <p:nvGrpSpPr>
          <p:cNvPr id="43031" name="Group 49">
            <a:extLst>
              <a:ext uri="{FF2B5EF4-FFF2-40B4-BE49-F238E27FC236}">
                <a16:creationId xmlns:a16="http://schemas.microsoft.com/office/drawing/2014/main" id="{70901D76-4991-7145-8909-374DDEE28C2B}"/>
              </a:ext>
            </a:extLst>
          </p:cNvPr>
          <p:cNvGrpSpPr>
            <a:grpSpLocks/>
          </p:cNvGrpSpPr>
          <p:nvPr/>
        </p:nvGrpSpPr>
        <p:grpSpPr bwMode="auto">
          <a:xfrm>
            <a:off x="4848225" y="5443538"/>
            <a:ext cx="203200" cy="157162"/>
            <a:chOff x="2274" y="2821"/>
            <a:chExt cx="215" cy="238"/>
          </a:xfrm>
        </p:grpSpPr>
        <p:sp>
          <p:nvSpPr>
            <p:cNvPr id="43068" name="Freeform 50">
              <a:extLst>
                <a:ext uri="{FF2B5EF4-FFF2-40B4-BE49-F238E27FC236}">
                  <a16:creationId xmlns:a16="http://schemas.microsoft.com/office/drawing/2014/main" id="{E98D7EC8-0E38-E04C-BC92-275B325A02BC}"/>
                </a:ext>
              </a:extLst>
            </p:cNvPr>
            <p:cNvSpPr>
              <a:spLocks noEditPoints="1"/>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1 w 430"/>
                <a:gd name="T19" fmla="*/ 1 h 50"/>
                <a:gd name="T20" fmla="*/ 1 w 430"/>
                <a:gd name="T21" fmla="*/ 1 h 50"/>
                <a:gd name="T22" fmla="*/ 1 w 430"/>
                <a:gd name="T23" fmla="*/ 1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0"/>
                <a:gd name="T37" fmla="*/ 0 h 50"/>
                <a:gd name="T38" fmla="*/ 430 w 430"/>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0" h="50">
                  <a:moveTo>
                    <a:pt x="26" y="18"/>
                  </a:moveTo>
                  <a:lnTo>
                    <a:pt x="0" y="18"/>
                  </a:lnTo>
                  <a:lnTo>
                    <a:pt x="0" y="50"/>
                  </a:lnTo>
                  <a:lnTo>
                    <a:pt x="430" y="50"/>
                  </a:lnTo>
                  <a:lnTo>
                    <a:pt x="430" y="18"/>
                  </a:lnTo>
                  <a:lnTo>
                    <a:pt x="376" y="18"/>
                  </a:lnTo>
                  <a:lnTo>
                    <a:pt x="376" y="0"/>
                  </a:lnTo>
                  <a:lnTo>
                    <a:pt x="26" y="0"/>
                  </a:lnTo>
                  <a:lnTo>
                    <a:pt x="26" y="18"/>
                  </a:lnTo>
                  <a:close/>
                  <a:moveTo>
                    <a:pt x="376" y="18"/>
                  </a:moveTo>
                  <a:lnTo>
                    <a:pt x="33" y="18"/>
                  </a:lnTo>
                  <a:lnTo>
                    <a:pt x="376" y="18"/>
                  </a:lnTo>
                  <a:close/>
                </a:path>
              </a:pathLst>
            </a:custGeom>
            <a:solidFill>
              <a:srgbClr val="33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69" name="Line 51">
              <a:extLst>
                <a:ext uri="{FF2B5EF4-FFF2-40B4-BE49-F238E27FC236}">
                  <a16:creationId xmlns:a16="http://schemas.microsoft.com/office/drawing/2014/main" id="{F85287E0-950A-2D4C-B7CD-4139DD763FDD}"/>
                </a:ext>
              </a:extLst>
            </p:cNvPr>
            <p:cNvSpPr>
              <a:spLocks noChangeShapeType="1"/>
            </p:cNvSpPr>
            <p:nvPr/>
          </p:nvSpPr>
          <p:spPr bwMode="auto">
            <a:xfrm>
              <a:off x="2317" y="2951"/>
              <a:ext cx="30"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0" name="Freeform 52">
              <a:extLst>
                <a:ext uri="{FF2B5EF4-FFF2-40B4-BE49-F238E27FC236}">
                  <a16:creationId xmlns:a16="http://schemas.microsoft.com/office/drawing/2014/main" id="{F4E72FD7-F137-BC4D-BB68-2D81F3E9242E}"/>
                </a:ext>
              </a:extLst>
            </p:cNvPr>
            <p:cNvSpPr>
              <a:spLocks/>
            </p:cNvSpPr>
            <p:nvPr/>
          </p:nvSpPr>
          <p:spPr bwMode="auto">
            <a:xfrm>
              <a:off x="2317" y="2923"/>
              <a:ext cx="44" cy="109"/>
            </a:xfrm>
            <a:custGeom>
              <a:avLst/>
              <a:gdLst>
                <a:gd name="T0" fmla="*/ 1 w 87"/>
                <a:gd name="T1" fmla="*/ 0 h 219"/>
                <a:gd name="T2" fmla="*/ 0 w 87"/>
                <a:gd name="T3" fmla="*/ 0 h 219"/>
                <a:gd name="T4" fmla="*/ 1 w 87"/>
                <a:gd name="T5" fmla="*/ 0 h 219"/>
                <a:gd name="T6" fmla="*/ 0 60000 65536"/>
                <a:gd name="T7" fmla="*/ 0 60000 65536"/>
                <a:gd name="T8" fmla="*/ 0 60000 65536"/>
                <a:gd name="T9" fmla="*/ 0 w 87"/>
                <a:gd name="T10" fmla="*/ 0 h 219"/>
                <a:gd name="T11" fmla="*/ 87 w 87"/>
                <a:gd name="T12" fmla="*/ 219 h 219"/>
              </a:gdLst>
              <a:ahLst/>
              <a:cxnLst>
                <a:cxn ang="T6">
                  <a:pos x="T0" y="T1"/>
                </a:cxn>
                <a:cxn ang="T7">
                  <a:pos x="T2" y="T3"/>
                </a:cxn>
                <a:cxn ang="T8">
                  <a:pos x="T4" y="T5"/>
                </a:cxn>
              </a:cxnLst>
              <a:rect l="T9" t="T10" r="T11" b="T12"/>
              <a:pathLst>
                <a:path w="87" h="219">
                  <a:moveTo>
                    <a:pt x="87" y="219"/>
                  </a:moveTo>
                  <a:lnTo>
                    <a:pt x="0" y="55"/>
                  </a:lnTo>
                  <a:lnTo>
                    <a:pt x="28" y="0"/>
                  </a:lnTo>
                </a:path>
              </a:pathLst>
            </a:custGeom>
            <a:solidFill>
              <a:srgbClr val="3333FF"/>
            </a:solidFill>
            <a:ln w="6350">
              <a:solidFill>
                <a:srgbClr val="000000"/>
              </a:solidFill>
              <a:round/>
              <a:headEnd/>
              <a:tailEnd/>
            </a:ln>
          </p:spPr>
          <p:txBody>
            <a:bodyPr/>
            <a:lstStyle/>
            <a:p>
              <a:endParaRPr lang="en-US"/>
            </a:p>
          </p:txBody>
        </p:sp>
        <p:sp>
          <p:nvSpPr>
            <p:cNvPr id="43071" name="Line 53">
              <a:extLst>
                <a:ext uri="{FF2B5EF4-FFF2-40B4-BE49-F238E27FC236}">
                  <a16:creationId xmlns:a16="http://schemas.microsoft.com/office/drawing/2014/main" id="{C5C3E75B-DADE-D243-8AFB-82DD364C2BC6}"/>
                </a:ext>
              </a:extLst>
            </p:cNvPr>
            <p:cNvSpPr>
              <a:spLocks noChangeShapeType="1"/>
            </p:cNvSpPr>
            <p:nvPr/>
          </p:nvSpPr>
          <p:spPr bwMode="auto">
            <a:xfrm flipV="1">
              <a:off x="2300" y="2951"/>
              <a:ext cx="47" cy="8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2" name="Freeform 54">
              <a:extLst>
                <a:ext uri="{FF2B5EF4-FFF2-40B4-BE49-F238E27FC236}">
                  <a16:creationId xmlns:a16="http://schemas.microsoft.com/office/drawing/2014/main" id="{D51050ED-3B9C-5C4E-BAF2-404E51A6B0C5}"/>
                </a:ext>
              </a:extLst>
            </p:cNvPr>
            <p:cNvSpPr>
              <a:spLocks/>
            </p:cNvSpPr>
            <p:nvPr/>
          </p:nvSpPr>
          <p:spPr bwMode="auto">
            <a:xfrm>
              <a:off x="2317" y="3005"/>
              <a:ext cx="86" cy="27"/>
            </a:xfrm>
            <a:custGeom>
              <a:avLst/>
              <a:gdLst>
                <a:gd name="T0" fmla="*/ 1 w 172"/>
                <a:gd name="T1" fmla="*/ 0 h 55"/>
                <a:gd name="T2" fmla="*/ 0 w 172"/>
                <a:gd name="T3" fmla="*/ 0 h 55"/>
                <a:gd name="T4" fmla="*/ 1 w 172"/>
                <a:gd name="T5" fmla="*/ 0 h 55"/>
                <a:gd name="T6" fmla="*/ 1 w 172"/>
                <a:gd name="T7" fmla="*/ 0 h 55"/>
                <a:gd name="T8" fmla="*/ 0 60000 65536"/>
                <a:gd name="T9" fmla="*/ 0 60000 65536"/>
                <a:gd name="T10" fmla="*/ 0 60000 65536"/>
                <a:gd name="T11" fmla="*/ 0 60000 65536"/>
                <a:gd name="T12" fmla="*/ 0 w 172"/>
                <a:gd name="T13" fmla="*/ 0 h 55"/>
                <a:gd name="T14" fmla="*/ 172 w 172"/>
                <a:gd name="T15" fmla="*/ 55 h 55"/>
              </a:gdLst>
              <a:ahLst/>
              <a:cxnLst>
                <a:cxn ang="T8">
                  <a:pos x="T0" y="T1"/>
                </a:cxn>
                <a:cxn ang="T9">
                  <a:pos x="T2" y="T3"/>
                </a:cxn>
                <a:cxn ang="T10">
                  <a:pos x="T4" y="T5"/>
                </a:cxn>
                <a:cxn ang="T11">
                  <a:pos x="T6" y="T7"/>
                </a:cxn>
              </a:cxnLst>
              <a:rect l="T12" t="T13" r="T14" b="T15"/>
              <a:pathLst>
                <a:path w="172" h="55">
                  <a:moveTo>
                    <a:pt x="28" y="55"/>
                  </a:moveTo>
                  <a:lnTo>
                    <a:pt x="0" y="0"/>
                  </a:lnTo>
                  <a:lnTo>
                    <a:pt x="172" y="0"/>
                  </a:lnTo>
                  <a:lnTo>
                    <a:pt x="146" y="55"/>
                  </a:lnTo>
                </a:path>
              </a:pathLst>
            </a:custGeom>
            <a:solidFill>
              <a:srgbClr val="3333FF"/>
            </a:solidFill>
            <a:ln w="6350">
              <a:solidFill>
                <a:srgbClr val="000000"/>
              </a:solidFill>
              <a:round/>
              <a:headEnd/>
              <a:tailEnd/>
            </a:ln>
          </p:spPr>
          <p:txBody>
            <a:bodyPr/>
            <a:lstStyle/>
            <a:p>
              <a:endParaRPr lang="en-US"/>
            </a:p>
          </p:txBody>
        </p:sp>
        <p:sp>
          <p:nvSpPr>
            <p:cNvPr id="43073" name="Line 55">
              <a:extLst>
                <a:ext uri="{FF2B5EF4-FFF2-40B4-BE49-F238E27FC236}">
                  <a16:creationId xmlns:a16="http://schemas.microsoft.com/office/drawing/2014/main" id="{5B0FC45D-F918-D048-9CE4-DC421E087D55}"/>
                </a:ext>
              </a:extLst>
            </p:cNvPr>
            <p:cNvSpPr>
              <a:spLocks noChangeShapeType="1"/>
            </p:cNvSpPr>
            <p:nvPr/>
          </p:nvSpPr>
          <p:spPr bwMode="auto">
            <a:xfrm flipH="1" flipV="1">
              <a:off x="2375" y="2960"/>
              <a:ext cx="46" cy="7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4" name="Freeform 56">
              <a:extLst>
                <a:ext uri="{FF2B5EF4-FFF2-40B4-BE49-F238E27FC236}">
                  <a16:creationId xmlns:a16="http://schemas.microsoft.com/office/drawing/2014/main" id="{372D5C37-0A9F-4848-8911-B605A4655C90}"/>
                </a:ext>
              </a:extLst>
            </p:cNvPr>
            <p:cNvSpPr>
              <a:spLocks/>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0"/>
                <a:gd name="T28" fmla="*/ 0 h 50"/>
                <a:gd name="T29" fmla="*/ 430 w 430"/>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0" h="50">
                  <a:moveTo>
                    <a:pt x="26" y="18"/>
                  </a:moveTo>
                  <a:lnTo>
                    <a:pt x="0" y="18"/>
                  </a:lnTo>
                  <a:lnTo>
                    <a:pt x="0" y="50"/>
                  </a:lnTo>
                  <a:lnTo>
                    <a:pt x="430" y="50"/>
                  </a:lnTo>
                  <a:lnTo>
                    <a:pt x="430" y="18"/>
                  </a:lnTo>
                  <a:lnTo>
                    <a:pt x="376" y="18"/>
                  </a:lnTo>
                  <a:lnTo>
                    <a:pt x="376" y="0"/>
                  </a:lnTo>
                  <a:lnTo>
                    <a:pt x="26" y="0"/>
                  </a:lnTo>
                  <a:lnTo>
                    <a:pt x="26" y="18"/>
                  </a:lnTo>
                </a:path>
              </a:pathLst>
            </a:custGeom>
            <a:solidFill>
              <a:srgbClr val="3333FF"/>
            </a:solidFill>
            <a:ln w="6350">
              <a:solidFill>
                <a:srgbClr val="000000"/>
              </a:solidFill>
              <a:round/>
              <a:headEnd/>
              <a:tailEnd/>
            </a:ln>
          </p:spPr>
          <p:txBody>
            <a:bodyPr/>
            <a:lstStyle/>
            <a:p>
              <a:endParaRPr lang="en-US"/>
            </a:p>
          </p:txBody>
        </p:sp>
        <p:sp>
          <p:nvSpPr>
            <p:cNvPr id="43075" name="Freeform 57">
              <a:extLst>
                <a:ext uri="{FF2B5EF4-FFF2-40B4-BE49-F238E27FC236}">
                  <a16:creationId xmlns:a16="http://schemas.microsoft.com/office/drawing/2014/main" id="{760558D8-0C49-2A46-8BBD-2F2B4B7D8229}"/>
                </a:ext>
              </a:extLst>
            </p:cNvPr>
            <p:cNvSpPr>
              <a:spLocks/>
            </p:cNvSpPr>
            <p:nvPr/>
          </p:nvSpPr>
          <p:spPr bwMode="auto">
            <a:xfrm>
              <a:off x="2290" y="3043"/>
              <a:ext cx="171" cy="1"/>
            </a:xfrm>
            <a:custGeom>
              <a:avLst/>
              <a:gdLst>
                <a:gd name="T0" fmla="*/ 0 w 343"/>
                <a:gd name="T1" fmla="*/ 0 h 1"/>
                <a:gd name="T2" fmla="*/ 0 w 343"/>
                <a:gd name="T3" fmla="*/ 0 h 1"/>
                <a:gd name="T4" fmla="*/ 0 w 343"/>
                <a:gd name="T5" fmla="*/ 0 h 1"/>
                <a:gd name="T6" fmla="*/ 0 60000 65536"/>
                <a:gd name="T7" fmla="*/ 0 60000 65536"/>
                <a:gd name="T8" fmla="*/ 0 60000 65536"/>
                <a:gd name="T9" fmla="*/ 0 w 343"/>
                <a:gd name="T10" fmla="*/ 0 h 1"/>
                <a:gd name="T11" fmla="*/ 343 w 343"/>
                <a:gd name="T12" fmla="*/ 1 h 1"/>
              </a:gdLst>
              <a:ahLst/>
              <a:cxnLst>
                <a:cxn ang="T6">
                  <a:pos x="T0" y="T1"/>
                </a:cxn>
                <a:cxn ang="T7">
                  <a:pos x="T2" y="T3"/>
                </a:cxn>
                <a:cxn ang="T8">
                  <a:pos x="T4" y="T5"/>
                </a:cxn>
              </a:cxnLst>
              <a:rect l="T9" t="T10" r="T11" b="T12"/>
              <a:pathLst>
                <a:path w="343" h="1">
                  <a:moveTo>
                    <a:pt x="343" y="0"/>
                  </a:moveTo>
                  <a:lnTo>
                    <a:pt x="0" y="0"/>
                  </a:lnTo>
                  <a:lnTo>
                    <a:pt x="343" y="0"/>
                  </a:lnTo>
                </a:path>
              </a:pathLst>
            </a:custGeom>
            <a:solidFill>
              <a:srgbClr val="3333FF"/>
            </a:solidFill>
            <a:ln w="6350">
              <a:solidFill>
                <a:srgbClr val="000000"/>
              </a:solidFill>
              <a:round/>
              <a:headEnd/>
              <a:tailEnd/>
            </a:ln>
          </p:spPr>
          <p:txBody>
            <a:bodyPr/>
            <a:lstStyle/>
            <a:p>
              <a:endParaRPr lang="en-US"/>
            </a:p>
          </p:txBody>
        </p:sp>
        <p:sp>
          <p:nvSpPr>
            <p:cNvPr id="43076" name="Rectangle 58">
              <a:extLst>
                <a:ext uri="{FF2B5EF4-FFF2-40B4-BE49-F238E27FC236}">
                  <a16:creationId xmlns:a16="http://schemas.microsoft.com/office/drawing/2014/main" id="{76E668C1-AE2C-7448-9ABB-F90C958162A6}"/>
                </a:ext>
              </a:extLst>
            </p:cNvPr>
            <p:cNvSpPr>
              <a:spLocks noChangeArrowheads="1"/>
            </p:cNvSpPr>
            <p:nvPr/>
          </p:nvSpPr>
          <p:spPr bwMode="auto">
            <a:xfrm>
              <a:off x="2347" y="2951"/>
              <a:ext cx="27" cy="83"/>
            </a:xfrm>
            <a:prstGeom prst="rect">
              <a:avLst/>
            </a:prstGeom>
            <a:solidFill>
              <a:srgbClr val="3333FF"/>
            </a:solidFill>
            <a:ln w="6350">
              <a:solidFill>
                <a:srgbClr val="000000"/>
              </a:solidFill>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77" name="Freeform 59">
              <a:extLst>
                <a:ext uri="{FF2B5EF4-FFF2-40B4-BE49-F238E27FC236}">
                  <a16:creationId xmlns:a16="http://schemas.microsoft.com/office/drawing/2014/main" id="{1F3ABCD4-43BC-3847-B250-B5A4C1DDD16E}"/>
                </a:ext>
              </a:extLst>
            </p:cNvPr>
            <p:cNvSpPr>
              <a:spLocks noEditPoints="1"/>
            </p:cNvSpPr>
            <p:nvPr/>
          </p:nvSpPr>
          <p:spPr bwMode="auto">
            <a:xfrm>
              <a:off x="2281" y="2821"/>
              <a:ext cx="208" cy="175"/>
            </a:xfrm>
            <a:custGeom>
              <a:avLst/>
              <a:gdLst>
                <a:gd name="T0" fmla="*/ 1 w 415"/>
                <a:gd name="T1" fmla="*/ 1 h 350"/>
                <a:gd name="T2" fmla="*/ 1 w 415"/>
                <a:gd name="T3" fmla="*/ 1 h 350"/>
                <a:gd name="T4" fmla="*/ 1 w 415"/>
                <a:gd name="T5" fmla="*/ 1 h 350"/>
                <a:gd name="T6" fmla="*/ 1 w 415"/>
                <a:gd name="T7" fmla="*/ 1 h 350"/>
                <a:gd name="T8" fmla="*/ 1 w 415"/>
                <a:gd name="T9" fmla="*/ 1 h 350"/>
                <a:gd name="T10" fmla="*/ 1 w 415"/>
                <a:gd name="T11" fmla="*/ 1 h 350"/>
                <a:gd name="T12" fmla="*/ 1 w 415"/>
                <a:gd name="T13" fmla="*/ 1 h 350"/>
                <a:gd name="T14" fmla="*/ 1 w 415"/>
                <a:gd name="T15" fmla="*/ 1 h 350"/>
                <a:gd name="T16" fmla="*/ 1 w 415"/>
                <a:gd name="T17" fmla="*/ 1 h 350"/>
                <a:gd name="T18" fmla="*/ 1 w 415"/>
                <a:gd name="T19" fmla="*/ 1 h 350"/>
                <a:gd name="T20" fmla="*/ 1 w 415"/>
                <a:gd name="T21" fmla="*/ 1 h 350"/>
                <a:gd name="T22" fmla="*/ 1 w 415"/>
                <a:gd name="T23" fmla="*/ 1 h 350"/>
                <a:gd name="T24" fmla="*/ 1 w 415"/>
                <a:gd name="T25" fmla="*/ 1 h 350"/>
                <a:gd name="T26" fmla="*/ 1 w 415"/>
                <a:gd name="T27" fmla="*/ 1 h 350"/>
                <a:gd name="T28" fmla="*/ 1 w 415"/>
                <a:gd name="T29" fmla="*/ 1 h 350"/>
                <a:gd name="T30" fmla="*/ 1 w 415"/>
                <a:gd name="T31" fmla="*/ 1 h 350"/>
                <a:gd name="T32" fmla="*/ 1 w 415"/>
                <a:gd name="T33" fmla="*/ 1 h 350"/>
                <a:gd name="T34" fmla="*/ 1 w 415"/>
                <a:gd name="T35" fmla="*/ 1 h 350"/>
                <a:gd name="T36" fmla="*/ 1 w 415"/>
                <a:gd name="T37" fmla="*/ 1 h 350"/>
                <a:gd name="T38" fmla="*/ 1 w 415"/>
                <a:gd name="T39" fmla="*/ 1 h 350"/>
                <a:gd name="T40" fmla="*/ 1 w 415"/>
                <a:gd name="T41" fmla="*/ 1 h 350"/>
                <a:gd name="T42" fmla="*/ 1 w 415"/>
                <a:gd name="T43" fmla="*/ 1 h 350"/>
                <a:gd name="T44" fmla="*/ 1 w 415"/>
                <a:gd name="T45" fmla="*/ 1 h 350"/>
                <a:gd name="T46" fmla="*/ 1 w 415"/>
                <a:gd name="T47" fmla="*/ 0 h 350"/>
                <a:gd name="T48" fmla="*/ 1 w 415"/>
                <a:gd name="T49" fmla="*/ 1 h 350"/>
                <a:gd name="T50" fmla="*/ 1 w 415"/>
                <a:gd name="T51" fmla="*/ 1 h 350"/>
                <a:gd name="T52" fmla="*/ 1 w 415"/>
                <a:gd name="T53" fmla="*/ 1 h 350"/>
                <a:gd name="T54" fmla="*/ 1 w 415"/>
                <a:gd name="T55" fmla="*/ 1 h 350"/>
                <a:gd name="T56" fmla="*/ 1 w 415"/>
                <a:gd name="T57" fmla="*/ 1 h 350"/>
                <a:gd name="T58" fmla="*/ 1 w 415"/>
                <a:gd name="T59" fmla="*/ 1 h 350"/>
                <a:gd name="T60" fmla="*/ 1 w 415"/>
                <a:gd name="T61" fmla="*/ 1 h 350"/>
                <a:gd name="T62" fmla="*/ 1 w 415"/>
                <a:gd name="T63" fmla="*/ 1 h 350"/>
                <a:gd name="T64" fmla="*/ 1 w 415"/>
                <a:gd name="T65" fmla="*/ 1 h 350"/>
                <a:gd name="T66" fmla="*/ 1 w 415"/>
                <a:gd name="T67" fmla="*/ 1 h 350"/>
                <a:gd name="T68" fmla="*/ 1 w 415"/>
                <a:gd name="T69" fmla="*/ 1 h 350"/>
                <a:gd name="T70" fmla="*/ 1 w 415"/>
                <a:gd name="T71" fmla="*/ 1 h 350"/>
                <a:gd name="T72" fmla="*/ 1 w 415"/>
                <a:gd name="T73" fmla="*/ 1 h 350"/>
                <a:gd name="T74" fmla="*/ 1 w 415"/>
                <a:gd name="T75" fmla="*/ 1 h 350"/>
                <a:gd name="T76" fmla="*/ 1 w 415"/>
                <a:gd name="T77" fmla="*/ 1 h 350"/>
                <a:gd name="T78" fmla="*/ 1 w 415"/>
                <a:gd name="T79" fmla="*/ 1 h 350"/>
                <a:gd name="T80" fmla="*/ 1 w 415"/>
                <a:gd name="T81" fmla="*/ 1 h 350"/>
                <a:gd name="T82" fmla="*/ 1 w 415"/>
                <a:gd name="T83" fmla="*/ 1 h 350"/>
                <a:gd name="T84" fmla="*/ 1 w 415"/>
                <a:gd name="T85" fmla="*/ 1 h 350"/>
                <a:gd name="T86" fmla="*/ 1 w 415"/>
                <a:gd name="T87" fmla="*/ 1 h 350"/>
                <a:gd name="T88" fmla="*/ 1 w 415"/>
                <a:gd name="T89" fmla="*/ 1 h 3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5"/>
                <a:gd name="T136" fmla="*/ 0 h 350"/>
                <a:gd name="T137" fmla="*/ 415 w 415"/>
                <a:gd name="T138" fmla="*/ 350 h 35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5" h="350">
                  <a:moveTo>
                    <a:pt x="8" y="12"/>
                  </a:moveTo>
                  <a:lnTo>
                    <a:pt x="1" y="32"/>
                  </a:lnTo>
                  <a:lnTo>
                    <a:pt x="0" y="53"/>
                  </a:lnTo>
                  <a:lnTo>
                    <a:pt x="3" y="78"/>
                  </a:lnTo>
                  <a:lnTo>
                    <a:pt x="8" y="103"/>
                  </a:lnTo>
                  <a:lnTo>
                    <a:pt x="18" y="130"/>
                  </a:lnTo>
                  <a:lnTo>
                    <a:pt x="34" y="158"/>
                  </a:lnTo>
                  <a:lnTo>
                    <a:pt x="51" y="185"/>
                  </a:lnTo>
                  <a:lnTo>
                    <a:pt x="73" y="211"/>
                  </a:lnTo>
                  <a:lnTo>
                    <a:pt x="97" y="236"/>
                  </a:lnTo>
                  <a:lnTo>
                    <a:pt x="124" y="261"/>
                  </a:lnTo>
                  <a:lnTo>
                    <a:pt x="151" y="282"/>
                  </a:lnTo>
                  <a:lnTo>
                    <a:pt x="182" y="302"/>
                  </a:lnTo>
                  <a:lnTo>
                    <a:pt x="212" y="318"/>
                  </a:lnTo>
                  <a:lnTo>
                    <a:pt x="242" y="332"/>
                  </a:lnTo>
                  <a:lnTo>
                    <a:pt x="270" y="341"/>
                  </a:lnTo>
                  <a:lnTo>
                    <a:pt x="299" y="346"/>
                  </a:lnTo>
                  <a:lnTo>
                    <a:pt x="325" y="350"/>
                  </a:lnTo>
                  <a:lnTo>
                    <a:pt x="349" y="346"/>
                  </a:lnTo>
                  <a:lnTo>
                    <a:pt x="371" y="341"/>
                  </a:lnTo>
                  <a:lnTo>
                    <a:pt x="388" y="332"/>
                  </a:lnTo>
                  <a:lnTo>
                    <a:pt x="402" y="318"/>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moveTo>
                    <a:pt x="8" y="12"/>
                  </a:moveTo>
                  <a:lnTo>
                    <a:pt x="14" y="5"/>
                  </a:lnTo>
                  <a:lnTo>
                    <a:pt x="24" y="0"/>
                  </a:lnTo>
                  <a:lnTo>
                    <a:pt x="38" y="0"/>
                  </a:lnTo>
                  <a:lnTo>
                    <a:pt x="56" y="2"/>
                  </a:lnTo>
                  <a:lnTo>
                    <a:pt x="77" y="7"/>
                  </a:lnTo>
                  <a:lnTo>
                    <a:pt x="100" y="16"/>
                  </a:lnTo>
                  <a:lnTo>
                    <a:pt x="126" y="26"/>
                  </a:lnTo>
                  <a:lnTo>
                    <a:pt x="153" y="41"/>
                  </a:lnTo>
                  <a:lnTo>
                    <a:pt x="182" y="57"/>
                  </a:lnTo>
                  <a:lnTo>
                    <a:pt x="210" y="74"/>
                  </a:lnTo>
                  <a:lnTo>
                    <a:pt x="239" y="94"/>
                  </a:lnTo>
                  <a:lnTo>
                    <a:pt x="268" y="115"/>
                  </a:lnTo>
                  <a:lnTo>
                    <a:pt x="295" y="138"/>
                  </a:lnTo>
                  <a:lnTo>
                    <a:pt x="321" y="160"/>
                  </a:lnTo>
                  <a:lnTo>
                    <a:pt x="345" y="183"/>
                  </a:lnTo>
                  <a:lnTo>
                    <a:pt x="365" y="204"/>
                  </a:lnTo>
                  <a:lnTo>
                    <a:pt x="382" y="226"/>
                  </a:lnTo>
                  <a:lnTo>
                    <a:pt x="396" y="245"/>
                  </a:lnTo>
                  <a:lnTo>
                    <a:pt x="406" y="263"/>
                  </a:lnTo>
                  <a:lnTo>
                    <a:pt x="412" y="279"/>
                  </a:lnTo>
                  <a:lnTo>
                    <a:pt x="415" y="291"/>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path>
              </a:pathLst>
            </a:custGeom>
            <a:solidFill>
              <a:srgbClr val="3333FF"/>
            </a:solidFill>
            <a:ln w="6350">
              <a:solidFill>
                <a:srgbClr val="000000"/>
              </a:solidFill>
              <a:round/>
              <a:headEnd/>
              <a:tailEnd/>
            </a:ln>
          </p:spPr>
          <p:txBody>
            <a:bodyPr/>
            <a:lstStyle/>
            <a:p>
              <a:endParaRPr lang="en-US"/>
            </a:p>
          </p:txBody>
        </p:sp>
        <p:sp>
          <p:nvSpPr>
            <p:cNvPr id="43078" name="Line 60">
              <a:extLst>
                <a:ext uri="{FF2B5EF4-FFF2-40B4-BE49-F238E27FC236}">
                  <a16:creationId xmlns:a16="http://schemas.microsoft.com/office/drawing/2014/main" id="{B9189EAA-463D-2C4C-8784-CC91D7BA6726}"/>
                </a:ext>
              </a:extLst>
            </p:cNvPr>
            <p:cNvSpPr>
              <a:spLocks noChangeShapeType="1"/>
            </p:cNvSpPr>
            <p:nvPr/>
          </p:nvSpPr>
          <p:spPr bwMode="auto">
            <a:xfrm flipH="1" flipV="1">
              <a:off x="2285" y="2824"/>
              <a:ext cx="136" cy="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79" name="Line 61">
              <a:extLst>
                <a:ext uri="{FF2B5EF4-FFF2-40B4-BE49-F238E27FC236}">
                  <a16:creationId xmlns:a16="http://schemas.microsoft.com/office/drawing/2014/main" id="{A965E437-C1D7-194B-A09B-EF1E97215EB7}"/>
                </a:ext>
              </a:extLst>
            </p:cNvPr>
            <p:cNvSpPr>
              <a:spLocks noChangeShapeType="1"/>
            </p:cNvSpPr>
            <p:nvPr/>
          </p:nvSpPr>
          <p:spPr bwMode="auto">
            <a:xfrm flipH="1">
              <a:off x="2372" y="2826"/>
              <a:ext cx="49" cy="10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0" name="Line 62">
              <a:extLst>
                <a:ext uri="{FF2B5EF4-FFF2-40B4-BE49-F238E27FC236}">
                  <a16:creationId xmlns:a16="http://schemas.microsoft.com/office/drawing/2014/main" id="{410C38C7-781E-CA4A-92D9-12C9C7920A44}"/>
                </a:ext>
              </a:extLst>
            </p:cNvPr>
            <p:cNvSpPr>
              <a:spLocks noChangeShapeType="1"/>
            </p:cNvSpPr>
            <p:nvPr/>
          </p:nvSpPr>
          <p:spPr bwMode="auto">
            <a:xfrm>
              <a:off x="2421" y="2826"/>
              <a:ext cx="67" cy="144"/>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81" name="Freeform 63">
              <a:extLst>
                <a:ext uri="{FF2B5EF4-FFF2-40B4-BE49-F238E27FC236}">
                  <a16:creationId xmlns:a16="http://schemas.microsoft.com/office/drawing/2014/main" id="{090F623C-24A6-6C4A-B5BE-2EA1511C17A6}"/>
                </a:ext>
              </a:extLst>
            </p:cNvPr>
            <p:cNvSpPr>
              <a:spLocks/>
            </p:cNvSpPr>
            <p:nvPr/>
          </p:nvSpPr>
          <p:spPr bwMode="auto">
            <a:xfrm>
              <a:off x="2349" y="2902"/>
              <a:ext cx="51" cy="40"/>
            </a:xfrm>
            <a:custGeom>
              <a:avLst/>
              <a:gdLst>
                <a:gd name="T0" fmla="*/ 0 w 101"/>
                <a:gd name="T1" fmla="*/ 1 h 80"/>
                <a:gd name="T2" fmla="*/ 1 w 101"/>
                <a:gd name="T3" fmla="*/ 0 h 80"/>
                <a:gd name="T4" fmla="*/ 1 w 101"/>
                <a:gd name="T5" fmla="*/ 1 h 80"/>
                <a:gd name="T6" fmla="*/ 1 w 101"/>
                <a:gd name="T7" fmla="*/ 1 h 80"/>
                <a:gd name="T8" fmla="*/ 1 w 101"/>
                <a:gd name="T9" fmla="*/ 1 h 80"/>
                <a:gd name="T10" fmla="*/ 1 w 101"/>
                <a:gd name="T11" fmla="*/ 1 h 80"/>
                <a:gd name="T12" fmla="*/ 1 w 101"/>
                <a:gd name="T13" fmla="*/ 1 h 80"/>
                <a:gd name="T14" fmla="*/ 1 w 101"/>
                <a:gd name="T15" fmla="*/ 1 h 80"/>
                <a:gd name="T16" fmla="*/ 1 w 101"/>
                <a:gd name="T17" fmla="*/ 1 h 80"/>
                <a:gd name="T18" fmla="*/ 1 w 101"/>
                <a:gd name="T19" fmla="*/ 1 h 80"/>
                <a:gd name="T20" fmla="*/ 1 w 101"/>
                <a:gd name="T21" fmla="*/ 1 h 80"/>
                <a:gd name="T22" fmla="*/ 1 w 101"/>
                <a:gd name="T23" fmla="*/ 1 h 80"/>
                <a:gd name="T24" fmla="*/ 1 w 101"/>
                <a:gd name="T25" fmla="*/ 1 h 80"/>
                <a:gd name="T26" fmla="*/ 1 w 101"/>
                <a:gd name="T27" fmla="*/ 1 h 80"/>
                <a:gd name="T28" fmla="*/ 1 w 101"/>
                <a:gd name="T29" fmla="*/ 1 h 80"/>
                <a:gd name="T30" fmla="*/ 1 w 101"/>
                <a:gd name="T31" fmla="*/ 1 h 80"/>
                <a:gd name="T32" fmla="*/ 1 w 101"/>
                <a:gd name="T33" fmla="*/ 1 h 80"/>
                <a:gd name="T34" fmla="*/ 1 w 101"/>
                <a:gd name="T35" fmla="*/ 1 h 80"/>
                <a:gd name="T36" fmla="*/ 1 w 101"/>
                <a:gd name="T37" fmla="*/ 1 h 80"/>
                <a:gd name="T38" fmla="*/ 1 w 101"/>
                <a:gd name="T39" fmla="*/ 1 h 80"/>
                <a:gd name="T40" fmla="*/ 1 w 101"/>
                <a:gd name="T41" fmla="*/ 1 h 80"/>
                <a:gd name="T42" fmla="*/ 0 w 101"/>
                <a:gd name="T43" fmla="*/ 1 h 80"/>
                <a:gd name="T44" fmla="*/ 0 w 101"/>
                <a:gd name="T45" fmla="*/ 1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1"/>
                <a:gd name="T70" fmla="*/ 0 h 80"/>
                <a:gd name="T71" fmla="*/ 101 w 101"/>
                <a:gd name="T72" fmla="*/ 80 h 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1" h="80">
                  <a:moveTo>
                    <a:pt x="0" y="3"/>
                  </a:moveTo>
                  <a:lnTo>
                    <a:pt x="4" y="0"/>
                  </a:lnTo>
                  <a:lnTo>
                    <a:pt x="13" y="1"/>
                  </a:lnTo>
                  <a:lnTo>
                    <a:pt x="24" y="3"/>
                  </a:lnTo>
                  <a:lnTo>
                    <a:pt x="37" y="10"/>
                  </a:lnTo>
                  <a:lnTo>
                    <a:pt x="51" y="19"/>
                  </a:lnTo>
                  <a:lnTo>
                    <a:pt x="66" y="30"/>
                  </a:lnTo>
                  <a:lnTo>
                    <a:pt x="79" y="40"/>
                  </a:lnTo>
                  <a:lnTo>
                    <a:pt x="90" y="51"/>
                  </a:lnTo>
                  <a:lnTo>
                    <a:pt x="97" y="62"/>
                  </a:lnTo>
                  <a:lnTo>
                    <a:pt x="101" y="71"/>
                  </a:lnTo>
                  <a:lnTo>
                    <a:pt x="101" y="76"/>
                  </a:lnTo>
                  <a:lnTo>
                    <a:pt x="97" y="80"/>
                  </a:lnTo>
                  <a:lnTo>
                    <a:pt x="90" y="78"/>
                  </a:lnTo>
                  <a:lnTo>
                    <a:pt x="79" y="74"/>
                  </a:lnTo>
                  <a:lnTo>
                    <a:pt x="66" y="69"/>
                  </a:lnTo>
                  <a:lnTo>
                    <a:pt x="51" y="60"/>
                  </a:lnTo>
                  <a:lnTo>
                    <a:pt x="37" y="49"/>
                  </a:lnTo>
                  <a:lnTo>
                    <a:pt x="23" y="39"/>
                  </a:lnTo>
                  <a:lnTo>
                    <a:pt x="13" y="28"/>
                  </a:lnTo>
                  <a:lnTo>
                    <a:pt x="4" y="17"/>
                  </a:lnTo>
                  <a:lnTo>
                    <a:pt x="0" y="8"/>
                  </a:lnTo>
                  <a:lnTo>
                    <a:pt x="0" y="3"/>
                  </a:lnTo>
                  <a:close/>
                </a:path>
              </a:pathLst>
            </a:custGeom>
            <a:solidFill>
              <a:srgbClr val="3333FF"/>
            </a:solidFill>
            <a:ln w="6350">
              <a:solidFill>
                <a:srgbClr val="000000"/>
              </a:solidFill>
              <a:round/>
              <a:headEnd/>
              <a:tailEnd/>
            </a:ln>
          </p:spPr>
          <p:txBody>
            <a:bodyPr/>
            <a:lstStyle/>
            <a:p>
              <a:endParaRPr lang="en-US"/>
            </a:p>
          </p:txBody>
        </p:sp>
      </p:grpSp>
      <p:grpSp>
        <p:nvGrpSpPr>
          <p:cNvPr id="43032" name="Group 64">
            <a:extLst>
              <a:ext uri="{FF2B5EF4-FFF2-40B4-BE49-F238E27FC236}">
                <a16:creationId xmlns:a16="http://schemas.microsoft.com/office/drawing/2014/main" id="{D9AF41B5-A66B-2A4F-8308-C7D3BCB8B60F}"/>
              </a:ext>
            </a:extLst>
          </p:cNvPr>
          <p:cNvGrpSpPr>
            <a:grpSpLocks/>
          </p:cNvGrpSpPr>
          <p:nvPr/>
        </p:nvGrpSpPr>
        <p:grpSpPr bwMode="auto">
          <a:xfrm>
            <a:off x="5268913" y="5448300"/>
            <a:ext cx="203200" cy="157163"/>
            <a:chOff x="2274" y="2821"/>
            <a:chExt cx="215" cy="238"/>
          </a:xfrm>
        </p:grpSpPr>
        <p:sp>
          <p:nvSpPr>
            <p:cNvPr id="43054" name="Freeform 65">
              <a:extLst>
                <a:ext uri="{FF2B5EF4-FFF2-40B4-BE49-F238E27FC236}">
                  <a16:creationId xmlns:a16="http://schemas.microsoft.com/office/drawing/2014/main" id="{BF51FB06-D816-644F-B849-1051DF53F50D}"/>
                </a:ext>
              </a:extLst>
            </p:cNvPr>
            <p:cNvSpPr>
              <a:spLocks noEditPoints="1"/>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1 w 430"/>
                <a:gd name="T19" fmla="*/ 1 h 50"/>
                <a:gd name="T20" fmla="*/ 1 w 430"/>
                <a:gd name="T21" fmla="*/ 1 h 50"/>
                <a:gd name="T22" fmla="*/ 1 w 430"/>
                <a:gd name="T23" fmla="*/ 1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0"/>
                <a:gd name="T37" fmla="*/ 0 h 50"/>
                <a:gd name="T38" fmla="*/ 430 w 430"/>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0" h="50">
                  <a:moveTo>
                    <a:pt x="26" y="18"/>
                  </a:moveTo>
                  <a:lnTo>
                    <a:pt x="0" y="18"/>
                  </a:lnTo>
                  <a:lnTo>
                    <a:pt x="0" y="50"/>
                  </a:lnTo>
                  <a:lnTo>
                    <a:pt x="430" y="50"/>
                  </a:lnTo>
                  <a:lnTo>
                    <a:pt x="430" y="18"/>
                  </a:lnTo>
                  <a:lnTo>
                    <a:pt x="376" y="18"/>
                  </a:lnTo>
                  <a:lnTo>
                    <a:pt x="376" y="0"/>
                  </a:lnTo>
                  <a:lnTo>
                    <a:pt x="26" y="0"/>
                  </a:lnTo>
                  <a:lnTo>
                    <a:pt x="26" y="18"/>
                  </a:lnTo>
                  <a:close/>
                  <a:moveTo>
                    <a:pt x="376" y="18"/>
                  </a:moveTo>
                  <a:lnTo>
                    <a:pt x="33" y="18"/>
                  </a:lnTo>
                  <a:lnTo>
                    <a:pt x="376" y="18"/>
                  </a:lnTo>
                  <a:close/>
                </a:path>
              </a:pathLst>
            </a:custGeom>
            <a:solidFill>
              <a:srgbClr val="33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55" name="Line 66">
              <a:extLst>
                <a:ext uri="{FF2B5EF4-FFF2-40B4-BE49-F238E27FC236}">
                  <a16:creationId xmlns:a16="http://schemas.microsoft.com/office/drawing/2014/main" id="{06126BBA-D757-A943-9EBA-EBDAEEE195C1}"/>
                </a:ext>
              </a:extLst>
            </p:cNvPr>
            <p:cNvSpPr>
              <a:spLocks noChangeShapeType="1"/>
            </p:cNvSpPr>
            <p:nvPr/>
          </p:nvSpPr>
          <p:spPr bwMode="auto">
            <a:xfrm>
              <a:off x="2317" y="2951"/>
              <a:ext cx="30"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6" name="Freeform 67">
              <a:extLst>
                <a:ext uri="{FF2B5EF4-FFF2-40B4-BE49-F238E27FC236}">
                  <a16:creationId xmlns:a16="http://schemas.microsoft.com/office/drawing/2014/main" id="{F115245B-006C-6444-BAD5-5073350088A6}"/>
                </a:ext>
              </a:extLst>
            </p:cNvPr>
            <p:cNvSpPr>
              <a:spLocks/>
            </p:cNvSpPr>
            <p:nvPr/>
          </p:nvSpPr>
          <p:spPr bwMode="auto">
            <a:xfrm>
              <a:off x="2317" y="2923"/>
              <a:ext cx="44" cy="109"/>
            </a:xfrm>
            <a:custGeom>
              <a:avLst/>
              <a:gdLst>
                <a:gd name="T0" fmla="*/ 1 w 87"/>
                <a:gd name="T1" fmla="*/ 0 h 219"/>
                <a:gd name="T2" fmla="*/ 0 w 87"/>
                <a:gd name="T3" fmla="*/ 0 h 219"/>
                <a:gd name="T4" fmla="*/ 1 w 87"/>
                <a:gd name="T5" fmla="*/ 0 h 219"/>
                <a:gd name="T6" fmla="*/ 0 60000 65536"/>
                <a:gd name="T7" fmla="*/ 0 60000 65536"/>
                <a:gd name="T8" fmla="*/ 0 60000 65536"/>
                <a:gd name="T9" fmla="*/ 0 w 87"/>
                <a:gd name="T10" fmla="*/ 0 h 219"/>
                <a:gd name="T11" fmla="*/ 87 w 87"/>
                <a:gd name="T12" fmla="*/ 219 h 219"/>
              </a:gdLst>
              <a:ahLst/>
              <a:cxnLst>
                <a:cxn ang="T6">
                  <a:pos x="T0" y="T1"/>
                </a:cxn>
                <a:cxn ang="T7">
                  <a:pos x="T2" y="T3"/>
                </a:cxn>
                <a:cxn ang="T8">
                  <a:pos x="T4" y="T5"/>
                </a:cxn>
              </a:cxnLst>
              <a:rect l="T9" t="T10" r="T11" b="T12"/>
              <a:pathLst>
                <a:path w="87" h="219">
                  <a:moveTo>
                    <a:pt x="87" y="219"/>
                  </a:moveTo>
                  <a:lnTo>
                    <a:pt x="0" y="55"/>
                  </a:lnTo>
                  <a:lnTo>
                    <a:pt x="28" y="0"/>
                  </a:lnTo>
                </a:path>
              </a:pathLst>
            </a:custGeom>
            <a:solidFill>
              <a:srgbClr val="3333FF"/>
            </a:solidFill>
            <a:ln w="6350">
              <a:solidFill>
                <a:srgbClr val="000000"/>
              </a:solidFill>
              <a:round/>
              <a:headEnd/>
              <a:tailEnd/>
            </a:ln>
          </p:spPr>
          <p:txBody>
            <a:bodyPr/>
            <a:lstStyle/>
            <a:p>
              <a:endParaRPr lang="en-US"/>
            </a:p>
          </p:txBody>
        </p:sp>
        <p:sp>
          <p:nvSpPr>
            <p:cNvPr id="43057" name="Line 68">
              <a:extLst>
                <a:ext uri="{FF2B5EF4-FFF2-40B4-BE49-F238E27FC236}">
                  <a16:creationId xmlns:a16="http://schemas.microsoft.com/office/drawing/2014/main" id="{7F4BE3B3-4687-4346-819C-3C8574E8C391}"/>
                </a:ext>
              </a:extLst>
            </p:cNvPr>
            <p:cNvSpPr>
              <a:spLocks noChangeShapeType="1"/>
            </p:cNvSpPr>
            <p:nvPr/>
          </p:nvSpPr>
          <p:spPr bwMode="auto">
            <a:xfrm flipV="1">
              <a:off x="2300" y="2951"/>
              <a:ext cx="47" cy="8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8" name="Freeform 69">
              <a:extLst>
                <a:ext uri="{FF2B5EF4-FFF2-40B4-BE49-F238E27FC236}">
                  <a16:creationId xmlns:a16="http://schemas.microsoft.com/office/drawing/2014/main" id="{C8B5A1F3-C28D-844A-BB7E-07BD4E2C15DA}"/>
                </a:ext>
              </a:extLst>
            </p:cNvPr>
            <p:cNvSpPr>
              <a:spLocks/>
            </p:cNvSpPr>
            <p:nvPr/>
          </p:nvSpPr>
          <p:spPr bwMode="auto">
            <a:xfrm>
              <a:off x="2317" y="3005"/>
              <a:ext cx="86" cy="27"/>
            </a:xfrm>
            <a:custGeom>
              <a:avLst/>
              <a:gdLst>
                <a:gd name="T0" fmla="*/ 1 w 172"/>
                <a:gd name="T1" fmla="*/ 0 h 55"/>
                <a:gd name="T2" fmla="*/ 0 w 172"/>
                <a:gd name="T3" fmla="*/ 0 h 55"/>
                <a:gd name="T4" fmla="*/ 1 w 172"/>
                <a:gd name="T5" fmla="*/ 0 h 55"/>
                <a:gd name="T6" fmla="*/ 1 w 172"/>
                <a:gd name="T7" fmla="*/ 0 h 55"/>
                <a:gd name="T8" fmla="*/ 0 60000 65536"/>
                <a:gd name="T9" fmla="*/ 0 60000 65536"/>
                <a:gd name="T10" fmla="*/ 0 60000 65536"/>
                <a:gd name="T11" fmla="*/ 0 60000 65536"/>
                <a:gd name="T12" fmla="*/ 0 w 172"/>
                <a:gd name="T13" fmla="*/ 0 h 55"/>
                <a:gd name="T14" fmla="*/ 172 w 172"/>
                <a:gd name="T15" fmla="*/ 55 h 55"/>
              </a:gdLst>
              <a:ahLst/>
              <a:cxnLst>
                <a:cxn ang="T8">
                  <a:pos x="T0" y="T1"/>
                </a:cxn>
                <a:cxn ang="T9">
                  <a:pos x="T2" y="T3"/>
                </a:cxn>
                <a:cxn ang="T10">
                  <a:pos x="T4" y="T5"/>
                </a:cxn>
                <a:cxn ang="T11">
                  <a:pos x="T6" y="T7"/>
                </a:cxn>
              </a:cxnLst>
              <a:rect l="T12" t="T13" r="T14" b="T15"/>
              <a:pathLst>
                <a:path w="172" h="55">
                  <a:moveTo>
                    <a:pt x="28" y="55"/>
                  </a:moveTo>
                  <a:lnTo>
                    <a:pt x="0" y="0"/>
                  </a:lnTo>
                  <a:lnTo>
                    <a:pt x="172" y="0"/>
                  </a:lnTo>
                  <a:lnTo>
                    <a:pt x="146" y="55"/>
                  </a:lnTo>
                </a:path>
              </a:pathLst>
            </a:custGeom>
            <a:solidFill>
              <a:srgbClr val="3333FF"/>
            </a:solidFill>
            <a:ln w="6350">
              <a:solidFill>
                <a:srgbClr val="000000"/>
              </a:solidFill>
              <a:round/>
              <a:headEnd/>
              <a:tailEnd/>
            </a:ln>
          </p:spPr>
          <p:txBody>
            <a:bodyPr/>
            <a:lstStyle/>
            <a:p>
              <a:endParaRPr lang="en-US"/>
            </a:p>
          </p:txBody>
        </p:sp>
        <p:sp>
          <p:nvSpPr>
            <p:cNvPr id="43059" name="Line 70">
              <a:extLst>
                <a:ext uri="{FF2B5EF4-FFF2-40B4-BE49-F238E27FC236}">
                  <a16:creationId xmlns:a16="http://schemas.microsoft.com/office/drawing/2014/main" id="{FCFF8EB1-4196-2049-BD0D-5CDFFA3C13C9}"/>
                </a:ext>
              </a:extLst>
            </p:cNvPr>
            <p:cNvSpPr>
              <a:spLocks noChangeShapeType="1"/>
            </p:cNvSpPr>
            <p:nvPr/>
          </p:nvSpPr>
          <p:spPr bwMode="auto">
            <a:xfrm flipH="1" flipV="1">
              <a:off x="2375" y="2960"/>
              <a:ext cx="46" cy="7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0" name="Freeform 71">
              <a:extLst>
                <a:ext uri="{FF2B5EF4-FFF2-40B4-BE49-F238E27FC236}">
                  <a16:creationId xmlns:a16="http://schemas.microsoft.com/office/drawing/2014/main" id="{5BAD42B3-E1BB-9047-A1F8-98E0EB809832}"/>
                </a:ext>
              </a:extLst>
            </p:cNvPr>
            <p:cNvSpPr>
              <a:spLocks/>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0"/>
                <a:gd name="T28" fmla="*/ 0 h 50"/>
                <a:gd name="T29" fmla="*/ 430 w 430"/>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0" h="50">
                  <a:moveTo>
                    <a:pt x="26" y="18"/>
                  </a:moveTo>
                  <a:lnTo>
                    <a:pt x="0" y="18"/>
                  </a:lnTo>
                  <a:lnTo>
                    <a:pt x="0" y="50"/>
                  </a:lnTo>
                  <a:lnTo>
                    <a:pt x="430" y="50"/>
                  </a:lnTo>
                  <a:lnTo>
                    <a:pt x="430" y="18"/>
                  </a:lnTo>
                  <a:lnTo>
                    <a:pt x="376" y="18"/>
                  </a:lnTo>
                  <a:lnTo>
                    <a:pt x="376" y="0"/>
                  </a:lnTo>
                  <a:lnTo>
                    <a:pt x="26" y="0"/>
                  </a:lnTo>
                  <a:lnTo>
                    <a:pt x="26" y="18"/>
                  </a:lnTo>
                </a:path>
              </a:pathLst>
            </a:custGeom>
            <a:solidFill>
              <a:srgbClr val="3333FF"/>
            </a:solidFill>
            <a:ln w="6350">
              <a:solidFill>
                <a:srgbClr val="000000"/>
              </a:solidFill>
              <a:round/>
              <a:headEnd/>
              <a:tailEnd/>
            </a:ln>
          </p:spPr>
          <p:txBody>
            <a:bodyPr/>
            <a:lstStyle/>
            <a:p>
              <a:endParaRPr lang="en-US"/>
            </a:p>
          </p:txBody>
        </p:sp>
        <p:sp>
          <p:nvSpPr>
            <p:cNvPr id="43061" name="Freeform 72">
              <a:extLst>
                <a:ext uri="{FF2B5EF4-FFF2-40B4-BE49-F238E27FC236}">
                  <a16:creationId xmlns:a16="http://schemas.microsoft.com/office/drawing/2014/main" id="{7CFE0EAC-1325-FD4D-B147-19CCAFE9AA74}"/>
                </a:ext>
              </a:extLst>
            </p:cNvPr>
            <p:cNvSpPr>
              <a:spLocks/>
            </p:cNvSpPr>
            <p:nvPr/>
          </p:nvSpPr>
          <p:spPr bwMode="auto">
            <a:xfrm>
              <a:off x="2290" y="3043"/>
              <a:ext cx="171" cy="1"/>
            </a:xfrm>
            <a:custGeom>
              <a:avLst/>
              <a:gdLst>
                <a:gd name="T0" fmla="*/ 0 w 343"/>
                <a:gd name="T1" fmla="*/ 0 h 1"/>
                <a:gd name="T2" fmla="*/ 0 w 343"/>
                <a:gd name="T3" fmla="*/ 0 h 1"/>
                <a:gd name="T4" fmla="*/ 0 w 343"/>
                <a:gd name="T5" fmla="*/ 0 h 1"/>
                <a:gd name="T6" fmla="*/ 0 60000 65536"/>
                <a:gd name="T7" fmla="*/ 0 60000 65536"/>
                <a:gd name="T8" fmla="*/ 0 60000 65536"/>
                <a:gd name="T9" fmla="*/ 0 w 343"/>
                <a:gd name="T10" fmla="*/ 0 h 1"/>
                <a:gd name="T11" fmla="*/ 343 w 343"/>
                <a:gd name="T12" fmla="*/ 1 h 1"/>
              </a:gdLst>
              <a:ahLst/>
              <a:cxnLst>
                <a:cxn ang="T6">
                  <a:pos x="T0" y="T1"/>
                </a:cxn>
                <a:cxn ang="T7">
                  <a:pos x="T2" y="T3"/>
                </a:cxn>
                <a:cxn ang="T8">
                  <a:pos x="T4" y="T5"/>
                </a:cxn>
              </a:cxnLst>
              <a:rect l="T9" t="T10" r="T11" b="T12"/>
              <a:pathLst>
                <a:path w="343" h="1">
                  <a:moveTo>
                    <a:pt x="343" y="0"/>
                  </a:moveTo>
                  <a:lnTo>
                    <a:pt x="0" y="0"/>
                  </a:lnTo>
                  <a:lnTo>
                    <a:pt x="343" y="0"/>
                  </a:lnTo>
                </a:path>
              </a:pathLst>
            </a:custGeom>
            <a:solidFill>
              <a:srgbClr val="3333FF"/>
            </a:solidFill>
            <a:ln w="6350">
              <a:solidFill>
                <a:srgbClr val="000000"/>
              </a:solidFill>
              <a:round/>
              <a:headEnd/>
              <a:tailEnd/>
            </a:ln>
          </p:spPr>
          <p:txBody>
            <a:bodyPr/>
            <a:lstStyle/>
            <a:p>
              <a:endParaRPr lang="en-US"/>
            </a:p>
          </p:txBody>
        </p:sp>
        <p:sp>
          <p:nvSpPr>
            <p:cNvPr id="43062" name="Rectangle 73">
              <a:extLst>
                <a:ext uri="{FF2B5EF4-FFF2-40B4-BE49-F238E27FC236}">
                  <a16:creationId xmlns:a16="http://schemas.microsoft.com/office/drawing/2014/main" id="{B73933AF-B5CA-7343-9172-CD981CA93A6A}"/>
                </a:ext>
              </a:extLst>
            </p:cNvPr>
            <p:cNvSpPr>
              <a:spLocks noChangeArrowheads="1"/>
            </p:cNvSpPr>
            <p:nvPr/>
          </p:nvSpPr>
          <p:spPr bwMode="auto">
            <a:xfrm>
              <a:off x="2347" y="2951"/>
              <a:ext cx="27" cy="83"/>
            </a:xfrm>
            <a:prstGeom prst="rect">
              <a:avLst/>
            </a:prstGeom>
            <a:solidFill>
              <a:srgbClr val="3333FF"/>
            </a:solidFill>
            <a:ln w="6350">
              <a:solidFill>
                <a:srgbClr val="000000"/>
              </a:solidFill>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63" name="Freeform 74">
              <a:extLst>
                <a:ext uri="{FF2B5EF4-FFF2-40B4-BE49-F238E27FC236}">
                  <a16:creationId xmlns:a16="http://schemas.microsoft.com/office/drawing/2014/main" id="{B4BC78F2-DEAE-3148-82A5-6BFA8B83BC6E}"/>
                </a:ext>
              </a:extLst>
            </p:cNvPr>
            <p:cNvSpPr>
              <a:spLocks noEditPoints="1"/>
            </p:cNvSpPr>
            <p:nvPr/>
          </p:nvSpPr>
          <p:spPr bwMode="auto">
            <a:xfrm>
              <a:off x="2281" y="2821"/>
              <a:ext cx="208" cy="175"/>
            </a:xfrm>
            <a:custGeom>
              <a:avLst/>
              <a:gdLst>
                <a:gd name="T0" fmla="*/ 1 w 415"/>
                <a:gd name="T1" fmla="*/ 1 h 350"/>
                <a:gd name="T2" fmla="*/ 1 w 415"/>
                <a:gd name="T3" fmla="*/ 1 h 350"/>
                <a:gd name="T4" fmla="*/ 1 w 415"/>
                <a:gd name="T5" fmla="*/ 1 h 350"/>
                <a:gd name="T6" fmla="*/ 1 w 415"/>
                <a:gd name="T7" fmla="*/ 1 h 350"/>
                <a:gd name="T8" fmla="*/ 1 w 415"/>
                <a:gd name="T9" fmla="*/ 1 h 350"/>
                <a:gd name="T10" fmla="*/ 1 w 415"/>
                <a:gd name="T11" fmla="*/ 1 h 350"/>
                <a:gd name="T12" fmla="*/ 1 w 415"/>
                <a:gd name="T13" fmla="*/ 1 h 350"/>
                <a:gd name="T14" fmla="*/ 1 w 415"/>
                <a:gd name="T15" fmla="*/ 1 h 350"/>
                <a:gd name="T16" fmla="*/ 1 w 415"/>
                <a:gd name="T17" fmla="*/ 1 h 350"/>
                <a:gd name="T18" fmla="*/ 1 w 415"/>
                <a:gd name="T19" fmla="*/ 1 h 350"/>
                <a:gd name="T20" fmla="*/ 1 w 415"/>
                <a:gd name="T21" fmla="*/ 1 h 350"/>
                <a:gd name="T22" fmla="*/ 1 w 415"/>
                <a:gd name="T23" fmla="*/ 1 h 350"/>
                <a:gd name="T24" fmla="*/ 1 w 415"/>
                <a:gd name="T25" fmla="*/ 1 h 350"/>
                <a:gd name="T26" fmla="*/ 1 w 415"/>
                <a:gd name="T27" fmla="*/ 1 h 350"/>
                <a:gd name="T28" fmla="*/ 1 w 415"/>
                <a:gd name="T29" fmla="*/ 1 h 350"/>
                <a:gd name="T30" fmla="*/ 1 w 415"/>
                <a:gd name="T31" fmla="*/ 1 h 350"/>
                <a:gd name="T32" fmla="*/ 1 w 415"/>
                <a:gd name="T33" fmla="*/ 1 h 350"/>
                <a:gd name="T34" fmla="*/ 1 w 415"/>
                <a:gd name="T35" fmla="*/ 1 h 350"/>
                <a:gd name="T36" fmla="*/ 1 w 415"/>
                <a:gd name="T37" fmla="*/ 1 h 350"/>
                <a:gd name="T38" fmla="*/ 1 w 415"/>
                <a:gd name="T39" fmla="*/ 1 h 350"/>
                <a:gd name="T40" fmla="*/ 1 w 415"/>
                <a:gd name="T41" fmla="*/ 1 h 350"/>
                <a:gd name="T42" fmla="*/ 1 w 415"/>
                <a:gd name="T43" fmla="*/ 1 h 350"/>
                <a:gd name="T44" fmla="*/ 1 w 415"/>
                <a:gd name="T45" fmla="*/ 1 h 350"/>
                <a:gd name="T46" fmla="*/ 1 w 415"/>
                <a:gd name="T47" fmla="*/ 0 h 350"/>
                <a:gd name="T48" fmla="*/ 1 w 415"/>
                <a:gd name="T49" fmla="*/ 1 h 350"/>
                <a:gd name="T50" fmla="*/ 1 w 415"/>
                <a:gd name="T51" fmla="*/ 1 h 350"/>
                <a:gd name="T52" fmla="*/ 1 w 415"/>
                <a:gd name="T53" fmla="*/ 1 h 350"/>
                <a:gd name="T54" fmla="*/ 1 w 415"/>
                <a:gd name="T55" fmla="*/ 1 h 350"/>
                <a:gd name="T56" fmla="*/ 1 w 415"/>
                <a:gd name="T57" fmla="*/ 1 h 350"/>
                <a:gd name="T58" fmla="*/ 1 w 415"/>
                <a:gd name="T59" fmla="*/ 1 h 350"/>
                <a:gd name="T60" fmla="*/ 1 w 415"/>
                <a:gd name="T61" fmla="*/ 1 h 350"/>
                <a:gd name="T62" fmla="*/ 1 w 415"/>
                <a:gd name="T63" fmla="*/ 1 h 350"/>
                <a:gd name="T64" fmla="*/ 1 w 415"/>
                <a:gd name="T65" fmla="*/ 1 h 350"/>
                <a:gd name="T66" fmla="*/ 1 w 415"/>
                <a:gd name="T67" fmla="*/ 1 h 350"/>
                <a:gd name="T68" fmla="*/ 1 w 415"/>
                <a:gd name="T69" fmla="*/ 1 h 350"/>
                <a:gd name="T70" fmla="*/ 1 w 415"/>
                <a:gd name="T71" fmla="*/ 1 h 350"/>
                <a:gd name="T72" fmla="*/ 1 w 415"/>
                <a:gd name="T73" fmla="*/ 1 h 350"/>
                <a:gd name="T74" fmla="*/ 1 w 415"/>
                <a:gd name="T75" fmla="*/ 1 h 350"/>
                <a:gd name="T76" fmla="*/ 1 w 415"/>
                <a:gd name="T77" fmla="*/ 1 h 350"/>
                <a:gd name="T78" fmla="*/ 1 w 415"/>
                <a:gd name="T79" fmla="*/ 1 h 350"/>
                <a:gd name="T80" fmla="*/ 1 w 415"/>
                <a:gd name="T81" fmla="*/ 1 h 350"/>
                <a:gd name="T82" fmla="*/ 1 w 415"/>
                <a:gd name="T83" fmla="*/ 1 h 350"/>
                <a:gd name="T84" fmla="*/ 1 w 415"/>
                <a:gd name="T85" fmla="*/ 1 h 350"/>
                <a:gd name="T86" fmla="*/ 1 w 415"/>
                <a:gd name="T87" fmla="*/ 1 h 350"/>
                <a:gd name="T88" fmla="*/ 1 w 415"/>
                <a:gd name="T89" fmla="*/ 1 h 3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5"/>
                <a:gd name="T136" fmla="*/ 0 h 350"/>
                <a:gd name="T137" fmla="*/ 415 w 415"/>
                <a:gd name="T138" fmla="*/ 350 h 35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5" h="350">
                  <a:moveTo>
                    <a:pt x="8" y="12"/>
                  </a:moveTo>
                  <a:lnTo>
                    <a:pt x="1" y="32"/>
                  </a:lnTo>
                  <a:lnTo>
                    <a:pt x="0" y="53"/>
                  </a:lnTo>
                  <a:lnTo>
                    <a:pt x="3" y="78"/>
                  </a:lnTo>
                  <a:lnTo>
                    <a:pt x="8" y="103"/>
                  </a:lnTo>
                  <a:lnTo>
                    <a:pt x="18" y="130"/>
                  </a:lnTo>
                  <a:lnTo>
                    <a:pt x="34" y="158"/>
                  </a:lnTo>
                  <a:lnTo>
                    <a:pt x="51" y="185"/>
                  </a:lnTo>
                  <a:lnTo>
                    <a:pt x="73" y="211"/>
                  </a:lnTo>
                  <a:lnTo>
                    <a:pt x="97" y="236"/>
                  </a:lnTo>
                  <a:lnTo>
                    <a:pt x="124" y="261"/>
                  </a:lnTo>
                  <a:lnTo>
                    <a:pt x="151" y="282"/>
                  </a:lnTo>
                  <a:lnTo>
                    <a:pt x="182" y="302"/>
                  </a:lnTo>
                  <a:lnTo>
                    <a:pt x="212" y="318"/>
                  </a:lnTo>
                  <a:lnTo>
                    <a:pt x="242" y="332"/>
                  </a:lnTo>
                  <a:lnTo>
                    <a:pt x="270" y="341"/>
                  </a:lnTo>
                  <a:lnTo>
                    <a:pt x="299" y="346"/>
                  </a:lnTo>
                  <a:lnTo>
                    <a:pt x="325" y="350"/>
                  </a:lnTo>
                  <a:lnTo>
                    <a:pt x="349" y="346"/>
                  </a:lnTo>
                  <a:lnTo>
                    <a:pt x="371" y="341"/>
                  </a:lnTo>
                  <a:lnTo>
                    <a:pt x="388" y="332"/>
                  </a:lnTo>
                  <a:lnTo>
                    <a:pt x="402" y="318"/>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moveTo>
                    <a:pt x="8" y="12"/>
                  </a:moveTo>
                  <a:lnTo>
                    <a:pt x="14" y="5"/>
                  </a:lnTo>
                  <a:lnTo>
                    <a:pt x="24" y="0"/>
                  </a:lnTo>
                  <a:lnTo>
                    <a:pt x="38" y="0"/>
                  </a:lnTo>
                  <a:lnTo>
                    <a:pt x="56" y="2"/>
                  </a:lnTo>
                  <a:lnTo>
                    <a:pt x="77" y="7"/>
                  </a:lnTo>
                  <a:lnTo>
                    <a:pt x="100" y="16"/>
                  </a:lnTo>
                  <a:lnTo>
                    <a:pt x="126" y="26"/>
                  </a:lnTo>
                  <a:lnTo>
                    <a:pt x="153" y="41"/>
                  </a:lnTo>
                  <a:lnTo>
                    <a:pt x="182" y="57"/>
                  </a:lnTo>
                  <a:lnTo>
                    <a:pt x="210" y="74"/>
                  </a:lnTo>
                  <a:lnTo>
                    <a:pt x="239" y="94"/>
                  </a:lnTo>
                  <a:lnTo>
                    <a:pt x="268" y="115"/>
                  </a:lnTo>
                  <a:lnTo>
                    <a:pt x="295" y="138"/>
                  </a:lnTo>
                  <a:lnTo>
                    <a:pt x="321" y="160"/>
                  </a:lnTo>
                  <a:lnTo>
                    <a:pt x="345" y="183"/>
                  </a:lnTo>
                  <a:lnTo>
                    <a:pt x="365" y="204"/>
                  </a:lnTo>
                  <a:lnTo>
                    <a:pt x="382" y="226"/>
                  </a:lnTo>
                  <a:lnTo>
                    <a:pt x="396" y="245"/>
                  </a:lnTo>
                  <a:lnTo>
                    <a:pt x="406" y="263"/>
                  </a:lnTo>
                  <a:lnTo>
                    <a:pt x="412" y="279"/>
                  </a:lnTo>
                  <a:lnTo>
                    <a:pt x="415" y="291"/>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path>
              </a:pathLst>
            </a:custGeom>
            <a:solidFill>
              <a:srgbClr val="3333FF"/>
            </a:solidFill>
            <a:ln w="6350">
              <a:solidFill>
                <a:srgbClr val="000000"/>
              </a:solidFill>
              <a:round/>
              <a:headEnd/>
              <a:tailEnd/>
            </a:ln>
          </p:spPr>
          <p:txBody>
            <a:bodyPr/>
            <a:lstStyle/>
            <a:p>
              <a:endParaRPr lang="en-US"/>
            </a:p>
          </p:txBody>
        </p:sp>
        <p:sp>
          <p:nvSpPr>
            <p:cNvPr id="43064" name="Line 75">
              <a:extLst>
                <a:ext uri="{FF2B5EF4-FFF2-40B4-BE49-F238E27FC236}">
                  <a16:creationId xmlns:a16="http://schemas.microsoft.com/office/drawing/2014/main" id="{D3B138F1-7CBD-464E-BAFA-F35E090D7765}"/>
                </a:ext>
              </a:extLst>
            </p:cNvPr>
            <p:cNvSpPr>
              <a:spLocks noChangeShapeType="1"/>
            </p:cNvSpPr>
            <p:nvPr/>
          </p:nvSpPr>
          <p:spPr bwMode="auto">
            <a:xfrm flipH="1" flipV="1">
              <a:off x="2285" y="2824"/>
              <a:ext cx="136" cy="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5" name="Line 76">
              <a:extLst>
                <a:ext uri="{FF2B5EF4-FFF2-40B4-BE49-F238E27FC236}">
                  <a16:creationId xmlns:a16="http://schemas.microsoft.com/office/drawing/2014/main" id="{5C66912C-CC78-4548-AC60-790BED1FDF59}"/>
                </a:ext>
              </a:extLst>
            </p:cNvPr>
            <p:cNvSpPr>
              <a:spLocks noChangeShapeType="1"/>
            </p:cNvSpPr>
            <p:nvPr/>
          </p:nvSpPr>
          <p:spPr bwMode="auto">
            <a:xfrm flipH="1">
              <a:off x="2372" y="2826"/>
              <a:ext cx="49" cy="10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6" name="Line 77">
              <a:extLst>
                <a:ext uri="{FF2B5EF4-FFF2-40B4-BE49-F238E27FC236}">
                  <a16:creationId xmlns:a16="http://schemas.microsoft.com/office/drawing/2014/main" id="{D52EDFA8-D52C-4944-8E25-7CF84BA950AD}"/>
                </a:ext>
              </a:extLst>
            </p:cNvPr>
            <p:cNvSpPr>
              <a:spLocks noChangeShapeType="1"/>
            </p:cNvSpPr>
            <p:nvPr/>
          </p:nvSpPr>
          <p:spPr bwMode="auto">
            <a:xfrm>
              <a:off x="2421" y="2826"/>
              <a:ext cx="67" cy="144"/>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67" name="Freeform 78">
              <a:extLst>
                <a:ext uri="{FF2B5EF4-FFF2-40B4-BE49-F238E27FC236}">
                  <a16:creationId xmlns:a16="http://schemas.microsoft.com/office/drawing/2014/main" id="{CF8DFC4B-44A4-B344-85B6-02FA43996582}"/>
                </a:ext>
              </a:extLst>
            </p:cNvPr>
            <p:cNvSpPr>
              <a:spLocks/>
            </p:cNvSpPr>
            <p:nvPr/>
          </p:nvSpPr>
          <p:spPr bwMode="auto">
            <a:xfrm>
              <a:off x="2349" y="2902"/>
              <a:ext cx="51" cy="40"/>
            </a:xfrm>
            <a:custGeom>
              <a:avLst/>
              <a:gdLst>
                <a:gd name="T0" fmla="*/ 0 w 101"/>
                <a:gd name="T1" fmla="*/ 1 h 80"/>
                <a:gd name="T2" fmla="*/ 1 w 101"/>
                <a:gd name="T3" fmla="*/ 0 h 80"/>
                <a:gd name="T4" fmla="*/ 1 w 101"/>
                <a:gd name="T5" fmla="*/ 1 h 80"/>
                <a:gd name="T6" fmla="*/ 1 w 101"/>
                <a:gd name="T7" fmla="*/ 1 h 80"/>
                <a:gd name="T8" fmla="*/ 1 w 101"/>
                <a:gd name="T9" fmla="*/ 1 h 80"/>
                <a:gd name="T10" fmla="*/ 1 w 101"/>
                <a:gd name="T11" fmla="*/ 1 h 80"/>
                <a:gd name="T12" fmla="*/ 1 w 101"/>
                <a:gd name="T13" fmla="*/ 1 h 80"/>
                <a:gd name="T14" fmla="*/ 1 w 101"/>
                <a:gd name="T15" fmla="*/ 1 h 80"/>
                <a:gd name="T16" fmla="*/ 1 w 101"/>
                <a:gd name="T17" fmla="*/ 1 h 80"/>
                <a:gd name="T18" fmla="*/ 1 w 101"/>
                <a:gd name="T19" fmla="*/ 1 h 80"/>
                <a:gd name="T20" fmla="*/ 1 w 101"/>
                <a:gd name="T21" fmla="*/ 1 h 80"/>
                <a:gd name="T22" fmla="*/ 1 w 101"/>
                <a:gd name="T23" fmla="*/ 1 h 80"/>
                <a:gd name="T24" fmla="*/ 1 w 101"/>
                <a:gd name="T25" fmla="*/ 1 h 80"/>
                <a:gd name="T26" fmla="*/ 1 w 101"/>
                <a:gd name="T27" fmla="*/ 1 h 80"/>
                <a:gd name="T28" fmla="*/ 1 w 101"/>
                <a:gd name="T29" fmla="*/ 1 h 80"/>
                <a:gd name="T30" fmla="*/ 1 w 101"/>
                <a:gd name="T31" fmla="*/ 1 h 80"/>
                <a:gd name="T32" fmla="*/ 1 w 101"/>
                <a:gd name="T33" fmla="*/ 1 h 80"/>
                <a:gd name="T34" fmla="*/ 1 w 101"/>
                <a:gd name="T35" fmla="*/ 1 h 80"/>
                <a:gd name="T36" fmla="*/ 1 w 101"/>
                <a:gd name="T37" fmla="*/ 1 h 80"/>
                <a:gd name="T38" fmla="*/ 1 w 101"/>
                <a:gd name="T39" fmla="*/ 1 h 80"/>
                <a:gd name="T40" fmla="*/ 1 w 101"/>
                <a:gd name="T41" fmla="*/ 1 h 80"/>
                <a:gd name="T42" fmla="*/ 0 w 101"/>
                <a:gd name="T43" fmla="*/ 1 h 80"/>
                <a:gd name="T44" fmla="*/ 0 w 101"/>
                <a:gd name="T45" fmla="*/ 1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1"/>
                <a:gd name="T70" fmla="*/ 0 h 80"/>
                <a:gd name="T71" fmla="*/ 101 w 101"/>
                <a:gd name="T72" fmla="*/ 80 h 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1" h="80">
                  <a:moveTo>
                    <a:pt x="0" y="3"/>
                  </a:moveTo>
                  <a:lnTo>
                    <a:pt x="4" y="0"/>
                  </a:lnTo>
                  <a:lnTo>
                    <a:pt x="13" y="1"/>
                  </a:lnTo>
                  <a:lnTo>
                    <a:pt x="24" y="3"/>
                  </a:lnTo>
                  <a:lnTo>
                    <a:pt x="37" y="10"/>
                  </a:lnTo>
                  <a:lnTo>
                    <a:pt x="51" y="19"/>
                  </a:lnTo>
                  <a:lnTo>
                    <a:pt x="66" y="30"/>
                  </a:lnTo>
                  <a:lnTo>
                    <a:pt x="79" y="40"/>
                  </a:lnTo>
                  <a:lnTo>
                    <a:pt x="90" y="51"/>
                  </a:lnTo>
                  <a:lnTo>
                    <a:pt x="97" y="62"/>
                  </a:lnTo>
                  <a:lnTo>
                    <a:pt x="101" y="71"/>
                  </a:lnTo>
                  <a:lnTo>
                    <a:pt x="101" y="76"/>
                  </a:lnTo>
                  <a:lnTo>
                    <a:pt x="97" y="80"/>
                  </a:lnTo>
                  <a:lnTo>
                    <a:pt x="90" y="78"/>
                  </a:lnTo>
                  <a:lnTo>
                    <a:pt x="79" y="74"/>
                  </a:lnTo>
                  <a:lnTo>
                    <a:pt x="66" y="69"/>
                  </a:lnTo>
                  <a:lnTo>
                    <a:pt x="51" y="60"/>
                  </a:lnTo>
                  <a:lnTo>
                    <a:pt x="37" y="49"/>
                  </a:lnTo>
                  <a:lnTo>
                    <a:pt x="23" y="39"/>
                  </a:lnTo>
                  <a:lnTo>
                    <a:pt x="13" y="28"/>
                  </a:lnTo>
                  <a:lnTo>
                    <a:pt x="4" y="17"/>
                  </a:lnTo>
                  <a:lnTo>
                    <a:pt x="0" y="8"/>
                  </a:lnTo>
                  <a:lnTo>
                    <a:pt x="0" y="3"/>
                  </a:lnTo>
                  <a:close/>
                </a:path>
              </a:pathLst>
            </a:custGeom>
            <a:solidFill>
              <a:srgbClr val="3333FF"/>
            </a:solidFill>
            <a:ln w="6350">
              <a:solidFill>
                <a:srgbClr val="000000"/>
              </a:solidFill>
              <a:round/>
              <a:headEnd/>
              <a:tailEnd/>
            </a:ln>
          </p:spPr>
          <p:txBody>
            <a:bodyPr/>
            <a:lstStyle/>
            <a:p>
              <a:endParaRPr lang="en-US"/>
            </a:p>
          </p:txBody>
        </p:sp>
      </p:grpSp>
      <p:grpSp>
        <p:nvGrpSpPr>
          <p:cNvPr id="43033" name="Group 79">
            <a:extLst>
              <a:ext uri="{FF2B5EF4-FFF2-40B4-BE49-F238E27FC236}">
                <a16:creationId xmlns:a16="http://schemas.microsoft.com/office/drawing/2014/main" id="{E9B1343B-3153-B042-B27E-5E21CC63094C}"/>
              </a:ext>
            </a:extLst>
          </p:cNvPr>
          <p:cNvGrpSpPr>
            <a:grpSpLocks/>
          </p:cNvGrpSpPr>
          <p:nvPr/>
        </p:nvGrpSpPr>
        <p:grpSpPr bwMode="auto">
          <a:xfrm flipH="1">
            <a:off x="5743575" y="5434013"/>
            <a:ext cx="203200" cy="157162"/>
            <a:chOff x="2274" y="2821"/>
            <a:chExt cx="215" cy="238"/>
          </a:xfrm>
        </p:grpSpPr>
        <p:sp>
          <p:nvSpPr>
            <p:cNvPr id="43040" name="Freeform 80">
              <a:extLst>
                <a:ext uri="{FF2B5EF4-FFF2-40B4-BE49-F238E27FC236}">
                  <a16:creationId xmlns:a16="http://schemas.microsoft.com/office/drawing/2014/main" id="{69DD68B9-23FC-4544-B1A5-0463327F7A44}"/>
                </a:ext>
              </a:extLst>
            </p:cNvPr>
            <p:cNvSpPr>
              <a:spLocks noEditPoints="1"/>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1 w 430"/>
                <a:gd name="T19" fmla="*/ 1 h 50"/>
                <a:gd name="T20" fmla="*/ 1 w 430"/>
                <a:gd name="T21" fmla="*/ 1 h 50"/>
                <a:gd name="T22" fmla="*/ 1 w 430"/>
                <a:gd name="T23" fmla="*/ 1 h 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30"/>
                <a:gd name="T37" fmla="*/ 0 h 50"/>
                <a:gd name="T38" fmla="*/ 430 w 430"/>
                <a:gd name="T39" fmla="*/ 50 h 50"/>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30" h="50">
                  <a:moveTo>
                    <a:pt x="26" y="18"/>
                  </a:moveTo>
                  <a:lnTo>
                    <a:pt x="0" y="18"/>
                  </a:lnTo>
                  <a:lnTo>
                    <a:pt x="0" y="50"/>
                  </a:lnTo>
                  <a:lnTo>
                    <a:pt x="430" y="50"/>
                  </a:lnTo>
                  <a:lnTo>
                    <a:pt x="430" y="18"/>
                  </a:lnTo>
                  <a:lnTo>
                    <a:pt x="376" y="18"/>
                  </a:lnTo>
                  <a:lnTo>
                    <a:pt x="376" y="0"/>
                  </a:lnTo>
                  <a:lnTo>
                    <a:pt x="26" y="0"/>
                  </a:lnTo>
                  <a:lnTo>
                    <a:pt x="26" y="18"/>
                  </a:lnTo>
                  <a:close/>
                  <a:moveTo>
                    <a:pt x="376" y="18"/>
                  </a:moveTo>
                  <a:lnTo>
                    <a:pt x="33" y="18"/>
                  </a:lnTo>
                  <a:lnTo>
                    <a:pt x="376" y="18"/>
                  </a:lnTo>
                  <a:close/>
                </a:path>
              </a:pathLst>
            </a:custGeom>
            <a:solidFill>
              <a:srgbClr val="3333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041" name="Line 81">
              <a:extLst>
                <a:ext uri="{FF2B5EF4-FFF2-40B4-BE49-F238E27FC236}">
                  <a16:creationId xmlns:a16="http://schemas.microsoft.com/office/drawing/2014/main" id="{81A68A5C-6E96-D24D-87EF-63D90EEFCFE3}"/>
                </a:ext>
              </a:extLst>
            </p:cNvPr>
            <p:cNvSpPr>
              <a:spLocks noChangeShapeType="1"/>
            </p:cNvSpPr>
            <p:nvPr/>
          </p:nvSpPr>
          <p:spPr bwMode="auto">
            <a:xfrm>
              <a:off x="2317" y="2951"/>
              <a:ext cx="30" cy="1"/>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2" name="Freeform 82">
              <a:extLst>
                <a:ext uri="{FF2B5EF4-FFF2-40B4-BE49-F238E27FC236}">
                  <a16:creationId xmlns:a16="http://schemas.microsoft.com/office/drawing/2014/main" id="{264CD1A9-C6D1-1341-A1BC-08DE84FA8F36}"/>
                </a:ext>
              </a:extLst>
            </p:cNvPr>
            <p:cNvSpPr>
              <a:spLocks/>
            </p:cNvSpPr>
            <p:nvPr/>
          </p:nvSpPr>
          <p:spPr bwMode="auto">
            <a:xfrm>
              <a:off x="2317" y="2923"/>
              <a:ext cx="44" cy="109"/>
            </a:xfrm>
            <a:custGeom>
              <a:avLst/>
              <a:gdLst>
                <a:gd name="T0" fmla="*/ 1 w 87"/>
                <a:gd name="T1" fmla="*/ 0 h 219"/>
                <a:gd name="T2" fmla="*/ 0 w 87"/>
                <a:gd name="T3" fmla="*/ 0 h 219"/>
                <a:gd name="T4" fmla="*/ 1 w 87"/>
                <a:gd name="T5" fmla="*/ 0 h 219"/>
                <a:gd name="T6" fmla="*/ 0 60000 65536"/>
                <a:gd name="T7" fmla="*/ 0 60000 65536"/>
                <a:gd name="T8" fmla="*/ 0 60000 65536"/>
                <a:gd name="T9" fmla="*/ 0 w 87"/>
                <a:gd name="T10" fmla="*/ 0 h 219"/>
                <a:gd name="T11" fmla="*/ 87 w 87"/>
                <a:gd name="T12" fmla="*/ 219 h 219"/>
              </a:gdLst>
              <a:ahLst/>
              <a:cxnLst>
                <a:cxn ang="T6">
                  <a:pos x="T0" y="T1"/>
                </a:cxn>
                <a:cxn ang="T7">
                  <a:pos x="T2" y="T3"/>
                </a:cxn>
                <a:cxn ang="T8">
                  <a:pos x="T4" y="T5"/>
                </a:cxn>
              </a:cxnLst>
              <a:rect l="T9" t="T10" r="T11" b="T12"/>
              <a:pathLst>
                <a:path w="87" h="219">
                  <a:moveTo>
                    <a:pt x="87" y="219"/>
                  </a:moveTo>
                  <a:lnTo>
                    <a:pt x="0" y="55"/>
                  </a:lnTo>
                  <a:lnTo>
                    <a:pt x="28" y="0"/>
                  </a:lnTo>
                </a:path>
              </a:pathLst>
            </a:custGeom>
            <a:solidFill>
              <a:srgbClr val="3333FF"/>
            </a:solidFill>
            <a:ln w="6350">
              <a:solidFill>
                <a:srgbClr val="000000"/>
              </a:solidFill>
              <a:round/>
              <a:headEnd/>
              <a:tailEnd/>
            </a:ln>
          </p:spPr>
          <p:txBody>
            <a:bodyPr/>
            <a:lstStyle/>
            <a:p>
              <a:endParaRPr lang="en-US"/>
            </a:p>
          </p:txBody>
        </p:sp>
        <p:sp>
          <p:nvSpPr>
            <p:cNvPr id="43043" name="Line 83">
              <a:extLst>
                <a:ext uri="{FF2B5EF4-FFF2-40B4-BE49-F238E27FC236}">
                  <a16:creationId xmlns:a16="http://schemas.microsoft.com/office/drawing/2014/main" id="{3D9231DC-2AFE-1B4E-9F69-AD47BB944ABA}"/>
                </a:ext>
              </a:extLst>
            </p:cNvPr>
            <p:cNvSpPr>
              <a:spLocks noChangeShapeType="1"/>
            </p:cNvSpPr>
            <p:nvPr/>
          </p:nvSpPr>
          <p:spPr bwMode="auto">
            <a:xfrm flipV="1">
              <a:off x="2300" y="2951"/>
              <a:ext cx="47" cy="83"/>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4" name="Freeform 84">
              <a:extLst>
                <a:ext uri="{FF2B5EF4-FFF2-40B4-BE49-F238E27FC236}">
                  <a16:creationId xmlns:a16="http://schemas.microsoft.com/office/drawing/2014/main" id="{02A3B5F7-53F4-1D47-BD7D-0932254D551D}"/>
                </a:ext>
              </a:extLst>
            </p:cNvPr>
            <p:cNvSpPr>
              <a:spLocks/>
            </p:cNvSpPr>
            <p:nvPr/>
          </p:nvSpPr>
          <p:spPr bwMode="auto">
            <a:xfrm>
              <a:off x="2317" y="3005"/>
              <a:ext cx="86" cy="27"/>
            </a:xfrm>
            <a:custGeom>
              <a:avLst/>
              <a:gdLst>
                <a:gd name="T0" fmla="*/ 1 w 172"/>
                <a:gd name="T1" fmla="*/ 0 h 55"/>
                <a:gd name="T2" fmla="*/ 0 w 172"/>
                <a:gd name="T3" fmla="*/ 0 h 55"/>
                <a:gd name="T4" fmla="*/ 1 w 172"/>
                <a:gd name="T5" fmla="*/ 0 h 55"/>
                <a:gd name="T6" fmla="*/ 1 w 172"/>
                <a:gd name="T7" fmla="*/ 0 h 55"/>
                <a:gd name="T8" fmla="*/ 0 60000 65536"/>
                <a:gd name="T9" fmla="*/ 0 60000 65536"/>
                <a:gd name="T10" fmla="*/ 0 60000 65536"/>
                <a:gd name="T11" fmla="*/ 0 60000 65536"/>
                <a:gd name="T12" fmla="*/ 0 w 172"/>
                <a:gd name="T13" fmla="*/ 0 h 55"/>
                <a:gd name="T14" fmla="*/ 172 w 172"/>
                <a:gd name="T15" fmla="*/ 55 h 55"/>
              </a:gdLst>
              <a:ahLst/>
              <a:cxnLst>
                <a:cxn ang="T8">
                  <a:pos x="T0" y="T1"/>
                </a:cxn>
                <a:cxn ang="T9">
                  <a:pos x="T2" y="T3"/>
                </a:cxn>
                <a:cxn ang="T10">
                  <a:pos x="T4" y="T5"/>
                </a:cxn>
                <a:cxn ang="T11">
                  <a:pos x="T6" y="T7"/>
                </a:cxn>
              </a:cxnLst>
              <a:rect l="T12" t="T13" r="T14" b="T15"/>
              <a:pathLst>
                <a:path w="172" h="55">
                  <a:moveTo>
                    <a:pt x="28" y="55"/>
                  </a:moveTo>
                  <a:lnTo>
                    <a:pt x="0" y="0"/>
                  </a:lnTo>
                  <a:lnTo>
                    <a:pt x="172" y="0"/>
                  </a:lnTo>
                  <a:lnTo>
                    <a:pt x="146" y="55"/>
                  </a:lnTo>
                </a:path>
              </a:pathLst>
            </a:custGeom>
            <a:solidFill>
              <a:srgbClr val="3333FF"/>
            </a:solidFill>
            <a:ln w="6350">
              <a:solidFill>
                <a:srgbClr val="000000"/>
              </a:solidFill>
              <a:round/>
              <a:headEnd/>
              <a:tailEnd/>
            </a:ln>
          </p:spPr>
          <p:txBody>
            <a:bodyPr/>
            <a:lstStyle/>
            <a:p>
              <a:endParaRPr lang="en-US"/>
            </a:p>
          </p:txBody>
        </p:sp>
        <p:sp>
          <p:nvSpPr>
            <p:cNvPr id="43045" name="Line 85">
              <a:extLst>
                <a:ext uri="{FF2B5EF4-FFF2-40B4-BE49-F238E27FC236}">
                  <a16:creationId xmlns:a16="http://schemas.microsoft.com/office/drawing/2014/main" id="{300E4A32-4681-EB4E-9C46-DC51D7AD0AC8}"/>
                </a:ext>
              </a:extLst>
            </p:cNvPr>
            <p:cNvSpPr>
              <a:spLocks noChangeShapeType="1"/>
            </p:cNvSpPr>
            <p:nvPr/>
          </p:nvSpPr>
          <p:spPr bwMode="auto">
            <a:xfrm flipH="1" flipV="1">
              <a:off x="2375" y="2960"/>
              <a:ext cx="46" cy="74"/>
            </a:xfrm>
            <a:prstGeom prst="line">
              <a:avLst/>
            </a:prstGeom>
            <a:noFill/>
            <a:ln w="635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46" name="Freeform 86">
              <a:extLst>
                <a:ext uri="{FF2B5EF4-FFF2-40B4-BE49-F238E27FC236}">
                  <a16:creationId xmlns:a16="http://schemas.microsoft.com/office/drawing/2014/main" id="{94E0C4EA-618F-2442-8521-05A67E5B9399}"/>
                </a:ext>
              </a:extLst>
            </p:cNvPr>
            <p:cNvSpPr>
              <a:spLocks/>
            </p:cNvSpPr>
            <p:nvPr/>
          </p:nvSpPr>
          <p:spPr bwMode="auto">
            <a:xfrm>
              <a:off x="2274" y="3034"/>
              <a:ext cx="215" cy="25"/>
            </a:xfrm>
            <a:custGeom>
              <a:avLst/>
              <a:gdLst>
                <a:gd name="T0" fmla="*/ 1 w 430"/>
                <a:gd name="T1" fmla="*/ 1 h 50"/>
                <a:gd name="T2" fmla="*/ 0 w 430"/>
                <a:gd name="T3" fmla="*/ 1 h 50"/>
                <a:gd name="T4" fmla="*/ 0 w 430"/>
                <a:gd name="T5" fmla="*/ 1 h 50"/>
                <a:gd name="T6" fmla="*/ 1 w 430"/>
                <a:gd name="T7" fmla="*/ 1 h 50"/>
                <a:gd name="T8" fmla="*/ 1 w 430"/>
                <a:gd name="T9" fmla="*/ 1 h 50"/>
                <a:gd name="T10" fmla="*/ 1 w 430"/>
                <a:gd name="T11" fmla="*/ 1 h 50"/>
                <a:gd name="T12" fmla="*/ 1 w 430"/>
                <a:gd name="T13" fmla="*/ 0 h 50"/>
                <a:gd name="T14" fmla="*/ 1 w 430"/>
                <a:gd name="T15" fmla="*/ 0 h 50"/>
                <a:gd name="T16" fmla="*/ 1 w 430"/>
                <a:gd name="T17" fmla="*/ 1 h 5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30"/>
                <a:gd name="T28" fmla="*/ 0 h 50"/>
                <a:gd name="T29" fmla="*/ 430 w 430"/>
                <a:gd name="T30" fmla="*/ 50 h 5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30" h="50">
                  <a:moveTo>
                    <a:pt x="26" y="18"/>
                  </a:moveTo>
                  <a:lnTo>
                    <a:pt x="0" y="18"/>
                  </a:lnTo>
                  <a:lnTo>
                    <a:pt x="0" y="50"/>
                  </a:lnTo>
                  <a:lnTo>
                    <a:pt x="430" y="50"/>
                  </a:lnTo>
                  <a:lnTo>
                    <a:pt x="430" y="18"/>
                  </a:lnTo>
                  <a:lnTo>
                    <a:pt x="376" y="18"/>
                  </a:lnTo>
                  <a:lnTo>
                    <a:pt x="376" y="0"/>
                  </a:lnTo>
                  <a:lnTo>
                    <a:pt x="26" y="0"/>
                  </a:lnTo>
                  <a:lnTo>
                    <a:pt x="26" y="18"/>
                  </a:lnTo>
                </a:path>
              </a:pathLst>
            </a:custGeom>
            <a:solidFill>
              <a:srgbClr val="3333FF"/>
            </a:solidFill>
            <a:ln w="6350">
              <a:solidFill>
                <a:srgbClr val="000000"/>
              </a:solidFill>
              <a:round/>
              <a:headEnd/>
              <a:tailEnd/>
            </a:ln>
          </p:spPr>
          <p:txBody>
            <a:bodyPr/>
            <a:lstStyle/>
            <a:p>
              <a:endParaRPr lang="en-US"/>
            </a:p>
          </p:txBody>
        </p:sp>
        <p:sp>
          <p:nvSpPr>
            <p:cNvPr id="43047" name="Freeform 87">
              <a:extLst>
                <a:ext uri="{FF2B5EF4-FFF2-40B4-BE49-F238E27FC236}">
                  <a16:creationId xmlns:a16="http://schemas.microsoft.com/office/drawing/2014/main" id="{88FAE6D1-1011-E247-8637-86A77A241C41}"/>
                </a:ext>
              </a:extLst>
            </p:cNvPr>
            <p:cNvSpPr>
              <a:spLocks/>
            </p:cNvSpPr>
            <p:nvPr/>
          </p:nvSpPr>
          <p:spPr bwMode="auto">
            <a:xfrm>
              <a:off x="2290" y="3043"/>
              <a:ext cx="171" cy="1"/>
            </a:xfrm>
            <a:custGeom>
              <a:avLst/>
              <a:gdLst>
                <a:gd name="T0" fmla="*/ 0 w 343"/>
                <a:gd name="T1" fmla="*/ 0 h 1"/>
                <a:gd name="T2" fmla="*/ 0 w 343"/>
                <a:gd name="T3" fmla="*/ 0 h 1"/>
                <a:gd name="T4" fmla="*/ 0 w 343"/>
                <a:gd name="T5" fmla="*/ 0 h 1"/>
                <a:gd name="T6" fmla="*/ 0 60000 65536"/>
                <a:gd name="T7" fmla="*/ 0 60000 65536"/>
                <a:gd name="T8" fmla="*/ 0 60000 65536"/>
                <a:gd name="T9" fmla="*/ 0 w 343"/>
                <a:gd name="T10" fmla="*/ 0 h 1"/>
                <a:gd name="T11" fmla="*/ 343 w 343"/>
                <a:gd name="T12" fmla="*/ 1 h 1"/>
              </a:gdLst>
              <a:ahLst/>
              <a:cxnLst>
                <a:cxn ang="T6">
                  <a:pos x="T0" y="T1"/>
                </a:cxn>
                <a:cxn ang="T7">
                  <a:pos x="T2" y="T3"/>
                </a:cxn>
                <a:cxn ang="T8">
                  <a:pos x="T4" y="T5"/>
                </a:cxn>
              </a:cxnLst>
              <a:rect l="T9" t="T10" r="T11" b="T12"/>
              <a:pathLst>
                <a:path w="343" h="1">
                  <a:moveTo>
                    <a:pt x="343" y="0"/>
                  </a:moveTo>
                  <a:lnTo>
                    <a:pt x="0" y="0"/>
                  </a:lnTo>
                  <a:lnTo>
                    <a:pt x="343" y="0"/>
                  </a:lnTo>
                </a:path>
              </a:pathLst>
            </a:custGeom>
            <a:solidFill>
              <a:srgbClr val="3333FF"/>
            </a:solidFill>
            <a:ln w="6350">
              <a:solidFill>
                <a:srgbClr val="000000"/>
              </a:solidFill>
              <a:round/>
              <a:headEnd/>
              <a:tailEnd/>
            </a:ln>
          </p:spPr>
          <p:txBody>
            <a:bodyPr/>
            <a:lstStyle/>
            <a:p>
              <a:endParaRPr lang="en-US"/>
            </a:p>
          </p:txBody>
        </p:sp>
        <p:sp>
          <p:nvSpPr>
            <p:cNvPr id="43048" name="Rectangle 88">
              <a:extLst>
                <a:ext uri="{FF2B5EF4-FFF2-40B4-BE49-F238E27FC236}">
                  <a16:creationId xmlns:a16="http://schemas.microsoft.com/office/drawing/2014/main" id="{0DDE11CC-784C-8742-93F6-DA012FF8FC20}"/>
                </a:ext>
              </a:extLst>
            </p:cNvPr>
            <p:cNvSpPr>
              <a:spLocks noChangeArrowheads="1"/>
            </p:cNvSpPr>
            <p:nvPr/>
          </p:nvSpPr>
          <p:spPr bwMode="auto">
            <a:xfrm>
              <a:off x="2347" y="2951"/>
              <a:ext cx="27" cy="83"/>
            </a:xfrm>
            <a:prstGeom prst="rect">
              <a:avLst/>
            </a:prstGeom>
            <a:solidFill>
              <a:srgbClr val="3333FF"/>
            </a:solidFill>
            <a:ln w="6350">
              <a:solidFill>
                <a:srgbClr val="000000"/>
              </a:solidFill>
              <a:miter lim="800000"/>
              <a:headEnd/>
              <a:tailEnd/>
            </a:ln>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3049" name="Freeform 89">
              <a:extLst>
                <a:ext uri="{FF2B5EF4-FFF2-40B4-BE49-F238E27FC236}">
                  <a16:creationId xmlns:a16="http://schemas.microsoft.com/office/drawing/2014/main" id="{ABC8C43F-66C0-ED4E-85AD-7C47E77CB580}"/>
                </a:ext>
              </a:extLst>
            </p:cNvPr>
            <p:cNvSpPr>
              <a:spLocks noEditPoints="1"/>
            </p:cNvSpPr>
            <p:nvPr/>
          </p:nvSpPr>
          <p:spPr bwMode="auto">
            <a:xfrm>
              <a:off x="2281" y="2821"/>
              <a:ext cx="208" cy="175"/>
            </a:xfrm>
            <a:custGeom>
              <a:avLst/>
              <a:gdLst>
                <a:gd name="T0" fmla="*/ 1 w 415"/>
                <a:gd name="T1" fmla="*/ 1 h 350"/>
                <a:gd name="T2" fmla="*/ 1 w 415"/>
                <a:gd name="T3" fmla="*/ 1 h 350"/>
                <a:gd name="T4" fmla="*/ 1 w 415"/>
                <a:gd name="T5" fmla="*/ 1 h 350"/>
                <a:gd name="T6" fmla="*/ 1 w 415"/>
                <a:gd name="T7" fmla="*/ 1 h 350"/>
                <a:gd name="T8" fmla="*/ 1 w 415"/>
                <a:gd name="T9" fmla="*/ 1 h 350"/>
                <a:gd name="T10" fmla="*/ 1 w 415"/>
                <a:gd name="T11" fmla="*/ 1 h 350"/>
                <a:gd name="T12" fmla="*/ 1 w 415"/>
                <a:gd name="T13" fmla="*/ 1 h 350"/>
                <a:gd name="T14" fmla="*/ 1 w 415"/>
                <a:gd name="T15" fmla="*/ 1 h 350"/>
                <a:gd name="T16" fmla="*/ 1 w 415"/>
                <a:gd name="T17" fmla="*/ 1 h 350"/>
                <a:gd name="T18" fmla="*/ 1 w 415"/>
                <a:gd name="T19" fmla="*/ 1 h 350"/>
                <a:gd name="T20" fmla="*/ 1 w 415"/>
                <a:gd name="T21" fmla="*/ 1 h 350"/>
                <a:gd name="T22" fmla="*/ 1 w 415"/>
                <a:gd name="T23" fmla="*/ 1 h 350"/>
                <a:gd name="T24" fmla="*/ 1 w 415"/>
                <a:gd name="T25" fmla="*/ 1 h 350"/>
                <a:gd name="T26" fmla="*/ 1 w 415"/>
                <a:gd name="T27" fmla="*/ 1 h 350"/>
                <a:gd name="T28" fmla="*/ 1 w 415"/>
                <a:gd name="T29" fmla="*/ 1 h 350"/>
                <a:gd name="T30" fmla="*/ 1 w 415"/>
                <a:gd name="T31" fmla="*/ 1 h 350"/>
                <a:gd name="T32" fmla="*/ 1 w 415"/>
                <a:gd name="T33" fmla="*/ 1 h 350"/>
                <a:gd name="T34" fmla="*/ 1 w 415"/>
                <a:gd name="T35" fmla="*/ 1 h 350"/>
                <a:gd name="T36" fmla="*/ 1 w 415"/>
                <a:gd name="T37" fmla="*/ 1 h 350"/>
                <a:gd name="T38" fmla="*/ 1 w 415"/>
                <a:gd name="T39" fmla="*/ 1 h 350"/>
                <a:gd name="T40" fmla="*/ 1 w 415"/>
                <a:gd name="T41" fmla="*/ 1 h 350"/>
                <a:gd name="T42" fmla="*/ 1 w 415"/>
                <a:gd name="T43" fmla="*/ 1 h 350"/>
                <a:gd name="T44" fmla="*/ 1 w 415"/>
                <a:gd name="T45" fmla="*/ 1 h 350"/>
                <a:gd name="T46" fmla="*/ 1 w 415"/>
                <a:gd name="T47" fmla="*/ 0 h 350"/>
                <a:gd name="T48" fmla="*/ 1 w 415"/>
                <a:gd name="T49" fmla="*/ 1 h 350"/>
                <a:gd name="T50" fmla="*/ 1 w 415"/>
                <a:gd name="T51" fmla="*/ 1 h 350"/>
                <a:gd name="T52" fmla="*/ 1 w 415"/>
                <a:gd name="T53" fmla="*/ 1 h 350"/>
                <a:gd name="T54" fmla="*/ 1 w 415"/>
                <a:gd name="T55" fmla="*/ 1 h 350"/>
                <a:gd name="T56" fmla="*/ 1 w 415"/>
                <a:gd name="T57" fmla="*/ 1 h 350"/>
                <a:gd name="T58" fmla="*/ 1 w 415"/>
                <a:gd name="T59" fmla="*/ 1 h 350"/>
                <a:gd name="T60" fmla="*/ 1 w 415"/>
                <a:gd name="T61" fmla="*/ 1 h 350"/>
                <a:gd name="T62" fmla="*/ 1 w 415"/>
                <a:gd name="T63" fmla="*/ 1 h 350"/>
                <a:gd name="T64" fmla="*/ 1 w 415"/>
                <a:gd name="T65" fmla="*/ 1 h 350"/>
                <a:gd name="T66" fmla="*/ 1 w 415"/>
                <a:gd name="T67" fmla="*/ 1 h 350"/>
                <a:gd name="T68" fmla="*/ 1 w 415"/>
                <a:gd name="T69" fmla="*/ 1 h 350"/>
                <a:gd name="T70" fmla="*/ 1 w 415"/>
                <a:gd name="T71" fmla="*/ 1 h 350"/>
                <a:gd name="T72" fmla="*/ 1 w 415"/>
                <a:gd name="T73" fmla="*/ 1 h 350"/>
                <a:gd name="T74" fmla="*/ 1 w 415"/>
                <a:gd name="T75" fmla="*/ 1 h 350"/>
                <a:gd name="T76" fmla="*/ 1 w 415"/>
                <a:gd name="T77" fmla="*/ 1 h 350"/>
                <a:gd name="T78" fmla="*/ 1 w 415"/>
                <a:gd name="T79" fmla="*/ 1 h 350"/>
                <a:gd name="T80" fmla="*/ 1 w 415"/>
                <a:gd name="T81" fmla="*/ 1 h 350"/>
                <a:gd name="T82" fmla="*/ 1 w 415"/>
                <a:gd name="T83" fmla="*/ 1 h 350"/>
                <a:gd name="T84" fmla="*/ 1 w 415"/>
                <a:gd name="T85" fmla="*/ 1 h 350"/>
                <a:gd name="T86" fmla="*/ 1 w 415"/>
                <a:gd name="T87" fmla="*/ 1 h 350"/>
                <a:gd name="T88" fmla="*/ 1 w 415"/>
                <a:gd name="T89" fmla="*/ 1 h 35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415"/>
                <a:gd name="T136" fmla="*/ 0 h 350"/>
                <a:gd name="T137" fmla="*/ 415 w 415"/>
                <a:gd name="T138" fmla="*/ 350 h 35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415" h="350">
                  <a:moveTo>
                    <a:pt x="8" y="12"/>
                  </a:moveTo>
                  <a:lnTo>
                    <a:pt x="1" y="32"/>
                  </a:lnTo>
                  <a:lnTo>
                    <a:pt x="0" y="53"/>
                  </a:lnTo>
                  <a:lnTo>
                    <a:pt x="3" y="78"/>
                  </a:lnTo>
                  <a:lnTo>
                    <a:pt x="8" y="103"/>
                  </a:lnTo>
                  <a:lnTo>
                    <a:pt x="18" y="130"/>
                  </a:lnTo>
                  <a:lnTo>
                    <a:pt x="34" y="158"/>
                  </a:lnTo>
                  <a:lnTo>
                    <a:pt x="51" y="185"/>
                  </a:lnTo>
                  <a:lnTo>
                    <a:pt x="73" y="211"/>
                  </a:lnTo>
                  <a:lnTo>
                    <a:pt x="97" y="236"/>
                  </a:lnTo>
                  <a:lnTo>
                    <a:pt x="124" y="261"/>
                  </a:lnTo>
                  <a:lnTo>
                    <a:pt x="151" y="282"/>
                  </a:lnTo>
                  <a:lnTo>
                    <a:pt x="182" y="302"/>
                  </a:lnTo>
                  <a:lnTo>
                    <a:pt x="212" y="318"/>
                  </a:lnTo>
                  <a:lnTo>
                    <a:pt x="242" y="332"/>
                  </a:lnTo>
                  <a:lnTo>
                    <a:pt x="270" y="341"/>
                  </a:lnTo>
                  <a:lnTo>
                    <a:pt x="299" y="346"/>
                  </a:lnTo>
                  <a:lnTo>
                    <a:pt x="325" y="350"/>
                  </a:lnTo>
                  <a:lnTo>
                    <a:pt x="349" y="346"/>
                  </a:lnTo>
                  <a:lnTo>
                    <a:pt x="371" y="341"/>
                  </a:lnTo>
                  <a:lnTo>
                    <a:pt x="388" y="332"/>
                  </a:lnTo>
                  <a:lnTo>
                    <a:pt x="402" y="318"/>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moveTo>
                    <a:pt x="8" y="12"/>
                  </a:moveTo>
                  <a:lnTo>
                    <a:pt x="14" y="5"/>
                  </a:lnTo>
                  <a:lnTo>
                    <a:pt x="24" y="0"/>
                  </a:lnTo>
                  <a:lnTo>
                    <a:pt x="38" y="0"/>
                  </a:lnTo>
                  <a:lnTo>
                    <a:pt x="56" y="2"/>
                  </a:lnTo>
                  <a:lnTo>
                    <a:pt x="77" y="7"/>
                  </a:lnTo>
                  <a:lnTo>
                    <a:pt x="100" y="16"/>
                  </a:lnTo>
                  <a:lnTo>
                    <a:pt x="126" y="26"/>
                  </a:lnTo>
                  <a:lnTo>
                    <a:pt x="153" y="41"/>
                  </a:lnTo>
                  <a:lnTo>
                    <a:pt x="182" y="57"/>
                  </a:lnTo>
                  <a:lnTo>
                    <a:pt x="210" y="74"/>
                  </a:lnTo>
                  <a:lnTo>
                    <a:pt x="239" y="94"/>
                  </a:lnTo>
                  <a:lnTo>
                    <a:pt x="268" y="115"/>
                  </a:lnTo>
                  <a:lnTo>
                    <a:pt x="295" y="138"/>
                  </a:lnTo>
                  <a:lnTo>
                    <a:pt x="321" y="160"/>
                  </a:lnTo>
                  <a:lnTo>
                    <a:pt x="345" y="183"/>
                  </a:lnTo>
                  <a:lnTo>
                    <a:pt x="365" y="204"/>
                  </a:lnTo>
                  <a:lnTo>
                    <a:pt x="382" y="226"/>
                  </a:lnTo>
                  <a:lnTo>
                    <a:pt x="396" y="245"/>
                  </a:lnTo>
                  <a:lnTo>
                    <a:pt x="406" y="263"/>
                  </a:lnTo>
                  <a:lnTo>
                    <a:pt x="412" y="279"/>
                  </a:lnTo>
                  <a:lnTo>
                    <a:pt x="415" y="291"/>
                  </a:lnTo>
                  <a:lnTo>
                    <a:pt x="412" y="302"/>
                  </a:lnTo>
                  <a:lnTo>
                    <a:pt x="406" y="309"/>
                  </a:lnTo>
                  <a:lnTo>
                    <a:pt x="396" y="314"/>
                  </a:lnTo>
                  <a:lnTo>
                    <a:pt x="382" y="316"/>
                  </a:lnTo>
                  <a:lnTo>
                    <a:pt x="365" y="313"/>
                  </a:lnTo>
                  <a:lnTo>
                    <a:pt x="343" y="307"/>
                  </a:lnTo>
                  <a:lnTo>
                    <a:pt x="321" y="300"/>
                  </a:lnTo>
                  <a:lnTo>
                    <a:pt x="295" y="288"/>
                  </a:lnTo>
                  <a:lnTo>
                    <a:pt x="268" y="275"/>
                  </a:lnTo>
                  <a:lnTo>
                    <a:pt x="239" y="259"/>
                  </a:lnTo>
                  <a:lnTo>
                    <a:pt x="210" y="240"/>
                  </a:lnTo>
                  <a:lnTo>
                    <a:pt x="182" y="220"/>
                  </a:lnTo>
                  <a:lnTo>
                    <a:pt x="153" y="199"/>
                  </a:lnTo>
                  <a:lnTo>
                    <a:pt x="126" y="178"/>
                  </a:lnTo>
                  <a:lnTo>
                    <a:pt x="100" y="154"/>
                  </a:lnTo>
                  <a:lnTo>
                    <a:pt x="76" y="131"/>
                  </a:lnTo>
                  <a:lnTo>
                    <a:pt x="56" y="110"/>
                  </a:lnTo>
                  <a:lnTo>
                    <a:pt x="38" y="89"/>
                  </a:lnTo>
                  <a:lnTo>
                    <a:pt x="24" y="69"/>
                  </a:lnTo>
                  <a:lnTo>
                    <a:pt x="14" y="51"/>
                  </a:lnTo>
                  <a:lnTo>
                    <a:pt x="8" y="35"/>
                  </a:lnTo>
                  <a:lnTo>
                    <a:pt x="5" y="23"/>
                  </a:lnTo>
                  <a:lnTo>
                    <a:pt x="8" y="12"/>
                  </a:lnTo>
                  <a:close/>
                </a:path>
              </a:pathLst>
            </a:custGeom>
            <a:solidFill>
              <a:srgbClr val="3333FF"/>
            </a:solidFill>
            <a:ln w="6350">
              <a:solidFill>
                <a:srgbClr val="000000"/>
              </a:solidFill>
              <a:round/>
              <a:headEnd/>
              <a:tailEnd/>
            </a:ln>
          </p:spPr>
          <p:txBody>
            <a:bodyPr/>
            <a:lstStyle/>
            <a:p>
              <a:endParaRPr lang="en-US"/>
            </a:p>
          </p:txBody>
        </p:sp>
        <p:sp>
          <p:nvSpPr>
            <p:cNvPr id="43050" name="Line 90">
              <a:extLst>
                <a:ext uri="{FF2B5EF4-FFF2-40B4-BE49-F238E27FC236}">
                  <a16:creationId xmlns:a16="http://schemas.microsoft.com/office/drawing/2014/main" id="{D3BCC1A5-5A9F-9244-B4F7-282E026823C9}"/>
                </a:ext>
              </a:extLst>
            </p:cNvPr>
            <p:cNvSpPr>
              <a:spLocks noChangeShapeType="1"/>
            </p:cNvSpPr>
            <p:nvPr/>
          </p:nvSpPr>
          <p:spPr bwMode="auto">
            <a:xfrm flipH="1" flipV="1">
              <a:off x="2285" y="2824"/>
              <a:ext cx="136" cy="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1" name="Line 91">
              <a:extLst>
                <a:ext uri="{FF2B5EF4-FFF2-40B4-BE49-F238E27FC236}">
                  <a16:creationId xmlns:a16="http://schemas.microsoft.com/office/drawing/2014/main" id="{B8CD4546-7BF8-F04E-BCEA-C469F51B80AB}"/>
                </a:ext>
              </a:extLst>
            </p:cNvPr>
            <p:cNvSpPr>
              <a:spLocks noChangeShapeType="1"/>
            </p:cNvSpPr>
            <p:nvPr/>
          </p:nvSpPr>
          <p:spPr bwMode="auto">
            <a:xfrm flipH="1">
              <a:off x="2372" y="2826"/>
              <a:ext cx="49" cy="102"/>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2" name="Line 92">
              <a:extLst>
                <a:ext uri="{FF2B5EF4-FFF2-40B4-BE49-F238E27FC236}">
                  <a16:creationId xmlns:a16="http://schemas.microsoft.com/office/drawing/2014/main" id="{09C7D504-CB01-2A41-8B1F-454976869671}"/>
                </a:ext>
              </a:extLst>
            </p:cNvPr>
            <p:cNvSpPr>
              <a:spLocks noChangeShapeType="1"/>
            </p:cNvSpPr>
            <p:nvPr/>
          </p:nvSpPr>
          <p:spPr bwMode="auto">
            <a:xfrm>
              <a:off x="2421" y="2826"/>
              <a:ext cx="67" cy="144"/>
            </a:xfrm>
            <a:prstGeom prst="line">
              <a:avLst/>
            </a:prstGeom>
            <a:noFill/>
            <a:ln w="1588">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53" name="Freeform 93">
              <a:extLst>
                <a:ext uri="{FF2B5EF4-FFF2-40B4-BE49-F238E27FC236}">
                  <a16:creationId xmlns:a16="http://schemas.microsoft.com/office/drawing/2014/main" id="{D7A4109B-0DD7-AE49-8698-F80238AF47A6}"/>
                </a:ext>
              </a:extLst>
            </p:cNvPr>
            <p:cNvSpPr>
              <a:spLocks/>
            </p:cNvSpPr>
            <p:nvPr/>
          </p:nvSpPr>
          <p:spPr bwMode="auto">
            <a:xfrm>
              <a:off x="2349" y="2902"/>
              <a:ext cx="51" cy="40"/>
            </a:xfrm>
            <a:custGeom>
              <a:avLst/>
              <a:gdLst>
                <a:gd name="T0" fmla="*/ 0 w 101"/>
                <a:gd name="T1" fmla="*/ 1 h 80"/>
                <a:gd name="T2" fmla="*/ 1 w 101"/>
                <a:gd name="T3" fmla="*/ 0 h 80"/>
                <a:gd name="T4" fmla="*/ 1 w 101"/>
                <a:gd name="T5" fmla="*/ 1 h 80"/>
                <a:gd name="T6" fmla="*/ 1 w 101"/>
                <a:gd name="T7" fmla="*/ 1 h 80"/>
                <a:gd name="T8" fmla="*/ 1 w 101"/>
                <a:gd name="T9" fmla="*/ 1 h 80"/>
                <a:gd name="T10" fmla="*/ 1 w 101"/>
                <a:gd name="T11" fmla="*/ 1 h 80"/>
                <a:gd name="T12" fmla="*/ 1 w 101"/>
                <a:gd name="T13" fmla="*/ 1 h 80"/>
                <a:gd name="T14" fmla="*/ 1 w 101"/>
                <a:gd name="T15" fmla="*/ 1 h 80"/>
                <a:gd name="T16" fmla="*/ 1 w 101"/>
                <a:gd name="T17" fmla="*/ 1 h 80"/>
                <a:gd name="T18" fmla="*/ 1 w 101"/>
                <a:gd name="T19" fmla="*/ 1 h 80"/>
                <a:gd name="T20" fmla="*/ 1 w 101"/>
                <a:gd name="T21" fmla="*/ 1 h 80"/>
                <a:gd name="T22" fmla="*/ 1 w 101"/>
                <a:gd name="T23" fmla="*/ 1 h 80"/>
                <a:gd name="T24" fmla="*/ 1 w 101"/>
                <a:gd name="T25" fmla="*/ 1 h 80"/>
                <a:gd name="T26" fmla="*/ 1 w 101"/>
                <a:gd name="T27" fmla="*/ 1 h 80"/>
                <a:gd name="T28" fmla="*/ 1 w 101"/>
                <a:gd name="T29" fmla="*/ 1 h 80"/>
                <a:gd name="T30" fmla="*/ 1 w 101"/>
                <a:gd name="T31" fmla="*/ 1 h 80"/>
                <a:gd name="T32" fmla="*/ 1 w 101"/>
                <a:gd name="T33" fmla="*/ 1 h 80"/>
                <a:gd name="T34" fmla="*/ 1 w 101"/>
                <a:gd name="T35" fmla="*/ 1 h 80"/>
                <a:gd name="T36" fmla="*/ 1 w 101"/>
                <a:gd name="T37" fmla="*/ 1 h 80"/>
                <a:gd name="T38" fmla="*/ 1 w 101"/>
                <a:gd name="T39" fmla="*/ 1 h 80"/>
                <a:gd name="T40" fmla="*/ 1 w 101"/>
                <a:gd name="T41" fmla="*/ 1 h 80"/>
                <a:gd name="T42" fmla="*/ 0 w 101"/>
                <a:gd name="T43" fmla="*/ 1 h 80"/>
                <a:gd name="T44" fmla="*/ 0 w 101"/>
                <a:gd name="T45" fmla="*/ 1 h 8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1"/>
                <a:gd name="T70" fmla="*/ 0 h 80"/>
                <a:gd name="T71" fmla="*/ 101 w 101"/>
                <a:gd name="T72" fmla="*/ 80 h 8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1" h="80">
                  <a:moveTo>
                    <a:pt x="0" y="3"/>
                  </a:moveTo>
                  <a:lnTo>
                    <a:pt x="4" y="0"/>
                  </a:lnTo>
                  <a:lnTo>
                    <a:pt x="13" y="1"/>
                  </a:lnTo>
                  <a:lnTo>
                    <a:pt x="24" y="3"/>
                  </a:lnTo>
                  <a:lnTo>
                    <a:pt x="37" y="10"/>
                  </a:lnTo>
                  <a:lnTo>
                    <a:pt x="51" y="19"/>
                  </a:lnTo>
                  <a:lnTo>
                    <a:pt x="66" y="30"/>
                  </a:lnTo>
                  <a:lnTo>
                    <a:pt x="79" y="40"/>
                  </a:lnTo>
                  <a:lnTo>
                    <a:pt x="90" y="51"/>
                  </a:lnTo>
                  <a:lnTo>
                    <a:pt x="97" y="62"/>
                  </a:lnTo>
                  <a:lnTo>
                    <a:pt x="101" y="71"/>
                  </a:lnTo>
                  <a:lnTo>
                    <a:pt x="101" y="76"/>
                  </a:lnTo>
                  <a:lnTo>
                    <a:pt x="97" y="80"/>
                  </a:lnTo>
                  <a:lnTo>
                    <a:pt x="90" y="78"/>
                  </a:lnTo>
                  <a:lnTo>
                    <a:pt x="79" y="74"/>
                  </a:lnTo>
                  <a:lnTo>
                    <a:pt x="66" y="69"/>
                  </a:lnTo>
                  <a:lnTo>
                    <a:pt x="51" y="60"/>
                  </a:lnTo>
                  <a:lnTo>
                    <a:pt x="37" y="49"/>
                  </a:lnTo>
                  <a:lnTo>
                    <a:pt x="23" y="39"/>
                  </a:lnTo>
                  <a:lnTo>
                    <a:pt x="13" y="28"/>
                  </a:lnTo>
                  <a:lnTo>
                    <a:pt x="4" y="17"/>
                  </a:lnTo>
                  <a:lnTo>
                    <a:pt x="0" y="8"/>
                  </a:lnTo>
                  <a:lnTo>
                    <a:pt x="0" y="3"/>
                  </a:lnTo>
                  <a:close/>
                </a:path>
              </a:pathLst>
            </a:custGeom>
            <a:solidFill>
              <a:srgbClr val="3333FF"/>
            </a:solidFill>
            <a:ln w="6350">
              <a:solidFill>
                <a:srgbClr val="000000"/>
              </a:solidFill>
              <a:round/>
              <a:headEnd/>
              <a:tailEnd/>
            </a:ln>
          </p:spPr>
          <p:txBody>
            <a:bodyPr/>
            <a:lstStyle/>
            <a:p>
              <a:endParaRPr lang="en-US"/>
            </a:p>
          </p:txBody>
        </p:sp>
      </p:grpSp>
      <p:pic>
        <p:nvPicPr>
          <p:cNvPr id="43034" name="Picture 94" descr="MMj03957750000[1]">
            <a:extLst>
              <a:ext uri="{FF2B5EF4-FFF2-40B4-BE49-F238E27FC236}">
                <a16:creationId xmlns:a16="http://schemas.microsoft.com/office/drawing/2014/main" id="{D3454AA0-E693-E744-8546-52F4824EE4B6}"/>
              </a:ext>
            </a:extLst>
          </p:cNvPr>
          <p:cNvPicPr>
            <a:picLocks noChangeAspect="1" noChangeArrowheads="1" noCrop="1"/>
          </p:cNvPicPr>
          <p:nvPr/>
        </p:nvPicPr>
        <p:blipFill>
          <a:blip r:embed="rId21">
            <a:extLst>
              <a:ext uri="{28A0092B-C50C-407E-A947-70E740481C1C}">
                <a14:useLocalDpi xmlns:a14="http://schemas.microsoft.com/office/drawing/2010/main" val="0"/>
              </a:ext>
            </a:extLst>
          </a:blip>
          <a:srcRect/>
          <a:stretch>
            <a:fillRect/>
          </a:stretch>
        </p:blipFill>
        <p:spPr bwMode="auto">
          <a:xfrm>
            <a:off x="5194300" y="4568825"/>
            <a:ext cx="387350"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35" name="Picture 95" descr="cocktail">
            <a:extLst>
              <a:ext uri="{FF2B5EF4-FFF2-40B4-BE49-F238E27FC236}">
                <a16:creationId xmlns:a16="http://schemas.microsoft.com/office/drawing/2014/main" id="{91BBB434-9E04-594D-A2ED-8263D9F898EE}"/>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6423025" y="4332288"/>
            <a:ext cx="2030413"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3036" name="Object 6">
            <a:extLst>
              <a:ext uri="{FF2B5EF4-FFF2-40B4-BE49-F238E27FC236}">
                <a16:creationId xmlns:a16="http://schemas.microsoft.com/office/drawing/2014/main" id="{26893D01-63F6-A142-8281-4BC74E0879DF}"/>
              </a:ext>
            </a:extLst>
          </p:cNvPr>
          <p:cNvGraphicFramePr>
            <a:graphicFrameLocks noChangeAspect="1"/>
          </p:cNvGraphicFramePr>
          <p:nvPr/>
        </p:nvGraphicFramePr>
        <p:xfrm>
          <a:off x="1263650" y="4165600"/>
          <a:ext cx="439738" cy="366713"/>
        </p:xfrm>
        <a:graphic>
          <a:graphicData uri="http://schemas.openxmlformats.org/presentationml/2006/ole">
            <mc:AlternateContent xmlns:mc="http://schemas.openxmlformats.org/markup-compatibility/2006">
              <mc:Choice xmlns:v="urn:schemas-microsoft-com:vml" Requires="v">
                <p:oleObj name="Clip" r:id="rId23" imgW="17462500" imgH="14478000" progId="MS_ClipArt_Gallery.2">
                  <p:embed/>
                </p:oleObj>
              </mc:Choice>
              <mc:Fallback>
                <p:oleObj name="Clip" r:id="rId23" imgW="17462500" imgH="14478000"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3650" y="4165600"/>
                        <a:ext cx="439738"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3037" name="Line 97">
            <a:extLst>
              <a:ext uri="{FF2B5EF4-FFF2-40B4-BE49-F238E27FC236}">
                <a16:creationId xmlns:a16="http://schemas.microsoft.com/office/drawing/2014/main" id="{0942988F-5E63-9B48-B3A6-1B11D9DC33ED}"/>
              </a:ext>
            </a:extLst>
          </p:cNvPr>
          <p:cNvSpPr>
            <a:spLocks noChangeShapeType="1"/>
          </p:cNvSpPr>
          <p:nvPr/>
        </p:nvSpPr>
        <p:spPr bwMode="auto">
          <a:xfrm>
            <a:off x="1662113" y="4435475"/>
            <a:ext cx="24288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8" name="Line 98">
            <a:extLst>
              <a:ext uri="{FF2B5EF4-FFF2-40B4-BE49-F238E27FC236}">
                <a16:creationId xmlns:a16="http://schemas.microsoft.com/office/drawing/2014/main" id="{6410DBAB-116C-CB45-A1E3-F6DEB47305F3}"/>
              </a:ext>
            </a:extLst>
          </p:cNvPr>
          <p:cNvSpPr>
            <a:spLocks noChangeShapeType="1"/>
          </p:cNvSpPr>
          <p:nvPr/>
        </p:nvSpPr>
        <p:spPr bwMode="auto">
          <a:xfrm>
            <a:off x="1662113" y="4435475"/>
            <a:ext cx="242887"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039" name="Line 99">
            <a:extLst>
              <a:ext uri="{FF2B5EF4-FFF2-40B4-BE49-F238E27FC236}">
                <a16:creationId xmlns:a16="http://schemas.microsoft.com/office/drawing/2014/main" id="{1F096BFA-1D78-A449-8C12-73F06E50D6C6}"/>
              </a:ext>
            </a:extLst>
          </p:cNvPr>
          <p:cNvSpPr>
            <a:spLocks noChangeShapeType="1"/>
          </p:cNvSpPr>
          <p:nvPr/>
        </p:nvSpPr>
        <p:spPr bwMode="auto">
          <a:xfrm>
            <a:off x="1593850" y="5072063"/>
            <a:ext cx="190500" cy="15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Date Placeholder 3">
            <a:extLst>
              <a:ext uri="{FF2B5EF4-FFF2-40B4-BE49-F238E27FC236}">
                <a16:creationId xmlns:a16="http://schemas.microsoft.com/office/drawing/2014/main" id="{118788BC-BBA2-C947-846D-48F1F76E598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E19ED75-7AE9-3746-BE05-DAF97354645D}"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45058" name="Slide Number Placeholder 5">
            <a:extLst>
              <a:ext uri="{FF2B5EF4-FFF2-40B4-BE49-F238E27FC236}">
                <a16:creationId xmlns:a16="http://schemas.microsoft.com/office/drawing/2014/main" id="{C801D45C-686B-B440-BA9C-8B3BC1BF44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AA14356-8AC9-3E48-B7AA-689546410868}" type="slidenum">
              <a:rPr lang="en-US" altLang="en-US" sz="1200">
                <a:latin typeface="Garamond" panose="02020404030301010803" pitchFamily="18" charset="0"/>
              </a:rPr>
              <a:pPr eaLnBrk="1" hangingPunct="1"/>
              <a:t>18</a:t>
            </a:fld>
            <a:endParaRPr lang="en-US" altLang="en-US" sz="1200">
              <a:latin typeface="Garamond" panose="02020404030301010803" pitchFamily="18" charset="0"/>
            </a:endParaRPr>
          </a:p>
        </p:txBody>
      </p:sp>
      <p:sp>
        <p:nvSpPr>
          <p:cNvPr id="45059" name="Rectangle 2">
            <a:extLst>
              <a:ext uri="{FF2B5EF4-FFF2-40B4-BE49-F238E27FC236}">
                <a16:creationId xmlns:a16="http://schemas.microsoft.com/office/drawing/2014/main" id="{0D2F7A40-489A-104F-AD5D-C18FCFD6B43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Multiple Access protocols</a:t>
            </a:r>
          </a:p>
        </p:txBody>
      </p:sp>
      <p:sp>
        <p:nvSpPr>
          <p:cNvPr id="45060" name="Rectangle 3">
            <a:extLst>
              <a:ext uri="{FF2B5EF4-FFF2-40B4-BE49-F238E27FC236}">
                <a16:creationId xmlns:a16="http://schemas.microsoft.com/office/drawing/2014/main" id="{197F2A14-85B1-0A41-B587-2867F41459C7}"/>
              </a:ext>
            </a:extLst>
          </p:cNvPr>
          <p:cNvSpPr>
            <a:spLocks noGrp="1" noChangeArrowheads="1"/>
          </p:cNvSpPr>
          <p:nvPr>
            <p:ph type="body" idx="1"/>
          </p:nvPr>
        </p:nvSpPr>
        <p:spPr>
          <a:xfrm>
            <a:off x="477838" y="1082675"/>
            <a:ext cx="8396287" cy="46482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Single shared broadcast channel </a:t>
            </a:r>
          </a:p>
          <a:p>
            <a:pPr eaLnBrk="1" hangingPunct="1"/>
            <a:r>
              <a:rPr lang="en-US" altLang="en-US" sz="2600">
                <a:ea typeface="ＭＳ Ｐゴシック" panose="020B0600070205080204" pitchFamily="34" charset="-128"/>
                <a:cs typeface="ＭＳ Ｐゴシック" panose="020B0600070205080204" pitchFamily="34" charset="-128"/>
              </a:rPr>
              <a:t>Two or more simultaneous transmissions by nodes: interference </a:t>
            </a:r>
          </a:p>
          <a:p>
            <a:pPr lvl="1" eaLnBrk="1" hangingPunct="1"/>
            <a:r>
              <a:rPr lang="en-US" altLang="en-US" sz="2200">
                <a:solidFill>
                  <a:schemeClr val="tx2"/>
                </a:solidFill>
                <a:ea typeface="ＭＳ Ｐゴシック" panose="020B0600070205080204" pitchFamily="34" charset="-128"/>
              </a:rPr>
              <a:t>Collision</a:t>
            </a:r>
            <a:r>
              <a:rPr lang="en-US" altLang="en-US" sz="2200">
                <a:ea typeface="ＭＳ Ｐゴシック" panose="020B0600070205080204" pitchFamily="34" charset="-128"/>
              </a:rPr>
              <a:t> if node receives two or more signals at the same time</a:t>
            </a:r>
          </a:p>
          <a:p>
            <a:pPr eaLnBrk="1" hangingPunct="1">
              <a:buFont typeface="Wingdings" pitchFamily="2" charset="2"/>
              <a:buNone/>
            </a:pPr>
            <a:r>
              <a:rPr lang="en-US" altLang="en-US" sz="2600" i="1" u="sng">
                <a:solidFill>
                  <a:schemeClr val="tx2"/>
                </a:solidFill>
                <a:ea typeface="ＭＳ Ｐゴシック" panose="020B0600070205080204" pitchFamily="34" charset="-128"/>
                <a:cs typeface="ＭＳ Ｐゴシック" panose="020B0600070205080204" pitchFamily="34" charset="-128"/>
              </a:rPr>
              <a:t>Multiple access protocol</a:t>
            </a:r>
            <a:endParaRPr lang="en-US" altLang="en-US" sz="2600">
              <a:solidFill>
                <a:schemeClr val="tx2"/>
              </a:solidFill>
              <a:ea typeface="ＭＳ Ｐゴシック" panose="020B0600070205080204" pitchFamily="34" charset="-128"/>
              <a:cs typeface="ＭＳ Ｐゴシック" panose="020B0600070205080204" pitchFamily="34" charset="-128"/>
            </a:endParaRPr>
          </a:p>
          <a:p>
            <a:pPr eaLnBrk="1" hangingPunct="1"/>
            <a:r>
              <a:rPr lang="en-US" altLang="en-US" sz="2600">
                <a:ea typeface="ＭＳ Ｐゴシック" panose="020B0600070205080204" pitchFamily="34" charset="-128"/>
                <a:cs typeface="ＭＳ Ｐゴシック" panose="020B0600070205080204" pitchFamily="34" charset="-128"/>
              </a:rPr>
              <a:t>Distributed algorithm that determines how nodes share channel, i.e., determine when node can transmit</a:t>
            </a:r>
          </a:p>
          <a:p>
            <a:pPr eaLnBrk="1" hangingPunct="1"/>
            <a:r>
              <a:rPr lang="en-US" altLang="en-US" sz="2600">
                <a:ea typeface="ＭＳ Ｐゴシック" panose="020B0600070205080204" pitchFamily="34" charset="-128"/>
                <a:cs typeface="ＭＳ Ｐゴシック" panose="020B0600070205080204" pitchFamily="34" charset="-128"/>
              </a:rPr>
              <a:t>Communication about channel sharing must use channel itself! </a:t>
            </a:r>
          </a:p>
          <a:p>
            <a:pPr lvl="1" eaLnBrk="1" hangingPunct="1"/>
            <a:r>
              <a:rPr lang="en-US" altLang="en-US" sz="2200">
                <a:ea typeface="ＭＳ Ｐゴシック" panose="020B0600070205080204" pitchFamily="34" charset="-128"/>
              </a:rPr>
              <a:t>No out-of-band channel for coordination</a:t>
            </a:r>
          </a:p>
          <a:p>
            <a:pPr eaLnBrk="1" hangingPunct="1"/>
            <a:endParaRPr lang="en-US" altLang="en-US">
              <a:ea typeface="ＭＳ Ｐゴシック" panose="020B0600070205080204" pitchFamily="34" charset="-128"/>
              <a:cs typeface="ＭＳ Ｐゴシック" panose="020B0600070205080204" pitchFamily="34" charset="-128"/>
            </a:endParaRPr>
          </a:p>
          <a:p>
            <a:pPr eaLnBrk="1" hangingPunct="1"/>
            <a:endParaRPr lang="en-US" altLang="en-US">
              <a:ea typeface="ＭＳ Ｐゴシック" panose="020B0600070205080204" pitchFamily="34" charset="-128"/>
              <a:cs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Date Placeholder 3">
            <a:extLst>
              <a:ext uri="{FF2B5EF4-FFF2-40B4-BE49-F238E27FC236}">
                <a16:creationId xmlns:a16="http://schemas.microsoft.com/office/drawing/2014/main" id="{FD19F745-E588-3541-B199-924E8C0A3919}"/>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85C1E95-0345-2441-950F-B2D6B862605D}"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47106" name="Slide Number Placeholder 5">
            <a:extLst>
              <a:ext uri="{FF2B5EF4-FFF2-40B4-BE49-F238E27FC236}">
                <a16:creationId xmlns:a16="http://schemas.microsoft.com/office/drawing/2014/main" id="{0084F0A6-1A6F-8840-BE83-52756B4F02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CC19900-20F5-7443-AAA0-D587DF86ED4D}" type="slidenum">
              <a:rPr lang="en-US" altLang="en-US" sz="1200">
                <a:latin typeface="Garamond" panose="02020404030301010803" pitchFamily="18" charset="0"/>
              </a:rPr>
              <a:pPr eaLnBrk="1" hangingPunct="1"/>
              <a:t>19</a:t>
            </a:fld>
            <a:endParaRPr lang="en-US" altLang="en-US" sz="1200">
              <a:latin typeface="Garamond" panose="02020404030301010803" pitchFamily="18" charset="0"/>
            </a:endParaRPr>
          </a:p>
        </p:txBody>
      </p:sp>
      <p:sp>
        <p:nvSpPr>
          <p:cNvPr id="47107" name="Rectangle 2">
            <a:extLst>
              <a:ext uri="{FF2B5EF4-FFF2-40B4-BE49-F238E27FC236}">
                <a16:creationId xmlns:a16="http://schemas.microsoft.com/office/drawing/2014/main" id="{0BE60030-E9CE-C84F-A01D-F9C2AC982180}"/>
              </a:ext>
            </a:extLst>
          </p:cNvPr>
          <p:cNvSpPr>
            <a:spLocks noGrp="1" noChangeArrowheads="1"/>
          </p:cNvSpPr>
          <p:nvPr>
            <p:ph type="title"/>
          </p:nvPr>
        </p:nvSpPr>
        <p:spPr>
          <a:xfrm>
            <a:off x="533400" y="228600"/>
            <a:ext cx="8101013" cy="1143000"/>
          </a:xfrm>
        </p:spPr>
        <p:txBody>
          <a:bodyPr/>
          <a:lstStyle/>
          <a:p>
            <a:pPr eaLnBrk="1" hangingPunct="1"/>
            <a:r>
              <a:rPr lang="en-US" altLang="en-US" sz="3400">
                <a:ea typeface="ＭＳ Ｐゴシック" panose="020B0600070205080204" pitchFamily="34" charset="-128"/>
              </a:rPr>
              <a:t>MAC Protocols: Classification</a:t>
            </a:r>
            <a:endParaRPr lang="en-US" altLang="en-US" sz="4600">
              <a:ea typeface="ＭＳ Ｐゴシック" panose="020B0600070205080204" pitchFamily="34" charset="-128"/>
            </a:endParaRPr>
          </a:p>
        </p:txBody>
      </p:sp>
      <p:sp>
        <p:nvSpPr>
          <p:cNvPr id="47108" name="Rectangle 3">
            <a:extLst>
              <a:ext uri="{FF2B5EF4-FFF2-40B4-BE49-F238E27FC236}">
                <a16:creationId xmlns:a16="http://schemas.microsoft.com/office/drawing/2014/main" id="{AF26FA35-8096-9B48-BF98-AD823C74A0A0}"/>
              </a:ext>
            </a:extLst>
          </p:cNvPr>
          <p:cNvSpPr>
            <a:spLocks noGrp="1" noChangeArrowheads="1"/>
          </p:cNvSpPr>
          <p:nvPr>
            <p:ph type="body" idx="1"/>
          </p:nvPr>
        </p:nvSpPr>
        <p:spPr>
          <a:xfrm>
            <a:off x="509588" y="1039813"/>
            <a:ext cx="7772400" cy="4648200"/>
          </a:xfrm>
        </p:spPr>
        <p:txBody>
          <a:bodyPr/>
          <a:lstStyle/>
          <a:p>
            <a:pPr eaLnBrk="1" hangingPunct="1"/>
            <a:r>
              <a:rPr lang="en-US" altLang="en-US" sz="2600">
                <a:solidFill>
                  <a:schemeClr val="tx2"/>
                </a:solidFill>
                <a:ea typeface="ＭＳ Ｐゴシック" panose="020B0600070205080204" pitchFamily="34" charset="-128"/>
                <a:cs typeface="ＭＳ Ｐゴシック" panose="020B0600070205080204" pitchFamily="34" charset="-128"/>
              </a:rPr>
              <a:t>Channel Partitioning</a:t>
            </a:r>
            <a:endParaRPr lang="en-US" altLang="en-US">
              <a:solidFill>
                <a:schemeClr val="tx2"/>
              </a:solidFill>
              <a:ea typeface="ＭＳ Ｐゴシック" panose="020B0600070205080204" pitchFamily="34" charset="-128"/>
              <a:cs typeface="ＭＳ Ｐゴシック" panose="020B0600070205080204" pitchFamily="34" charset="-128"/>
            </a:endParaRPr>
          </a:p>
          <a:p>
            <a:pPr lvl="1" eaLnBrk="1" hangingPunct="1"/>
            <a:r>
              <a:rPr lang="en-US" altLang="en-US" sz="2200">
                <a:ea typeface="ＭＳ Ｐゴシック" panose="020B0600070205080204" pitchFamily="34" charset="-128"/>
              </a:rPr>
              <a:t>divide channel into smaller </a:t>
            </a:r>
            <a:r>
              <a:rPr lang="ja-JP" altLang="en-US" sz="2200">
                <a:ea typeface="ＭＳ Ｐゴシック" panose="020B0600070205080204" pitchFamily="34" charset="-128"/>
              </a:rPr>
              <a:t>“</a:t>
            </a:r>
            <a:r>
              <a:rPr lang="en-US" altLang="ja-JP" sz="2200">
                <a:ea typeface="ＭＳ Ｐゴシック" panose="020B0600070205080204" pitchFamily="34" charset="-128"/>
              </a:rPr>
              <a:t>pieces</a:t>
            </a:r>
            <a:r>
              <a:rPr lang="ja-JP" altLang="en-US" sz="2200">
                <a:ea typeface="ＭＳ Ｐゴシック" panose="020B0600070205080204" pitchFamily="34" charset="-128"/>
              </a:rPr>
              <a:t>”</a:t>
            </a:r>
            <a:r>
              <a:rPr lang="en-US" altLang="ja-JP" sz="2200">
                <a:ea typeface="ＭＳ Ｐゴシック" panose="020B0600070205080204" pitchFamily="34" charset="-128"/>
              </a:rPr>
              <a:t> (time slots, frequency, code)</a:t>
            </a:r>
          </a:p>
          <a:p>
            <a:pPr lvl="1" eaLnBrk="1" hangingPunct="1"/>
            <a:r>
              <a:rPr lang="en-US" altLang="en-US" sz="2200">
                <a:ea typeface="ＭＳ Ｐゴシック" panose="020B0600070205080204" pitchFamily="34" charset="-128"/>
              </a:rPr>
              <a:t>allocate piece to node for exclusive use</a:t>
            </a:r>
            <a:endParaRPr lang="en-US" altLang="en-US">
              <a:ea typeface="ＭＳ Ｐゴシック" panose="020B0600070205080204" pitchFamily="34" charset="-128"/>
            </a:endParaRPr>
          </a:p>
          <a:p>
            <a:pPr eaLnBrk="1" hangingPunct="1"/>
            <a:r>
              <a:rPr lang="en-US" altLang="en-US" sz="2600">
                <a:solidFill>
                  <a:schemeClr val="tx2"/>
                </a:solidFill>
                <a:ea typeface="ＭＳ Ｐゴシック" panose="020B0600070205080204" pitchFamily="34" charset="-128"/>
                <a:cs typeface="ＭＳ Ｐゴシック" panose="020B0600070205080204" pitchFamily="34" charset="-128"/>
              </a:rPr>
              <a:t>Random Access</a:t>
            </a:r>
            <a:endParaRPr lang="en-US" altLang="en-US">
              <a:solidFill>
                <a:schemeClr val="tx2"/>
              </a:solidFill>
              <a:ea typeface="ＭＳ Ｐゴシック" panose="020B0600070205080204" pitchFamily="34" charset="-128"/>
              <a:cs typeface="ＭＳ Ｐゴシック" panose="020B0600070205080204" pitchFamily="34" charset="-128"/>
            </a:endParaRPr>
          </a:p>
          <a:p>
            <a:pPr lvl="1" eaLnBrk="1" hangingPunct="1"/>
            <a:r>
              <a:rPr lang="en-US" altLang="en-US" sz="2200">
                <a:ea typeface="ＭＳ Ｐゴシック" panose="020B0600070205080204" pitchFamily="34" charset="-128"/>
              </a:rPr>
              <a:t>channel not divided, allow collisions</a:t>
            </a:r>
          </a:p>
          <a:p>
            <a:pPr lvl="1"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recover</a:t>
            </a:r>
            <a:r>
              <a:rPr lang="ja-JP" altLang="en-US" sz="2200">
                <a:ea typeface="ＭＳ Ｐゴシック" panose="020B0600070205080204" pitchFamily="34" charset="-128"/>
              </a:rPr>
              <a:t>”</a:t>
            </a:r>
            <a:r>
              <a:rPr lang="en-US" altLang="ja-JP" sz="2200">
                <a:ea typeface="ＭＳ Ｐゴシック" panose="020B0600070205080204" pitchFamily="34" charset="-128"/>
              </a:rPr>
              <a:t> from collisions</a:t>
            </a:r>
            <a:endParaRPr lang="en-US" altLang="ja-JP">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1">
            <a:extLst>
              <a:ext uri="{FF2B5EF4-FFF2-40B4-BE49-F238E27FC236}">
                <a16:creationId xmlns:a16="http://schemas.microsoft.com/office/drawing/2014/main" id="{52BB7A7A-08A8-5F46-BCF8-9E8E837AF38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67761BA-6239-1146-92E8-4515E05928C6}"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17410" name="Slide Number Placeholder 3">
            <a:extLst>
              <a:ext uri="{FF2B5EF4-FFF2-40B4-BE49-F238E27FC236}">
                <a16:creationId xmlns:a16="http://schemas.microsoft.com/office/drawing/2014/main" id="{CDBE2D8A-EA37-A243-9470-388114ACBC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44B02DD-BB6C-9448-8410-1678F6120DF7}" type="slidenum">
              <a:rPr lang="en-US" altLang="en-US" sz="1200">
                <a:latin typeface="Garamond" panose="02020404030301010803" pitchFamily="18" charset="0"/>
              </a:rPr>
              <a:pPr eaLnBrk="1" hangingPunct="1"/>
              <a:t>2</a:t>
            </a:fld>
            <a:endParaRPr lang="en-US" altLang="en-US" sz="1200">
              <a:latin typeface="Garamond" panose="02020404030301010803" pitchFamily="18" charset="0"/>
            </a:endParaRPr>
          </a:p>
        </p:txBody>
      </p:sp>
      <p:sp>
        <p:nvSpPr>
          <p:cNvPr id="13" name="Date Placeholder 3">
            <a:extLst>
              <a:ext uri="{FF2B5EF4-FFF2-40B4-BE49-F238E27FC236}">
                <a16:creationId xmlns:a16="http://schemas.microsoft.com/office/drawing/2014/main" id="{9982DCFC-AC72-3344-A795-7989FCA835A6}"/>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18FF79B-BF3A-0649-943C-09A9181DAD39}" type="datetime1">
              <a:rPr lang="en-US" altLang="en-US" sz="1200">
                <a:solidFill>
                  <a:srgbClr val="E2D532"/>
                </a:solidFill>
                <a:effectLst>
                  <a:outerShdw blurRad="38100" dist="38100" dir="2700000" algn="tl">
                    <a:srgbClr val="C0C0C0"/>
                  </a:outerShdw>
                </a:effectLst>
              </a:rPr>
              <a:pPr eaLnBrk="1" hangingPunct="1"/>
              <a:t>7/3/2023</a:t>
            </a:fld>
            <a:endParaRPr lang="en-US" altLang="en-US" sz="1200">
              <a:solidFill>
                <a:srgbClr val="E2D532"/>
              </a:solidFill>
              <a:effectLst>
                <a:outerShdw blurRad="38100" dist="38100" dir="2700000" algn="tl">
                  <a:srgbClr val="C0C0C0"/>
                </a:outerShdw>
              </a:effectLst>
            </a:endParaRPr>
          </a:p>
        </p:txBody>
      </p:sp>
      <p:sp>
        <p:nvSpPr>
          <p:cNvPr id="1042434" name="Rectangle 2">
            <a:extLst>
              <a:ext uri="{FF2B5EF4-FFF2-40B4-BE49-F238E27FC236}">
                <a16:creationId xmlns:a16="http://schemas.microsoft.com/office/drawing/2014/main" id="{0A0777BC-F61C-1D4C-95ED-2C07BAAE76A2}"/>
              </a:ext>
            </a:extLst>
          </p:cNvPr>
          <p:cNvSpPr>
            <a:spLocks noGrp="1" noChangeArrowheads="1"/>
          </p:cNvSpPr>
          <p:nvPr>
            <p:ph type="title" idx="4294967295"/>
          </p:nvPr>
        </p:nvSpPr>
        <p:spPr>
          <a:xfrm>
            <a:off x="457200" y="277813"/>
            <a:ext cx="8229600" cy="742950"/>
          </a:xfrm>
        </p:spPr>
        <p:txBody>
          <a:bodyPr anchor="ctr"/>
          <a:lstStyle/>
          <a:p>
            <a:pPr eaLnBrk="1" hangingPunct="1"/>
            <a:r>
              <a:rPr lang="en-US" altLang="zh-CN">
                <a:effectLst>
                  <a:outerShdw blurRad="38100" dist="38100" dir="2700000" algn="tl">
                    <a:srgbClr val="C0C0C0"/>
                  </a:outerShdw>
                </a:effectLst>
                <a:ea typeface="宋体" panose="02010600030101010101" pitchFamily="2" charset="-122"/>
              </a:rPr>
              <a:t>Outline</a:t>
            </a:r>
          </a:p>
        </p:txBody>
      </p:sp>
      <p:sp>
        <p:nvSpPr>
          <p:cNvPr id="17413" name="Rectangle 3">
            <a:extLst>
              <a:ext uri="{FF2B5EF4-FFF2-40B4-BE49-F238E27FC236}">
                <a16:creationId xmlns:a16="http://schemas.microsoft.com/office/drawing/2014/main" id="{7CF99E05-68B6-B540-9C41-A41E9BC3C009}"/>
              </a:ext>
            </a:extLst>
          </p:cNvPr>
          <p:cNvSpPr>
            <a:spLocks noGrp="1" noChangeArrowheads="1"/>
          </p:cNvSpPr>
          <p:nvPr>
            <p:ph type="body" idx="4294967295"/>
          </p:nvPr>
        </p:nvSpPr>
        <p:spPr>
          <a:xfrm>
            <a:off x="441325" y="1423988"/>
            <a:ext cx="8229600" cy="4410075"/>
          </a:xfrm>
        </p:spPr>
        <p:txBody>
          <a:bodyPr/>
          <a:lstStyle/>
          <a:p>
            <a:pPr eaLnBrk="1" hangingPunct="1"/>
            <a:r>
              <a:rPr lang="en-US" altLang="zh-CN" sz="2500" dirty="0">
                <a:ea typeface="宋体" panose="02010600030101010101" pitchFamily="2" charset="-122"/>
                <a:cs typeface="ＭＳ Ｐゴシック" panose="020B0600070205080204" pitchFamily="34" charset="-128"/>
              </a:rPr>
              <a:t>Data Link layer</a:t>
            </a:r>
          </a:p>
          <a:p>
            <a:pPr lvl="1" eaLnBrk="1" hangingPunct="1"/>
            <a:r>
              <a:rPr lang="en-US" altLang="zh-CN" sz="2400" dirty="0">
                <a:ea typeface="宋体" panose="02010600030101010101" pitchFamily="2" charset="-122"/>
              </a:rPr>
              <a:t>Error Detection and Correction</a:t>
            </a:r>
          </a:p>
          <a:p>
            <a:pPr eaLnBrk="1" hangingPunct="1"/>
            <a:endParaRPr lang="en-US" altLang="zh-CN" sz="2500" dirty="0">
              <a:ea typeface="宋体" panose="02010600030101010101" pitchFamily="2" charset="-122"/>
              <a:cs typeface="ＭＳ Ｐゴシック" panose="020B0600070205080204" pitchFamily="34" charset="-128"/>
            </a:endParaRPr>
          </a:p>
        </p:txBody>
      </p:sp>
      <p:grpSp>
        <p:nvGrpSpPr>
          <p:cNvPr id="17414" name="Group 4">
            <a:extLst>
              <a:ext uri="{FF2B5EF4-FFF2-40B4-BE49-F238E27FC236}">
                <a16:creationId xmlns:a16="http://schemas.microsoft.com/office/drawing/2014/main" id="{A9598354-CEA8-9D43-996C-8DEF9540DFC4}"/>
              </a:ext>
            </a:extLst>
          </p:cNvPr>
          <p:cNvGrpSpPr>
            <a:grpSpLocks/>
          </p:cNvGrpSpPr>
          <p:nvPr/>
        </p:nvGrpSpPr>
        <p:grpSpPr bwMode="auto">
          <a:xfrm>
            <a:off x="1903413" y="3071813"/>
            <a:ext cx="4673600" cy="2017712"/>
            <a:chOff x="2184" y="2247"/>
            <a:chExt cx="2944" cy="1317"/>
          </a:xfrm>
        </p:grpSpPr>
        <p:sp>
          <p:nvSpPr>
            <p:cNvPr id="17415" name="Rectangle 5">
              <a:extLst>
                <a:ext uri="{FF2B5EF4-FFF2-40B4-BE49-F238E27FC236}">
                  <a16:creationId xmlns:a16="http://schemas.microsoft.com/office/drawing/2014/main" id="{6A072735-633F-8240-B249-C7CB4843F7E9}"/>
                </a:ext>
              </a:extLst>
            </p:cNvPr>
            <p:cNvSpPr>
              <a:spLocks noChangeArrowheads="1"/>
            </p:cNvSpPr>
            <p:nvPr/>
          </p:nvSpPr>
          <p:spPr bwMode="auto">
            <a:xfrm>
              <a:off x="2184" y="2247"/>
              <a:ext cx="2340" cy="131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17416" name="Line 6">
              <a:extLst>
                <a:ext uri="{FF2B5EF4-FFF2-40B4-BE49-F238E27FC236}">
                  <a16:creationId xmlns:a16="http://schemas.microsoft.com/office/drawing/2014/main" id="{CDFE4294-11A3-7E42-9E9F-5CB693A9D906}"/>
                </a:ext>
              </a:extLst>
            </p:cNvPr>
            <p:cNvSpPr>
              <a:spLocks noChangeShapeType="1"/>
            </p:cNvSpPr>
            <p:nvPr/>
          </p:nvSpPr>
          <p:spPr bwMode="auto">
            <a:xfrm>
              <a:off x="2202" y="2887"/>
              <a:ext cx="23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7" name="AutoShape 7">
              <a:extLst>
                <a:ext uri="{FF2B5EF4-FFF2-40B4-BE49-F238E27FC236}">
                  <a16:creationId xmlns:a16="http://schemas.microsoft.com/office/drawing/2014/main" id="{C9D78CB9-2B1A-4F43-AF26-4D6A49626485}"/>
                </a:ext>
              </a:extLst>
            </p:cNvPr>
            <p:cNvSpPr>
              <a:spLocks/>
            </p:cNvSpPr>
            <p:nvPr/>
          </p:nvSpPr>
          <p:spPr bwMode="auto">
            <a:xfrm>
              <a:off x="4544" y="2265"/>
              <a:ext cx="192" cy="1280"/>
            </a:xfrm>
            <a:prstGeom prst="rightBrace">
              <a:avLst>
                <a:gd name="adj1" fmla="val 55556"/>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17418" name="Text Box 8">
              <a:extLst>
                <a:ext uri="{FF2B5EF4-FFF2-40B4-BE49-F238E27FC236}">
                  <a16:creationId xmlns:a16="http://schemas.microsoft.com/office/drawing/2014/main" id="{FA5C796B-A49E-164A-9893-88C1694D0131}"/>
                </a:ext>
              </a:extLst>
            </p:cNvPr>
            <p:cNvSpPr txBox="1">
              <a:spLocks noChangeArrowheads="1"/>
            </p:cNvSpPr>
            <p:nvPr/>
          </p:nvSpPr>
          <p:spPr bwMode="auto">
            <a:xfrm>
              <a:off x="4742" y="2791"/>
              <a:ext cx="386" cy="24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DLL</a:t>
              </a:r>
            </a:p>
          </p:txBody>
        </p:sp>
        <p:sp>
          <p:nvSpPr>
            <p:cNvPr id="17419" name="Text Box 9">
              <a:extLst>
                <a:ext uri="{FF2B5EF4-FFF2-40B4-BE49-F238E27FC236}">
                  <a16:creationId xmlns:a16="http://schemas.microsoft.com/office/drawing/2014/main" id="{D0D3A6AB-588A-4643-A0D3-AC1C59486390}"/>
                </a:ext>
              </a:extLst>
            </p:cNvPr>
            <p:cNvSpPr txBox="1">
              <a:spLocks noChangeArrowheads="1"/>
            </p:cNvSpPr>
            <p:nvPr/>
          </p:nvSpPr>
          <p:spPr bwMode="auto">
            <a:xfrm>
              <a:off x="2997" y="3093"/>
              <a:ext cx="730" cy="2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Data Link</a:t>
              </a:r>
            </a:p>
          </p:txBody>
        </p:sp>
        <p:sp>
          <p:nvSpPr>
            <p:cNvPr id="17420" name="Text Box 10">
              <a:extLst>
                <a:ext uri="{FF2B5EF4-FFF2-40B4-BE49-F238E27FC236}">
                  <a16:creationId xmlns:a16="http://schemas.microsoft.com/office/drawing/2014/main" id="{169167D5-647A-BF45-A621-B41A7C35B929}"/>
                </a:ext>
              </a:extLst>
            </p:cNvPr>
            <p:cNvSpPr txBox="1">
              <a:spLocks noChangeArrowheads="1"/>
            </p:cNvSpPr>
            <p:nvPr/>
          </p:nvSpPr>
          <p:spPr bwMode="auto">
            <a:xfrm>
              <a:off x="2337" y="2439"/>
              <a:ext cx="2098" cy="24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Medium Access Control (MAC)</a:t>
              </a:r>
            </a:p>
          </p:txBody>
        </p:sp>
      </p:gr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Date Placeholder 3">
            <a:extLst>
              <a:ext uri="{FF2B5EF4-FFF2-40B4-BE49-F238E27FC236}">
                <a16:creationId xmlns:a16="http://schemas.microsoft.com/office/drawing/2014/main" id="{CC3689AF-46A9-C542-B4B2-D7460828333B}"/>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B637BB2-3AC2-374A-B320-C1521F266F34}"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49154" name="Slide Number Placeholder 5">
            <a:extLst>
              <a:ext uri="{FF2B5EF4-FFF2-40B4-BE49-F238E27FC236}">
                <a16:creationId xmlns:a16="http://schemas.microsoft.com/office/drawing/2014/main" id="{DCD00424-7D1A-3D4B-A5E3-1EBC9E0C47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F8C4DA55-BC80-2646-8F1A-4AC75EC960C2}" type="slidenum">
              <a:rPr lang="en-US" altLang="en-US" sz="1200">
                <a:latin typeface="Garamond" panose="02020404030301010803" pitchFamily="18" charset="0"/>
              </a:rPr>
              <a:pPr eaLnBrk="1" hangingPunct="1"/>
              <a:t>20</a:t>
            </a:fld>
            <a:endParaRPr lang="en-US" altLang="en-US" sz="1200">
              <a:latin typeface="Garamond" panose="02020404030301010803" pitchFamily="18" charset="0"/>
            </a:endParaRPr>
          </a:p>
        </p:txBody>
      </p:sp>
      <p:sp>
        <p:nvSpPr>
          <p:cNvPr id="49155" name="Rectangle 2">
            <a:extLst>
              <a:ext uri="{FF2B5EF4-FFF2-40B4-BE49-F238E27FC236}">
                <a16:creationId xmlns:a16="http://schemas.microsoft.com/office/drawing/2014/main" id="{9D492D65-D098-FA49-B47D-15717FF77287}"/>
              </a:ext>
            </a:extLst>
          </p:cNvPr>
          <p:cNvSpPr>
            <a:spLocks noGrp="1" noChangeArrowheads="1"/>
          </p:cNvSpPr>
          <p:nvPr>
            <p:ph type="title"/>
          </p:nvPr>
        </p:nvSpPr>
        <p:spPr>
          <a:xfrm>
            <a:off x="484188" y="228600"/>
            <a:ext cx="8375650" cy="1143000"/>
          </a:xfrm>
        </p:spPr>
        <p:txBody>
          <a:bodyPr/>
          <a:lstStyle/>
          <a:p>
            <a:pPr eaLnBrk="1" hangingPunct="1"/>
            <a:r>
              <a:rPr lang="en-US" altLang="en-US" sz="3400">
                <a:ea typeface="ＭＳ Ｐゴシック" panose="020B0600070205080204" pitchFamily="34" charset="-128"/>
              </a:rPr>
              <a:t>Channel Partitioning MAC protocols: TDMA</a:t>
            </a:r>
            <a:endParaRPr lang="en-US" altLang="en-US">
              <a:ea typeface="ＭＳ Ｐゴシック" panose="020B0600070205080204" pitchFamily="34" charset="-128"/>
            </a:endParaRPr>
          </a:p>
        </p:txBody>
      </p:sp>
      <p:sp>
        <p:nvSpPr>
          <p:cNvPr id="49156" name="Rectangle 3">
            <a:extLst>
              <a:ext uri="{FF2B5EF4-FFF2-40B4-BE49-F238E27FC236}">
                <a16:creationId xmlns:a16="http://schemas.microsoft.com/office/drawing/2014/main" id="{95319DD0-6DBF-B344-9AE6-BBCBE2A70FF9}"/>
              </a:ext>
            </a:extLst>
          </p:cNvPr>
          <p:cNvSpPr>
            <a:spLocks noGrp="1" noChangeArrowheads="1"/>
          </p:cNvSpPr>
          <p:nvPr>
            <p:ph type="body" idx="1"/>
          </p:nvPr>
        </p:nvSpPr>
        <p:spPr>
          <a:xfrm>
            <a:off x="512763" y="1190625"/>
            <a:ext cx="7772400" cy="2930525"/>
          </a:xfrm>
        </p:spPr>
        <p:txBody>
          <a:bodyPr/>
          <a:lstStyle/>
          <a:p>
            <a:pPr eaLnBrk="1" hangingPunct="1">
              <a:buFont typeface="Wingdings" pitchFamily="2" charset="2"/>
              <a:buNone/>
            </a:pPr>
            <a:r>
              <a:rPr lang="en-US" altLang="en-US">
                <a:solidFill>
                  <a:schemeClr val="tx2"/>
                </a:solidFill>
                <a:ea typeface="ＭＳ Ｐゴシック" panose="020B0600070205080204" pitchFamily="34" charset="-128"/>
                <a:cs typeface="ＭＳ Ｐゴシック" panose="020B0600070205080204" pitchFamily="34" charset="-128"/>
              </a:rPr>
              <a:t>TDMA: time division multiple access </a:t>
            </a:r>
          </a:p>
          <a:p>
            <a:pPr eaLnBrk="1" hangingPunct="1"/>
            <a:r>
              <a:rPr lang="en-US" altLang="en-US" sz="2600">
                <a:ea typeface="ＭＳ Ｐゴシック" panose="020B0600070205080204" pitchFamily="34" charset="-128"/>
                <a:cs typeface="ＭＳ Ｐゴシック" panose="020B0600070205080204" pitchFamily="34" charset="-128"/>
              </a:rPr>
              <a:t>access to channel in "rounds" </a:t>
            </a:r>
          </a:p>
          <a:p>
            <a:pPr eaLnBrk="1" hangingPunct="1"/>
            <a:r>
              <a:rPr lang="en-US" altLang="en-US" sz="2600">
                <a:ea typeface="ＭＳ Ｐゴシック" panose="020B0600070205080204" pitchFamily="34" charset="-128"/>
                <a:cs typeface="ＭＳ Ｐゴシック" panose="020B0600070205080204" pitchFamily="34" charset="-128"/>
              </a:rPr>
              <a:t>each station gets fixed length slot (length = pkt trans time) in each round </a:t>
            </a:r>
          </a:p>
          <a:p>
            <a:pPr eaLnBrk="1" hangingPunct="1"/>
            <a:r>
              <a:rPr lang="en-US" altLang="en-US" sz="2600">
                <a:ea typeface="ＭＳ Ｐゴシック" panose="020B0600070205080204" pitchFamily="34" charset="-128"/>
                <a:cs typeface="ＭＳ Ｐゴシック" panose="020B0600070205080204" pitchFamily="34" charset="-128"/>
              </a:rPr>
              <a:t>unused slots go idle </a:t>
            </a:r>
          </a:p>
          <a:p>
            <a:pPr eaLnBrk="1" hangingPunct="1"/>
            <a:r>
              <a:rPr lang="en-US" altLang="en-US" sz="2600">
                <a:ea typeface="ＭＳ Ｐゴシック" panose="020B0600070205080204" pitchFamily="34" charset="-128"/>
                <a:cs typeface="ＭＳ Ｐゴシック" panose="020B0600070205080204" pitchFamily="34" charset="-128"/>
              </a:rPr>
              <a:t>example: 6-station LAN, 1,3,4 have pkt, slots 2,5,6 idle </a:t>
            </a:r>
            <a:endParaRPr lang="en-US" altLang="en-US">
              <a:ea typeface="ＭＳ Ｐゴシック" panose="020B0600070205080204" pitchFamily="34" charset="-128"/>
              <a:cs typeface="ＭＳ Ｐゴシック" panose="020B0600070205080204" pitchFamily="34" charset="-128"/>
            </a:endParaRPr>
          </a:p>
        </p:txBody>
      </p:sp>
      <p:sp>
        <p:nvSpPr>
          <p:cNvPr id="49157" name="Line 4">
            <a:extLst>
              <a:ext uri="{FF2B5EF4-FFF2-40B4-BE49-F238E27FC236}">
                <a16:creationId xmlns:a16="http://schemas.microsoft.com/office/drawing/2014/main" id="{7DCB45EA-13F2-A74E-BB51-A0CE9482B96B}"/>
              </a:ext>
            </a:extLst>
          </p:cNvPr>
          <p:cNvSpPr>
            <a:spLocks noChangeShapeType="1"/>
          </p:cNvSpPr>
          <p:nvPr/>
        </p:nvSpPr>
        <p:spPr bwMode="auto">
          <a:xfrm>
            <a:off x="1052513" y="5440363"/>
            <a:ext cx="60848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58" name="Rectangle 5">
            <a:extLst>
              <a:ext uri="{FF2B5EF4-FFF2-40B4-BE49-F238E27FC236}">
                <a16:creationId xmlns:a16="http://schemas.microsoft.com/office/drawing/2014/main" id="{3EE58C76-9CB9-9E46-BAFA-CCC3DCF72377}"/>
              </a:ext>
            </a:extLst>
          </p:cNvPr>
          <p:cNvSpPr>
            <a:spLocks noChangeArrowheads="1"/>
          </p:cNvSpPr>
          <p:nvPr/>
        </p:nvSpPr>
        <p:spPr bwMode="auto">
          <a:xfrm>
            <a:off x="1274763" y="5213350"/>
            <a:ext cx="479425" cy="230188"/>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59" name="Rectangle 6">
            <a:extLst>
              <a:ext uri="{FF2B5EF4-FFF2-40B4-BE49-F238E27FC236}">
                <a16:creationId xmlns:a16="http://schemas.microsoft.com/office/drawing/2014/main" id="{8A9ED6AC-1A43-9D4D-A860-C1BFF73D28CD}"/>
              </a:ext>
            </a:extLst>
          </p:cNvPr>
          <p:cNvSpPr>
            <a:spLocks noChangeArrowheads="1"/>
          </p:cNvSpPr>
          <p:nvPr/>
        </p:nvSpPr>
        <p:spPr bwMode="auto">
          <a:xfrm>
            <a:off x="2233613" y="5213350"/>
            <a:ext cx="479425" cy="230188"/>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60" name="Rectangle 7">
            <a:extLst>
              <a:ext uri="{FF2B5EF4-FFF2-40B4-BE49-F238E27FC236}">
                <a16:creationId xmlns:a16="http://schemas.microsoft.com/office/drawing/2014/main" id="{45FE9E8A-0CFF-AE4E-A38D-B860B54929A9}"/>
              </a:ext>
            </a:extLst>
          </p:cNvPr>
          <p:cNvSpPr>
            <a:spLocks noChangeArrowheads="1"/>
          </p:cNvSpPr>
          <p:nvPr/>
        </p:nvSpPr>
        <p:spPr bwMode="auto">
          <a:xfrm>
            <a:off x="2708275" y="5213350"/>
            <a:ext cx="479425" cy="230188"/>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61" name="Line 8">
            <a:extLst>
              <a:ext uri="{FF2B5EF4-FFF2-40B4-BE49-F238E27FC236}">
                <a16:creationId xmlns:a16="http://schemas.microsoft.com/office/drawing/2014/main" id="{8F9F79F3-EBCA-9042-A99C-7AEF6EB8FA7D}"/>
              </a:ext>
            </a:extLst>
          </p:cNvPr>
          <p:cNvSpPr>
            <a:spLocks noChangeShapeType="1"/>
          </p:cNvSpPr>
          <p:nvPr/>
        </p:nvSpPr>
        <p:spPr bwMode="auto">
          <a:xfrm>
            <a:off x="1276350" y="5100638"/>
            <a:ext cx="0" cy="3381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2" name="Line 9">
            <a:extLst>
              <a:ext uri="{FF2B5EF4-FFF2-40B4-BE49-F238E27FC236}">
                <a16:creationId xmlns:a16="http://schemas.microsoft.com/office/drawing/2014/main" id="{EABC7CA9-71F6-CA40-9352-9EDB364F5973}"/>
              </a:ext>
            </a:extLst>
          </p:cNvPr>
          <p:cNvSpPr>
            <a:spLocks noChangeShapeType="1"/>
          </p:cNvSpPr>
          <p:nvPr/>
        </p:nvSpPr>
        <p:spPr bwMode="auto">
          <a:xfrm>
            <a:off x="4141788" y="5103813"/>
            <a:ext cx="0" cy="338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63" name="Text Box 10">
            <a:extLst>
              <a:ext uri="{FF2B5EF4-FFF2-40B4-BE49-F238E27FC236}">
                <a16:creationId xmlns:a16="http://schemas.microsoft.com/office/drawing/2014/main" id="{60E4BAC2-1725-6F4A-9EA6-2DDA58F29F93}"/>
              </a:ext>
            </a:extLst>
          </p:cNvPr>
          <p:cNvSpPr txBox="1">
            <a:spLocks noChangeArrowheads="1"/>
          </p:cNvSpPr>
          <p:nvPr/>
        </p:nvSpPr>
        <p:spPr bwMode="auto">
          <a:xfrm>
            <a:off x="1374775" y="5184775"/>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1</a:t>
            </a:r>
          </a:p>
        </p:txBody>
      </p:sp>
      <p:sp>
        <p:nvSpPr>
          <p:cNvPr id="49164" name="Text Box 11">
            <a:extLst>
              <a:ext uri="{FF2B5EF4-FFF2-40B4-BE49-F238E27FC236}">
                <a16:creationId xmlns:a16="http://schemas.microsoft.com/office/drawing/2014/main" id="{29CF75DF-D3C7-D141-A3F4-0C99993DDFC0}"/>
              </a:ext>
            </a:extLst>
          </p:cNvPr>
          <p:cNvSpPr txBox="1">
            <a:spLocks noChangeArrowheads="1"/>
          </p:cNvSpPr>
          <p:nvPr/>
        </p:nvSpPr>
        <p:spPr bwMode="auto">
          <a:xfrm>
            <a:off x="2320925" y="5170488"/>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3</a:t>
            </a:r>
          </a:p>
        </p:txBody>
      </p:sp>
      <p:sp>
        <p:nvSpPr>
          <p:cNvPr id="49165" name="Text Box 12">
            <a:extLst>
              <a:ext uri="{FF2B5EF4-FFF2-40B4-BE49-F238E27FC236}">
                <a16:creationId xmlns:a16="http://schemas.microsoft.com/office/drawing/2014/main" id="{F4E41FF1-0B71-444B-898E-CC4D7544AF0C}"/>
              </a:ext>
            </a:extLst>
          </p:cNvPr>
          <p:cNvSpPr txBox="1">
            <a:spLocks noChangeArrowheads="1"/>
          </p:cNvSpPr>
          <p:nvPr/>
        </p:nvSpPr>
        <p:spPr bwMode="auto">
          <a:xfrm>
            <a:off x="2786063" y="5176838"/>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4</a:t>
            </a:r>
          </a:p>
        </p:txBody>
      </p:sp>
      <p:sp>
        <p:nvSpPr>
          <p:cNvPr id="49166" name="Rectangle 13">
            <a:extLst>
              <a:ext uri="{FF2B5EF4-FFF2-40B4-BE49-F238E27FC236}">
                <a16:creationId xmlns:a16="http://schemas.microsoft.com/office/drawing/2014/main" id="{F35E3BAA-0F8B-C744-A987-EBD27168D450}"/>
              </a:ext>
            </a:extLst>
          </p:cNvPr>
          <p:cNvSpPr>
            <a:spLocks noChangeArrowheads="1"/>
          </p:cNvSpPr>
          <p:nvPr/>
        </p:nvSpPr>
        <p:spPr bwMode="auto">
          <a:xfrm>
            <a:off x="4132263" y="5208588"/>
            <a:ext cx="479425" cy="230187"/>
          </a:xfrm>
          <a:prstGeom prst="rect">
            <a:avLst/>
          </a:prstGeom>
          <a:solidFill>
            <a:schemeClr val="accent2"/>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67" name="Rectangle 14">
            <a:extLst>
              <a:ext uri="{FF2B5EF4-FFF2-40B4-BE49-F238E27FC236}">
                <a16:creationId xmlns:a16="http://schemas.microsoft.com/office/drawing/2014/main" id="{FBA695AB-625B-D141-9085-489EBB298F10}"/>
              </a:ext>
            </a:extLst>
          </p:cNvPr>
          <p:cNvSpPr>
            <a:spLocks noChangeArrowheads="1"/>
          </p:cNvSpPr>
          <p:nvPr/>
        </p:nvSpPr>
        <p:spPr bwMode="auto">
          <a:xfrm>
            <a:off x="5091113" y="5208588"/>
            <a:ext cx="479425" cy="230187"/>
          </a:xfrm>
          <a:prstGeom prst="rect">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68" name="Rectangle 15">
            <a:extLst>
              <a:ext uri="{FF2B5EF4-FFF2-40B4-BE49-F238E27FC236}">
                <a16:creationId xmlns:a16="http://schemas.microsoft.com/office/drawing/2014/main" id="{D84F3461-DB57-B544-BA86-34FEDD2E3411}"/>
              </a:ext>
            </a:extLst>
          </p:cNvPr>
          <p:cNvSpPr>
            <a:spLocks noChangeArrowheads="1"/>
          </p:cNvSpPr>
          <p:nvPr/>
        </p:nvSpPr>
        <p:spPr bwMode="auto">
          <a:xfrm>
            <a:off x="5565775" y="5208588"/>
            <a:ext cx="479425" cy="230187"/>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49169" name="Line 16">
            <a:extLst>
              <a:ext uri="{FF2B5EF4-FFF2-40B4-BE49-F238E27FC236}">
                <a16:creationId xmlns:a16="http://schemas.microsoft.com/office/drawing/2014/main" id="{112F3308-5486-BF43-83A2-3A6399C8F359}"/>
              </a:ext>
            </a:extLst>
          </p:cNvPr>
          <p:cNvSpPr>
            <a:spLocks noChangeShapeType="1"/>
          </p:cNvSpPr>
          <p:nvPr/>
        </p:nvSpPr>
        <p:spPr bwMode="auto">
          <a:xfrm>
            <a:off x="4133850" y="5095875"/>
            <a:ext cx="0" cy="338138"/>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0" name="Text Box 17">
            <a:extLst>
              <a:ext uri="{FF2B5EF4-FFF2-40B4-BE49-F238E27FC236}">
                <a16:creationId xmlns:a16="http://schemas.microsoft.com/office/drawing/2014/main" id="{1913BAF0-F8D8-7547-98D9-7A93FF49D499}"/>
              </a:ext>
            </a:extLst>
          </p:cNvPr>
          <p:cNvSpPr txBox="1">
            <a:spLocks noChangeArrowheads="1"/>
          </p:cNvSpPr>
          <p:nvPr/>
        </p:nvSpPr>
        <p:spPr bwMode="auto">
          <a:xfrm>
            <a:off x="4232275" y="5180013"/>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1</a:t>
            </a:r>
          </a:p>
        </p:txBody>
      </p:sp>
      <p:sp>
        <p:nvSpPr>
          <p:cNvPr id="49171" name="Text Box 18">
            <a:extLst>
              <a:ext uri="{FF2B5EF4-FFF2-40B4-BE49-F238E27FC236}">
                <a16:creationId xmlns:a16="http://schemas.microsoft.com/office/drawing/2014/main" id="{1278F4C4-E9E8-4D45-9323-F8A03B07AE45}"/>
              </a:ext>
            </a:extLst>
          </p:cNvPr>
          <p:cNvSpPr txBox="1">
            <a:spLocks noChangeArrowheads="1"/>
          </p:cNvSpPr>
          <p:nvPr/>
        </p:nvSpPr>
        <p:spPr bwMode="auto">
          <a:xfrm>
            <a:off x="5178425" y="5165725"/>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3</a:t>
            </a:r>
          </a:p>
        </p:txBody>
      </p:sp>
      <p:sp>
        <p:nvSpPr>
          <p:cNvPr id="49172" name="Text Box 19">
            <a:extLst>
              <a:ext uri="{FF2B5EF4-FFF2-40B4-BE49-F238E27FC236}">
                <a16:creationId xmlns:a16="http://schemas.microsoft.com/office/drawing/2014/main" id="{CA9AB375-FDA8-944E-8CFF-DF656EEC7D58}"/>
              </a:ext>
            </a:extLst>
          </p:cNvPr>
          <p:cNvSpPr txBox="1">
            <a:spLocks noChangeArrowheads="1"/>
          </p:cNvSpPr>
          <p:nvPr/>
        </p:nvSpPr>
        <p:spPr bwMode="auto">
          <a:xfrm>
            <a:off x="5643563" y="5172075"/>
            <a:ext cx="307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b="1">
                <a:solidFill>
                  <a:schemeClr val="bg1"/>
                </a:solidFill>
                <a:latin typeface="Comic Sans MS" panose="030F0902030302020204" pitchFamily="66" charset="0"/>
              </a:rPr>
              <a:t>4</a:t>
            </a:r>
          </a:p>
        </p:txBody>
      </p:sp>
      <p:sp>
        <p:nvSpPr>
          <p:cNvPr id="49173" name="Line 20">
            <a:extLst>
              <a:ext uri="{FF2B5EF4-FFF2-40B4-BE49-F238E27FC236}">
                <a16:creationId xmlns:a16="http://schemas.microsoft.com/office/drawing/2014/main" id="{0D8FAC97-0454-DE41-936B-D49D4BB8881D}"/>
              </a:ext>
            </a:extLst>
          </p:cNvPr>
          <p:cNvSpPr>
            <a:spLocks noChangeShapeType="1"/>
          </p:cNvSpPr>
          <p:nvPr/>
        </p:nvSpPr>
        <p:spPr bwMode="auto">
          <a:xfrm>
            <a:off x="1757363" y="5205413"/>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4" name="Line 21">
            <a:extLst>
              <a:ext uri="{FF2B5EF4-FFF2-40B4-BE49-F238E27FC236}">
                <a16:creationId xmlns:a16="http://schemas.microsoft.com/office/drawing/2014/main" id="{B88BA2BE-D42E-2644-984E-CDF27C91FEAE}"/>
              </a:ext>
            </a:extLst>
          </p:cNvPr>
          <p:cNvSpPr>
            <a:spLocks noChangeShapeType="1"/>
          </p:cNvSpPr>
          <p:nvPr/>
        </p:nvSpPr>
        <p:spPr bwMode="auto">
          <a:xfrm>
            <a:off x="2233613" y="5210175"/>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5" name="Line 22">
            <a:extLst>
              <a:ext uri="{FF2B5EF4-FFF2-40B4-BE49-F238E27FC236}">
                <a16:creationId xmlns:a16="http://schemas.microsoft.com/office/drawing/2014/main" id="{5C2938A8-BDA6-EB47-8390-BBA1E67E18EA}"/>
              </a:ext>
            </a:extLst>
          </p:cNvPr>
          <p:cNvSpPr>
            <a:spLocks noChangeShapeType="1"/>
          </p:cNvSpPr>
          <p:nvPr/>
        </p:nvSpPr>
        <p:spPr bwMode="auto">
          <a:xfrm>
            <a:off x="2709863" y="5210175"/>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6" name="Line 23">
            <a:extLst>
              <a:ext uri="{FF2B5EF4-FFF2-40B4-BE49-F238E27FC236}">
                <a16:creationId xmlns:a16="http://schemas.microsoft.com/office/drawing/2014/main" id="{422F8DB4-A215-334D-9190-D5034DE002B8}"/>
              </a:ext>
            </a:extLst>
          </p:cNvPr>
          <p:cNvSpPr>
            <a:spLocks noChangeShapeType="1"/>
          </p:cNvSpPr>
          <p:nvPr/>
        </p:nvSpPr>
        <p:spPr bwMode="auto">
          <a:xfrm>
            <a:off x="3186113" y="5210175"/>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7" name="Line 24">
            <a:extLst>
              <a:ext uri="{FF2B5EF4-FFF2-40B4-BE49-F238E27FC236}">
                <a16:creationId xmlns:a16="http://schemas.microsoft.com/office/drawing/2014/main" id="{19E6EF01-8894-6642-B03C-9F52557A807B}"/>
              </a:ext>
            </a:extLst>
          </p:cNvPr>
          <p:cNvSpPr>
            <a:spLocks noChangeShapeType="1"/>
          </p:cNvSpPr>
          <p:nvPr/>
        </p:nvSpPr>
        <p:spPr bwMode="auto">
          <a:xfrm>
            <a:off x="3667125" y="5200650"/>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8" name="Line 25">
            <a:extLst>
              <a:ext uri="{FF2B5EF4-FFF2-40B4-BE49-F238E27FC236}">
                <a16:creationId xmlns:a16="http://schemas.microsoft.com/office/drawing/2014/main" id="{878DBC98-F6FC-BC47-9402-1FC5E7303A9D}"/>
              </a:ext>
            </a:extLst>
          </p:cNvPr>
          <p:cNvSpPr>
            <a:spLocks noChangeShapeType="1"/>
          </p:cNvSpPr>
          <p:nvPr/>
        </p:nvSpPr>
        <p:spPr bwMode="auto">
          <a:xfrm>
            <a:off x="4614863" y="5205413"/>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79" name="Line 26">
            <a:extLst>
              <a:ext uri="{FF2B5EF4-FFF2-40B4-BE49-F238E27FC236}">
                <a16:creationId xmlns:a16="http://schemas.microsoft.com/office/drawing/2014/main" id="{D8C7E565-CD7E-A447-B22D-0F8127801080}"/>
              </a:ext>
            </a:extLst>
          </p:cNvPr>
          <p:cNvSpPr>
            <a:spLocks noChangeShapeType="1"/>
          </p:cNvSpPr>
          <p:nvPr/>
        </p:nvSpPr>
        <p:spPr bwMode="auto">
          <a:xfrm>
            <a:off x="5562600" y="5200650"/>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0" name="Line 27">
            <a:extLst>
              <a:ext uri="{FF2B5EF4-FFF2-40B4-BE49-F238E27FC236}">
                <a16:creationId xmlns:a16="http://schemas.microsoft.com/office/drawing/2014/main" id="{D8121B3D-02E9-DD4D-80CE-9B3D73F3BAD5}"/>
              </a:ext>
            </a:extLst>
          </p:cNvPr>
          <p:cNvSpPr>
            <a:spLocks noChangeShapeType="1"/>
          </p:cNvSpPr>
          <p:nvPr/>
        </p:nvSpPr>
        <p:spPr bwMode="auto">
          <a:xfrm>
            <a:off x="6510338" y="5195888"/>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1" name="Line 28">
            <a:extLst>
              <a:ext uri="{FF2B5EF4-FFF2-40B4-BE49-F238E27FC236}">
                <a16:creationId xmlns:a16="http://schemas.microsoft.com/office/drawing/2014/main" id="{FAFF5458-888D-8C42-BE8F-D85CA74DCA1B}"/>
              </a:ext>
            </a:extLst>
          </p:cNvPr>
          <p:cNvSpPr>
            <a:spLocks noChangeShapeType="1"/>
          </p:cNvSpPr>
          <p:nvPr/>
        </p:nvSpPr>
        <p:spPr bwMode="auto">
          <a:xfrm>
            <a:off x="6043613" y="5205413"/>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2" name="Line 29">
            <a:extLst>
              <a:ext uri="{FF2B5EF4-FFF2-40B4-BE49-F238E27FC236}">
                <a16:creationId xmlns:a16="http://schemas.microsoft.com/office/drawing/2014/main" id="{AA86E376-00BF-4749-84FC-CB41AFCB88F9}"/>
              </a:ext>
            </a:extLst>
          </p:cNvPr>
          <p:cNvSpPr>
            <a:spLocks noChangeShapeType="1"/>
          </p:cNvSpPr>
          <p:nvPr/>
        </p:nvSpPr>
        <p:spPr bwMode="auto">
          <a:xfrm>
            <a:off x="6991350" y="5110163"/>
            <a:ext cx="0" cy="338137"/>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3" name="Line 30">
            <a:extLst>
              <a:ext uri="{FF2B5EF4-FFF2-40B4-BE49-F238E27FC236}">
                <a16:creationId xmlns:a16="http://schemas.microsoft.com/office/drawing/2014/main" id="{F14D506D-820F-C44D-92D7-D59E797DC976}"/>
              </a:ext>
            </a:extLst>
          </p:cNvPr>
          <p:cNvSpPr>
            <a:spLocks noChangeShapeType="1"/>
          </p:cNvSpPr>
          <p:nvPr/>
        </p:nvSpPr>
        <p:spPr bwMode="auto">
          <a:xfrm>
            <a:off x="5091113" y="5205413"/>
            <a:ext cx="0" cy="2381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4" name="Text Box 31">
            <a:extLst>
              <a:ext uri="{FF2B5EF4-FFF2-40B4-BE49-F238E27FC236}">
                <a16:creationId xmlns:a16="http://schemas.microsoft.com/office/drawing/2014/main" id="{557880B8-C58B-9B4C-B75A-A8C51FEF5340}"/>
              </a:ext>
            </a:extLst>
          </p:cNvPr>
          <p:cNvSpPr txBox="1">
            <a:spLocks noChangeArrowheads="1"/>
          </p:cNvSpPr>
          <p:nvPr/>
        </p:nvSpPr>
        <p:spPr bwMode="auto">
          <a:xfrm>
            <a:off x="2320925" y="4586288"/>
            <a:ext cx="758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a:latin typeface="Comic Sans MS" panose="030F0902030302020204" pitchFamily="66" charset="0"/>
              </a:rPr>
              <a:t>6-slot</a:t>
            </a:r>
          </a:p>
          <a:p>
            <a:r>
              <a:rPr lang="en-US" altLang="en-US" sz="1600">
                <a:latin typeface="Comic Sans MS" panose="030F0902030302020204" pitchFamily="66" charset="0"/>
              </a:rPr>
              <a:t>frame</a:t>
            </a:r>
          </a:p>
        </p:txBody>
      </p:sp>
      <p:sp>
        <p:nvSpPr>
          <p:cNvPr id="49185" name="Line 32">
            <a:extLst>
              <a:ext uri="{FF2B5EF4-FFF2-40B4-BE49-F238E27FC236}">
                <a16:creationId xmlns:a16="http://schemas.microsoft.com/office/drawing/2014/main" id="{F4969D48-FCE5-494D-AC00-579589B4EE12}"/>
              </a:ext>
            </a:extLst>
          </p:cNvPr>
          <p:cNvSpPr>
            <a:spLocks noChangeShapeType="1"/>
          </p:cNvSpPr>
          <p:nvPr/>
        </p:nvSpPr>
        <p:spPr bwMode="auto">
          <a:xfrm>
            <a:off x="3132138" y="4918075"/>
            <a:ext cx="9890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9186" name="Line 33">
            <a:extLst>
              <a:ext uri="{FF2B5EF4-FFF2-40B4-BE49-F238E27FC236}">
                <a16:creationId xmlns:a16="http://schemas.microsoft.com/office/drawing/2014/main" id="{4036E54E-7655-6748-BC81-2F9832D83181}"/>
              </a:ext>
            </a:extLst>
          </p:cNvPr>
          <p:cNvSpPr>
            <a:spLocks noChangeShapeType="1"/>
          </p:cNvSpPr>
          <p:nvPr/>
        </p:nvSpPr>
        <p:spPr bwMode="auto">
          <a:xfrm flipH="1">
            <a:off x="1287463" y="4913313"/>
            <a:ext cx="9890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9187" name="Line 34">
            <a:extLst>
              <a:ext uri="{FF2B5EF4-FFF2-40B4-BE49-F238E27FC236}">
                <a16:creationId xmlns:a16="http://schemas.microsoft.com/office/drawing/2014/main" id="{CAA67D06-9317-4E4D-B5DE-44A28810951B}"/>
              </a:ext>
            </a:extLst>
          </p:cNvPr>
          <p:cNvSpPr>
            <a:spLocks noChangeShapeType="1"/>
          </p:cNvSpPr>
          <p:nvPr/>
        </p:nvSpPr>
        <p:spPr bwMode="auto">
          <a:xfrm>
            <a:off x="1266825" y="4826000"/>
            <a:ext cx="0" cy="304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9188" name="Line 35">
            <a:extLst>
              <a:ext uri="{FF2B5EF4-FFF2-40B4-BE49-F238E27FC236}">
                <a16:creationId xmlns:a16="http://schemas.microsoft.com/office/drawing/2014/main" id="{61303614-F667-8A4A-838F-C595BA579BE3}"/>
              </a:ext>
            </a:extLst>
          </p:cNvPr>
          <p:cNvSpPr>
            <a:spLocks noChangeShapeType="1"/>
          </p:cNvSpPr>
          <p:nvPr/>
        </p:nvSpPr>
        <p:spPr bwMode="auto">
          <a:xfrm>
            <a:off x="4125913" y="4783138"/>
            <a:ext cx="0" cy="3048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3">
            <a:extLst>
              <a:ext uri="{FF2B5EF4-FFF2-40B4-BE49-F238E27FC236}">
                <a16:creationId xmlns:a16="http://schemas.microsoft.com/office/drawing/2014/main" id="{FC0F29EA-10EA-CA43-9982-29111C43B9B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9BFE1A6-25F3-3848-99B2-4714025E7CED}"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51202" name="Slide Number Placeholder 5">
            <a:extLst>
              <a:ext uri="{FF2B5EF4-FFF2-40B4-BE49-F238E27FC236}">
                <a16:creationId xmlns:a16="http://schemas.microsoft.com/office/drawing/2014/main" id="{BE5F287F-53DF-5B4D-AC1E-802387FE111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DF23E36-D097-DD4A-83B7-B2406D1A1A15}" type="slidenum">
              <a:rPr lang="en-US" altLang="en-US" sz="1200">
                <a:latin typeface="Garamond" panose="02020404030301010803" pitchFamily="18" charset="0"/>
              </a:rPr>
              <a:pPr eaLnBrk="1" hangingPunct="1"/>
              <a:t>21</a:t>
            </a:fld>
            <a:endParaRPr lang="en-US" altLang="en-US" sz="1200">
              <a:latin typeface="Garamond" panose="02020404030301010803" pitchFamily="18" charset="0"/>
            </a:endParaRPr>
          </a:p>
        </p:txBody>
      </p:sp>
      <p:sp>
        <p:nvSpPr>
          <p:cNvPr id="51203" name="Rectangle 2">
            <a:extLst>
              <a:ext uri="{FF2B5EF4-FFF2-40B4-BE49-F238E27FC236}">
                <a16:creationId xmlns:a16="http://schemas.microsoft.com/office/drawing/2014/main" id="{AD19E5B3-1695-C846-9409-565A0E5B45EA}"/>
              </a:ext>
            </a:extLst>
          </p:cNvPr>
          <p:cNvSpPr>
            <a:spLocks noGrp="1" noChangeArrowheads="1"/>
          </p:cNvSpPr>
          <p:nvPr>
            <p:ph type="title"/>
          </p:nvPr>
        </p:nvSpPr>
        <p:spPr>
          <a:xfrm>
            <a:off x="438150" y="228600"/>
            <a:ext cx="8421688" cy="1143000"/>
          </a:xfrm>
        </p:spPr>
        <p:txBody>
          <a:bodyPr/>
          <a:lstStyle/>
          <a:p>
            <a:pPr eaLnBrk="1" hangingPunct="1"/>
            <a:r>
              <a:rPr lang="en-US" altLang="en-US" sz="3400">
                <a:ea typeface="ＭＳ Ｐゴシック" panose="020B0600070205080204" pitchFamily="34" charset="-128"/>
              </a:rPr>
              <a:t>Channel Partitioning MAC protocols: FDMA</a:t>
            </a:r>
            <a:endParaRPr lang="en-US" altLang="en-US">
              <a:ea typeface="ＭＳ Ｐゴシック" panose="020B0600070205080204" pitchFamily="34" charset="-128"/>
            </a:endParaRPr>
          </a:p>
        </p:txBody>
      </p:sp>
      <p:sp>
        <p:nvSpPr>
          <p:cNvPr id="51204" name="Rectangle 3">
            <a:extLst>
              <a:ext uri="{FF2B5EF4-FFF2-40B4-BE49-F238E27FC236}">
                <a16:creationId xmlns:a16="http://schemas.microsoft.com/office/drawing/2014/main" id="{60B8CBB8-267B-8544-A3AC-4A5C41A7DCDD}"/>
              </a:ext>
            </a:extLst>
          </p:cNvPr>
          <p:cNvSpPr>
            <a:spLocks noGrp="1" noChangeArrowheads="1"/>
          </p:cNvSpPr>
          <p:nvPr>
            <p:ph type="body" idx="1"/>
          </p:nvPr>
        </p:nvSpPr>
        <p:spPr>
          <a:xfrm>
            <a:off x="444500" y="1023938"/>
            <a:ext cx="8223250" cy="4648200"/>
          </a:xfrm>
        </p:spPr>
        <p:txBody>
          <a:bodyPr/>
          <a:lstStyle/>
          <a:p>
            <a:pPr eaLnBrk="1" hangingPunct="1">
              <a:buFont typeface="Wingdings" pitchFamily="2" charset="2"/>
              <a:buNone/>
            </a:pPr>
            <a:r>
              <a:rPr lang="en-US" altLang="en-US">
                <a:solidFill>
                  <a:schemeClr val="tx2"/>
                </a:solidFill>
                <a:ea typeface="ＭＳ Ｐゴシック" panose="020B0600070205080204" pitchFamily="34" charset="-128"/>
                <a:cs typeface="ＭＳ Ｐゴシック" panose="020B0600070205080204" pitchFamily="34" charset="-128"/>
              </a:rPr>
              <a:t>FDMA: frequency division multiple access </a:t>
            </a:r>
          </a:p>
          <a:p>
            <a:pPr eaLnBrk="1" hangingPunct="1"/>
            <a:r>
              <a:rPr lang="en-US" altLang="en-US" sz="2600">
                <a:ea typeface="ＭＳ Ｐゴシック" panose="020B0600070205080204" pitchFamily="34" charset="-128"/>
                <a:cs typeface="ＭＳ Ｐゴシック" panose="020B0600070205080204" pitchFamily="34" charset="-128"/>
              </a:rPr>
              <a:t>channel spectrum divided into frequency bands</a:t>
            </a:r>
          </a:p>
          <a:p>
            <a:pPr eaLnBrk="1" hangingPunct="1"/>
            <a:r>
              <a:rPr lang="en-US" altLang="en-US" sz="2600">
                <a:ea typeface="ＭＳ Ｐゴシック" panose="020B0600070205080204" pitchFamily="34" charset="-128"/>
                <a:cs typeface="ＭＳ Ｐゴシック" panose="020B0600070205080204" pitchFamily="34" charset="-128"/>
              </a:rPr>
              <a:t>each station assigned fixed frequency band</a:t>
            </a:r>
          </a:p>
          <a:p>
            <a:pPr eaLnBrk="1" hangingPunct="1"/>
            <a:r>
              <a:rPr lang="en-US" altLang="en-US" sz="2600">
                <a:ea typeface="ＭＳ Ｐゴシック" panose="020B0600070205080204" pitchFamily="34" charset="-128"/>
                <a:cs typeface="ＭＳ Ｐゴシック" panose="020B0600070205080204" pitchFamily="34" charset="-128"/>
              </a:rPr>
              <a:t>unused transmission time in frequency bands go idle </a:t>
            </a:r>
          </a:p>
          <a:p>
            <a:pPr eaLnBrk="1" hangingPunct="1"/>
            <a:r>
              <a:rPr lang="en-US" altLang="en-US" sz="2600">
                <a:ea typeface="ＭＳ Ｐゴシック" panose="020B0600070205080204" pitchFamily="34" charset="-128"/>
                <a:cs typeface="ＭＳ Ｐゴシック" panose="020B0600070205080204" pitchFamily="34" charset="-128"/>
              </a:rPr>
              <a:t>example: 6-station LAN, 1,3,4 have pkt, frequency bands 2,5,6 idle </a:t>
            </a:r>
            <a:endParaRPr lang="en-US" altLang="en-US">
              <a:ea typeface="ＭＳ Ｐゴシック" panose="020B0600070205080204" pitchFamily="34" charset="-128"/>
              <a:cs typeface="ＭＳ Ｐゴシック" panose="020B0600070205080204" pitchFamily="34" charset="-128"/>
            </a:endParaRPr>
          </a:p>
        </p:txBody>
      </p:sp>
      <p:sp>
        <p:nvSpPr>
          <p:cNvPr id="51205" name="Rectangle 4">
            <a:extLst>
              <a:ext uri="{FF2B5EF4-FFF2-40B4-BE49-F238E27FC236}">
                <a16:creationId xmlns:a16="http://schemas.microsoft.com/office/drawing/2014/main" id="{2F814A18-3B76-0041-BF42-0BCCE5777CC5}"/>
              </a:ext>
            </a:extLst>
          </p:cNvPr>
          <p:cNvSpPr>
            <a:spLocks noChangeArrowheads="1"/>
          </p:cNvSpPr>
          <p:nvPr/>
        </p:nvSpPr>
        <p:spPr bwMode="auto">
          <a:xfrm>
            <a:off x="4627563" y="4138613"/>
            <a:ext cx="627062" cy="2251075"/>
          </a:xfrm>
          <a:prstGeom prst="rect">
            <a:avLst/>
          </a:prstGeom>
          <a:solidFill>
            <a:srgbClr val="FFFFFF"/>
          </a:solidFill>
          <a:ln w="19050">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1206" name="Line 5">
            <a:extLst>
              <a:ext uri="{FF2B5EF4-FFF2-40B4-BE49-F238E27FC236}">
                <a16:creationId xmlns:a16="http://schemas.microsoft.com/office/drawing/2014/main" id="{2416756A-F8D3-BD43-BD42-1712D1A3A38F}"/>
              </a:ext>
            </a:extLst>
          </p:cNvPr>
          <p:cNvSpPr>
            <a:spLocks noChangeShapeType="1"/>
          </p:cNvSpPr>
          <p:nvPr/>
        </p:nvSpPr>
        <p:spPr bwMode="auto">
          <a:xfrm flipV="1">
            <a:off x="4625975" y="5243513"/>
            <a:ext cx="622300"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07" name="Line 6">
            <a:extLst>
              <a:ext uri="{FF2B5EF4-FFF2-40B4-BE49-F238E27FC236}">
                <a16:creationId xmlns:a16="http://schemas.microsoft.com/office/drawing/2014/main" id="{4D54E73B-1D8C-0A41-AAD4-E48063B975A3}"/>
              </a:ext>
            </a:extLst>
          </p:cNvPr>
          <p:cNvSpPr>
            <a:spLocks noChangeShapeType="1"/>
          </p:cNvSpPr>
          <p:nvPr/>
        </p:nvSpPr>
        <p:spPr bwMode="auto">
          <a:xfrm flipV="1">
            <a:off x="4621213" y="5635625"/>
            <a:ext cx="631825"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08" name="Line 7">
            <a:extLst>
              <a:ext uri="{FF2B5EF4-FFF2-40B4-BE49-F238E27FC236}">
                <a16:creationId xmlns:a16="http://schemas.microsoft.com/office/drawing/2014/main" id="{EF2330E2-AE3A-454F-91CD-E2729FA73A9B}"/>
              </a:ext>
            </a:extLst>
          </p:cNvPr>
          <p:cNvSpPr>
            <a:spLocks noChangeShapeType="1"/>
          </p:cNvSpPr>
          <p:nvPr/>
        </p:nvSpPr>
        <p:spPr bwMode="auto">
          <a:xfrm flipV="1">
            <a:off x="4625975" y="6021388"/>
            <a:ext cx="627063" cy="15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09" name="Line 8">
            <a:extLst>
              <a:ext uri="{FF2B5EF4-FFF2-40B4-BE49-F238E27FC236}">
                <a16:creationId xmlns:a16="http://schemas.microsoft.com/office/drawing/2014/main" id="{E51B3B80-515B-9045-8767-FA144B6D78B4}"/>
              </a:ext>
            </a:extLst>
          </p:cNvPr>
          <p:cNvSpPr>
            <a:spLocks noChangeShapeType="1"/>
          </p:cNvSpPr>
          <p:nvPr/>
        </p:nvSpPr>
        <p:spPr bwMode="auto">
          <a:xfrm flipV="1">
            <a:off x="4621213" y="4857750"/>
            <a:ext cx="631825"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10" name="Line 9">
            <a:extLst>
              <a:ext uri="{FF2B5EF4-FFF2-40B4-BE49-F238E27FC236}">
                <a16:creationId xmlns:a16="http://schemas.microsoft.com/office/drawing/2014/main" id="{EEC8FC62-6394-0749-BFB1-11B879825AF6}"/>
              </a:ext>
            </a:extLst>
          </p:cNvPr>
          <p:cNvSpPr>
            <a:spLocks noChangeShapeType="1"/>
          </p:cNvSpPr>
          <p:nvPr/>
        </p:nvSpPr>
        <p:spPr bwMode="auto">
          <a:xfrm flipV="1">
            <a:off x="4625975" y="4471988"/>
            <a:ext cx="631825" cy="635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11" name="Line 10">
            <a:extLst>
              <a:ext uri="{FF2B5EF4-FFF2-40B4-BE49-F238E27FC236}">
                <a16:creationId xmlns:a16="http://schemas.microsoft.com/office/drawing/2014/main" id="{A4A5A793-0BCD-3244-BD55-C7F6B50E18F1}"/>
              </a:ext>
            </a:extLst>
          </p:cNvPr>
          <p:cNvSpPr>
            <a:spLocks noChangeShapeType="1"/>
          </p:cNvSpPr>
          <p:nvPr/>
        </p:nvSpPr>
        <p:spPr bwMode="auto">
          <a:xfrm>
            <a:off x="5346700" y="4411663"/>
            <a:ext cx="22288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2" name="Freeform 11">
            <a:extLst>
              <a:ext uri="{FF2B5EF4-FFF2-40B4-BE49-F238E27FC236}">
                <a16:creationId xmlns:a16="http://schemas.microsoft.com/office/drawing/2014/main" id="{87334BC2-6B72-8A4E-A5AE-3C09EA98221A}"/>
              </a:ext>
            </a:extLst>
          </p:cNvPr>
          <p:cNvSpPr>
            <a:spLocks/>
          </p:cNvSpPr>
          <p:nvPr/>
        </p:nvSpPr>
        <p:spPr bwMode="auto">
          <a:xfrm>
            <a:off x="5494338" y="4292600"/>
            <a:ext cx="1728787" cy="114300"/>
          </a:xfrm>
          <a:custGeom>
            <a:avLst/>
            <a:gdLst>
              <a:gd name="T0" fmla="*/ 0 w 1089"/>
              <a:gd name="T1" fmla="*/ 2147483647 h 72"/>
              <a:gd name="T2" fmla="*/ 0 w 1089"/>
              <a:gd name="T3" fmla="*/ 2147483647 h 72"/>
              <a:gd name="T4" fmla="*/ 2147483647 w 1089"/>
              <a:gd name="T5" fmla="*/ 0 h 72"/>
              <a:gd name="T6" fmla="*/ 2147483647 w 1089"/>
              <a:gd name="T7" fmla="*/ 2147483647 h 72"/>
              <a:gd name="T8" fmla="*/ 0 60000 65536"/>
              <a:gd name="T9" fmla="*/ 0 60000 65536"/>
              <a:gd name="T10" fmla="*/ 0 60000 65536"/>
              <a:gd name="T11" fmla="*/ 0 60000 65536"/>
              <a:gd name="T12" fmla="*/ 0 w 1089"/>
              <a:gd name="T13" fmla="*/ 0 h 72"/>
              <a:gd name="T14" fmla="*/ 1089 w 1089"/>
              <a:gd name="T15" fmla="*/ 72 h 72"/>
            </a:gdLst>
            <a:ahLst/>
            <a:cxnLst>
              <a:cxn ang="T8">
                <a:pos x="T0" y="T1"/>
              </a:cxn>
              <a:cxn ang="T9">
                <a:pos x="T2" y="T3"/>
              </a:cxn>
              <a:cxn ang="T10">
                <a:pos x="T4" y="T5"/>
              </a:cxn>
              <a:cxn ang="T11">
                <a:pos x="T6" y="T7"/>
              </a:cxn>
            </a:cxnLst>
            <a:rect l="T12" t="T13" r="T14" b="T15"/>
            <a:pathLst>
              <a:path w="1089" h="72">
                <a:moveTo>
                  <a:pt x="0" y="72"/>
                </a:moveTo>
                <a:lnTo>
                  <a:pt x="0" y="3"/>
                </a:lnTo>
                <a:lnTo>
                  <a:pt x="1089" y="0"/>
                </a:lnTo>
                <a:lnTo>
                  <a:pt x="1089" y="72"/>
                </a:lnTo>
              </a:path>
            </a:pathLst>
          </a:custGeom>
          <a:solidFill>
            <a:schemeClr val="accent2"/>
          </a:solidFill>
          <a:ln w="19050">
            <a:solidFill>
              <a:schemeClr val="tx1"/>
            </a:solidFill>
            <a:round/>
            <a:headEnd/>
            <a:tailEnd/>
          </a:ln>
        </p:spPr>
        <p:txBody>
          <a:bodyPr wrap="none" anchor="ctr"/>
          <a:lstStyle/>
          <a:p>
            <a:endParaRPr lang="en-US"/>
          </a:p>
        </p:txBody>
      </p:sp>
      <p:sp>
        <p:nvSpPr>
          <p:cNvPr id="51213" name="Line 12">
            <a:extLst>
              <a:ext uri="{FF2B5EF4-FFF2-40B4-BE49-F238E27FC236}">
                <a16:creationId xmlns:a16="http://schemas.microsoft.com/office/drawing/2014/main" id="{CD363556-CB28-134A-B174-9F303C065F3C}"/>
              </a:ext>
            </a:extLst>
          </p:cNvPr>
          <p:cNvSpPr>
            <a:spLocks noChangeShapeType="1"/>
          </p:cNvSpPr>
          <p:nvPr/>
        </p:nvSpPr>
        <p:spPr bwMode="auto">
          <a:xfrm>
            <a:off x="5394325" y="4814888"/>
            <a:ext cx="22288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4" name="Line 13">
            <a:extLst>
              <a:ext uri="{FF2B5EF4-FFF2-40B4-BE49-F238E27FC236}">
                <a16:creationId xmlns:a16="http://schemas.microsoft.com/office/drawing/2014/main" id="{D8D5D312-3AD2-D541-909D-D67577F264F3}"/>
              </a:ext>
            </a:extLst>
          </p:cNvPr>
          <p:cNvSpPr>
            <a:spLocks noChangeShapeType="1"/>
          </p:cNvSpPr>
          <p:nvPr/>
        </p:nvSpPr>
        <p:spPr bwMode="auto">
          <a:xfrm>
            <a:off x="5394325" y="5213350"/>
            <a:ext cx="22288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5" name="Freeform 14">
            <a:extLst>
              <a:ext uri="{FF2B5EF4-FFF2-40B4-BE49-F238E27FC236}">
                <a16:creationId xmlns:a16="http://schemas.microsoft.com/office/drawing/2014/main" id="{B62C4672-BE78-1640-9F45-BA88377A812A}"/>
              </a:ext>
            </a:extLst>
          </p:cNvPr>
          <p:cNvSpPr>
            <a:spLocks/>
          </p:cNvSpPr>
          <p:nvPr/>
        </p:nvSpPr>
        <p:spPr bwMode="auto">
          <a:xfrm>
            <a:off x="5541963" y="5094288"/>
            <a:ext cx="1728787" cy="114300"/>
          </a:xfrm>
          <a:custGeom>
            <a:avLst/>
            <a:gdLst>
              <a:gd name="T0" fmla="*/ 0 w 1089"/>
              <a:gd name="T1" fmla="*/ 2147483647 h 72"/>
              <a:gd name="T2" fmla="*/ 0 w 1089"/>
              <a:gd name="T3" fmla="*/ 2147483647 h 72"/>
              <a:gd name="T4" fmla="*/ 2147483647 w 1089"/>
              <a:gd name="T5" fmla="*/ 0 h 72"/>
              <a:gd name="T6" fmla="*/ 2147483647 w 1089"/>
              <a:gd name="T7" fmla="*/ 2147483647 h 72"/>
              <a:gd name="T8" fmla="*/ 0 60000 65536"/>
              <a:gd name="T9" fmla="*/ 0 60000 65536"/>
              <a:gd name="T10" fmla="*/ 0 60000 65536"/>
              <a:gd name="T11" fmla="*/ 0 60000 65536"/>
              <a:gd name="T12" fmla="*/ 0 w 1089"/>
              <a:gd name="T13" fmla="*/ 0 h 72"/>
              <a:gd name="T14" fmla="*/ 1089 w 1089"/>
              <a:gd name="T15" fmla="*/ 72 h 72"/>
            </a:gdLst>
            <a:ahLst/>
            <a:cxnLst>
              <a:cxn ang="T8">
                <a:pos x="T0" y="T1"/>
              </a:cxn>
              <a:cxn ang="T9">
                <a:pos x="T2" y="T3"/>
              </a:cxn>
              <a:cxn ang="T10">
                <a:pos x="T4" y="T5"/>
              </a:cxn>
              <a:cxn ang="T11">
                <a:pos x="T6" y="T7"/>
              </a:cxn>
            </a:cxnLst>
            <a:rect l="T12" t="T13" r="T14" b="T15"/>
            <a:pathLst>
              <a:path w="1089" h="72">
                <a:moveTo>
                  <a:pt x="0" y="72"/>
                </a:moveTo>
                <a:lnTo>
                  <a:pt x="0" y="3"/>
                </a:lnTo>
                <a:lnTo>
                  <a:pt x="1089" y="0"/>
                </a:lnTo>
                <a:lnTo>
                  <a:pt x="1089" y="72"/>
                </a:lnTo>
              </a:path>
            </a:pathLst>
          </a:custGeom>
          <a:solidFill>
            <a:srgbClr val="FF0000"/>
          </a:solidFill>
          <a:ln w="19050">
            <a:solidFill>
              <a:schemeClr val="tx1"/>
            </a:solidFill>
            <a:round/>
            <a:headEnd/>
            <a:tailEnd/>
          </a:ln>
        </p:spPr>
        <p:txBody>
          <a:bodyPr wrap="none" anchor="ctr"/>
          <a:lstStyle/>
          <a:p>
            <a:endParaRPr lang="en-US"/>
          </a:p>
        </p:txBody>
      </p:sp>
      <p:grpSp>
        <p:nvGrpSpPr>
          <p:cNvPr id="51216" name="Group 15">
            <a:extLst>
              <a:ext uri="{FF2B5EF4-FFF2-40B4-BE49-F238E27FC236}">
                <a16:creationId xmlns:a16="http://schemas.microsoft.com/office/drawing/2014/main" id="{B16DF1C4-61FD-324B-BD8C-B116F555F4F7}"/>
              </a:ext>
            </a:extLst>
          </p:cNvPr>
          <p:cNvGrpSpPr>
            <a:grpSpLocks/>
          </p:cNvGrpSpPr>
          <p:nvPr/>
        </p:nvGrpSpPr>
        <p:grpSpPr bwMode="auto">
          <a:xfrm>
            <a:off x="5411788" y="5499100"/>
            <a:ext cx="2228850" cy="119063"/>
            <a:chOff x="1884" y="2826"/>
            <a:chExt cx="1404" cy="75"/>
          </a:xfrm>
        </p:grpSpPr>
        <p:sp>
          <p:nvSpPr>
            <p:cNvPr id="51231" name="Line 16">
              <a:extLst>
                <a:ext uri="{FF2B5EF4-FFF2-40B4-BE49-F238E27FC236}">
                  <a16:creationId xmlns:a16="http://schemas.microsoft.com/office/drawing/2014/main" id="{4BFBE898-47F3-3547-A2A9-AA532CEA5B9D}"/>
                </a:ext>
              </a:extLst>
            </p:cNvPr>
            <p:cNvSpPr>
              <a:spLocks noChangeShapeType="1"/>
            </p:cNvSpPr>
            <p:nvPr/>
          </p:nvSpPr>
          <p:spPr bwMode="auto">
            <a:xfrm>
              <a:off x="1884" y="2901"/>
              <a:ext cx="1404"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32" name="Freeform 17">
              <a:extLst>
                <a:ext uri="{FF2B5EF4-FFF2-40B4-BE49-F238E27FC236}">
                  <a16:creationId xmlns:a16="http://schemas.microsoft.com/office/drawing/2014/main" id="{98B24CE2-F081-B149-AEB1-775EE72F01FF}"/>
                </a:ext>
              </a:extLst>
            </p:cNvPr>
            <p:cNvSpPr>
              <a:spLocks/>
            </p:cNvSpPr>
            <p:nvPr/>
          </p:nvSpPr>
          <p:spPr bwMode="auto">
            <a:xfrm>
              <a:off x="1977" y="2826"/>
              <a:ext cx="1089" cy="72"/>
            </a:xfrm>
            <a:custGeom>
              <a:avLst/>
              <a:gdLst>
                <a:gd name="T0" fmla="*/ 0 w 1089"/>
                <a:gd name="T1" fmla="*/ 72 h 72"/>
                <a:gd name="T2" fmla="*/ 0 w 1089"/>
                <a:gd name="T3" fmla="*/ 3 h 72"/>
                <a:gd name="T4" fmla="*/ 1089 w 1089"/>
                <a:gd name="T5" fmla="*/ 0 h 72"/>
                <a:gd name="T6" fmla="*/ 1089 w 1089"/>
                <a:gd name="T7" fmla="*/ 72 h 72"/>
                <a:gd name="T8" fmla="*/ 0 60000 65536"/>
                <a:gd name="T9" fmla="*/ 0 60000 65536"/>
                <a:gd name="T10" fmla="*/ 0 60000 65536"/>
                <a:gd name="T11" fmla="*/ 0 60000 65536"/>
                <a:gd name="T12" fmla="*/ 0 w 1089"/>
                <a:gd name="T13" fmla="*/ 0 h 72"/>
                <a:gd name="T14" fmla="*/ 1089 w 1089"/>
                <a:gd name="T15" fmla="*/ 72 h 72"/>
              </a:gdLst>
              <a:ahLst/>
              <a:cxnLst>
                <a:cxn ang="T8">
                  <a:pos x="T0" y="T1"/>
                </a:cxn>
                <a:cxn ang="T9">
                  <a:pos x="T2" y="T3"/>
                </a:cxn>
                <a:cxn ang="T10">
                  <a:pos x="T4" y="T5"/>
                </a:cxn>
                <a:cxn ang="T11">
                  <a:pos x="T6" y="T7"/>
                </a:cxn>
              </a:cxnLst>
              <a:rect l="T12" t="T13" r="T14" b="T15"/>
              <a:pathLst>
                <a:path w="1089" h="72">
                  <a:moveTo>
                    <a:pt x="0" y="72"/>
                  </a:moveTo>
                  <a:lnTo>
                    <a:pt x="0" y="3"/>
                  </a:lnTo>
                  <a:lnTo>
                    <a:pt x="1089" y="0"/>
                  </a:lnTo>
                  <a:lnTo>
                    <a:pt x="1089" y="72"/>
                  </a:lnTo>
                </a:path>
              </a:pathLst>
            </a:custGeom>
            <a:solidFill>
              <a:srgbClr val="00CC66"/>
            </a:solidFill>
            <a:ln w="19050">
              <a:solidFill>
                <a:schemeClr val="tx1"/>
              </a:solidFill>
              <a:round/>
              <a:headEnd/>
              <a:tailEnd/>
            </a:ln>
          </p:spPr>
          <p:txBody>
            <a:bodyPr wrap="none" anchor="ctr"/>
            <a:lstStyle/>
            <a:p>
              <a:endParaRPr lang="en-US"/>
            </a:p>
          </p:txBody>
        </p:sp>
      </p:grpSp>
      <p:sp>
        <p:nvSpPr>
          <p:cNvPr id="51217" name="Line 18">
            <a:extLst>
              <a:ext uri="{FF2B5EF4-FFF2-40B4-BE49-F238E27FC236}">
                <a16:creationId xmlns:a16="http://schemas.microsoft.com/office/drawing/2014/main" id="{1B167B2C-4076-7442-B6E5-F74CC7455324}"/>
              </a:ext>
            </a:extLst>
          </p:cNvPr>
          <p:cNvSpPr>
            <a:spLocks noChangeShapeType="1"/>
          </p:cNvSpPr>
          <p:nvPr/>
        </p:nvSpPr>
        <p:spPr bwMode="auto">
          <a:xfrm>
            <a:off x="5441950" y="6024563"/>
            <a:ext cx="22288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8" name="Line 19">
            <a:extLst>
              <a:ext uri="{FF2B5EF4-FFF2-40B4-BE49-F238E27FC236}">
                <a16:creationId xmlns:a16="http://schemas.microsoft.com/office/drawing/2014/main" id="{7A9639EE-4280-0A47-8663-FDB11E7F35DE}"/>
              </a:ext>
            </a:extLst>
          </p:cNvPr>
          <p:cNvSpPr>
            <a:spLocks noChangeShapeType="1"/>
          </p:cNvSpPr>
          <p:nvPr/>
        </p:nvSpPr>
        <p:spPr bwMode="auto">
          <a:xfrm>
            <a:off x="5448300" y="6354763"/>
            <a:ext cx="222885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1219" name="Text Box 20">
            <a:extLst>
              <a:ext uri="{FF2B5EF4-FFF2-40B4-BE49-F238E27FC236}">
                <a16:creationId xmlns:a16="http://schemas.microsoft.com/office/drawing/2014/main" id="{57CA0365-3E16-8A42-BB85-1470428CCA77}"/>
              </a:ext>
            </a:extLst>
          </p:cNvPr>
          <p:cNvSpPr txBox="1">
            <a:spLocks noChangeArrowheads="1"/>
          </p:cNvSpPr>
          <p:nvPr/>
        </p:nvSpPr>
        <p:spPr bwMode="auto">
          <a:xfrm rot="-5400000">
            <a:off x="3393281" y="4987132"/>
            <a:ext cx="19399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Comic Sans MS" panose="030F0902030302020204" pitchFamily="66" charset="0"/>
              </a:rPr>
              <a:t>frequency bands</a:t>
            </a:r>
          </a:p>
        </p:txBody>
      </p:sp>
      <p:sp>
        <p:nvSpPr>
          <p:cNvPr id="51220" name="Text Box 21">
            <a:extLst>
              <a:ext uri="{FF2B5EF4-FFF2-40B4-BE49-F238E27FC236}">
                <a16:creationId xmlns:a16="http://schemas.microsoft.com/office/drawing/2014/main" id="{AAAEEE72-22EB-5942-8159-0981BDF564CD}"/>
              </a:ext>
            </a:extLst>
          </p:cNvPr>
          <p:cNvSpPr txBox="1">
            <a:spLocks noChangeArrowheads="1"/>
          </p:cNvSpPr>
          <p:nvPr/>
        </p:nvSpPr>
        <p:spPr bwMode="auto">
          <a:xfrm rot="67766">
            <a:off x="7332663" y="3965575"/>
            <a:ext cx="6588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Comic Sans MS" panose="030F0902030302020204" pitchFamily="66" charset="0"/>
              </a:rPr>
              <a:t>time</a:t>
            </a:r>
          </a:p>
        </p:txBody>
      </p:sp>
      <p:sp>
        <p:nvSpPr>
          <p:cNvPr id="51221" name="Freeform 22">
            <a:extLst>
              <a:ext uri="{FF2B5EF4-FFF2-40B4-BE49-F238E27FC236}">
                <a16:creationId xmlns:a16="http://schemas.microsoft.com/office/drawing/2014/main" id="{32D97599-F167-884A-A38D-063E0CB577E8}"/>
              </a:ext>
            </a:extLst>
          </p:cNvPr>
          <p:cNvSpPr>
            <a:spLocks/>
          </p:cNvSpPr>
          <p:nvPr/>
        </p:nvSpPr>
        <p:spPr bwMode="auto">
          <a:xfrm>
            <a:off x="2032000" y="4348163"/>
            <a:ext cx="595313" cy="1538287"/>
          </a:xfrm>
          <a:custGeom>
            <a:avLst/>
            <a:gdLst>
              <a:gd name="T0" fmla="*/ 2147483647 w 375"/>
              <a:gd name="T1" fmla="*/ 0 h 969"/>
              <a:gd name="T2" fmla="*/ 0 w 375"/>
              <a:gd name="T3" fmla="*/ 2147483647 h 969"/>
              <a:gd name="T4" fmla="*/ 2147483647 w 375"/>
              <a:gd name="T5" fmla="*/ 2147483647 h 969"/>
              <a:gd name="T6" fmla="*/ 2147483647 w 375"/>
              <a:gd name="T7" fmla="*/ 0 h 969"/>
              <a:gd name="T8" fmla="*/ 0 60000 65536"/>
              <a:gd name="T9" fmla="*/ 0 60000 65536"/>
              <a:gd name="T10" fmla="*/ 0 60000 65536"/>
              <a:gd name="T11" fmla="*/ 0 60000 65536"/>
              <a:gd name="T12" fmla="*/ 0 w 375"/>
              <a:gd name="T13" fmla="*/ 0 h 969"/>
              <a:gd name="T14" fmla="*/ 375 w 375"/>
              <a:gd name="T15" fmla="*/ 969 h 969"/>
            </a:gdLst>
            <a:ahLst/>
            <a:cxnLst>
              <a:cxn ang="T8">
                <a:pos x="T0" y="T1"/>
              </a:cxn>
              <a:cxn ang="T9">
                <a:pos x="T2" y="T3"/>
              </a:cxn>
              <a:cxn ang="T10">
                <a:pos x="T4" y="T5"/>
              </a:cxn>
              <a:cxn ang="T11">
                <a:pos x="T6" y="T7"/>
              </a:cxn>
            </a:cxnLst>
            <a:rect l="T12" t="T13" r="T14" b="T15"/>
            <a:pathLst>
              <a:path w="375" h="969">
                <a:moveTo>
                  <a:pt x="375" y="0"/>
                </a:moveTo>
                <a:lnTo>
                  <a:pt x="0" y="485"/>
                </a:lnTo>
                <a:lnTo>
                  <a:pt x="375" y="969"/>
                </a:lnTo>
                <a:lnTo>
                  <a:pt x="375" y="0"/>
                </a:lnTo>
                <a:close/>
              </a:path>
            </a:pathLst>
          </a:custGeom>
          <a:gradFill rotWithShape="1">
            <a:gsLst>
              <a:gs pos="0">
                <a:schemeClr val="tx1"/>
              </a:gs>
              <a:gs pos="100000">
                <a:schemeClr val="bg1"/>
              </a:gs>
            </a:gsLst>
            <a:lin ang="0" scaled="1"/>
          </a:gradFill>
          <a:ln>
            <a:noFill/>
          </a:ln>
          <a:extLst>
            <a:ext uri="{91240B29-F687-4F45-9708-019B960494DF}">
              <a14:hiddenLine xmlns:a14="http://schemas.microsoft.com/office/drawing/2010/main" w="3175">
                <a:solidFill>
                  <a:srgbClr val="000000"/>
                </a:solidFill>
                <a:round/>
                <a:headEnd/>
                <a:tailEnd/>
              </a14:hiddenLine>
            </a:ext>
          </a:extLst>
        </p:spPr>
        <p:txBody>
          <a:bodyPr/>
          <a:lstStyle/>
          <a:p>
            <a:endParaRPr lang="en-US"/>
          </a:p>
        </p:txBody>
      </p:sp>
      <p:grpSp>
        <p:nvGrpSpPr>
          <p:cNvPr id="51222" name="Group 23">
            <a:extLst>
              <a:ext uri="{FF2B5EF4-FFF2-40B4-BE49-F238E27FC236}">
                <a16:creationId xmlns:a16="http://schemas.microsoft.com/office/drawing/2014/main" id="{7F85F015-65D1-634D-AF5F-262DAE7B871D}"/>
              </a:ext>
            </a:extLst>
          </p:cNvPr>
          <p:cNvGrpSpPr>
            <a:grpSpLocks/>
          </p:cNvGrpSpPr>
          <p:nvPr/>
        </p:nvGrpSpPr>
        <p:grpSpPr bwMode="auto">
          <a:xfrm>
            <a:off x="293688" y="4986338"/>
            <a:ext cx="1666875" cy="314325"/>
            <a:chOff x="1614" y="1494"/>
            <a:chExt cx="1050" cy="198"/>
          </a:xfrm>
        </p:grpSpPr>
        <p:sp>
          <p:nvSpPr>
            <p:cNvPr id="51227" name="Rectangle 24">
              <a:extLst>
                <a:ext uri="{FF2B5EF4-FFF2-40B4-BE49-F238E27FC236}">
                  <a16:creationId xmlns:a16="http://schemas.microsoft.com/office/drawing/2014/main" id="{C6195CD0-1938-F740-A5E5-6BBDF6B775D4}"/>
                </a:ext>
              </a:extLst>
            </p:cNvPr>
            <p:cNvSpPr>
              <a:spLocks noChangeArrowheads="1"/>
            </p:cNvSpPr>
            <p:nvPr/>
          </p:nvSpPr>
          <p:spPr bwMode="auto">
            <a:xfrm>
              <a:off x="2358" y="1500"/>
              <a:ext cx="168" cy="174"/>
            </a:xfrm>
            <a:prstGeom prst="rect">
              <a:avLst/>
            </a:prstGeom>
            <a:solidFill>
              <a:schemeClr val="bg1"/>
            </a:solidFill>
            <a:ln w="9525">
              <a:solidFill>
                <a:schemeClr val="tx1"/>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123929" name="Freeform 25">
              <a:extLst>
                <a:ext uri="{FF2B5EF4-FFF2-40B4-BE49-F238E27FC236}">
                  <a16:creationId xmlns:a16="http://schemas.microsoft.com/office/drawing/2014/main" id="{F8248797-EBBD-0C41-B1DA-40BB0DBA6C5B}"/>
                </a:ext>
              </a:extLst>
            </p:cNvPr>
            <p:cNvSpPr>
              <a:spLocks/>
            </p:cNvSpPr>
            <p:nvPr/>
          </p:nvSpPr>
          <p:spPr bwMode="auto">
            <a:xfrm>
              <a:off x="1614" y="1494"/>
              <a:ext cx="896" cy="198"/>
            </a:xfrm>
            <a:custGeom>
              <a:avLst/>
              <a:gdLst/>
              <a:ahLst/>
              <a:cxnLst>
                <a:cxn ang="0">
                  <a:pos x="18" y="0"/>
                </a:cxn>
                <a:cxn ang="0">
                  <a:pos x="0" y="96"/>
                </a:cxn>
                <a:cxn ang="0">
                  <a:pos x="18" y="198"/>
                </a:cxn>
                <a:cxn ang="0">
                  <a:pos x="774" y="198"/>
                </a:cxn>
                <a:cxn ang="0">
                  <a:pos x="750" y="90"/>
                </a:cxn>
                <a:cxn ang="0">
                  <a:pos x="774" y="0"/>
                </a:cxn>
                <a:cxn ang="0">
                  <a:pos x="18" y="0"/>
                </a:cxn>
              </a:cxnLst>
              <a:rect l="0" t="0" r="r" b="b"/>
              <a:pathLst>
                <a:path w="896" h="198">
                  <a:moveTo>
                    <a:pt x="18" y="0"/>
                  </a:moveTo>
                  <a:lnTo>
                    <a:pt x="0" y="96"/>
                  </a:lnTo>
                  <a:lnTo>
                    <a:pt x="18" y="198"/>
                  </a:lnTo>
                  <a:lnTo>
                    <a:pt x="774" y="198"/>
                  </a:lnTo>
                  <a:cubicBezTo>
                    <a:pt x="896" y="180"/>
                    <a:pt x="750" y="123"/>
                    <a:pt x="750" y="90"/>
                  </a:cubicBezTo>
                  <a:cubicBezTo>
                    <a:pt x="750" y="57"/>
                    <a:pt x="896" y="15"/>
                    <a:pt x="774" y="0"/>
                  </a:cubicBezTo>
                  <a:lnTo>
                    <a:pt x="18" y="0"/>
                  </a:lnTo>
                  <a:close/>
                </a:path>
              </a:pathLst>
            </a:custGeom>
            <a:gradFill rotWithShape="1">
              <a:gsLst>
                <a:gs pos="0">
                  <a:schemeClr val="tx1"/>
                </a:gs>
                <a:gs pos="50000">
                  <a:schemeClr val="bg1"/>
                </a:gs>
                <a:gs pos="100000">
                  <a:schemeClr val="tx1"/>
                </a:gs>
              </a:gsLst>
              <a:lin ang="5400000" scaled="1"/>
            </a:gradFill>
            <a:ln w="9525">
              <a:solidFill>
                <a:schemeClr val="tx1"/>
              </a:solidFill>
              <a:round/>
              <a:headEnd/>
              <a:tailEnd/>
            </a:ln>
            <a:effectLst/>
          </p:spPr>
          <p:txBody>
            <a:bodyPr/>
            <a:lstStyle/>
            <a:p>
              <a:pPr>
                <a:defRPr/>
              </a:pPr>
              <a:endParaRPr lang="en-US">
                <a:latin typeface="Arial" charset="0"/>
                <a:ea typeface="ＭＳ Ｐゴシック" charset="0"/>
              </a:endParaRPr>
            </a:p>
          </p:txBody>
        </p:sp>
        <p:sp>
          <p:nvSpPr>
            <p:cNvPr id="51229" name="Oval 26">
              <a:extLst>
                <a:ext uri="{FF2B5EF4-FFF2-40B4-BE49-F238E27FC236}">
                  <a16:creationId xmlns:a16="http://schemas.microsoft.com/office/drawing/2014/main" id="{37635EC9-6E71-7743-819D-EBB9C8501AC4}"/>
                </a:ext>
              </a:extLst>
            </p:cNvPr>
            <p:cNvSpPr>
              <a:spLocks noChangeArrowheads="1"/>
            </p:cNvSpPr>
            <p:nvPr/>
          </p:nvSpPr>
          <p:spPr bwMode="auto">
            <a:xfrm>
              <a:off x="2502" y="1506"/>
              <a:ext cx="62" cy="168"/>
            </a:xfrm>
            <a:prstGeom prst="ellipse">
              <a:avLst/>
            </a:prstGeom>
            <a:solidFill>
              <a:schemeClr val="bg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51230" name="Line 27">
              <a:extLst>
                <a:ext uri="{FF2B5EF4-FFF2-40B4-BE49-F238E27FC236}">
                  <a16:creationId xmlns:a16="http://schemas.microsoft.com/office/drawing/2014/main" id="{C4814EEE-85B3-CE43-BF71-028A88225191}"/>
                </a:ext>
              </a:extLst>
            </p:cNvPr>
            <p:cNvSpPr>
              <a:spLocks noChangeShapeType="1"/>
            </p:cNvSpPr>
            <p:nvPr/>
          </p:nvSpPr>
          <p:spPr bwMode="auto">
            <a:xfrm>
              <a:off x="2526" y="1584"/>
              <a:ext cx="13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23" name="Freeform 28">
            <a:extLst>
              <a:ext uri="{FF2B5EF4-FFF2-40B4-BE49-F238E27FC236}">
                <a16:creationId xmlns:a16="http://schemas.microsoft.com/office/drawing/2014/main" id="{098A3E12-DC0B-F945-ABC2-A56EC6214E42}"/>
              </a:ext>
            </a:extLst>
          </p:cNvPr>
          <p:cNvSpPr>
            <a:spLocks/>
          </p:cNvSpPr>
          <p:nvPr/>
        </p:nvSpPr>
        <p:spPr bwMode="auto">
          <a:xfrm>
            <a:off x="2803525" y="5040313"/>
            <a:ext cx="892175" cy="173037"/>
          </a:xfrm>
          <a:custGeom>
            <a:avLst/>
            <a:gdLst>
              <a:gd name="T0" fmla="*/ 2147483647 w 562"/>
              <a:gd name="T1" fmla="*/ 2147483647 h 266"/>
              <a:gd name="T2" fmla="*/ 2147483647 w 562"/>
              <a:gd name="T3" fmla="*/ 2147483647 h 266"/>
              <a:gd name="T4" fmla="*/ 2147483647 w 562"/>
              <a:gd name="T5" fmla="*/ 2147483647 h 266"/>
              <a:gd name="T6" fmla="*/ 2147483647 w 562"/>
              <a:gd name="T7" fmla="*/ 0 h 266"/>
              <a:gd name="T8" fmla="*/ 2147483647 w 562"/>
              <a:gd name="T9" fmla="*/ 2147483647 h 266"/>
              <a:gd name="T10" fmla="*/ 2147483647 w 562"/>
              <a:gd name="T11" fmla="*/ 2147483647 h 266"/>
              <a:gd name="T12" fmla="*/ 2147483647 w 562"/>
              <a:gd name="T13" fmla="*/ 2147483647 h 266"/>
              <a:gd name="T14" fmla="*/ 2147483647 w 562"/>
              <a:gd name="T15" fmla="*/ 2147483647 h 266"/>
              <a:gd name="T16" fmla="*/ 2147483647 w 562"/>
              <a:gd name="T17" fmla="*/ 2147483647 h 266"/>
              <a:gd name="T18" fmla="*/ 2147483647 w 562"/>
              <a:gd name="T19" fmla="*/ 2147483647 h 266"/>
              <a:gd name="T20" fmla="*/ 2147483647 w 562"/>
              <a:gd name="T21" fmla="*/ 2147483647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2"/>
              <a:gd name="T34" fmla="*/ 0 h 266"/>
              <a:gd name="T35" fmla="*/ 562 w 562"/>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2" h="266">
                <a:moveTo>
                  <a:pt x="4" y="264"/>
                </a:moveTo>
                <a:cubicBezTo>
                  <a:pt x="4" y="212"/>
                  <a:pt x="0" y="4"/>
                  <a:pt x="52" y="6"/>
                </a:cubicBezTo>
                <a:cubicBezTo>
                  <a:pt x="106" y="4"/>
                  <a:pt x="58" y="266"/>
                  <a:pt x="108" y="266"/>
                </a:cubicBezTo>
                <a:cubicBezTo>
                  <a:pt x="158" y="266"/>
                  <a:pt x="126" y="0"/>
                  <a:pt x="174" y="0"/>
                </a:cubicBezTo>
                <a:cubicBezTo>
                  <a:pt x="222" y="0"/>
                  <a:pt x="184" y="266"/>
                  <a:pt x="228" y="264"/>
                </a:cubicBezTo>
                <a:cubicBezTo>
                  <a:pt x="272" y="262"/>
                  <a:pt x="244" y="8"/>
                  <a:pt x="288" y="8"/>
                </a:cubicBezTo>
                <a:cubicBezTo>
                  <a:pt x="332" y="8"/>
                  <a:pt x="304" y="266"/>
                  <a:pt x="354" y="266"/>
                </a:cubicBezTo>
                <a:cubicBezTo>
                  <a:pt x="404" y="266"/>
                  <a:pt x="336" y="8"/>
                  <a:pt x="402" y="8"/>
                </a:cubicBezTo>
                <a:cubicBezTo>
                  <a:pt x="468" y="8"/>
                  <a:pt x="416" y="266"/>
                  <a:pt x="464" y="264"/>
                </a:cubicBezTo>
                <a:cubicBezTo>
                  <a:pt x="512" y="262"/>
                  <a:pt x="450" y="4"/>
                  <a:pt x="506" y="6"/>
                </a:cubicBezTo>
                <a:cubicBezTo>
                  <a:pt x="562" y="8"/>
                  <a:pt x="546" y="192"/>
                  <a:pt x="556" y="26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4" name="Freeform 29">
            <a:extLst>
              <a:ext uri="{FF2B5EF4-FFF2-40B4-BE49-F238E27FC236}">
                <a16:creationId xmlns:a16="http://schemas.microsoft.com/office/drawing/2014/main" id="{FE4DAE55-0CAC-8E44-ADF2-CB3C8A68565A}"/>
              </a:ext>
            </a:extLst>
          </p:cNvPr>
          <p:cNvSpPr>
            <a:spLocks/>
          </p:cNvSpPr>
          <p:nvPr/>
        </p:nvSpPr>
        <p:spPr bwMode="auto">
          <a:xfrm>
            <a:off x="2846388" y="4270375"/>
            <a:ext cx="427037" cy="219075"/>
          </a:xfrm>
          <a:custGeom>
            <a:avLst/>
            <a:gdLst>
              <a:gd name="T0" fmla="*/ 2147483647 w 562"/>
              <a:gd name="T1" fmla="*/ 2147483647 h 266"/>
              <a:gd name="T2" fmla="*/ 2147483647 w 562"/>
              <a:gd name="T3" fmla="*/ 2147483647 h 266"/>
              <a:gd name="T4" fmla="*/ 2147483647 w 562"/>
              <a:gd name="T5" fmla="*/ 2147483647 h 266"/>
              <a:gd name="T6" fmla="*/ 2147483647 w 562"/>
              <a:gd name="T7" fmla="*/ 0 h 266"/>
              <a:gd name="T8" fmla="*/ 2147483647 w 562"/>
              <a:gd name="T9" fmla="*/ 2147483647 h 266"/>
              <a:gd name="T10" fmla="*/ 2147483647 w 562"/>
              <a:gd name="T11" fmla="*/ 2147483647 h 266"/>
              <a:gd name="T12" fmla="*/ 2147483647 w 562"/>
              <a:gd name="T13" fmla="*/ 2147483647 h 266"/>
              <a:gd name="T14" fmla="*/ 2147483647 w 562"/>
              <a:gd name="T15" fmla="*/ 2147483647 h 266"/>
              <a:gd name="T16" fmla="*/ 2147483647 w 562"/>
              <a:gd name="T17" fmla="*/ 2147483647 h 266"/>
              <a:gd name="T18" fmla="*/ 2147483647 w 562"/>
              <a:gd name="T19" fmla="*/ 2147483647 h 266"/>
              <a:gd name="T20" fmla="*/ 2147483647 w 562"/>
              <a:gd name="T21" fmla="*/ 2147483647 h 26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2"/>
              <a:gd name="T34" fmla="*/ 0 h 266"/>
              <a:gd name="T35" fmla="*/ 562 w 562"/>
              <a:gd name="T36" fmla="*/ 266 h 26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2" h="266">
                <a:moveTo>
                  <a:pt x="4" y="264"/>
                </a:moveTo>
                <a:cubicBezTo>
                  <a:pt x="4" y="212"/>
                  <a:pt x="0" y="4"/>
                  <a:pt x="52" y="6"/>
                </a:cubicBezTo>
                <a:cubicBezTo>
                  <a:pt x="106" y="4"/>
                  <a:pt x="58" y="266"/>
                  <a:pt x="108" y="266"/>
                </a:cubicBezTo>
                <a:cubicBezTo>
                  <a:pt x="158" y="266"/>
                  <a:pt x="126" y="0"/>
                  <a:pt x="174" y="0"/>
                </a:cubicBezTo>
                <a:cubicBezTo>
                  <a:pt x="222" y="0"/>
                  <a:pt x="184" y="266"/>
                  <a:pt x="228" y="264"/>
                </a:cubicBezTo>
                <a:cubicBezTo>
                  <a:pt x="272" y="262"/>
                  <a:pt x="244" y="8"/>
                  <a:pt x="288" y="8"/>
                </a:cubicBezTo>
                <a:cubicBezTo>
                  <a:pt x="332" y="8"/>
                  <a:pt x="304" y="266"/>
                  <a:pt x="354" y="266"/>
                </a:cubicBezTo>
                <a:cubicBezTo>
                  <a:pt x="404" y="266"/>
                  <a:pt x="336" y="8"/>
                  <a:pt x="402" y="8"/>
                </a:cubicBezTo>
                <a:cubicBezTo>
                  <a:pt x="468" y="8"/>
                  <a:pt x="416" y="266"/>
                  <a:pt x="464" y="264"/>
                </a:cubicBezTo>
                <a:cubicBezTo>
                  <a:pt x="512" y="262"/>
                  <a:pt x="450" y="4"/>
                  <a:pt x="506" y="6"/>
                </a:cubicBezTo>
                <a:cubicBezTo>
                  <a:pt x="562" y="8"/>
                  <a:pt x="546" y="192"/>
                  <a:pt x="556" y="26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5" name="Freeform 30">
            <a:extLst>
              <a:ext uri="{FF2B5EF4-FFF2-40B4-BE49-F238E27FC236}">
                <a16:creationId xmlns:a16="http://schemas.microsoft.com/office/drawing/2014/main" id="{41EDC981-A471-FD4A-BEDF-860B6ABC7D89}"/>
              </a:ext>
            </a:extLst>
          </p:cNvPr>
          <p:cNvSpPr>
            <a:spLocks/>
          </p:cNvSpPr>
          <p:nvPr/>
        </p:nvSpPr>
        <p:spPr bwMode="auto">
          <a:xfrm>
            <a:off x="2755900" y="6069013"/>
            <a:ext cx="989013" cy="185737"/>
          </a:xfrm>
          <a:custGeom>
            <a:avLst/>
            <a:gdLst>
              <a:gd name="T0" fmla="*/ 2147483647 w 623"/>
              <a:gd name="T1" fmla="*/ 2147483647 h 117"/>
              <a:gd name="T2" fmla="*/ 2147483647 w 623"/>
              <a:gd name="T3" fmla="*/ 2147483647 h 117"/>
              <a:gd name="T4" fmla="*/ 2147483647 w 623"/>
              <a:gd name="T5" fmla="*/ 2147483647 h 117"/>
              <a:gd name="T6" fmla="*/ 2147483647 w 623"/>
              <a:gd name="T7" fmla="*/ 0 h 117"/>
              <a:gd name="T8" fmla="*/ 2147483647 w 623"/>
              <a:gd name="T9" fmla="*/ 2147483647 h 117"/>
              <a:gd name="T10" fmla="*/ 2147483647 w 623"/>
              <a:gd name="T11" fmla="*/ 2147483647 h 117"/>
              <a:gd name="T12" fmla="*/ 0 60000 65536"/>
              <a:gd name="T13" fmla="*/ 0 60000 65536"/>
              <a:gd name="T14" fmla="*/ 0 60000 65536"/>
              <a:gd name="T15" fmla="*/ 0 60000 65536"/>
              <a:gd name="T16" fmla="*/ 0 60000 65536"/>
              <a:gd name="T17" fmla="*/ 0 60000 65536"/>
              <a:gd name="T18" fmla="*/ 0 w 623"/>
              <a:gd name="T19" fmla="*/ 0 h 117"/>
              <a:gd name="T20" fmla="*/ 623 w 623"/>
              <a:gd name="T21" fmla="*/ 117 h 117"/>
            </a:gdLst>
            <a:ahLst/>
            <a:cxnLst>
              <a:cxn ang="T12">
                <a:pos x="T0" y="T1"/>
              </a:cxn>
              <a:cxn ang="T13">
                <a:pos x="T2" y="T3"/>
              </a:cxn>
              <a:cxn ang="T14">
                <a:pos x="T4" y="T5"/>
              </a:cxn>
              <a:cxn ang="T15">
                <a:pos x="T6" y="T7"/>
              </a:cxn>
              <a:cxn ang="T16">
                <a:pos x="T8" y="T9"/>
              </a:cxn>
              <a:cxn ang="T17">
                <a:pos x="T10" y="T11"/>
              </a:cxn>
            </a:cxnLst>
            <a:rect l="T18" t="T19" r="T20" b="T21"/>
            <a:pathLst>
              <a:path w="623" h="117">
                <a:moveTo>
                  <a:pt x="20" y="113"/>
                </a:moveTo>
                <a:cubicBezTo>
                  <a:pt x="44" y="68"/>
                  <a:pt x="0" y="1"/>
                  <a:pt x="114" y="2"/>
                </a:cubicBezTo>
                <a:cubicBezTo>
                  <a:pt x="233" y="1"/>
                  <a:pt x="144" y="114"/>
                  <a:pt x="256" y="114"/>
                </a:cubicBezTo>
                <a:cubicBezTo>
                  <a:pt x="368" y="114"/>
                  <a:pt x="288" y="0"/>
                  <a:pt x="394" y="0"/>
                </a:cubicBezTo>
                <a:cubicBezTo>
                  <a:pt x="500" y="0"/>
                  <a:pt x="421" y="117"/>
                  <a:pt x="522" y="116"/>
                </a:cubicBezTo>
                <a:cubicBezTo>
                  <a:pt x="623" y="115"/>
                  <a:pt x="570" y="64"/>
                  <a:pt x="616" y="14"/>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26" name="Text Box 31">
            <a:extLst>
              <a:ext uri="{FF2B5EF4-FFF2-40B4-BE49-F238E27FC236}">
                <a16:creationId xmlns:a16="http://schemas.microsoft.com/office/drawing/2014/main" id="{7A764456-D401-C84B-BCBC-CBD6580F8D55}"/>
              </a:ext>
            </a:extLst>
          </p:cNvPr>
          <p:cNvSpPr txBox="1">
            <a:spLocks noChangeArrowheads="1"/>
          </p:cNvSpPr>
          <p:nvPr/>
        </p:nvSpPr>
        <p:spPr bwMode="auto">
          <a:xfrm>
            <a:off x="442913" y="5703888"/>
            <a:ext cx="13144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800">
                <a:latin typeface="Comic Sans MS" panose="030F0902030302020204" pitchFamily="66" charset="0"/>
              </a:rPr>
              <a:t>FDM cable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Date Placeholder 3">
            <a:extLst>
              <a:ext uri="{FF2B5EF4-FFF2-40B4-BE49-F238E27FC236}">
                <a16:creationId xmlns:a16="http://schemas.microsoft.com/office/drawing/2014/main" id="{AA64D680-EB63-A649-AF0D-FCED52ABEAF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0F56D27-F0E8-4B47-BBB6-6F2900DA82BE}"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53250" name="Slide Number Placeholder 5">
            <a:extLst>
              <a:ext uri="{FF2B5EF4-FFF2-40B4-BE49-F238E27FC236}">
                <a16:creationId xmlns:a16="http://schemas.microsoft.com/office/drawing/2014/main" id="{099D146F-6852-094F-BD9C-6D81EAC94B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7F867BD-2A47-214A-971C-B6F9493449B2}" type="slidenum">
              <a:rPr lang="en-US" altLang="en-US" sz="1200">
                <a:latin typeface="Garamond" panose="02020404030301010803" pitchFamily="18" charset="0"/>
              </a:rPr>
              <a:pPr eaLnBrk="1" hangingPunct="1"/>
              <a:t>22</a:t>
            </a:fld>
            <a:endParaRPr lang="en-US" altLang="en-US" sz="1200">
              <a:latin typeface="Garamond" panose="02020404030301010803" pitchFamily="18" charset="0"/>
            </a:endParaRPr>
          </a:p>
        </p:txBody>
      </p:sp>
      <p:sp>
        <p:nvSpPr>
          <p:cNvPr id="53251" name="Rectangle 2">
            <a:extLst>
              <a:ext uri="{FF2B5EF4-FFF2-40B4-BE49-F238E27FC236}">
                <a16:creationId xmlns:a16="http://schemas.microsoft.com/office/drawing/2014/main" id="{50EB3E78-8C84-7B44-BCF8-91AC2A5D0592}"/>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Random Access Protocols</a:t>
            </a:r>
          </a:p>
        </p:txBody>
      </p:sp>
      <p:sp>
        <p:nvSpPr>
          <p:cNvPr id="53252" name="Rectangle 3">
            <a:extLst>
              <a:ext uri="{FF2B5EF4-FFF2-40B4-BE49-F238E27FC236}">
                <a16:creationId xmlns:a16="http://schemas.microsoft.com/office/drawing/2014/main" id="{B58AEA4B-131A-AD46-80E0-47D59C1E9E1D}"/>
              </a:ext>
            </a:extLst>
          </p:cNvPr>
          <p:cNvSpPr>
            <a:spLocks noGrp="1" noChangeArrowheads="1"/>
          </p:cNvSpPr>
          <p:nvPr>
            <p:ph type="body" idx="1"/>
          </p:nvPr>
        </p:nvSpPr>
        <p:spPr>
          <a:xfrm>
            <a:off x="363538" y="1217613"/>
            <a:ext cx="8229600" cy="4530725"/>
          </a:xfrm>
        </p:spPr>
        <p:txBody>
          <a:bodyPr/>
          <a:lstStyle/>
          <a:p>
            <a:pPr eaLnBrk="1" hangingPunct="1">
              <a:lnSpc>
                <a:spcPct val="80000"/>
              </a:lnSpc>
            </a:pPr>
            <a:r>
              <a:rPr lang="en-US" altLang="en-US" sz="2600" dirty="0">
                <a:ea typeface="ＭＳ Ｐゴシック" panose="020B0600070205080204" pitchFamily="34" charset="-128"/>
                <a:cs typeface="ＭＳ Ｐゴシック" panose="020B0600070205080204" pitchFamily="34" charset="-128"/>
              </a:rPr>
              <a:t>When node has packet to send</a:t>
            </a:r>
          </a:p>
          <a:p>
            <a:pPr lvl="1" eaLnBrk="1" hangingPunct="1">
              <a:lnSpc>
                <a:spcPct val="80000"/>
              </a:lnSpc>
            </a:pPr>
            <a:r>
              <a:rPr lang="en-US" altLang="en-US" sz="2200" dirty="0">
                <a:ea typeface="ＭＳ Ｐゴシック" panose="020B0600070205080204" pitchFamily="34" charset="-128"/>
              </a:rPr>
              <a:t>transmit at full channel data rate R.</a:t>
            </a:r>
          </a:p>
          <a:p>
            <a:pPr lvl="1" eaLnBrk="1" hangingPunct="1">
              <a:lnSpc>
                <a:spcPct val="80000"/>
              </a:lnSpc>
            </a:pPr>
            <a:r>
              <a:rPr lang="en-US" altLang="en-US" sz="2200" dirty="0">
                <a:ea typeface="ＭＳ Ｐゴシック" panose="020B0600070205080204" pitchFamily="34" charset="-128"/>
              </a:rPr>
              <a:t>no </a:t>
            </a:r>
            <a:r>
              <a:rPr lang="en-US" altLang="en-US" sz="2200" i="1" dirty="0">
                <a:ea typeface="ＭＳ Ｐゴシック" panose="020B0600070205080204" pitchFamily="34" charset="-128"/>
              </a:rPr>
              <a:t>a priori</a:t>
            </a:r>
            <a:r>
              <a:rPr lang="en-US" altLang="en-US" sz="2200" dirty="0">
                <a:ea typeface="ＭＳ Ｐゴシック" panose="020B0600070205080204" pitchFamily="34" charset="-128"/>
              </a:rPr>
              <a:t> coordination among nodes</a:t>
            </a:r>
          </a:p>
          <a:p>
            <a:pPr eaLnBrk="1" hangingPunct="1">
              <a:lnSpc>
                <a:spcPct val="80000"/>
              </a:lnSpc>
            </a:pPr>
            <a:r>
              <a:rPr lang="en-US" altLang="en-US" sz="2600" dirty="0">
                <a:ea typeface="ＭＳ Ｐゴシック" panose="020B0600070205080204" pitchFamily="34" charset="-128"/>
                <a:cs typeface="ＭＳ Ｐゴシック" panose="020B0600070205080204" pitchFamily="34" charset="-128"/>
              </a:rPr>
              <a:t>two or more transmitting nodes </a:t>
            </a:r>
            <a:r>
              <a:rPr lang="en-US" altLang="en-US" sz="2600" dirty="0">
                <a:latin typeface="MS Mincho" panose="02020609040205080304" pitchFamily="49" charset="-128"/>
                <a:ea typeface="MS Mincho" panose="02020609040205080304" pitchFamily="49" charset="-128"/>
                <a:cs typeface="ＭＳ Ｐゴシック" panose="020B0600070205080204" pitchFamily="34" charset="-128"/>
              </a:rPr>
              <a:t>➜</a:t>
            </a:r>
            <a:r>
              <a:rPr lang="en-US" altLang="en-US" sz="2600" dirty="0">
                <a:ea typeface="ＭＳ Ｐゴシック" panose="020B0600070205080204" pitchFamily="34" charset="-128"/>
                <a:cs typeface="ＭＳ Ｐゴシック" panose="020B0600070205080204" pitchFamily="34" charset="-128"/>
              </a:rPr>
              <a:t> </a:t>
            </a:r>
            <a:r>
              <a:rPr lang="ja-JP" altLang="en-US" sz="2600">
                <a:ea typeface="ＭＳ Ｐゴシック" panose="020B0600070205080204" pitchFamily="34" charset="-128"/>
                <a:cs typeface="ＭＳ Ｐゴシック" panose="020B0600070205080204" pitchFamily="34" charset="-128"/>
              </a:rPr>
              <a:t>“</a:t>
            </a:r>
            <a:r>
              <a:rPr lang="en-US" altLang="ja-JP" sz="2600" dirty="0">
                <a:ea typeface="ＭＳ Ｐゴシック" panose="020B0600070205080204" pitchFamily="34" charset="-128"/>
                <a:cs typeface="ＭＳ Ｐゴシック" panose="020B0600070205080204" pitchFamily="34" charset="-128"/>
              </a:rPr>
              <a:t>collision</a:t>
            </a:r>
            <a:r>
              <a:rPr lang="ja-JP" altLang="en-US" sz="2600">
                <a:ea typeface="ＭＳ Ｐゴシック" panose="020B0600070205080204" pitchFamily="34" charset="-128"/>
                <a:cs typeface="ＭＳ Ｐゴシック" panose="020B0600070205080204" pitchFamily="34" charset="-128"/>
              </a:rPr>
              <a:t>”</a:t>
            </a:r>
            <a:r>
              <a:rPr lang="en-US" altLang="ja-JP" sz="2600" dirty="0">
                <a:ea typeface="ＭＳ Ｐゴシック" panose="020B0600070205080204" pitchFamily="34" charset="-128"/>
                <a:cs typeface="ＭＳ Ｐゴシック" panose="020B0600070205080204" pitchFamily="34" charset="-128"/>
              </a:rPr>
              <a:t>,</a:t>
            </a:r>
          </a:p>
          <a:p>
            <a:pPr eaLnBrk="1" hangingPunct="1">
              <a:lnSpc>
                <a:spcPct val="80000"/>
              </a:lnSpc>
            </a:pPr>
            <a:r>
              <a:rPr lang="en-US" altLang="en-US" sz="2600" dirty="0">
                <a:solidFill>
                  <a:schemeClr val="tx2"/>
                </a:solidFill>
                <a:ea typeface="ＭＳ Ｐゴシック" panose="020B0600070205080204" pitchFamily="34" charset="-128"/>
                <a:cs typeface="ＭＳ Ｐゴシック" panose="020B0600070205080204" pitchFamily="34" charset="-128"/>
              </a:rPr>
              <a:t>random access MAC protocol</a:t>
            </a:r>
            <a:r>
              <a:rPr lang="en-US" altLang="en-US" sz="2600" dirty="0">
                <a:ea typeface="ＭＳ Ｐゴシック" panose="020B0600070205080204" pitchFamily="34" charset="-128"/>
                <a:cs typeface="ＭＳ Ｐゴシック" panose="020B0600070205080204" pitchFamily="34" charset="-128"/>
              </a:rPr>
              <a:t> specifies: </a:t>
            </a:r>
          </a:p>
          <a:p>
            <a:pPr lvl="1" eaLnBrk="1" hangingPunct="1">
              <a:lnSpc>
                <a:spcPct val="80000"/>
              </a:lnSpc>
            </a:pPr>
            <a:r>
              <a:rPr lang="en-US" altLang="en-US" sz="2200" dirty="0">
                <a:ea typeface="ＭＳ Ｐゴシック" panose="020B0600070205080204" pitchFamily="34" charset="-128"/>
              </a:rPr>
              <a:t>how to detect collisions</a:t>
            </a:r>
          </a:p>
          <a:p>
            <a:pPr lvl="1" eaLnBrk="1" hangingPunct="1">
              <a:lnSpc>
                <a:spcPct val="80000"/>
              </a:lnSpc>
            </a:pPr>
            <a:r>
              <a:rPr lang="en-US" altLang="en-US" sz="2200" dirty="0">
                <a:ea typeface="ＭＳ Ｐゴシック" panose="020B0600070205080204" pitchFamily="34" charset="-128"/>
              </a:rPr>
              <a:t>how to recover from collisions (e.g., via delayed retransmissions)</a:t>
            </a:r>
          </a:p>
          <a:p>
            <a:pPr eaLnBrk="1" hangingPunct="1">
              <a:lnSpc>
                <a:spcPct val="80000"/>
              </a:lnSpc>
            </a:pPr>
            <a:r>
              <a:rPr lang="en-US" altLang="en-US" sz="2600" dirty="0">
                <a:ea typeface="ＭＳ Ｐゴシック" panose="020B0600070205080204" pitchFamily="34" charset="-128"/>
                <a:cs typeface="ＭＳ Ｐゴシック" panose="020B0600070205080204" pitchFamily="34" charset="-128"/>
              </a:rPr>
              <a:t>Examples of random access MAC protocols:</a:t>
            </a:r>
          </a:p>
          <a:p>
            <a:pPr lvl="1" eaLnBrk="1" hangingPunct="1">
              <a:lnSpc>
                <a:spcPct val="80000"/>
              </a:lnSpc>
            </a:pPr>
            <a:r>
              <a:rPr lang="en-US" altLang="en-US" sz="2200" dirty="0">
                <a:ea typeface="ＭＳ Ｐゴシック" panose="020B0600070205080204" pitchFamily="34" charset="-128"/>
              </a:rPr>
              <a:t>ALOHA</a:t>
            </a:r>
          </a:p>
          <a:p>
            <a:pPr lvl="1" eaLnBrk="1" hangingPunct="1">
              <a:lnSpc>
                <a:spcPct val="80000"/>
              </a:lnSpc>
            </a:pPr>
            <a:r>
              <a:rPr lang="en-US" altLang="en-US" sz="2200" dirty="0">
                <a:ea typeface="ＭＳ Ｐゴシック" panose="020B0600070205080204" pitchFamily="34" charset="-128"/>
              </a:rPr>
              <a:t>slotted ALOHA</a:t>
            </a:r>
          </a:p>
          <a:p>
            <a:pPr lvl="1" eaLnBrk="1" hangingPunct="1">
              <a:lnSpc>
                <a:spcPct val="80000"/>
              </a:lnSpc>
            </a:pPr>
            <a:r>
              <a:rPr lang="en-US" altLang="en-US" sz="2200" dirty="0">
                <a:ea typeface="ＭＳ Ｐゴシック" panose="020B0600070205080204" pitchFamily="34" charset="-128"/>
              </a:rPr>
              <a:t>CSMA, CSMA/CD, CSMA/CA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Date Placeholder 3">
            <a:extLst>
              <a:ext uri="{FF2B5EF4-FFF2-40B4-BE49-F238E27FC236}">
                <a16:creationId xmlns:a16="http://schemas.microsoft.com/office/drawing/2014/main" id="{606804D9-EB93-4944-87D5-827DDA3A720C}"/>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FE959AD-EA9E-BF4A-98D7-ED57B535D7AA}"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55298" name="Slide Number Placeholder 5">
            <a:extLst>
              <a:ext uri="{FF2B5EF4-FFF2-40B4-BE49-F238E27FC236}">
                <a16:creationId xmlns:a16="http://schemas.microsoft.com/office/drawing/2014/main" id="{31D94557-96A3-A549-9303-C419A5CA1A7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35D434F-4D94-9241-8DA6-2A1106CB4F99}" type="slidenum">
              <a:rPr lang="en-US" altLang="en-US" sz="1200">
                <a:latin typeface="Garamond" panose="02020404030301010803" pitchFamily="18" charset="0"/>
              </a:rPr>
              <a:pPr eaLnBrk="1" hangingPunct="1"/>
              <a:t>23</a:t>
            </a:fld>
            <a:endParaRPr lang="en-US" altLang="en-US" sz="1200">
              <a:latin typeface="Garamond" panose="02020404030301010803" pitchFamily="18" charset="0"/>
            </a:endParaRPr>
          </a:p>
        </p:txBody>
      </p:sp>
      <p:sp>
        <p:nvSpPr>
          <p:cNvPr id="55299" name="Rectangle 2">
            <a:extLst>
              <a:ext uri="{FF2B5EF4-FFF2-40B4-BE49-F238E27FC236}">
                <a16:creationId xmlns:a16="http://schemas.microsoft.com/office/drawing/2014/main" id="{7A264C76-E70C-D642-958A-533180CEE74B}"/>
              </a:ext>
            </a:extLst>
          </p:cNvPr>
          <p:cNvSpPr>
            <a:spLocks noGrp="1" noChangeArrowheads="1"/>
          </p:cNvSpPr>
          <p:nvPr>
            <p:ph type="title"/>
          </p:nvPr>
        </p:nvSpPr>
        <p:spPr>
          <a:xfrm>
            <a:off x="333375" y="228600"/>
            <a:ext cx="8464550" cy="1143000"/>
          </a:xfrm>
        </p:spPr>
        <p:txBody>
          <a:bodyPr/>
          <a:lstStyle/>
          <a:p>
            <a:pPr eaLnBrk="1" hangingPunct="1"/>
            <a:r>
              <a:rPr lang="en-US" altLang="en-US" sz="3800">
                <a:ea typeface="ＭＳ Ｐゴシック" panose="020B0600070205080204" pitchFamily="34" charset="-128"/>
              </a:rPr>
              <a:t>CSMA (Carrier Sense Multiple Access)</a:t>
            </a:r>
            <a:endParaRPr lang="en-US" altLang="en-US">
              <a:ea typeface="ＭＳ Ｐゴシック" panose="020B0600070205080204" pitchFamily="34" charset="-128"/>
            </a:endParaRPr>
          </a:p>
        </p:txBody>
      </p:sp>
      <p:sp>
        <p:nvSpPr>
          <p:cNvPr id="55300" name="Rectangle 3">
            <a:extLst>
              <a:ext uri="{FF2B5EF4-FFF2-40B4-BE49-F238E27FC236}">
                <a16:creationId xmlns:a16="http://schemas.microsoft.com/office/drawing/2014/main" id="{34E88808-0617-7C4C-ABF5-408816D40784}"/>
              </a:ext>
            </a:extLst>
          </p:cNvPr>
          <p:cNvSpPr>
            <a:spLocks noGrp="1" noChangeArrowheads="1"/>
          </p:cNvSpPr>
          <p:nvPr>
            <p:ph type="body" idx="1"/>
          </p:nvPr>
        </p:nvSpPr>
        <p:spPr>
          <a:xfrm>
            <a:off x="395288" y="1511300"/>
            <a:ext cx="8296275" cy="3246438"/>
          </a:xfrm>
        </p:spPr>
        <p:txBody>
          <a:bodyPr/>
          <a:lstStyle/>
          <a:p>
            <a:pPr eaLnBrk="1" hangingPunct="1">
              <a:buFont typeface="Wingdings" pitchFamily="2" charset="2"/>
              <a:buNone/>
            </a:pPr>
            <a:r>
              <a:rPr lang="en-US" altLang="en-US" sz="2600" b="1" u="sng">
                <a:solidFill>
                  <a:schemeClr val="tx2"/>
                </a:solidFill>
                <a:ea typeface="ＭＳ Ｐゴシック" panose="020B0600070205080204" pitchFamily="34" charset="-128"/>
                <a:cs typeface="ＭＳ Ｐゴシック" panose="020B0600070205080204" pitchFamily="34" charset="-128"/>
              </a:rPr>
              <a:t>CSMA</a:t>
            </a:r>
            <a:r>
              <a:rPr lang="en-US" altLang="en-US" sz="2600" u="sng">
                <a:solidFill>
                  <a:schemeClr val="tx2"/>
                </a:solidFill>
                <a:ea typeface="ＭＳ Ｐゴシック" panose="020B0600070205080204" pitchFamily="34" charset="-128"/>
                <a:cs typeface="ＭＳ Ｐゴシック" panose="020B0600070205080204" pitchFamily="34" charset="-128"/>
              </a:rPr>
              <a:t>:</a:t>
            </a:r>
            <a:r>
              <a:rPr lang="en-US" altLang="en-US" sz="2600">
                <a:ea typeface="ＭＳ Ｐゴシック" panose="020B0600070205080204" pitchFamily="34" charset="-128"/>
                <a:cs typeface="ＭＳ Ｐゴシック" panose="020B0600070205080204" pitchFamily="34" charset="-128"/>
              </a:rPr>
              <a:t> listen before transmit:</a:t>
            </a:r>
          </a:p>
          <a:p>
            <a:pPr eaLnBrk="1" hangingPunct="1">
              <a:buFont typeface="Wingdings" pitchFamily="2" charset="2"/>
              <a:buNone/>
            </a:pPr>
            <a:r>
              <a:rPr lang="en-US" altLang="en-US" sz="2600">
                <a:ea typeface="ＭＳ Ｐゴシック" panose="020B0600070205080204" pitchFamily="34" charset="-128"/>
                <a:cs typeface="ＭＳ Ｐゴシック" panose="020B0600070205080204" pitchFamily="34" charset="-128"/>
              </a:rPr>
              <a:t>If channel sensed idle: transmit entire frame</a:t>
            </a:r>
          </a:p>
          <a:p>
            <a:pPr eaLnBrk="1" hangingPunct="1"/>
            <a:r>
              <a:rPr lang="en-US" altLang="en-US" sz="2600">
                <a:ea typeface="ＭＳ Ｐゴシック" panose="020B0600070205080204" pitchFamily="34" charset="-128"/>
                <a:cs typeface="ＭＳ Ｐゴシック" panose="020B0600070205080204" pitchFamily="34" charset="-128"/>
              </a:rPr>
              <a:t>If channel sensed busy, defer transmission </a:t>
            </a:r>
            <a:br>
              <a:rPr lang="en-US" altLang="en-US" sz="2600">
                <a:ea typeface="ＭＳ Ｐゴシック" panose="020B0600070205080204" pitchFamily="34" charset="-128"/>
                <a:cs typeface="ＭＳ Ｐゴシック" panose="020B0600070205080204" pitchFamily="34" charset="-128"/>
              </a:rPr>
            </a:br>
            <a:br>
              <a:rPr lang="en-US" altLang="en-US" sz="2600">
                <a:ea typeface="ＭＳ Ｐゴシック" panose="020B0600070205080204" pitchFamily="34" charset="-128"/>
                <a:cs typeface="ＭＳ Ｐゴシック" panose="020B0600070205080204" pitchFamily="34" charset="-128"/>
              </a:rPr>
            </a:br>
            <a:endParaRPr lang="en-US" altLang="en-US" sz="2600">
              <a:ea typeface="ＭＳ Ｐゴシック" panose="020B0600070205080204" pitchFamily="34" charset="-128"/>
              <a:cs typeface="ＭＳ Ｐゴシック" panose="020B0600070205080204" pitchFamily="34" charset="-128"/>
            </a:endParaRPr>
          </a:p>
          <a:p>
            <a:pPr eaLnBrk="1" hangingPunct="1"/>
            <a:r>
              <a:rPr lang="en-US" altLang="en-US" sz="2600">
                <a:ea typeface="ＭＳ Ｐゴシック" panose="020B0600070205080204" pitchFamily="34" charset="-128"/>
                <a:cs typeface="ＭＳ Ｐゴシック" panose="020B0600070205080204" pitchFamily="34" charset="-128"/>
              </a:rPr>
              <a:t>human analogy: don</a:t>
            </a:r>
            <a:r>
              <a:rPr lang="ja-JP" altLang="en-US" sz="2600">
                <a:ea typeface="ＭＳ Ｐゴシック" panose="020B0600070205080204" pitchFamily="34" charset="-128"/>
                <a:cs typeface="ＭＳ Ｐゴシック" panose="020B0600070205080204" pitchFamily="34" charset="-128"/>
              </a:rPr>
              <a:t>’</a:t>
            </a:r>
            <a:r>
              <a:rPr lang="en-US" altLang="ja-JP" sz="2600">
                <a:ea typeface="ＭＳ Ｐゴシック" panose="020B0600070205080204" pitchFamily="34" charset="-128"/>
                <a:cs typeface="ＭＳ Ｐゴシック" panose="020B0600070205080204" pitchFamily="34" charset="-128"/>
              </a:rPr>
              <a:t>t interrupt others!</a:t>
            </a:r>
            <a:endParaRPr lang="en-US" altLang="en-US" sz="2600">
              <a:ea typeface="ＭＳ Ｐゴシック" panose="020B0600070205080204" pitchFamily="34" charset="-128"/>
              <a:cs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Date Placeholder 2">
            <a:extLst>
              <a:ext uri="{FF2B5EF4-FFF2-40B4-BE49-F238E27FC236}">
                <a16:creationId xmlns:a16="http://schemas.microsoft.com/office/drawing/2014/main" id="{9621848F-86B1-D448-9748-1BFD6075FD3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0B9E467-20C3-F043-A49C-6D59912F1874}"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57346" name="Slide Number Placeholder 4">
            <a:extLst>
              <a:ext uri="{FF2B5EF4-FFF2-40B4-BE49-F238E27FC236}">
                <a16:creationId xmlns:a16="http://schemas.microsoft.com/office/drawing/2014/main" id="{8F64273A-8073-404D-9771-D3050400C8F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D89FB4E-8EA1-7946-BFDC-68343B9DF350}" type="slidenum">
              <a:rPr lang="en-US" altLang="en-US" sz="1200">
                <a:latin typeface="Garamond" panose="02020404030301010803" pitchFamily="18" charset="0"/>
              </a:rPr>
              <a:pPr eaLnBrk="1" hangingPunct="1"/>
              <a:t>24</a:t>
            </a:fld>
            <a:endParaRPr lang="en-US" altLang="en-US" sz="1200">
              <a:latin typeface="Garamond" panose="02020404030301010803" pitchFamily="18" charset="0"/>
            </a:endParaRPr>
          </a:p>
        </p:txBody>
      </p:sp>
      <p:sp>
        <p:nvSpPr>
          <p:cNvPr id="57347" name="Rectangle 2">
            <a:extLst>
              <a:ext uri="{FF2B5EF4-FFF2-40B4-BE49-F238E27FC236}">
                <a16:creationId xmlns:a16="http://schemas.microsoft.com/office/drawing/2014/main" id="{8BB13232-2109-5A49-A66B-F2B8F9CC702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CSMA collisions</a:t>
            </a:r>
          </a:p>
        </p:txBody>
      </p:sp>
      <p:pic>
        <p:nvPicPr>
          <p:cNvPr id="57348" name="Picture 3" descr="5">
            <a:extLst>
              <a:ext uri="{FF2B5EF4-FFF2-40B4-BE49-F238E27FC236}">
                <a16:creationId xmlns:a16="http://schemas.microsoft.com/office/drawing/2014/main" id="{D79302EB-1548-1648-81F3-9D4D87A8A70C}"/>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443413" y="1322388"/>
            <a:ext cx="4287837" cy="504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9" name="Rectangle 4">
            <a:extLst>
              <a:ext uri="{FF2B5EF4-FFF2-40B4-BE49-F238E27FC236}">
                <a16:creationId xmlns:a16="http://schemas.microsoft.com/office/drawing/2014/main" id="{0A31E42C-ECF6-9148-BC37-51FBAEAA2430}"/>
              </a:ext>
            </a:extLst>
          </p:cNvPr>
          <p:cNvSpPr>
            <a:spLocks noChangeArrowheads="1"/>
          </p:cNvSpPr>
          <p:nvPr/>
        </p:nvSpPr>
        <p:spPr bwMode="auto">
          <a:xfrm>
            <a:off x="307975" y="1536700"/>
            <a:ext cx="379412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accent2"/>
                </a:solidFill>
                <a:latin typeface="Comic Sans MS" panose="030F0902030302020204" pitchFamily="66" charset="0"/>
              </a:rPr>
              <a:t>collisions </a:t>
            </a:r>
            <a:r>
              <a:rPr lang="en-US" altLang="en-US" i="1">
                <a:solidFill>
                  <a:schemeClr val="accent2"/>
                </a:solidFill>
                <a:latin typeface="Comic Sans MS" panose="030F0902030302020204" pitchFamily="66" charset="0"/>
              </a:rPr>
              <a:t>can</a:t>
            </a:r>
            <a:r>
              <a:rPr lang="en-US" altLang="en-US">
                <a:solidFill>
                  <a:schemeClr val="accent2"/>
                </a:solidFill>
                <a:latin typeface="Comic Sans MS" panose="030F0902030302020204" pitchFamily="66" charset="0"/>
              </a:rPr>
              <a:t> still occur:</a:t>
            </a:r>
            <a:endParaRPr lang="en-US" altLang="en-US">
              <a:latin typeface="Comic Sans MS" panose="030F0902030302020204" pitchFamily="66" charset="0"/>
            </a:endParaRPr>
          </a:p>
          <a:p>
            <a:r>
              <a:rPr lang="en-US" altLang="en-US" sz="2000">
                <a:latin typeface="Comic Sans MS" panose="030F0902030302020204" pitchFamily="66" charset="0"/>
              </a:rPr>
              <a:t>propagation delay means </a:t>
            </a:r>
          </a:p>
          <a:p>
            <a:r>
              <a:rPr lang="en-US" altLang="en-US" sz="2000">
                <a:latin typeface="Comic Sans MS" panose="030F0902030302020204" pitchFamily="66" charset="0"/>
              </a:rPr>
              <a:t>two nodes may not hear</a:t>
            </a:r>
          </a:p>
          <a:p>
            <a:r>
              <a:rPr lang="en-US" altLang="en-US" sz="2000">
                <a:latin typeface="Comic Sans MS" panose="030F0902030302020204" pitchFamily="66" charset="0"/>
              </a:rPr>
              <a:t>each other</a:t>
            </a:r>
            <a:r>
              <a:rPr lang="ja-JP" altLang="en-US" sz="2000">
                <a:latin typeface="Comic Sans MS" panose="030F0902030302020204" pitchFamily="66" charset="0"/>
              </a:rPr>
              <a:t>’</a:t>
            </a:r>
            <a:r>
              <a:rPr lang="en-US" altLang="ja-JP" sz="2000">
                <a:latin typeface="Comic Sans MS" panose="030F0902030302020204" pitchFamily="66" charset="0"/>
              </a:rPr>
              <a:t>s transmission</a:t>
            </a:r>
            <a:endParaRPr lang="en-US" altLang="en-US">
              <a:latin typeface="Times New Roman" panose="02020603050405020304" pitchFamily="18" charset="0"/>
            </a:endParaRPr>
          </a:p>
        </p:txBody>
      </p:sp>
      <p:sp>
        <p:nvSpPr>
          <p:cNvPr id="57350" name="Rectangle 5">
            <a:extLst>
              <a:ext uri="{FF2B5EF4-FFF2-40B4-BE49-F238E27FC236}">
                <a16:creationId xmlns:a16="http://schemas.microsoft.com/office/drawing/2014/main" id="{B2DC47A9-C57C-9349-9F86-2633D98FE676}"/>
              </a:ext>
            </a:extLst>
          </p:cNvPr>
          <p:cNvSpPr>
            <a:spLocks noChangeArrowheads="1"/>
          </p:cNvSpPr>
          <p:nvPr/>
        </p:nvSpPr>
        <p:spPr bwMode="auto">
          <a:xfrm>
            <a:off x="307975" y="3059113"/>
            <a:ext cx="34988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accent2"/>
                </a:solidFill>
                <a:latin typeface="Comic Sans MS" panose="030F0902030302020204" pitchFamily="66" charset="0"/>
              </a:rPr>
              <a:t>collision:</a:t>
            </a:r>
            <a:endParaRPr lang="en-US" altLang="en-US">
              <a:latin typeface="Comic Sans MS" panose="030F0902030302020204" pitchFamily="66" charset="0"/>
            </a:endParaRPr>
          </a:p>
          <a:p>
            <a:r>
              <a:rPr lang="en-US" altLang="en-US" sz="2000">
                <a:latin typeface="Comic Sans MS" panose="030F0902030302020204" pitchFamily="66" charset="0"/>
              </a:rPr>
              <a:t>entire packet transmission </a:t>
            </a:r>
          </a:p>
          <a:p>
            <a:r>
              <a:rPr lang="en-US" altLang="en-US" sz="2000">
                <a:latin typeface="Comic Sans MS" panose="030F0902030302020204" pitchFamily="66" charset="0"/>
              </a:rPr>
              <a:t>time wasted</a:t>
            </a:r>
            <a:endParaRPr lang="en-US" altLang="en-US" sz="2000">
              <a:latin typeface="Times New Roman" panose="02020603050405020304" pitchFamily="18" charset="0"/>
            </a:endParaRPr>
          </a:p>
        </p:txBody>
      </p:sp>
      <p:sp>
        <p:nvSpPr>
          <p:cNvPr id="57351" name="Rectangle 6">
            <a:extLst>
              <a:ext uri="{FF2B5EF4-FFF2-40B4-BE49-F238E27FC236}">
                <a16:creationId xmlns:a16="http://schemas.microsoft.com/office/drawing/2014/main" id="{10E886B1-316F-E049-94C4-98FB5E58B0A5}"/>
              </a:ext>
            </a:extLst>
          </p:cNvPr>
          <p:cNvSpPr>
            <a:spLocks noChangeArrowheads="1"/>
          </p:cNvSpPr>
          <p:nvPr/>
        </p:nvSpPr>
        <p:spPr bwMode="auto">
          <a:xfrm>
            <a:off x="4759325" y="874713"/>
            <a:ext cx="35464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sz="1600">
                <a:latin typeface="Comic Sans MS" panose="030F0902030302020204" pitchFamily="66" charset="0"/>
              </a:rPr>
              <a:t>spatial layout of nodes </a:t>
            </a:r>
            <a:endParaRPr lang="en-US" altLang="en-US" sz="2000">
              <a:latin typeface="Times New Roman" panose="02020603050405020304" pitchFamily="18" charset="0"/>
            </a:endParaRPr>
          </a:p>
        </p:txBody>
      </p:sp>
      <p:sp>
        <p:nvSpPr>
          <p:cNvPr id="57352" name="Rectangle 7">
            <a:extLst>
              <a:ext uri="{FF2B5EF4-FFF2-40B4-BE49-F238E27FC236}">
                <a16:creationId xmlns:a16="http://schemas.microsoft.com/office/drawing/2014/main" id="{F137A05D-3EE9-0A40-B962-8EA3C29839D4}"/>
              </a:ext>
            </a:extLst>
          </p:cNvPr>
          <p:cNvSpPr>
            <a:spLocks noChangeArrowheads="1"/>
          </p:cNvSpPr>
          <p:nvPr/>
        </p:nvSpPr>
        <p:spPr bwMode="auto">
          <a:xfrm>
            <a:off x="307975" y="4125913"/>
            <a:ext cx="41354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a:solidFill>
                  <a:schemeClr val="accent2"/>
                </a:solidFill>
                <a:latin typeface="Comic Sans MS" panose="030F0902030302020204" pitchFamily="66" charset="0"/>
              </a:rPr>
              <a:t>note:</a:t>
            </a:r>
            <a:endParaRPr lang="en-US" altLang="en-US">
              <a:latin typeface="Comic Sans MS" panose="030F0902030302020204" pitchFamily="66" charset="0"/>
            </a:endParaRPr>
          </a:p>
          <a:p>
            <a:r>
              <a:rPr lang="en-US" altLang="en-US" sz="2000">
                <a:latin typeface="Comic Sans MS" panose="030F0902030302020204" pitchFamily="66" charset="0"/>
              </a:rPr>
              <a:t>role of distance &amp; propagation delay in determining collision probability</a:t>
            </a:r>
            <a:endParaRPr lang="en-US" altLang="en-US" sz="200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Date Placeholder 3">
            <a:extLst>
              <a:ext uri="{FF2B5EF4-FFF2-40B4-BE49-F238E27FC236}">
                <a16:creationId xmlns:a16="http://schemas.microsoft.com/office/drawing/2014/main" id="{B20EF4BA-AD0E-B045-85E6-CBD904826B8F}"/>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72D2CF3-7930-D846-A9C3-41DF64B1F197}"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59394" name="Slide Number Placeholder 5">
            <a:extLst>
              <a:ext uri="{FF2B5EF4-FFF2-40B4-BE49-F238E27FC236}">
                <a16:creationId xmlns:a16="http://schemas.microsoft.com/office/drawing/2014/main" id="{0320C81C-57D1-BD4A-A612-720ABA0553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FD50DAC-C542-BC4E-AA9D-16A66C3E39EF}" type="slidenum">
              <a:rPr lang="en-US" altLang="en-US" sz="1200">
                <a:latin typeface="Garamond" panose="02020404030301010803" pitchFamily="18" charset="0"/>
              </a:rPr>
              <a:pPr eaLnBrk="1" hangingPunct="1"/>
              <a:t>25</a:t>
            </a:fld>
            <a:endParaRPr lang="en-US" altLang="en-US" sz="1200">
              <a:latin typeface="Garamond" panose="02020404030301010803" pitchFamily="18" charset="0"/>
            </a:endParaRPr>
          </a:p>
        </p:txBody>
      </p:sp>
      <p:sp>
        <p:nvSpPr>
          <p:cNvPr id="59395" name="Rectangle 2">
            <a:extLst>
              <a:ext uri="{FF2B5EF4-FFF2-40B4-BE49-F238E27FC236}">
                <a16:creationId xmlns:a16="http://schemas.microsoft.com/office/drawing/2014/main" id="{7281A34E-7B0B-0844-9EE1-89A37234EB2E}"/>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CSMA/CD (Collision Detection)</a:t>
            </a:r>
          </a:p>
        </p:txBody>
      </p:sp>
      <p:sp>
        <p:nvSpPr>
          <p:cNvPr id="59396" name="Rectangle 3">
            <a:extLst>
              <a:ext uri="{FF2B5EF4-FFF2-40B4-BE49-F238E27FC236}">
                <a16:creationId xmlns:a16="http://schemas.microsoft.com/office/drawing/2014/main" id="{5DE2E250-AA8E-2041-A453-3AB47A988566}"/>
              </a:ext>
            </a:extLst>
          </p:cNvPr>
          <p:cNvSpPr>
            <a:spLocks noGrp="1" noChangeArrowheads="1"/>
          </p:cNvSpPr>
          <p:nvPr>
            <p:ph type="body" idx="1"/>
          </p:nvPr>
        </p:nvSpPr>
        <p:spPr>
          <a:xfrm>
            <a:off x="522288" y="1433513"/>
            <a:ext cx="8264525" cy="4648200"/>
          </a:xfrm>
        </p:spPr>
        <p:txBody>
          <a:bodyPr/>
          <a:lstStyle/>
          <a:p>
            <a:pPr eaLnBrk="1" hangingPunct="1">
              <a:buFont typeface="Wingdings" pitchFamily="2" charset="2"/>
              <a:buNone/>
            </a:pPr>
            <a:r>
              <a:rPr lang="en-US" altLang="en-US">
                <a:solidFill>
                  <a:schemeClr val="tx2"/>
                </a:solidFill>
                <a:ea typeface="ＭＳ Ｐゴシック" panose="020B0600070205080204" pitchFamily="34" charset="-128"/>
                <a:cs typeface="ＭＳ Ｐゴシック" panose="020B0600070205080204" pitchFamily="34" charset="-128"/>
              </a:rPr>
              <a:t>CSMA/CD:</a:t>
            </a:r>
            <a:r>
              <a:rPr lang="en-US" altLang="en-US">
                <a:ea typeface="ＭＳ Ｐゴシック" panose="020B0600070205080204" pitchFamily="34" charset="-128"/>
                <a:cs typeface="ＭＳ Ｐゴシック" panose="020B0600070205080204" pitchFamily="34" charset="-128"/>
              </a:rPr>
              <a:t> carrier sensing, deferral as in CSMA</a:t>
            </a:r>
          </a:p>
          <a:p>
            <a:pPr lvl="1" eaLnBrk="1" hangingPunct="1"/>
            <a:r>
              <a:rPr lang="en-US" altLang="en-US">
                <a:ea typeface="ＭＳ Ｐゴシック" panose="020B0600070205080204" pitchFamily="34" charset="-128"/>
              </a:rPr>
              <a:t>collisions </a:t>
            </a:r>
            <a:r>
              <a:rPr lang="en-US" altLang="en-US" i="1">
                <a:ea typeface="ＭＳ Ｐゴシック" panose="020B0600070205080204" pitchFamily="34" charset="-128"/>
              </a:rPr>
              <a:t>detected</a:t>
            </a:r>
            <a:r>
              <a:rPr lang="en-US" altLang="en-US">
                <a:ea typeface="ＭＳ Ｐゴシック" panose="020B0600070205080204" pitchFamily="34" charset="-128"/>
              </a:rPr>
              <a:t> within short time</a:t>
            </a:r>
          </a:p>
          <a:p>
            <a:pPr lvl="1" eaLnBrk="1" hangingPunct="1"/>
            <a:r>
              <a:rPr lang="en-US" altLang="en-US">
                <a:ea typeface="ＭＳ Ｐゴシック" panose="020B0600070205080204" pitchFamily="34" charset="-128"/>
              </a:rPr>
              <a:t>colliding transmissions aborted, reducing channel wastage </a:t>
            </a:r>
          </a:p>
          <a:p>
            <a:pPr eaLnBrk="1" hangingPunct="1"/>
            <a:r>
              <a:rPr lang="en-US" altLang="en-US">
                <a:ea typeface="ＭＳ Ｐゴシック" panose="020B0600070205080204" pitchFamily="34" charset="-128"/>
                <a:cs typeface="ＭＳ Ｐゴシック" panose="020B0600070205080204" pitchFamily="34" charset="-128"/>
              </a:rPr>
              <a:t>collision detection:</a:t>
            </a:r>
            <a:r>
              <a:rPr lang="en-US" altLang="en-US" sz="2600">
                <a:ea typeface="ＭＳ Ｐゴシック" panose="020B0600070205080204" pitchFamily="34" charset="-128"/>
                <a:cs typeface="ＭＳ Ｐゴシック" panose="020B0600070205080204" pitchFamily="34" charset="-128"/>
              </a:rPr>
              <a:t> </a:t>
            </a:r>
          </a:p>
          <a:p>
            <a:pPr lvl="1" eaLnBrk="1" hangingPunct="1"/>
            <a:r>
              <a:rPr lang="en-US" altLang="en-US">
                <a:ea typeface="ＭＳ Ｐゴシック" panose="020B0600070205080204" pitchFamily="34" charset="-128"/>
              </a:rPr>
              <a:t>easy in wired LANs: measure signal strengths, compare transmitted, received signals</a:t>
            </a:r>
          </a:p>
          <a:p>
            <a:pPr lvl="1" eaLnBrk="1" hangingPunct="1"/>
            <a:r>
              <a:rPr lang="en-US" altLang="en-US">
                <a:ea typeface="ＭＳ Ｐゴシック" panose="020B0600070205080204" pitchFamily="34" charset="-128"/>
              </a:rPr>
              <a:t>difficult in wireless LANs: received signal strength overwhelmed by local transmission strength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Date Placeholder 2">
            <a:extLst>
              <a:ext uri="{FF2B5EF4-FFF2-40B4-BE49-F238E27FC236}">
                <a16:creationId xmlns:a16="http://schemas.microsoft.com/office/drawing/2014/main" id="{72E2E837-4957-444F-8904-45D40DE6FB7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701EF888-F069-2D4B-B056-5D82742CAC84}"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61442" name="Slide Number Placeholder 4">
            <a:extLst>
              <a:ext uri="{FF2B5EF4-FFF2-40B4-BE49-F238E27FC236}">
                <a16:creationId xmlns:a16="http://schemas.microsoft.com/office/drawing/2014/main" id="{42F8F03D-A030-7349-8107-6B6AE68783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76E7AD8-6DDF-9D40-8194-9B3CE341317F}" type="slidenum">
              <a:rPr lang="en-US" altLang="en-US" sz="1200">
                <a:latin typeface="Garamond" panose="02020404030301010803" pitchFamily="18" charset="0"/>
              </a:rPr>
              <a:pPr eaLnBrk="1" hangingPunct="1"/>
              <a:t>26</a:t>
            </a:fld>
            <a:endParaRPr lang="en-US" altLang="en-US" sz="1200">
              <a:latin typeface="Garamond" panose="02020404030301010803" pitchFamily="18" charset="0"/>
            </a:endParaRPr>
          </a:p>
        </p:txBody>
      </p:sp>
      <p:sp>
        <p:nvSpPr>
          <p:cNvPr id="61443" name="Rectangle 2">
            <a:extLst>
              <a:ext uri="{FF2B5EF4-FFF2-40B4-BE49-F238E27FC236}">
                <a16:creationId xmlns:a16="http://schemas.microsoft.com/office/drawing/2014/main" id="{A66F39DE-B9F5-424E-B840-F7D84BFBAD6D}"/>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CSMA/CD Collision Detection</a:t>
            </a:r>
          </a:p>
        </p:txBody>
      </p:sp>
      <p:pic>
        <p:nvPicPr>
          <p:cNvPr id="61444" name="Picture 3" descr="5">
            <a:extLst>
              <a:ext uri="{FF2B5EF4-FFF2-40B4-BE49-F238E27FC236}">
                <a16:creationId xmlns:a16="http://schemas.microsoft.com/office/drawing/2014/main" id="{5346114E-C7C1-F64F-83B4-7B4F14EC6E7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855788" y="1531938"/>
            <a:ext cx="4433887"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DF9CB2C9-E584-8047-BC94-0AD521C23050}"/>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Homework#4.1</a:t>
            </a:r>
          </a:p>
        </p:txBody>
      </p:sp>
      <p:sp>
        <p:nvSpPr>
          <p:cNvPr id="63490" name="Content Placeholder 2">
            <a:extLst>
              <a:ext uri="{FF2B5EF4-FFF2-40B4-BE49-F238E27FC236}">
                <a16:creationId xmlns:a16="http://schemas.microsoft.com/office/drawing/2014/main" id="{D23A3A50-62A3-E941-BCEA-4B138291955E}"/>
              </a:ext>
            </a:extLst>
          </p:cNvPr>
          <p:cNvSpPr>
            <a:spLocks noGrp="1"/>
          </p:cNvSpPr>
          <p:nvPr>
            <p:ph idx="1"/>
          </p:nvPr>
        </p:nvSpPr>
        <p:spPr>
          <a:xfrm>
            <a:off x="457200" y="952500"/>
            <a:ext cx="8229600" cy="5114925"/>
          </a:xfrm>
        </p:spPr>
        <p:txBody>
          <a:bodyPr/>
          <a:lstStyle/>
          <a:p>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Objective 1: Understand Error Detection Mechanisms in Datalink Layer</a:t>
            </a:r>
          </a:p>
          <a:p>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a:latin typeface="Times New Roman" panose="02020603050405020304" pitchFamily="18" charset="0"/>
                <a:ea typeface="ＭＳ Ｐゴシック" panose="020B0600070205080204" pitchFamily="34" charset="-128"/>
              </a:rPr>
              <a:t>Error detection principle</a:t>
            </a:r>
          </a:p>
          <a:p>
            <a:pPr lvl="1"/>
            <a:r>
              <a:rPr lang="en-US" altLang="en-US" sz="1600">
                <a:latin typeface="Times New Roman" panose="02020603050405020304" pitchFamily="18" charset="0"/>
                <a:ea typeface="ＭＳ Ｐゴシック" panose="020B0600070205080204" pitchFamily="34" charset="-128"/>
              </a:rPr>
              <a:t>Parity checking mechanism, parity bit</a:t>
            </a:r>
          </a:p>
          <a:p>
            <a:pPr lvl="1"/>
            <a:r>
              <a:rPr lang="en-US" altLang="en-US" sz="1600">
                <a:latin typeface="Times New Roman" panose="02020603050405020304" pitchFamily="18" charset="0"/>
                <a:ea typeface="ＭＳ Ｐゴシック" panose="020B0600070205080204" pitchFamily="34" charset="-128"/>
              </a:rPr>
              <a:t>Cyclic redundancy check (CRC) mechanism, CRC generator, modulo 2 division</a:t>
            </a:r>
          </a:p>
          <a:p>
            <a:pPr eaLnBrk="1" hangingPunct="1"/>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Problem 1: If even parity is used, and a station A wants to transmit 1101101 to B, which parity bit should A append to its frame?</a:t>
            </a:r>
          </a:p>
          <a:p>
            <a:pPr eaLnBrk="1" hangingPunct="1"/>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Problem 2: A bit stream 10011101 is to be transmitted using the standard CRC method described in the text. The generator polynomial is 1001. Show the actual bit string transmitted. Suppose the third bit from the left is inverted during transmission. Show that this error is detected at the receiver's end.</a:t>
            </a:r>
          </a:p>
          <a:p>
            <a:pPr eaLnBrk="1" hangingPunct="1"/>
            <a:endParaRPr lang="en-US" altLang="en-US" sz="180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63491" name="Date Placeholder 3">
            <a:extLst>
              <a:ext uri="{FF2B5EF4-FFF2-40B4-BE49-F238E27FC236}">
                <a16:creationId xmlns:a16="http://schemas.microsoft.com/office/drawing/2014/main" id="{95F3B48D-74A1-D942-AAF6-EFEC3E64F06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E4B934B6-557D-1A48-BDA0-C15B1F4E19EC}"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63493" name="Slide Number Placeholder 1">
            <a:extLst>
              <a:ext uri="{FF2B5EF4-FFF2-40B4-BE49-F238E27FC236}">
                <a16:creationId xmlns:a16="http://schemas.microsoft.com/office/drawing/2014/main" id="{4E9EB4CA-56BC-F048-8660-E803B1AB740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405FBBB7-0444-1740-8A0B-5A24FC5A7212}" type="slidenum">
              <a:rPr lang="en-US" altLang="en-US" sz="1200">
                <a:latin typeface="Garamond" panose="02020404030301010803" pitchFamily="18" charset="0"/>
              </a:rPr>
              <a:pPr eaLnBrk="1" hangingPunct="1"/>
              <a:t>27</a:t>
            </a:fld>
            <a:endParaRPr lang="en-US" altLang="en-US" sz="1200">
              <a:latin typeface="Garamond" panose="02020404030301010803"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E9A88003-BFC3-E14E-BA6A-AE351AE395AC}"/>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Homework#4.2</a:t>
            </a:r>
          </a:p>
        </p:txBody>
      </p:sp>
      <p:sp>
        <p:nvSpPr>
          <p:cNvPr id="64514" name="Content Placeholder 2">
            <a:extLst>
              <a:ext uri="{FF2B5EF4-FFF2-40B4-BE49-F238E27FC236}">
                <a16:creationId xmlns:a16="http://schemas.microsoft.com/office/drawing/2014/main" id="{909C2D31-7BC1-7344-AB31-EE8C76849D99}"/>
              </a:ext>
            </a:extLst>
          </p:cNvPr>
          <p:cNvSpPr>
            <a:spLocks noGrp="1"/>
          </p:cNvSpPr>
          <p:nvPr>
            <p:ph idx="1"/>
          </p:nvPr>
        </p:nvSpPr>
        <p:spPr>
          <a:xfrm>
            <a:off x="457200" y="952500"/>
            <a:ext cx="8229600" cy="5114925"/>
          </a:xfrm>
        </p:spPr>
        <p:txBody>
          <a:bodyPr/>
          <a:lstStyle/>
          <a:p>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Objective 2: Understand Multiple Access Links and Protocols</a:t>
            </a:r>
          </a:p>
          <a:p>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a:latin typeface="Times New Roman" panose="02020603050405020304" pitchFamily="18" charset="0"/>
                <a:ea typeface="ＭＳ Ｐゴシック" panose="020B0600070205080204" pitchFamily="34" charset="-128"/>
              </a:rPr>
              <a:t>Types of data links</a:t>
            </a:r>
          </a:p>
          <a:p>
            <a:pPr lvl="1"/>
            <a:r>
              <a:rPr lang="en-US" altLang="en-US" sz="1600">
                <a:latin typeface="Times New Roman" panose="02020603050405020304" pitchFamily="18" charset="0"/>
                <a:ea typeface="ＭＳ Ｐゴシック" panose="020B0600070205080204" pitchFamily="34" charset="-128"/>
              </a:rPr>
              <a:t>The multiple access (MAC) problem, collision, collision recovery</a:t>
            </a:r>
          </a:p>
          <a:p>
            <a:pPr lvl="1"/>
            <a:r>
              <a:rPr lang="en-US" altLang="en-US" sz="1600">
                <a:latin typeface="Times New Roman" panose="02020603050405020304" pitchFamily="18" charset="0"/>
                <a:ea typeface="ＭＳ Ｐゴシック" panose="020B0600070205080204" pitchFamily="34" charset="-128"/>
              </a:rPr>
              <a:t>Classification of MAC protocols: channel partitioning (TDMA, FDMA), random access</a:t>
            </a:r>
          </a:p>
          <a:p>
            <a:pPr lvl="1"/>
            <a:endParaRPr lang="en-US" altLang="en-US" sz="1600">
              <a:latin typeface="Times New Roman" panose="02020603050405020304" pitchFamily="18" charset="0"/>
              <a:ea typeface="ＭＳ Ｐゴシック" panose="020B0600070205080204" pitchFamily="34" charset="-128"/>
            </a:endParaRPr>
          </a:p>
          <a:p>
            <a:pPr eaLnBrk="1" hangingPunct="1"/>
            <a:r>
              <a:rPr lang="en-US" altLang="en-US" sz="1800">
                <a:latin typeface="Times New Roman" panose="02020603050405020304" pitchFamily="18" charset="0"/>
                <a:ea typeface="ＭＳ Ｐゴシック" panose="020B0600070205080204" pitchFamily="34" charset="-128"/>
                <a:cs typeface="Arial" panose="020B0604020202020204" pitchFamily="34" charset="0"/>
              </a:rPr>
              <a:t>Problem: For multi access control, there are two approaches, those based on channel partitioning, and those based on random access. In packet switching, there are two rather similar approaches as well, namely, circuit switching and package switching. Discuss the similarities and differences in these two problem domains and the corresponding approaches.</a:t>
            </a:r>
          </a:p>
          <a:p>
            <a:pPr eaLnBrk="1" hangingPunct="1"/>
            <a:endParaRPr lang="en-US" altLang="en-US" sz="1800">
              <a:latin typeface="Times New Roman" panose="02020603050405020304" pitchFamily="18" charset="0"/>
              <a:ea typeface="ＭＳ Ｐゴシック" panose="020B0600070205080204" pitchFamily="34" charset="-128"/>
              <a:cs typeface="Arial" panose="020B0604020202020204" pitchFamily="34" charset="0"/>
            </a:endParaRPr>
          </a:p>
        </p:txBody>
      </p:sp>
      <p:sp>
        <p:nvSpPr>
          <p:cNvPr id="64515" name="Date Placeholder 3">
            <a:extLst>
              <a:ext uri="{FF2B5EF4-FFF2-40B4-BE49-F238E27FC236}">
                <a16:creationId xmlns:a16="http://schemas.microsoft.com/office/drawing/2014/main" id="{710137C8-A158-A44F-9941-D596771DFF0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948EE97F-C911-1C43-A33D-8AAA0A84454E}"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64517" name="Slide Number Placeholder 1">
            <a:extLst>
              <a:ext uri="{FF2B5EF4-FFF2-40B4-BE49-F238E27FC236}">
                <a16:creationId xmlns:a16="http://schemas.microsoft.com/office/drawing/2014/main" id="{701DB83B-9D58-8645-B1BD-282557A7113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6AC1AB8-A275-CF49-B422-EF6327CA1B5D}" type="slidenum">
              <a:rPr lang="en-US" altLang="en-US" sz="1200">
                <a:latin typeface="Garamond" panose="02020404030301010803" pitchFamily="18" charset="0"/>
              </a:rPr>
              <a:pPr eaLnBrk="1" hangingPunct="1"/>
              <a:t>28</a:t>
            </a:fld>
            <a:endParaRPr lang="en-US" altLang="en-US" sz="1200">
              <a:latin typeface="Garamond" panose="02020404030301010803"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DBA0D87C-A9CD-0E4F-AECD-7F476CDC0331}"/>
              </a:ext>
            </a:extLst>
          </p:cNvPr>
          <p:cNvSpPr>
            <a:spLocks noGrp="1"/>
          </p:cNvSpPr>
          <p:nvPr>
            <p:ph type="title"/>
          </p:nvPr>
        </p:nvSpPr>
        <p:spPr>
          <a:xfrm>
            <a:off x="457200" y="277813"/>
            <a:ext cx="8229600" cy="636587"/>
          </a:xfrm>
        </p:spPr>
        <p:txBody>
          <a:bodyPr/>
          <a:lstStyle/>
          <a:p>
            <a:r>
              <a:rPr lang="en-US" altLang="en-US" sz="3600" dirty="0">
                <a:latin typeface="Arial" panose="020B0604020202020204" pitchFamily="34" charset="0"/>
                <a:ea typeface="ＭＳ Ｐゴシック" panose="020B0600070205080204" pitchFamily="34" charset="-128"/>
                <a:cs typeface="Arial" panose="020B0604020202020204" pitchFamily="34" charset="0"/>
              </a:rPr>
              <a:t>Homework#4.3</a:t>
            </a:r>
          </a:p>
        </p:txBody>
      </p:sp>
      <p:sp>
        <p:nvSpPr>
          <p:cNvPr id="65538" name="Content Placeholder 2">
            <a:extLst>
              <a:ext uri="{FF2B5EF4-FFF2-40B4-BE49-F238E27FC236}">
                <a16:creationId xmlns:a16="http://schemas.microsoft.com/office/drawing/2014/main" id="{1CE26F19-6C1F-884C-AAB7-916CDF62B34A}"/>
              </a:ext>
            </a:extLst>
          </p:cNvPr>
          <p:cNvSpPr>
            <a:spLocks noGrp="1"/>
          </p:cNvSpPr>
          <p:nvPr>
            <p:ph idx="1"/>
          </p:nvPr>
        </p:nvSpPr>
        <p:spPr>
          <a:xfrm>
            <a:off x="457200" y="952500"/>
            <a:ext cx="8229600" cy="5114925"/>
          </a:xfrm>
        </p:spPr>
        <p:txBody>
          <a:bodyPr/>
          <a:lstStyle/>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Objective 3: Understand Random Access Protocols</a:t>
            </a:r>
          </a:p>
          <a:p>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Important concepts/knowledge (please elaborate each)</a:t>
            </a:r>
          </a:p>
          <a:p>
            <a:pPr lvl="1"/>
            <a:r>
              <a:rPr lang="en-US" altLang="en-US" sz="1600" dirty="0">
                <a:latin typeface="Times New Roman" panose="02020603050405020304" pitchFamily="18" charset="0"/>
                <a:ea typeface="ＭＳ Ｐゴシック" panose="020B0600070205080204" pitchFamily="34" charset="-128"/>
              </a:rPr>
              <a:t>CSMA, Collision detection, CSMA/CD</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1: Consider two stations, A and B, in a datalink network. A is 1km away from B. The signal propagation speed is 200,000 km/second. The datalink has a bandwidth of 100Mbps. The packet size is fixed at 1024 Bytes. Answer the following questions:</a:t>
            </a:r>
          </a:p>
          <a:p>
            <a:pPr lvl="1" eaLnBrk="1" hangingPunct="1"/>
            <a:r>
              <a:rPr lang="en-US" altLang="en-US" sz="1400" dirty="0">
                <a:latin typeface="Times New Roman" panose="02020603050405020304" pitchFamily="18" charset="0"/>
                <a:ea typeface="ＭＳ Ｐゴシック" panose="020B0600070205080204" pitchFamily="34" charset="-128"/>
              </a:rPr>
              <a:t>What is the transmission time for each packet?</a:t>
            </a:r>
          </a:p>
          <a:p>
            <a:pPr lvl="1" eaLnBrk="1" hangingPunct="1"/>
            <a:r>
              <a:rPr lang="en-US" altLang="en-US" sz="1400" dirty="0">
                <a:latin typeface="Times New Roman" panose="02020603050405020304" pitchFamily="18" charset="0"/>
                <a:ea typeface="ＭＳ Ｐゴシック" panose="020B0600070205080204" pitchFamily="34" charset="-128"/>
              </a:rPr>
              <a:t>What is the propagation delay between A and B?</a:t>
            </a:r>
          </a:p>
          <a:p>
            <a:pPr eaLnBrk="1" hangingPunct="1"/>
            <a:r>
              <a:rPr lang="en-US" altLang="en-US" sz="1800" dirty="0">
                <a:latin typeface="Times New Roman" panose="02020603050405020304" pitchFamily="18" charset="0"/>
                <a:ea typeface="ＭＳ Ｐゴシック" panose="020B0600070205080204" pitchFamily="34" charset="-128"/>
                <a:cs typeface="Arial" panose="020B0604020202020204" pitchFamily="34" charset="0"/>
              </a:rPr>
              <a:t>Problem 2: To detect a collision, a station must first receive the collision signal from the place of collision, and it takes a small amount of time for the station to determine that indeed a collision has occurred based on the collision signal received. Assume that the latter is 1 microsecond. Answer the following questions (assuming the condition from problem 1 still applies):</a:t>
            </a:r>
            <a:endParaRPr lang="en-US" altLang="en-US" sz="1400" dirty="0">
              <a:latin typeface="Times New Roman" panose="02020603050405020304" pitchFamily="18" charset="0"/>
              <a:ea typeface="ＭＳ Ｐゴシック" panose="020B0600070205080204" pitchFamily="34" charset="-128"/>
              <a:cs typeface="Arial" panose="020B0604020202020204" pitchFamily="34" charset="0"/>
            </a:endParaRPr>
          </a:p>
          <a:p>
            <a:pPr lvl="1" eaLnBrk="1" hangingPunct="1"/>
            <a:r>
              <a:rPr lang="en-US" altLang="en-US" sz="1400" dirty="0">
                <a:latin typeface="Times New Roman" panose="02020603050405020304" pitchFamily="18" charset="0"/>
                <a:ea typeface="ＭＳ Ｐゴシック" panose="020B0600070205080204" pitchFamily="34" charset="-128"/>
              </a:rPr>
              <a:t>If A and B happen to transmit a packet at the same time, how long does it take for A (or B) to receive the collision signal since the start of the transmission of the packet?</a:t>
            </a:r>
          </a:p>
          <a:p>
            <a:pPr lvl="1" eaLnBrk="1" hangingPunct="1"/>
            <a:r>
              <a:rPr lang="en-US" altLang="en-US" sz="1400" dirty="0">
                <a:latin typeface="Times New Roman" panose="02020603050405020304" pitchFamily="18" charset="0"/>
                <a:ea typeface="ＭＳ Ｐゴシック" panose="020B0600070205080204" pitchFamily="34" charset="-128"/>
              </a:rPr>
              <a:t>If CSMA/CD is used, how much time can the station save compared against CSMA? </a:t>
            </a:r>
          </a:p>
        </p:txBody>
      </p:sp>
      <p:sp>
        <p:nvSpPr>
          <p:cNvPr id="65539" name="Date Placeholder 3">
            <a:extLst>
              <a:ext uri="{FF2B5EF4-FFF2-40B4-BE49-F238E27FC236}">
                <a16:creationId xmlns:a16="http://schemas.microsoft.com/office/drawing/2014/main" id="{ADE14A2D-9163-5A46-87DA-FE37928D246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FE6161A-AC0A-6546-9722-22F438652D43}"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65541" name="Slide Number Placeholder 1">
            <a:extLst>
              <a:ext uri="{FF2B5EF4-FFF2-40B4-BE49-F238E27FC236}">
                <a16:creationId xmlns:a16="http://schemas.microsoft.com/office/drawing/2014/main" id="{328D2FCC-EE27-2043-80CE-26EE6297F3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BA1E706-53BF-B849-89CF-718199EF2EE0}" type="slidenum">
              <a:rPr lang="en-US" altLang="en-US" sz="1200">
                <a:latin typeface="Garamond" panose="02020404030301010803" pitchFamily="18" charset="0"/>
              </a:rPr>
              <a:pPr eaLnBrk="1" hangingPunct="1"/>
              <a:t>29</a:t>
            </a:fld>
            <a:endParaRPr lang="en-US" altLang="en-US" sz="1200">
              <a:latin typeface="Garamond" panose="020204040303010108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CIS454 Quiz#3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100, Min: 17, Mean: 79.3 </a:t>
            </a:r>
          </a:p>
          <a:p>
            <a:pPr eaLnBrk="1" hangingPunct="1">
              <a:buFont typeface="Wingdings" charset="0"/>
              <a:buChar char="n"/>
              <a:defRPr/>
            </a:pPr>
            <a:r>
              <a:rPr lang="en-US" sz="2400" dirty="0">
                <a:ea typeface="+mn-ea"/>
                <a:cs typeface="+mn-cs"/>
              </a:rPr>
              <a:t>Q1: 38.75/50, Q2: 16.7/20, Q3: 14.75/20, Q4: 9.2/10 </a:t>
            </a: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7/3/2023</a:t>
            </a:fld>
            <a:endParaRPr lang="en-US" altLang="en-US" sz="1200">
              <a:solidFill>
                <a:srgbClr val="E2D532"/>
              </a:solidFill>
              <a:effectLst>
                <a:outerShdw blurRad="38100" dist="38100" dir="2700000" algn="tl">
                  <a:srgbClr val="C0C0C0"/>
                </a:outerShdw>
              </a:effectLst>
            </a:endParaRPr>
          </a:p>
        </p:txBody>
      </p:sp>
      <p:pic>
        <p:nvPicPr>
          <p:cNvPr id="3" name="Picture 2">
            <a:extLst>
              <a:ext uri="{FF2B5EF4-FFF2-40B4-BE49-F238E27FC236}">
                <a16:creationId xmlns:a16="http://schemas.microsoft.com/office/drawing/2014/main" id="{634ADA22-A397-F503-A146-DAF7D6F76F50}"/>
              </a:ext>
            </a:extLst>
          </p:cNvPr>
          <p:cNvPicPr>
            <a:picLocks noChangeAspect="1"/>
          </p:cNvPicPr>
          <p:nvPr/>
        </p:nvPicPr>
        <p:blipFill>
          <a:blip r:embed="rId2"/>
          <a:stretch>
            <a:fillRect/>
          </a:stretch>
        </p:blipFill>
        <p:spPr>
          <a:xfrm>
            <a:off x="1190822" y="2070774"/>
            <a:ext cx="6762356" cy="4064608"/>
          </a:xfrm>
          <a:prstGeom prst="rect">
            <a:avLst/>
          </a:prstGeom>
        </p:spPr>
      </p:pic>
    </p:spTree>
    <p:extLst>
      <p:ext uri="{BB962C8B-B14F-4D97-AF65-F5344CB8AC3E}">
        <p14:creationId xmlns:p14="http://schemas.microsoft.com/office/powerpoint/2010/main" val="3297317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MWF Quiz#3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95, Min: 15, Mean: 54.2 </a:t>
            </a:r>
          </a:p>
          <a:p>
            <a:pPr eaLnBrk="1" hangingPunct="1">
              <a:buFont typeface="Wingdings" charset="0"/>
              <a:buChar char="n"/>
              <a:defRPr/>
            </a:pPr>
            <a:r>
              <a:rPr lang="en-US" sz="2400" dirty="0">
                <a:ea typeface="+mn-ea"/>
                <a:cs typeface="+mn-cs"/>
              </a:rPr>
              <a:t>Q1: 28/50, Q2: 10/20, Q3: 8.4/20, Q4: 7.8/10 </a:t>
            </a: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7/3/2023</a:t>
            </a:fld>
            <a:endParaRPr lang="en-US" altLang="en-US" sz="1200">
              <a:solidFill>
                <a:srgbClr val="E2D532"/>
              </a:solidFill>
              <a:effectLst>
                <a:outerShdw blurRad="38100" dist="38100" dir="2700000" algn="tl">
                  <a:srgbClr val="C0C0C0"/>
                </a:outerShdw>
              </a:effectLst>
            </a:endParaRPr>
          </a:p>
        </p:txBody>
      </p:sp>
      <p:pic>
        <p:nvPicPr>
          <p:cNvPr id="3" name="Picture 2">
            <a:extLst>
              <a:ext uri="{FF2B5EF4-FFF2-40B4-BE49-F238E27FC236}">
                <a16:creationId xmlns:a16="http://schemas.microsoft.com/office/drawing/2014/main" id="{7CB30F49-3E88-EAF4-6304-674ECCDE141C}"/>
              </a:ext>
            </a:extLst>
          </p:cNvPr>
          <p:cNvPicPr>
            <a:picLocks noChangeAspect="1"/>
          </p:cNvPicPr>
          <p:nvPr/>
        </p:nvPicPr>
        <p:blipFill>
          <a:blip r:embed="rId2"/>
          <a:stretch>
            <a:fillRect/>
          </a:stretch>
        </p:blipFill>
        <p:spPr>
          <a:xfrm>
            <a:off x="1180943" y="2064836"/>
            <a:ext cx="6782114" cy="4076484"/>
          </a:xfrm>
          <a:prstGeom prst="rect">
            <a:avLst/>
          </a:prstGeom>
        </p:spPr>
      </p:pic>
    </p:spTree>
    <p:extLst>
      <p:ext uri="{BB962C8B-B14F-4D97-AF65-F5344CB8AC3E}">
        <p14:creationId xmlns:p14="http://schemas.microsoft.com/office/powerpoint/2010/main" val="112134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FBC9-5179-0241-9F2C-732D48C816D0}"/>
              </a:ext>
            </a:extLst>
          </p:cNvPr>
          <p:cNvSpPr>
            <a:spLocks noGrp="1"/>
          </p:cNvSpPr>
          <p:nvPr>
            <p:ph type="title" idx="4294967295"/>
          </p:nvPr>
        </p:nvSpPr>
        <p:spPr>
          <a:xfrm>
            <a:off x="457200" y="112713"/>
            <a:ext cx="8229600" cy="1139825"/>
          </a:xfrm>
        </p:spPr>
        <p:txBody>
          <a:bodyPr anchor="ctr"/>
          <a:lstStyle/>
          <a:p>
            <a:pPr eaLnBrk="1" hangingPunct="1"/>
            <a:r>
              <a:rPr lang="en-US" altLang="en-US" dirty="0">
                <a:effectLst>
                  <a:outerShdw blurRad="38100" dist="38100" dir="2700000" algn="tl">
                    <a:srgbClr val="C0C0C0"/>
                  </a:outerShdw>
                </a:effectLst>
                <a:cs typeface="Arial" panose="020B0604020202020204" pitchFamily="34" charset="0"/>
              </a:rPr>
              <a:t>CIS554 </a:t>
            </a:r>
            <a:r>
              <a:rPr lang="en-US" altLang="en-US" dirty="0" err="1">
                <a:effectLst>
                  <a:outerShdw blurRad="38100" dist="38100" dir="2700000" algn="tl">
                    <a:srgbClr val="C0C0C0"/>
                  </a:outerShdw>
                </a:effectLst>
                <a:cs typeface="Arial" panose="020B0604020202020204" pitchFamily="34" charset="0"/>
              </a:rPr>
              <a:t>TTh</a:t>
            </a:r>
            <a:r>
              <a:rPr lang="en-US" altLang="en-US" dirty="0">
                <a:effectLst>
                  <a:outerShdw blurRad="38100" dist="38100" dir="2700000" algn="tl">
                    <a:srgbClr val="C0C0C0"/>
                  </a:outerShdw>
                </a:effectLst>
                <a:cs typeface="Arial" panose="020B0604020202020204" pitchFamily="34" charset="0"/>
              </a:rPr>
              <a:t> Quiz#3 Result</a:t>
            </a:r>
          </a:p>
        </p:txBody>
      </p:sp>
      <p:sp>
        <p:nvSpPr>
          <p:cNvPr id="73731" name="Content Placeholder 2">
            <a:extLst>
              <a:ext uri="{FF2B5EF4-FFF2-40B4-BE49-F238E27FC236}">
                <a16:creationId xmlns:a16="http://schemas.microsoft.com/office/drawing/2014/main" id="{5FF4045A-FB17-6544-AA73-3A8DB7BFBD09}"/>
              </a:ext>
            </a:extLst>
          </p:cNvPr>
          <p:cNvSpPr>
            <a:spLocks noGrp="1"/>
          </p:cNvSpPr>
          <p:nvPr>
            <p:ph idx="4294967295"/>
          </p:nvPr>
        </p:nvSpPr>
        <p:spPr>
          <a:xfrm>
            <a:off x="417513" y="1166813"/>
            <a:ext cx="8235950" cy="1588110"/>
          </a:xfrm>
        </p:spPr>
        <p:txBody>
          <a:bodyPr/>
          <a:lstStyle/>
          <a:p>
            <a:pPr eaLnBrk="1" hangingPunct="1">
              <a:buFont typeface="Wingdings" charset="0"/>
              <a:buChar char="n"/>
              <a:defRPr/>
            </a:pPr>
            <a:r>
              <a:rPr lang="en-US" sz="2400" dirty="0">
                <a:ea typeface="+mn-ea"/>
                <a:cs typeface="+mn-cs"/>
              </a:rPr>
              <a:t>Max: 100, Min:  33, Mean: 76.8  </a:t>
            </a:r>
          </a:p>
          <a:p>
            <a:pPr eaLnBrk="1" hangingPunct="1">
              <a:buFont typeface="Wingdings" charset="0"/>
              <a:buChar char="n"/>
              <a:defRPr/>
            </a:pPr>
            <a:r>
              <a:rPr lang="en-US" sz="2400" dirty="0">
                <a:ea typeface="+mn-ea"/>
                <a:cs typeface="+mn-cs"/>
              </a:rPr>
              <a:t>Q1</a:t>
            </a:r>
            <a:r>
              <a:rPr lang="en-US" sz="2400">
                <a:ea typeface="+mn-ea"/>
                <a:cs typeface="+mn-cs"/>
              </a:rPr>
              <a:t>: 41.7/50, </a:t>
            </a:r>
            <a:r>
              <a:rPr lang="en-US" sz="2400" dirty="0">
                <a:ea typeface="+mn-ea"/>
                <a:cs typeface="+mn-cs"/>
              </a:rPr>
              <a:t>Q2</a:t>
            </a:r>
            <a:r>
              <a:rPr lang="en-US" sz="2400">
                <a:ea typeface="+mn-ea"/>
                <a:cs typeface="+mn-cs"/>
              </a:rPr>
              <a:t>: 11.9/20, </a:t>
            </a:r>
            <a:r>
              <a:rPr lang="en-US" sz="2400" dirty="0">
                <a:ea typeface="+mn-ea"/>
                <a:cs typeface="+mn-cs"/>
              </a:rPr>
              <a:t>Q3</a:t>
            </a:r>
            <a:r>
              <a:rPr lang="en-US" sz="2400">
                <a:ea typeface="+mn-ea"/>
                <a:cs typeface="+mn-cs"/>
              </a:rPr>
              <a:t>: 15.7/20, </a:t>
            </a:r>
            <a:r>
              <a:rPr lang="en-US" sz="2400" dirty="0">
                <a:ea typeface="+mn-ea"/>
                <a:cs typeface="+mn-cs"/>
              </a:rPr>
              <a:t>Q4</a:t>
            </a:r>
            <a:r>
              <a:rPr lang="en-US" sz="2400">
                <a:ea typeface="+mn-ea"/>
                <a:cs typeface="+mn-cs"/>
              </a:rPr>
              <a:t>: 7.5/10 </a:t>
            </a:r>
            <a:endParaRPr lang="en-US" sz="2400" dirty="0">
              <a:ea typeface="+mn-ea"/>
              <a:cs typeface="+mn-cs"/>
            </a:endParaRPr>
          </a:p>
        </p:txBody>
      </p:sp>
      <p:sp>
        <p:nvSpPr>
          <p:cNvPr id="8" name="Slide Number Placeholder 7">
            <a:extLst>
              <a:ext uri="{FF2B5EF4-FFF2-40B4-BE49-F238E27FC236}">
                <a16:creationId xmlns:a16="http://schemas.microsoft.com/office/drawing/2014/main" id="{5ABCEB94-DB63-5545-826A-374C4CCFA4A9}"/>
              </a:ext>
            </a:extLst>
          </p:cNvPr>
          <p:cNvSpPr txBox="1">
            <a:spLocks noGrp="1"/>
          </p:cNvSpPr>
          <p:nvPr/>
        </p:nvSpPr>
        <p:spPr bwMode="auto">
          <a:xfrm>
            <a:off x="6553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altLang="en-US" sz="1200">
                <a:solidFill>
                  <a:srgbClr val="E2D532"/>
                </a:solidFill>
                <a:effectLst>
                  <a:outerShdw blurRad="38100" dist="38100" dir="2700000" algn="tl">
                    <a:srgbClr val="C0C0C0"/>
                  </a:outerShdw>
                </a:effectLst>
              </a:rPr>
              <a:t>Wenbing Zhao</a:t>
            </a:r>
          </a:p>
        </p:txBody>
      </p:sp>
      <p:sp>
        <p:nvSpPr>
          <p:cNvPr id="9" name="Date Placeholder 8">
            <a:extLst>
              <a:ext uri="{FF2B5EF4-FFF2-40B4-BE49-F238E27FC236}">
                <a16:creationId xmlns:a16="http://schemas.microsoft.com/office/drawing/2014/main" id="{CF89F8D2-450F-D140-997E-7866F9746BEE}"/>
              </a:ext>
            </a:extLst>
          </p:cNvPr>
          <p:cNvSpPr txBox="1">
            <a:spLocks noGrp="1"/>
          </p:cNvSpPr>
          <p:nvPr/>
        </p:nvSpPr>
        <p:spPr bwMode="auto">
          <a:xfrm>
            <a:off x="457200" y="6248400"/>
            <a:ext cx="2133600" cy="457200"/>
          </a:xfrm>
          <a:prstGeom prst="rect">
            <a:avLst/>
          </a:prstGeom>
          <a:noFill/>
          <a:ln>
            <a:miter lim="800000"/>
            <a:headEnd/>
            <a:tailEnd/>
          </a:ln>
        </p:spPr>
        <p:txBody>
          <a:bodyPr anchor="b"/>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CE872FE-8A15-5441-826A-032D4247B019}" type="datetime1">
              <a:rPr lang="en-US" altLang="en-US" sz="1200">
                <a:solidFill>
                  <a:srgbClr val="E2D532"/>
                </a:solidFill>
                <a:effectLst>
                  <a:outerShdw blurRad="38100" dist="38100" dir="2700000" algn="tl">
                    <a:srgbClr val="C0C0C0"/>
                  </a:outerShdw>
                </a:effectLst>
              </a:rPr>
              <a:pPr eaLnBrk="1" hangingPunct="1"/>
              <a:t>7/3/2023</a:t>
            </a:fld>
            <a:endParaRPr lang="en-US" altLang="en-US" sz="1200">
              <a:solidFill>
                <a:srgbClr val="E2D532"/>
              </a:solidFill>
              <a:effectLst>
                <a:outerShdw blurRad="38100" dist="38100" dir="2700000" algn="tl">
                  <a:srgbClr val="C0C0C0"/>
                </a:outerShdw>
              </a:effectLst>
            </a:endParaRPr>
          </a:p>
        </p:txBody>
      </p:sp>
      <p:pic>
        <p:nvPicPr>
          <p:cNvPr id="3" name="Picture 2">
            <a:extLst>
              <a:ext uri="{FF2B5EF4-FFF2-40B4-BE49-F238E27FC236}">
                <a16:creationId xmlns:a16="http://schemas.microsoft.com/office/drawing/2014/main" id="{41C1E16E-8FC8-91B4-D2E4-08BA6A2DEE73}"/>
              </a:ext>
            </a:extLst>
          </p:cNvPr>
          <p:cNvPicPr>
            <a:picLocks noChangeAspect="1"/>
          </p:cNvPicPr>
          <p:nvPr/>
        </p:nvPicPr>
        <p:blipFill>
          <a:blip r:embed="rId2"/>
          <a:stretch>
            <a:fillRect/>
          </a:stretch>
        </p:blipFill>
        <p:spPr>
          <a:xfrm>
            <a:off x="1524000" y="2372653"/>
            <a:ext cx="6227522" cy="3743139"/>
          </a:xfrm>
          <a:prstGeom prst="rect">
            <a:avLst/>
          </a:prstGeom>
        </p:spPr>
      </p:pic>
    </p:spTree>
    <p:extLst>
      <p:ext uri="{BB962C8B-B14F-4D97-AF65-F5344CB8AC3E}">
        <p14:creationId xmlns:p14="http://schemas.microsoft.com/office/powerpoint/2010/main" val="230309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Date Placeholder 4">
            <a:extLst>
              <a:ext uri="{FF2B5EF4-FFF2-40B4-BE49-F238E27FC236}">
                <a16:creationId xmlns:a16="http://schemas.microsoft.com/office/drawing/2014/main" id="{78461C05-BA51-C845-AF58-AE56BABAAFA1}"/>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708E39B-1CEC-684C-809D-1C00F4A4AFDF}"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20482" name="Slide Number Placeholder 6">
            <a:extLst>
              <a:ext uri="{FF2B5EF4-FFF2-40B4-BE49-F238E27FC236}">
                <a16:creationId xmlns:a16="http://schemas.microsoft.com/office/drawing/2014/main" id="{90D56C38-99C6-9347-8870-513FBCDC9A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FB4C204-B858-4C49-AEC3-A919760C6285}" type="slidenum">
              <a:rPr lang="en-US" altLang="en-US" sz="1200">
                <a:latin typeface="Garamond" panose="02020404030301010803" pitchFamily="18" charset="0"/>
              </a:rPr>
              <a:pPr eaLnBrk="1" hangingPunct="1"/>
              <a:t>6</a:t>
            </a:fld>
            <a:endParaRPr lang="en-US" altLang="en-US" sz="1200">
              <a:latin typeface="Garamond" panose="02020404030301010803" pitchFamily="18" charset="0"/>
            </a:endParaRPr>
          </a:p>
        </p:txBody>
      </p:sp>
      <p:sp>
        <p:nvSpPr>
          <p:cNvPr id="20483" name="Rectangle 2">
            <a:extLst>
              <a:ext uri="{FF2B5EF4-FFF2-40B4-BE49-F238E27FC236}">
                <a16:creationId xmlns:a16="http://schemas.microsoft.com/office/drawing/2014/main" id="{7CD8A4BB-E71D-6D4C-85D6-3914220BAD85}"/>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The Data Link Layer</a:t>
            </a:r>
          </a:p>
        </p:txBody>
      </p:sp>
      <p:sp>
        <p:nvSpPr>
          <p:cNvPr id="20484" name="Rectangle 3">
            <a:extLst>
              <a:ext uri="{FF2B5EF4-FFF2-40B4-BE49-F238E27FC236}">
                <a16:creationId xmlns:a16="http://schemas.microsoft.com/office/drawing/2014/main" id="{CD29C20A-604E-7443-AA7F-D8F31519667B}"/>
              </a:ext>
            </a:extLst>
          </p:cNvPr>
          <p:cNvSpPr>
            <a:spLocks noGrp="1" noChangeArrowheads="1"/>
          </p:cNvSpPr>
          <p:nvPr>
            <p:ph type="body" sz="half" idx="1"/>
          </p:nvPr>
        </p:nvSpPr>
        <p:spPr>
          <a:xfrm>
            <a:off x="487363" y="1196975"/>
            <a:ext cx="7305675" cy="4648200"/>
          </a:xfrm>
        </p:spPr>
        <p:txBody>
          <a:bodyPr/>
          <a:lstStyle/>
          <a:p>
            <a:pPr eaLnBrk="1" hangingPunct="1">
              <a:buFont typeface="Wingdings" pitchFamily="2" charset="2"/>
              <a:buNone/>
            </a:pPr>
            <a:r>
              <a:rPr lang="en-US" altLang="en-US" sz="3000" u="sng" dirty="0">
                <a:solidFill>
                  <a:schemeClr val="tx2"/>
                </a:solidFill>
                <a:ea typeface="ＭＳ Ｐゴシック" panose="020B0600070205080204" pitchFamily="34" charset="-128"/>
                <a:cs typeface="ＭＳ Ｐゴシック" panose="020B0600070205080204" pitchFamily="34" charset="-128"/>
              </a:rPr>
              <a:t>Our goals:</a:t>
            </a:r>
            <a:r>
              <a:rPr lang="en-US" altLang="en-US" sz="2600" dirty="0">
                <a:solidFill>
                  <a:schemeClr val="tx2"/>
                </a:solidFill>
                <a:ea typeface="ＭＳ Ｐゴシック" panose="020B0600070205080204" pitchFamily="34" charset="-128"/>
                <a:cs typeface="ＭＳ Ｐゴシック" panose="020B0600070205080204" pitchFamily="34" charset="-128"/>
              </a:rPr>
              <a:t> </a:t>
            </a:r>
          </a:p>
          <a:p>
            <a:pPr eaLnBrk="1" hangingPunct="1"/>
            <a:r>
              <a:rPr lang="en-US" altLang="en-US" sz="2600" dirty="0">
                <a:ea typeface="ＭＳ Ｐゴシック" panose="020B0600070205080204" pitchFamily="34" charset="-128"/>
                <a:cs typeface="ＭＳ Ｐゴシック" panose="020B0600070205080204" pitchFamily="34" charset="-128"/>
              </a:rPr>
              <a:t>understand principles behind data link layer services:</a:t>
            </a:r>
          </a:p>
          <a:p>
            <a:pPr lvl="1" eaLnBrk="1" hangingPunct="1"/>
            <a:r>
              <a:rPr lang="en-US" altLang="en-US" sz="2200" dirty="0">
                <a:ea typeface="ＭＳ Ｐゴシック" panose="020B0600070205080204" pitchFamily="34" charset="-128"/>
              </a:rPr>
              <a:t>error detection, correction</a:t>
            </a:r>
          </a:p>
          <a:p>
            <a:pPr lvl="1" eaLnBrk="1" hangingPunct="1"/>
            <a:r>
              <a:rPr lang="en-US" altLang="en-US" sz="2200" dirty="0">
                <a:ea typeface="ＭＳ Ｐゴシック" panose="020B0600070205080204" pitchFamily="34" charset="-128"/>
              </a:rPr>
              <a:t>sharing a broadcast channel: multiple access</a:t>
            </a:r>
          </a:p>
          <a:p>
            <a:pPr lvl="1" eaLnBrk="1" hangingPunct="1"/>
            <a:r>
              <a:rPr lang="en-US" altLang="en-US" sz="2200" dirty="0">
                <a:ea typeface="ＭＳ Ｐゴシック" panose="020B0600070205080204" pitchFamily="34" charset="-128"/>
              </a:rPr>
              <a:t>link layer addressing</a:t>
            </a:r>
          </a:p>
          <a:p>
            <a:pPr lvl="1" eaLnBrk="1" hangingPunct="1"/>
            <a:r>
              <a:rPr lang="en-US" altLang="en-US" sz="2200" dirty="0">
                <a:ea typeface="ＭＳ Ｐゴシック" panose="020B0600070205080204" pitchFamily="34" charset="-128"/>
              </a:rPr>
              <a:t>reliable data transfer, flow control: </a:t>
            </a:r>
            <a:r>
              <a:rPr lang="en-US" altLang="en-US" sz="2200" i="1" dirty="0">
                <a:solidFill>
                  <a:schemeClr val="accent2"/>
                </a:solidFill>
                <a:ea typeface="ＭＳ Ｐゴシック" panose="020B0600070205080204" pitchFamily="34" charset="-128"/>
              </a:rPr>
              <a:t>done!</a:t>
            </a:r>
            <a:endParaRPr lang="en-US" altLang="en-US" sz="2200" dirty="0">
              <a:ea typeface="ＭＳ Ｐゴシック" panose="020B0600070205080204" pitchFamily="34" charset="-128"/>
            </a:endParaRPr>
          </a:p>
          <a:p>
            <a:pPr eaLnBrk="1" hangingPunct="1"/>
            <a:r>
              <a:rPr lang="en-US" altLang="en-US" sz="2600" dirty="0">
                <a:ea typeface="ＭＳ Ｐゴシック" panose="020B0600070205080204" pitchFamily="34" charset="-128"/>
                <a:cs typeface="ＭＳ Ｐゴシック" panose="020B0600070205080204" pitchFamily="34" charset="-128"/>
              </a:rPr>
              <a:t>instantiation and implementation of various link layer technologies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Date Placeholder 4">
            <a:extLst>
              <a:ext uri="{FF2B5EF4-FFF2-40B4-BE49-F238E27FC236}">
                <a16:creationId xmlns:a16="http://schemas.microsoft.com/office/drawing/2014/main" id="{E35A7F4A-7465-1D4E-AEED-AE0744974BC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AFBAC6E-B5EB-6B44-A378-55C3A65C9E6E}"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22530" name="Slide Number Placeholder 6">
            <a:extLst>
              <a:ext uri="{FF2B5EF4-FFF2-40B4-BE49-F238E27FC236}">
                <a16:creationId xmlns:a16="http://schemas.microsoft.com/office/drawing/2014/main" id="{B2D222E6-C8AA-CE4B-AA77-AB14CC72FDD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89ABA3AE-475F-BF48-A159-573FF5E16EFC}" type="slidenum">
              <a:rPr lang="en-US" altLang="en-US" sz="1200">
                <a:latin typeface="Garamond" panose="02020404030301010803" pitchFamily="18" charset="0"/>
              </a:rPr>
              <a:pPr eaLnBrk="1" hangingPunct="1"/>
              <a:t>7</a:t>
            </a:fld>
            <a:endParaRPr lang="en-US" altLang="en-US" sz="1200">
              <a:latin typeface="Garamond" panose="02020404030301010803" pitchFamily="18" charset="0"/>
            </a:endParaRPr>
          </a:p>
        </p:txBody>
      </p:sp>
      <p:sp>
        <p:nvSpPr>
          <p:cNvPr id="22531" name="Rectangle 2">
            <a:extLst>
              <a:ext uri="{FF2B5EF4-FFF2-40B4-BE49-F238E27FC236}">
                <a16:creationId xmlns:a16="http://schemas.microsoft.com/office/drawing/2014/main" id="{25E53980-2A43-764F-8737-C0E6158FE62D}"/>
              </a:ext>
            </a:extLst>
          </p:cNvPr>
          <p:cNvSpPr>
            <a:spLocks noGrp="1" noChangeArrowheads="1"/>
          </p:cNvSpPr>
          <p:nvPr>
            <p:ph type="title"/>
          </p:nvPr>
        </p:nvSpPr>
        <p:spPr>
          <a:xfrm>
            <a:off x="304800" y="228600"/>
            <a:ext cx="8382000" cy="1143000"/>
          </a:xfrm>
        </p:spPr>
        <p:txBody>
          <a:bodyPr/>
          <a:lstStyle/>
          <a:p>
            <a:pPr eaLnBrk="1" hangingPunct="1"/>
            <a:r>
              <a:rPr lang="en-US" altLang="en-US">
                <a:ea typeface="ＭＳ Ｐゴシック" panose="020B0600070205080204" pitchFamily="34" charset="-128"/>
              </a:rPr>
              <a:t>Link Layer: Introduction</a:t>
            </a:r>
          </a:p>
        </p:txBody>
      </p:sp>
      <p:sp>
        <p:nvSpPr>
          <p:cNvPr id="22532" name="Rectangle 3">
            <a:extLst>
              <a:ext uri="{FF2B5EF4-FFF2-40B4-BE49-F238E27FC236}">
                <a16:creationId xmlns:a16="http://schemas.microsoft.com/office/drawing/2014/main" id="{D16DA98B-CE2B-EE43-B7F3-7948D8949D2C}"/>
              </a:ext>
            </a:extLst>
          </p:cNvPr>
          <p:cNvSpPr>
            <a:spLocks noGrp="1" noChangeArrowheads="1"/>
          </p:cNvSpPr>
          <p:nvPr>
            <p:ph type="body" sz="half" idx="1"/>
          </p:nvPr>
        </p:nvSpPr>
        <p:spPr>
          <a:xfrm>
            <a:off x="287338" y="952500"/>
            <a:ext cx="4267200" cy="3802063"/>
          </a:xfrm>
        </p:spPr>
        <p:txBody>
          <a:bodyPr/>
          <a:lstStyle/>
          <a:p>
            <a:pPr eaLnBrk="1" hangingPunct="1">
              <a:buFont typeface="Wingdings" pitchFamily="2" charset="2"/>
              <a:buNone/>
            </a:pPr>
            <a:r>
              <a:rPr lang="en-US" altLang="en-US" sz="2600" u="sng">
                <a:ea typeface="ＭＳ Ｐゴシック" panose="020B0600070205080204" pitchFamily="34" charset="-128"/>
                <a:cs typeface="ＭＳ Ｐゴシック" panose="020B0600070205080204" pitchFamily="34" charset="-128"/>
              </a:rPr>
              <a:t>Some terminology:</a:t>
            </a:r>
            <a:endParaRPr lang="en-US" altLang="en-US" sz="2600">
              <a:ea typeface="ＭＳ Ｐゴシック" panose="020B0600070205080204" pitchFamily="34" charset="-128"/>
              <a:cs typeface="ＭＳ Ｐゴシック" panose="020B0600070205080204" pitchFamily="34" charset="-128"/>
            </a:endParaRPr>
          </a:p>
          <a:p>
            <a:pPr eaLnBrk="1" hangingPunct="1"/>
            <a:r>
              <a:rPr lang="en-US" altLang="en-US" sz="2200">
                <a:ea typeface="ＭＳ Ｐゴシック" panose="020B0600070205080204" pitchFamily="34" charset="-128"/>
                <a:cs typeface="ＭＳ Ｐゴシック" panose="020B0600070205080204" pitchFamily="34" charset="-128"/>
              </a:rPr>
              <a:t>hosts and routers are </a:t>
            </a:r>
            <a:r>
              <a:rPr lang="en-US" altLang="en-US" sz="2200" b="1">
                <a:solidFill>
                  <a:schemeClr val="tx2"/>
                </a:solidFill>
                <a:ea typeface="ＭＳ Ｐゴシック" panose="020B0600070205080204" pitchFamily="34" charset="-128"/>
                <a:cs typeface="ＭＳ Ｐゴシック" panose="020B0600070205080204" pitchFamily="34" charset="-128"/>
              </a:rPr>
              <a:t>nodes</a:t>
            </a:r>
          </a:p>
          <a:p>
            <a:pPr eaLnBrk="1" hangingPunct="1"/>
            <a:r>
              <a:rPr lang="en-US" altLang="en-US" sz="2200">
                <a:ea typeface="ＭＳ Ｐゴシック" panose="020B0600070205080204" pitchFamily="34" charset="-128"/>
                <a:cs typeface="ＭＳ Ｐゴシック" panose="020B0600070205080204" pitchFamily="34" charset="-128"/>
              </a:rPr>
              <a:t>communication channels that connect adjacent nodes along communication path are </a:t>
            </a:r>
            <a:r>
              <a:rPr lang="en-US" altLang="en-US" sz="2200" b="1">
                <a:solidFill>
                  <a:schemeClr val="tx2"/>
                </a:solidFill>
                <a:ea typeface="ＭＳ Ｐゴシック" panose="020B0600070205080204" pitchFamily="34" charset="-128"/>
                <a:cs typeface="ＭＳ Ｐゴシック" panose="020B0600070205080204" pitchFamily="34" charset="-128"/>
              </a:rPr>
              <a:t>links</a:t>
            </a:r>
          </a:p>
          <a:p>
            <a:pPr lvl="1" eaLnBrk="1" hangingPunct="1"/>
            <a:r>
              <a:rPr lang="en-US" altLang="en-US" sz="2000">
                <a:ea typeface="ＭＳ Ｐゴシック" panose="020B0600070205080204" pitchFamily="34" charset="-128"/>
              </a:rPr>
              <a:t>wired links</a:t>
            </a:r>
          </a:p>
          <a:p>
            <a:pPr lvl="1" eaLnBrk="1" hangingPunct="1"/>
            <a:r>
              <a:rPr lang="en-US" altLang="en-US" sz="2000">
                <a:ea typeface="ＭＳ Ｐゴシック" panose="020B0600070205080204" pitchFamily="34" charset="-128"/>
              </a:rPr>
              <a:t>wireless links</a:t>
            </a:r>
          </a:p>
          <a:p>
            <a:pPr lvl="1" eaLnBrk="1" hangingPunct="1"/>
            <a:r>
              <a:rPr lang="en-US" altLang="en-US" sz="2000">
                <a:ea typeface="ＭＳ Ｐゴシック" panose="020B0600070205080204" pitchFamily="34" charset="-128"/>
              </a:rPr>
              <a:t>LANs</a:t>
            </a:r>
            <a:endParaRPr lang="en-US" altLang="en-US" sz="2000" b="1">
              <a:solidFill>
                <a:srgbClr val="FF0000"/>
              </a:solidFill>
              <a:ea typeface="ＭＳ Ｐゴシック" panose="020B0600070205080204" pitchFamily="34" charset="-128"/>
            </a:endParaRPr>
          </a:p>
          <a:p>
            <a:pPr eaLnBrk="1" hangingPunct="1"/>
            <a:r>
              <a:rPr lang="en-US" altLang="en-US" sz="2200">
                <a:ea typeface="ＭＳ Ｐゴシック" panose="020B0600070205080204" pitchFamily="34" charset="-128"/>
                <a:cs typeface="ＭＳ Ｐゴシック" panose="020B0600070205080204" pitchFamily="34" charset="-128"/>
              </a:rPr>
              <a:t>layer-2 packet is a </a:t>
            </a:r>
            <a:r>
              <a:rPr lang="en-US" altLang="en-US" sz="2200" b="1">
                <a:solidFill>
                  <a:schemeClr val="tx2"/>
                </a:solidFill>
                <a:ea typeface="ＭＳ Ｐゴシック" panose="020B0600070205080204" pitchFamily="34" charset="-128"/>
                <a:cs typeface="ＭＳ Ｐゴシック" panose="020B0600070205080204" pitchFamily="34" charset="-128"/>
              </a:rPr>
              <a:t>frame</a:t>
            </a:r>
            <a:r>
              <a:rPr lang="en-US" altLang="en-US" sz="2200" b="1">
                <a:ea typeface="ＭＳ Ｐゴシック" panose="020B0600070205080204" pitchFamily="34" charset="-128"/>
                <a:cs typeface="ＭＳ Ｐゴシック" panose="020B0600070205080204" pitchFamily="34" charset="-128"/>
              </a:rPr>
              <a:t>,</a:t>
            </a:r>
            <a:r>
              <a:rPr lang="en-US" altLang="en-US" sz="2200" b="1">
                <a:solidFill>
                  <a:srgbClr val="FF0000"/>
                </a:solidFill>
                <a:ea typeface="ＭＳ Ｐゴシック" panose="020B0600070205080204" pitchFamily="34" charset="-128"/>
                <a:cs typeface="ＭＳ Ｐゴシック" panose="020B0600070205080204" pitchFamily="34" charset="-128"/>
              </a:rPr>
              <a:t> </a:t>
            </a:r>
            <a:r>
              <a:rPr lang="en-US" altLang="en-US" sz="2200">
                <a:ea typeface="ＭＳ Ｐゴシック" panose="020B0600070205080204" pitchFamily="34" charset="-128"/>
                <a:cs typeface="ＭＳ Ｐゴシック" panose="020B0600070205080204" pitchFamily="34" charset="-128"/>
              </a:rPr>
              <a:t>encapsulates datagram</a:t>
            </a:r>
          </a:p>
          <a:p>
            <a:pPr eaLnBrk="1" hangingPunct="1">
              <a:buFont typeface="Wingdings" pitchFamily="2" charset="2"/>
              <a:buNone/>
            </a:pPr>
            <a:endParaRPr lang="en-US" altLang="en-US" sz="2600">
              <a:ea typeface="ＭＳ Ｐゴシック" panose="020B0600070205080204" pitchFamily="34" charset="-128"/>
              <a:cs typeface="ＭＳ Ｐゴシック" panose="020B0600070205080204" pitchFamily="34" charset="-128"/>
            </a:endParaRPr>
          </a:p>
          <a:p>
            <a:pPr eaLnBrk="1" hangingPunct="1"/>
            <a:endParaRPr lang="en-US" altLang="en-US" sz="2600">
              <a:ea typeface="ＭＳ Ｐゴシック" panose="020B0600070205080204" pitchFamily="34" charset="-128"/>
              <a:cs typeface="ＭＳ Ｐゴシック" panose="020B0600070205080204" pitchFamily="34" charset="-128"/>
            </a:endParaRPr>
          </a:p>
        </p:txBody>
      </p:sp>
      <p:sp>
        <p:nvSpPr>
          <p:cNvPr id="22533" name="Text Box 4">
            <a:extLst>
              <a:ext uri="{FF2B5EF4-FFF2-40B4-BE49-F238E27FC236}">
                <a16:creationId xmlns:a16="http://schemas.microsoft.com/office/drawing/2014/main" id="{5C1DBB99-981B-0945-B73D-807AE763DE21}"/>
              </a:ext>
            </a:extLst>
          </p:cNvPr>
          <p:cNvSpPr txBox="1">
            <a:spLocks noChangeArrowheads="1"/>
          </p:cNvSpPr>
          <p:nvPr/>
        </p:nvSpPr>
        <p:spPr bwMode="auto">
          <a:xfrm>
            <a:off x="236538" y="4835525"/>
            <a:ext cx="4760912" cy="1206500"/>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r>
              <a:rPr lang="en-US" altLang="en-US" b="1">
                <a:solidFill>
                  <a:schemeClr val="tx2"/>
                </a:solidFill>
                <a:latin typeface="Times New Roman" panose="02020603050405020304" pitchFamily="18" charset="0"/>
              </a:rPr>
              <a:t>data-link layer</a:t>
            </a:r>
            <a:r>
              <a:rPr lang="en-US" altLang="en-US">
                <a:latin typeface="Times New Roman" panose="02020603050405020304" pitchFamily="18" charset="0"/>
              </a:rPr>
              <a:t> has responsibility of </a:t>
            </a:r>
          </a:p>
          <a:p>
            <a:r>
              <a:rPr lang="en-US" altLang="en-US">
                <a:latin typeface="Times New Roman" panose="02020603050405020304" pitchFamily="18" charset="0"/>
              </a:rPr>
              <a:t>transferring datagram from one node </a:t>
            </a:r>
          </a:p>
          <a:p>
            <a:r>
              <a:rPr lang="en-US" altLang="en-US">
                <a:latin typeface="Times New Roman" panose="02020603050405020304" pitchFamily="18" charset="0"/>
              </a:rPr>
              <a:t>to adjacent node over a link</a:t>
            </a:r>
            <a:endParaRPr lang="en-US" altLang="en-US" sz="1800">
              <a:latin typeface="Times New Roman" panose="02020603050405020304" pitchFamily="18" charset="0"/>
            </a:endParaRPr>
          </a:p>
        </p:txBody>
      </p:sp>
      <p:sp>
        <p:nvSpPr>
          <p:cNvPr id="22534" name="Freeform 5">
            <a:extLst>
              <a:ext uri="{FF2B5EF4-FFF2-40B4-BE49-F238E27FC236}">
                <a16:creationId xmlns:a16="http://schemas.microsoft.com/office/drawing/2014/main" id="{0A1E7B97-798A-FF48-B6AF-C81C56513D56}"/>
              </a:ext>
            </a:extLst>
          </p:cNvPr>
          <p:cNvSpPr>
            <a:spLocks/>
          </p:cNvSpPr>
          <p:nvPr/>
        </p:nvSpPr>
        <p:spPr bwMode="auto">
          <a:xfrm>
            <a:off x="6710363" y="3457575"/>
            <a:ext cx="1314450" cy="674688"/>
          </a:xfrm>
          <a:custGeom>
            <a:avLst/>
            <a:gdLst>
              <a:gd name="T0" fmla="*/ 2147483647 w 828"/>
              <a:gd name="T1" fmla="*/ 2147483647 h 425"/>
              <a:gd name="T2" fmla="*/ 2147483647 w 828"/>
              <a:gd name="T3" fmla="*/ 2147483647 h 425"/>
              <a:gd name="T4" fmla="*/ 2147483647 w 828"/>
              <a:gd name="T5" fmla="*/ 2147483647 h 425"/>
              <a:gd name="T6" fmla="*/ 2147483647 w 828"/>
              <a:gd name="T7" fmla="*/ 2147483647 h 425"/>
              <a:gd name="T8" fmla="*/ 2147483647 w 828"/>
              <a:gd name="T9" fmla="*/ 2147483647 h 425"/>
              <a:gd name="T10" fmla="*/ 2147483647 w 828"/>
              <a:gd name="T11" fmla="*/ 2147483647 h 425"/>
              <a:gd name="T12" fmla="*/ 2147483647 w 828"/>
              <a:gd name="T13" fmla="*/ 2147483647 h 425"/>
              <a:gd name="T14" fmla="*/ 2147483647 w 828"/>
              <a:gd name="T15" fmla="*/ 2147483647 h 425"/>
              <a:gd name="T16" fmla="*/ 2147483647 w 828"/>
              <a:gd name="T17" fmla="*/ 2147483647 h 425"/>
              <a:gd name="T18" fmla="*/ 2147483647 w 828"/>
              <a:gd name="T19" fmla="*/ 2147483647 h 425"/>
              <a:gd name="T20" fmla="*/ 2147483647 w 828"/>
              <a:gd name="T21" fmla="*/ 2147483647 h 425"/>
              <a:gd name="T22" fmla="*/ 2147483647 w 828"/>
              <a:gd name="T23" fmla="*/ 2147483647 h 42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28"/>
              <a:gd name="T37" fmla="*/ 0 h 425"/>
              <a:gd name="T38" fmla="*/ 828 w 828"/>
              <a:gd name="T39" fmla="*/ 425 h 42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28" h="425">
                <a:moveTo>
                  <a:pt x="382" y="30"/>
                </a:moveTo>
                <a:cubicBezTo>
                  <a:pt x="350" y="29"/>
                  <a:pt x="413" y="30"/>
                  <a:pt x="370" y="30"/>
                </a:cubicBezTo>
                <a:cubicBezTo>
                  <a:pt x="327" y="30"/>
                  <a:pt x="187" y="16"/>
                  <a:pt x="126" y="32"/>
                </a:cubicBezTo>
                <a:cubicBezTo>
                  <a:pt x="65" y="48"/>
                  <a:pt x="12" y="86"/>
                  <a:pt x="6" y="126"/>
                </a:cubicBezTo>
                <a:cubicBezTo>
                  <a:pt x="0" y="166"/>
                  <a:pt x="44" y="231"/>
                  <a:pt x="92" y="274"/>
                </a:cubicBezTo>
                <a:cubicBezTo>
                  <a:pt x="140" y="317"/>
                  <a:pt x="217" y="360"/>
                  <a:pt x="292" y="384"/>
                </a:cubicBezTo>
                <a:cubicBezTo>
                  <a:pt x="367" y="408"/>
                  <a:pt x="472" y="425"/>
                  <a:pt x="540" y="416"/>
                </a:cubicBezTo>
                <a:cubicBezTo>
                  <a:pt x="608" y="407"/>
                  <a:pt x="659" y="371"/>
                  <a:pt x="698" y="330"/>
                </a:cubicBezTo>
                <a:cubicBezTo>
                  <a:pt x="737" y="289"/>
                  <a:pt x="760" y="221"/>
                  <a:pt x="776" y="170"/>
                </a:cubicBezTo>
                <a:cubicBezTo>
                  <a:pt x="792" y="119"/>
                  <a:pt x="828" y="44"/>
                  <a:pt x="792" y="22"/>
                </a:cubicBezTo>
                <a:cubicBezTo>
                  <a:pt x="756" y="0"/>
                  <a:pt x="630" y="37"/>
                  <a:pt x="560" y="38"/>
                </a:cubicBezTo>
                <a:cubicBezTo>
                  <a:pt x="490" y="39"/>
                  <a:pt x="414" y="31"/>
                  <a:pt x="382" y="30"/>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5" name="Freeform 6">
            <a:extLst>
              <a:ext uri="{FF2B5EF4-FFF2-40B4-BE49-F238E27FC236}">
                <a16:creationId xmlns:a16="http://schemas.microsoft.com/office/drawing/2014/main" id="{2576A5E5-3A6C-B54D-BDFB-4961FEF9D157}"/>
              </a:ext>
            </a:extLst>
          </p:cNvPr>
          <p:cNvSpPr>
            <a:spLocks/>
          </p:cNvSpPr>
          <p:nvPr/>
        </p:nvSpPr>
        <p:spPr bwMode="auto">
          <a:xfrm>
            <a:off x="6729413" y="1931988"/>
            <a:ext cx="1730375" cy="1044575"/>
          </a:xfrm>
          <a:custGeom>
            <a:avLst/>
            <a:gdLst>
              <a:gd name="T0" fmla="*/ 2147483647 w 765"/>
              <a:gd name="T1" fmla="*/ 2147483647 h 459"/>
              <a:gd name="T2" fmla="*/ 2147483647 w 765"/>
              <a:gd name="T3" fmla="*/ 2147483647 h 459"/>
              <a:gd name="T4" fmla="*/ 2147483647 w 765"/>
              <a:gd name="T5" fmla="*/ 2147483647 h 459"/>
              <a:gd name="T6" fmla="*/ 2147483647 w 765"/>
              <a:gd name="T7" fmla="*/ 2147483647 h 459"/>
              <a:gd name="T8" fmla="*/ 2147483647 w 765"/>
              <a:gd name="T9" fmla="*/ 2147483647 h 459"/>
              <a:gd name="T10" fmla="*/ 2147483647 w 765"/>
              <a:gd name="T11" fmla="*/ 2147483647 h 459"/>
              <a:gd name="T12" fmla="*/ 2147483647 w 765"/>
              <a:gd name="T13" fmla="*/ 2147483647 h 459"/>
              <a:gd name="T14" fmla="*/ 2147483647 w 765"/>
              <a:gd name="T15" fmla="*/ 2147483647 h 459"/>
              <a:gd name="T16" fmla="*/ 2147483647 w 765"/>
              <a:gd name="T17" fmla="*/ 2147483647 h 459"/>
              <a:gd name="T18" fmla="*/ 2147483647 w 765"/>
              <a:gd name="T19" fmla="*/ 2147483647 h 459"/>
              <a:gd name="T20" fmla="*/ 2147483647 w 765"/>
              <a:gd name="T21" fmla="*/ 2147483647 h 459"/>
              <a:gd name="T22" fmla="*/ 2147483647 w 765"/>
              <a:gd name="T23" fmla="*/ 2147483647 h 45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5"/>
              <a:gd name="T37" fmla="*/ 0 h 459"/>
              <a:gd name="T38" fmla="*/ 765 w 765"/>
              <a:gd name="T39" fmla="*/ 459 h 45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5" h="459">
                <a:moveTo>
                  <a:pt x="424" y="10"/>
                </a:moveTo>
                <a:cubicBezTo>
                  <a:pt x="362" y="16"/>
                  <a:pt x="343" y="55"/>
                  <a:pt x="288" y="70"/>
                </a:cubicBezTo>
                <a:cubicBezTo>
                  <a:pt x="233" y="85"/>
                  <a:pt x="142" y="56"/>
                  <a:pt x="96" y="100"/>
                </a:cubicBezTo>
                <a:cubicBezTo>
                  <a:pt x="50" y="144"/>
                  <a:pt x="0" y="279"/>
                  <a:pt x="14" y="336"/>
                </a:cubicBezTo>
                <a:cubicBezTo>
                  <a:pt x="28" y="393"/>
                  <a:pt x="125" y="429"/>
                  <a:pt x="180" y="444"/>
                </a:cubicBezTo>
                <a:cubicBezTo>
                  <a:pt x="235" y="459"/>
                  <a:pt x="279" y="426"/>
                  <a:pt x="346" y="426"/>
                </a:cubicBezTo>
                <a:cubicBezTo>
                  <a:pt x="413" y="426"/>
                  <a:pt x="525" y="443"/>
                  <a:pt x="584" y="444"/>
                </a:cubicBezTo>
                <a:cubicBezTo>
                  <a:pt x="643" y="445"/>
                  <a:pt x="670" y="446"/>
                  <a:pt x="698" y="434"/>
                </a:cubicBezTo>
                <a:cubicBezTo>
                  <a:pt x="726" y="422"/>
                  <a:pt x="743" y="418"/>
                  <a:pt x="752" y="372"/>
                </a:cubicBezTo>
                <a:cubicBezTo>
                  <a:pt x="761" y="326"/>
                  <a:pt x="765" y="214"/>
                  <a:pt x="750" y="158"/>
                </a:cubicBezTo>
                <a:cubicBezTo>
                  <a:pt x="735" y="102"/>
                  <a:pt x="716" y="58"/>
                  <a:pt x="662" y="34"/>
                </a:cubicBezTo>
                <a:cubicBezTo>
                  <a:pt x="608" y="10"/>
                  <a:pt x="505" y="0"/>
                  <a:pt x="424" y="10"/>
                </a:cubicBezTo>
                <a:close/>
              </a:path>
            </a:pathLst>
          </a:custGeom>
          <a:gradFill rotWithShape="1">
            <a:gsLst>
              <a:gs pos="0">
                <a:srgbClr val="DDDDDD"/>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536" name="Freeform 7">
            <a:extLst>
              <a:ext uri="{FF2B5EF4-FFF2-40B4-BE49-F238E27FC236}">
                <a16:creationId xmlns:a16="http://schemas.microsoft.com/office/drawing/2014/main" id="{C1654A7C-9006-874B-94AF-1BB8E85B92BC}"/>
              </a:ext>
            </a:extLst>
          </p:cNvPr>
          <p:cNvSpPr>
            <a:spLocks/>
          </p:cNvSpPr>
          <p:nvPr/>
        </p:nvSpPr>
        <p:spPr bwMode="auto">
          <a:xfrm>
            <a:off x="4989513" y="1639888"/>
            <a:ext cx="1644650" cy="1071562"/>
          </a:xfrm>
          <a:custGeom>
            <a:avLst/>
            <a:gdLst>
              <a:gd name="T0" fmla="*/ 2147483647 w 1036"/>
              <a:gd name="T1" fmla="*/ 2147483647 h 675"/>
              <a:gd name="T2" fmla="*/ 2147483647 w 1036"/>
              <a:gd name="T3" fmla="*/ 2147483647 h 675"/>
              <a:gd name="T4" fmla="*/ 2147483647 w 1036"/>
              <a:gd name="T5" fmla="*/ 2147483647 h 675"/>
              <a:gd name="T6" fmla="*/ 2147483647 w 1036"/>
              <a:gd name="T7" fmla="*/ 2147483647 h 675"/>
              <a:gd name="T8" fmla="*/ 2147483647 w 1036"/>
              <a:gd name="T9" fmla="*/ 2147483647 h 675"/>
              <a:gd name="T10" fmla="*/ 2147483647 w 1036"/>
              <a:gd name="T11" fmla="*/ 2147483647 h 675"/>
              <a:gd name="T12" fmla="*/ 2147483647 w 1036"/>
              <a:gd name="T13" fmla="*/ 2147483647 h 675"/>
              <a:gd name="T14" fmla="*/ 2147483647 w 1036"/>
              <a:gd name="T15" fmla="*/ 2147483647 h 675"/>
              <a:gd name="T16" fmla="*/ 2147483647 w 1036"/>
              <a:gd name="T17" fmla="*/ 2147483647 h 675"/>
              <a:gd name="T18" fmla="*/ 2147483647 w 1036"/>
              <a:gd name="T19" fmla="*/ 2147483647 h 675"/>
              <a:gd name="T20" fmla="*/ 2147483647 w 1036"/>
              <a:gd name="T21" fmla="*/ 2147483647 h 675"/>
              <a:gd name="T22" fmla="*/ 2147483647 w 1036"/>
              <a:gd name="T23" fmla="*/ 2147483647 h 675"/>
              <a:gd name="T24" fmla="*/ 2147483647 w 1036"/>
              <a:gd name="T25" fmla="*/ 2147483647 h 675"/>
              <a:gd name="T26" fmla="*/ 2147483647 w 1036"/>
              <a:gd name="T27" fmla="*/ 2147483647 h 675"/>
              <a:gd name="T28" fmla="*/ 2147483647 w 1036"/>
              <a:gd name="T29" fmla="*/ 2147483647 h 675"/>
              <a:gd name="T30" fmla="*/ 2147483647 w 1036"/>
              <a:gd name="T31" fmla="*/ 2147483647 h 675"/>
              <a:gd name="T32" fmla="*/ 2147483647 w 1036"/>
              <a:gd name="T33" fmla="*/ 2147483647 h 675"/>
              <a:gd name="T34" fmla="*/ 2147483647 w 1036"/>
              <a:gd name="T35" fmla="*/ 2147483647 h 67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036"/>
              <a:gd name="T55" fmla="*/ 0 h 675"/>
              <a:gd name="T56" fmla="*/ 1036 w 1036"/>
              <a:gd name="T57" fmla="*/ 675 h 67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036" h="675">
                <a:moveTo>
                  <a:pt x="648" y="11"/>
                </a:moveTo>
                <a:cubicBezTo>
                  <a:pt x="584" y="19"/>
                  <a:pt x="464" y="33"/>
                  <a:pt x="390" y="53"/>
                </a:cubicBezTo>
                <a:cubicBezTo>
                  <a:pt x="316" y="73"/>
                  <a:pt x="246" y="100"/>
                  <a:pt x="206" y="129"/>
                </a:cubicBezTo>
                <a:cubicBezTo>
                  <a:pt x="166" y="158"/>
                  <a:pt x="183" y="201"/>
                  <a:pt x="152" y="229"/>
                </a:cubicBezTo>
                <a:cubicBezTo>
                  <a:pt x="121" y="257"/>
                  <a:pt x="44" y="259"/>
                  <a:pt x="22" y="297"/>
                </a:cubicBezTo>
                <a:cubicBezTo>
                  <a:pt x="0" y="335"/>
                  <a:pt x="0" y="427"/>
                  <a:pt x="18" y="459"/>
                </a:cubicBezTo>
                <a:cubicBezTo>
                  <a:pt x="36" y="491"/>
                  <a:pt x="59" y="484"/>
                  <a:pt x="132" y="489"/>
                </a:cubicBezTo>
                <a:cubicBezTo>
                  <a:pt x="205" y="494"/>
                  <a:pt x="380" y="478"/>
                  <a:pt x="458" y="489"/>
                </a:cubicBezTo>
                <a:cubicBezTo>
                  <a:pt x="536" y="500"/>
                  <a:pt x="549" y="527"/>
                  <a:pt x="598" y="555"/>
                </a:cubicBezTo>
                <a:cubicBezTo>
                  <a:pt x="647" y="583"/>
                  <a:pt x="707" y="639"/>
                  <a:pt x="752" y="657"/>
                </a:cubicBezTo>
                <a:cubicBezTo>
                  <a:pt x="797" y="675"/>
                  <a:pt x="837" y="670"/>
                  <a:pt x="870" y="661"/>
                </a:cubicBezTo>
                <a:cubicBezTo>
                  <a:pt x="903" y="652"/>
                  <a:pt x="932" y="639"/>
                  <a:pt x="952" y="603"/>
                </a:cubicBezTo>
                <a:cubicBezTo>
                  <a:pt x="972" y="567"/>
                  <a:pt x="981" y="497"/>
                  <a:pt x="992" y="445"/>
                </a:cubicBezTo>
                <a:cubicBezTo>
                  <a:pt x="1003" y="393"/>
                  <a:pt x="1013" y="347"/>
                  <a:pt x="1018" y="291"/>
                </a:cubicBezTo>
                <a:cubicBezTo>
                  <a:pt x="1023" y="235"/>
                  <a:pt x="1036" y="153"/>
                  <a:pt x="1022" y="107"/>
                </a:cubicBezTo>
                <a:cubicBezTo>
                  <a:pt x="1008" y="61"/>
                  <a:pt x="975" y="34"/>
                  <a:pt x="934" y="17"/>
                </a:cubicBezTo>
                <a:cubicBezTo>
                  <a:pt x="893" y="0"/>
                  <a:pt x="824" y="4"/>
                  <a:pt x="776" y="3"/>
                </a:cubicBezTo>
                <a:cubicBezTo>
                  <a:pt x="728" y="2"/>
                  <a:pt x="712" y="3"/>
                  <a:pt x="648" y="11"/>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537" name="Group 8">
            <a:extLst>
              <a:ext uri="{FF2B5EF4-FFF2-40B4-BE49-F238E27FC236}">
                <a16:creationId xmlns:a16="http://schemas.microsoft.com/office/drawing/2014/main" id="{8A0D9677-01A7-AC4F-A316-1CBEE6EA5829}"/>
              </a:ext>
            </a:extLst>
          </p:cNvPr>
          <p:cNvGrpSpPr>
            <a:grpSpLocks/>
          </p:cNvGrpSpPr>
          <p:nvPr/>
        </p:nvGrpSpPr>
        <p:grpSpPr bwMode="auto">
          <a:xfrm>
            <a:off x="5076825" y="2974975"/>
            <a:ext cx="1458913" cy="933450"/>
            <a:chOff x="2889" y="1631"/>
            <a:chExt cx="980" cy="743"/>
          </a:xfrm>
        </p:grpSpPr>
        <p:sp>
          <p:nvSpPr>
            <p:cNvPr id="23188" name="Rectangle 9">
              <a:extLst>
                <a:ext uri="{FF2B5EF4-FFF2-40B4-BE49-F238E27FC236}">
                  <a16:creationId xmlns:a16="http://schemas.microsoft.com/office/drawing/2014/main" id="{4EBFFF98-2AEA-D943-96C3-7E1867426874}"/>
                </a:ext>
              </a:extLst>
            </p:cNvPr>
            <p:cNvSpPr>
              <a:spLocks noChangeArrowheads="1"/>
            </p:cNvSpPr>
            <p:nvPr/>
          </p:nvSpPr>
          <p:spPr bwMode="auto">
            <a:xfrm>
              <a:off x="3046" y="1841"/>
              <a:ext cx="663" cy="533"/>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189" name="AutoShape 10">
              <a:extLst>
                <a:ext uri="{FF2B5EF4-FFF2-40B4-BE49-F238E27FC236}">
                  <a16:creationId xmlns:a16="http://schemas.microsoft.com/office/drawing/2014/main" id="{AC0F50C0-379C-C442-9FCA-413175F879AC}"/>
                </a:ext>
              </a:extLst>
            </p:cNvPr>
            <p:cNvSpPr>
              <a:spLocks noChangeArrowheads="1"/>
            </p:cNvSpPr>
            <p:nvPr/>
          </p:nvSpPr>
          <p:spPr bwMode="auto">
            <a:xfrm>
              <a:off x="2889" y="1631"/>
              <a:ext cx="980" cy="253"/>
            </a:xfrm>
            <a:prstGeom prst="triangle">
              <a:avLst>
                <a:gd name="adj" fmla="val 50000"/>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solidFill>
                  <a:srgbClr val="00CCFF"/>
                </a:solidFill>
                <a:latin typeface="Times New Roman" panose="02020603050405020304" pitchFamily="18" charset="0"/>
              </a:endParaRPr>
            </a:p>
          </p:txBody>
        </p:sp>
      </p:grpSp>
      <p:sp>
        <p:nvSpPr>
          <p:cNvPr id="22538" name="Line 11">
            <a:extLst>
              <a:ext uri="{FF2B5EF4-FFF2-40B4-BE49-F238E27FC236}">
                <a16:creationId xmlns:a16="http://schemas.microsoft.com/office/drawing/2014/main" id="{2F2DC8CD-70B2-DE4A-8829-32D435BE55C2}"/>
              </a:ext>
            </a:extLst>
          </p:cNvPr>
          <p:cNvSpPr>
            <a:spLocks noChangeShapeType="1"/>
          </p:cNvSpPr>
          <p:nvPr/>
        </p:nvSpPr>
        <p:spPr bwMode="auto">
          <a:xfrm flipH="1">
            <a:off x="5854700" y="2020888"/>
            <a:ext cx="92075" cy="31115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39" name="Line 12">
            <a:extLst>
              <a:ext uri="{FF2B5EF4-FFF2-40B4-BE49-F238E27FC236}">
                <a16:creationId xmlns:a16="http://schemas.microsoft.com/office/drawing/2014/main" id="{B2B9E167-B209-1147-A0A4-E9A34A090FE6}"/>
              </a:ext>
            </a:extLst>
          </p:cNvPr>
          <p:cNvSpPr>
            <a:spLocks noChangeShapeType="1"/>
          </p:cNvSpPr>
          <p:nvPr/>
        </p:nvSpPr>
        <p:spPr bwMode="auto">
          <a:xfrm>
            <a:off x="5946775" y="2020888"/>
            <a:ext cx="90488" cy="309562"/>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0" name="Line 13">
            <a:extLst>
              <a:ext uri="{FF2B5EF4-FFF2-40B4-BE49-F238E27FC236}">
                <a16:creationId xmlns:a16="http://schemas.microsoft.com/office/drawing/2014/main" id="{61997F51-D1C7-5A45-9483-17E3AB53F895}"/>
              </a:ext>
            </a:extLst>
          </p:cNvPr>
          <p:cNvSpPr>
            <a:spLocks noChangeShapeType="1"/>
          </p:cNvSpPr>
          <p:nvPr/>
        </p:nvSpPr>
        <p:spPr bwMode="auto">
          <a:xfrm>
            <a:off x="5854700" y="2330450"/>
            <a:ext cx="92075" cy="33338"/>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1" name="Line 14">
            <a:extLst>
              <a:ext uri="{FF2B5EF4-FFF2-40B4-BE49-F238E27FC236}">
                <a16:creationId xmlns:a16="http://schemas.microsoft.com/office/drawing/2014/main" id="{7CDE88A4-16B7-204D-A54F-63EA359CCD67}"/>
              </a:ext>
            </a:extLst>
          </p:cNvPr>
          <p:cNvSpPr>
            <a:spLocks noChangeShapeType="1"/>
          </p:cNvSpPr>
          <p:nvPr/>
        </p:nvSpPr>
        <p:spPr bwMode="auto">
          <a:xfrm flipH="1">
            <a:off x="5946775" y="2330450"/>
            <a:ext cx="90488" cy="33338"/>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2" name="Line 15">
            <a:extLst>
              <a:ext uri="{FF2B5EF4-FFF2-40B4-BE49-F238E27FC236}">
                <a16:creationId xmlns:a16="http://schemas.microsoft.com/office/drawing/2014/main" id="{2FBEEB85-9C46-F641-989C-2A31EB3B35A9}"/>
              </a:ext>
            </a:extLst>
          </p:cNvPr>
          <p:cNvSpPr>
            <a:spLocks noChangeShapeType="1"/>
          </p:cNvSpPr>
          <p:nvPr/>
        </p:nvSpPr>
        <p:spPr bwMode="auto">
          <a:xfrm>
            <a:off x="5946775" y="2027238"/>
            <a:ext cx="0" cy="33655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3" name="Line 16">
            <a:extLst>
              <a:ext uri="{FF2B5EF4-FFF2-40B4-BE49-F238E27FC236}">
                <a16:creationId xmlns:a16="http://schemas.microsoft.com/office/drawing/2014/main" id="{2B84FBE6-D359-6B4B-84ED-BE8124405ED0}"/>
              </a:ext>
            </a:extLst>
          </p:cNvPr>
          <p:cNvSpPr>
            <a:spLocks noChangeShapeType="1"/>
          </p:cNvSpPr>
          <p:nvPr/>
        </p:nvSpPr>
        <p:spPr bwMode="auto">
          <a:xfrm flipV="1">
            <a:off x="5854700" y="2298700"/>
            <a:ext cx="92075" cy="33338"/>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4" name="Line 17">
            <a:extLst>
              <a:ext uri="{FF2B5EF4-FFF2-40B4-BE49-F238E27FC236}">
                <a16:creationId xmlns:a16="http://schemas.microsoft.com/office/drawing/2014/main" id="{DAB7159C-36FE-A04F-B218-1089B2B0371F}"/>
              </a:ext>
            </a:extLst>
          </p:cNvPr>
          <p:cNvSpPr>
            <a:spLocks noChangeShapeType="1"/>
          </p:cNvSpPr>
          <p:nvPr/>
        </p:nvSpPr>
        <p:spPr bwMode="auto">
          <a:xfrm flipH="1" flipV="1">
            <a:off x="5946775" y="2298700"/>
            <a:ext cx="90488" cy="3175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5" name="Line 18">
            <a:extLst>
              <a:ext uri="{FF2B5EF4-FFF2-40B4-BE49-F238E27FC236}">
                <a16:creationId xmlns:a16="http://schemas.microsoft.com/office/drawing/2014/main" id="{9A36E53B-8348-4242-85AC-32F7666B67C3}"/>
              </a:ext>
            </a:extLst>
          </p:cNvPr>
          <p:cNvSpPr>
            <a:spLocks noChangeShapeType="1"/>
          </p:cNvSpPr>
          <p:nvPr/>
        </p:nvSpPr>
        <p:spPr bwMode="auto">
          <a:xfrm>
            <a:off x="5894388" y="2195513"/>
            <a:ext cx="52387" cy="26987"/>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6" name="Line 19">
            <a:extLst>
              <a:ext uri="{FF2B5EF4-FFF2-40B4-BE49-F238E27FC236}">
                <a16:creationId xmlns:a16="http://schemas.microsoft.com/office/drawing/2014/main" id="{4A205BF1-4019-9E49-8EAF-6E634BF91BEF}"/>
              </a:ext>
            </a:extLst>
          </p:cNvPr>
          <p:cNvSpPr>
            <a:spLocks noChangeShapeType="1"/>
          </p:cNvSpPr>
          <p:nvPr/>
        </p:nvSpPr>
        <p:spPr bwMode="auto">
          <a:xfrm flipV="1">
            <a:off x="5946775" y="2195513"/>
            <a:ext cx="55563" cy="26987"/>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7" name="Line 20">
            <a:extLst>
              <a:ext uri="{FF2B5EF4-FFF2-40B4-BE49-F238E27FC236}">
                <a16:creationId xmlns:a16="http://schemas.microsoft.com/office/drawing/2014/main" id="{445BAED3-C51D-9B4F-8CFC-C5162D1ADE0B}"/>
              </a:ext>
            </a:extLst>
          </p:cNvPr>
          <p:cNvSpPr>
            <a:spLocks noChangeShapeType="1"/>
          </p:cNvSpPr>
          <p:nvPr/>
        </p:nvSpPr>
        <p:spPr bwMode="auto">
          <a:xfrm>
            <a:off x="5876925" y="2241550"/>
            <a:ext cx="66675" cy="34925"/>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8" name="Line 21">
            <a:extLst>
              <a:ext uri="{FF2B5EF4-FFF2-40B4-BE49-F238E27FC236}">
                <a16:creationId xmlns:a16="http://schemas.microsoft.com/office/drawing/2014/main" id="{451D1C8E-29A4-0A47-8F6B-FD6E402DD189}"/>
              </a:ext>
            </a:extLst>
          </p:cNvPr>
          <p:cNvSpPr>
            <a:spLocks noChangeShapeType="1"/>
          </p:cNvSpPr>
          <p:nvPr/>
        </p:nvSpPr>
        <p:spPr bwMode="auto">
          <a:xfrm flipV="1">
            <a:off x="5946775" y="2247900"/>
            <a:ext cx="68263" cy="3175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49" name="Line 22">
            <a:extLst>
              <a:ext uri="{FF2B5EF4-FFF2-40B4-BE49-F238E27FC236}">
                <a16:creationId xmlns:a16="http://schemas.microsoft.com/office/drawing/2014/main" id="{A4EED5E6-022F-1142-8B85-C148961AA2F3}"/>
              </a:ext>
            </a:extLst>
          </p:cNvPr>
          <p:cNvSpPr>
            <a:spLocks noChangeShapeType="1"/>
          </p:cNvSpPr>
          <p:nvPr/>
        </p:nvSpPr>
        <p:spPr bwMode="auto">
          <a:xfrm flipV="1">
            <a:off x="5946775" y="2149475"/>
            <a:ext cx="34925" cy="127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50" name="Line 23">
            <a:extLst>
              <a:ext uri="{FF2B5EF4-FFF2-40B4-BE49-F238E27FC236}">
                <a16:creationId xmlns:a16="http://schemas.microsoft.com/office/drawing/2014/main" id="{4FB68820-8C0E-0C42-A8C5-1FFA4B2286F1}"/>
              </a:ext>
            </a:extLst>
          </p:cNvPr>
          <p:cNvSpPr>
            <a:spLocks noChangeShapeType="1"/>
          </p:cNvSpPr>
          <p:nvPr/>
        </p:nvSpPr>
        <p:spPr bwMode="auto">
          <a:xfrm flipV="1">
            <a:off x="5946775" y="2085975"/>
            <a:ext cx="22225" cy="7938"/>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51" name="Line 24">
            <a:extLst>
              <a:ext uri="{FF2B5EF4-FFF2-40B4-BE49-F238E27FC236}">
                <a16:creationId xmlns:a16="http://schemas.microsoft.com/office/drawing/2014/main" id="{628737E6-AA1A-9644-8AD5-0656B30BCFE3}"/>
              </a:ext>
            </a:extLst>
          </p:cNvPr>
          <p:cNvSpPr>
            <a:spLocks noChangeShapeType="1"/>
          </p:cNvSpPr>
          <p:nvPr/>
        </p:nvSpPr>
        <p:spPr bwMode="auto">
          <a:xfrm>
            <a:off x="5907088" y="2144713"/>
            <a:ext cx="42862" cy="17462"/>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52" name="Line 25">
            <a:extLst>
              <a:ext uri="{FF2B5EF4-FFF2-40B4-BE49-F238E27FC236}">
                <a16:creationId xmlns:a16="http://schemas.microsoft.com/office/drawing/2014/main" id="{7445E20D-1AB5-DA48-ADF1-A1B0E3ABD111}"/>
              </a:ext>
            </a:extLst>
          </p:cNvPr>
          <p:cNvSpPr>
            <a:spLocks noChangeShapeType="1"/>
          </p:cNvSpPr>
          <p:nvPr/>
        </p:nvSpPr>
        <p:spPr bwMode="auto">
          <a:xfrm>
            <a:off x="5926138" y="2082800"/>
            <a:ext cx="23812" cy="15875"/>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22553" name="Group 26">
            <a:extLst>
              <a:ext uri="{FF2B5EF4-FFF2-40B4-BE49-F238E27FC236}">
                <a16:creationId xmlns:a16="http://schemas.microsoft.com/office/drawing/2014/main" id="{F476FB01-9740-294F-8DF0-24A95111F900}"/>
              </a:ext>
            </a:extLst>
          </p:cNvPr>
          <p:cNvGrpSpPr>
            <a:grpSpLocks/>
          </p:cNvGrpSpPr>
          <p:nvPr/>
        </p:nvGrpSpPr>
        <p:grpSpPr bwMode="auto">
          <a:xfrm>
            <a:off x="5962650" y="1992313"/>
            <a:ext cx="152400" cy="58737"/>
            <a:chOff x="4227" y="1360"/>
            <a:chExt cx="863" cy="270"/>
          </a:xfrm>
        </p:grpSpPr>
        <p:sp>
          <p:nvSpPr>
            <p:cNvPr id="23184" name="Line 27">
              <a:extLst>
                <a:ext uri="{FF2B5EF4-FFF2-40B4-BE49-F238E27FC236}">
                  <a16:creationId xmlns:a16="http://schemas.microsoft.com/office/drawing/2014/main" id="{CE31AB76-23F7-6246-9CA6-E84236663A6E}"/>
                </a:ext>
              </a:extLst>
            </p:cNvPr>
            <p:cNvSpPr>
              <a:spLocks noChangeShapeType="1"/>
            </p:cNvSpPr>
            <p:nvPr/>
          </p:nvSpPr>
          <p:spPr bwMode="auto">
            <a:xfrm>
              <a:off x="4227" y="1604"/>
              <a:ext cx="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5" name="Line 28">
              <a:extLst>
                <a:ext uri="{FF2B5EF4-FFF2-40B4-BE49-F238E27FC236}">
                  <a16:creationId xmlns:a16="http://schemas.microsoft.com/office/drawing/2014/main" id="{4A7B66A5-C1C0-E341-9A4F-E0F7F0ABAE27}"/>
                </a:ext>
              </a:extLst>
            </p:cNvPr>
            <p:cNvSpPr>
              <a:spLocks noChangeShapeType="1"/>
            </p:cNvSpPr>
            <p:nvPr/>
          </p:nvSpPr>
          <p:spPr bwMode="auto">
            <a:xfrm rot="6361956" flipH="1" flipV="1">
              <a:off x="4464" y="1205"/>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6" name="Line 29">
              <a:extLst>
                <a:ext uri="{FF2B5EF4-FFF2-40B4-BE49-F238E27FC236}">
                  <a16:creationId xmlns:a16="http://schemas.microsoft.com/office/drawing/2014/main" id="{DA6E3EC4-7989-5D47-9F75-A2CAC5366CAD}"/>
                </a:ext>
              </a:extLst>
            </p:cNvPr>
            <p:cNvSpPr>
              <a:spLocks noChangeShapeType="1"/>
            </p:cNvSpPr>
            <p:nvPr/>
          </p:nvSpPr>
          <p:spPr bwMode="auto">
            <a:xfrm rot="6361956">
              <a:off x="4602" y="1393"/>
              <a:ext cx="189" cy="203"/>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7" name="Line 30">
              <a:extLst>
                <a:ext uri="{FF2B5EF4-FFF2-40B4-BE49-F238E27FC236}">
                  <a16:creationId xmlns:a16="http://schemas.microsoft.com/office/drawing/2014/main" id="{55004F93-0856-CB4E-81A1-59D0988BA110}"/>
                </a:ext>
              </a:extLst>
            </p:cNvPr>
            <p:cNvSpPr>
              <a:spLocks noChangeShapeType="1"/>
            </p:cNvSpPr>
            <p:nvPr/>
          </p:nvSpPr>
          <p:spPr bwMode="auto">
            <a:xfrm rot="6361956" flipH="1" flipV="1">
              <a:off x="4745" y="1286"/>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22554" name="Group 31">
            <a:extLst>
              <a:ext uri="{FF2B5EF4-FFF2-40B4-BE49-F238E27FC236}">
                <a16:creationId xmlns:a16="http://schemas.microsoft.com/office/drawing/2014/main" id="{A688E543-6016-554A-B4C7-B594A7D5819A}"/>
              </a:ext>
            </a:extLst>
          </p:cNvPr>
          <p:cNvGrpSpPr>
            <a:grpSpLocks/>
          </p:cNvGrpSpPr>
          <p:nvPr/>
        </p:nvGrpSpPr>
        <p:grpSpPr bwMode="auto">
          <a:xfrm rot="5700496">
            <a:off x="5870575" y="1889125"/>
            <a:ext cx="168275" cy="53975"/>
            <a:chOff x="4227" y="1360"/>
            <a:chExt cx="863" cy="270"/>
          </a:xfrm>
        </p:grpSpPr>
        <p:sp>
          <p:nvSpPr>
            <p:cNvPr id="23180" name="Line 32">
              <a:extLst>
                <a:ext uri="{FF2B5EF4-FFF2-40B4-BE49-F238E27FC236}">
                  <a16:creationId xmlns:a16="http://schemas.microsoft.com/office/drawing/2014/main" id="{F3B21E9E-8397-BB45-A006-14203DD567B7}"/>
                </a:ext>
              </a:extLst>
            </p:cNvPr>
            <p:cNvSpPr>
              <a:spLocks noChangeShapeType="1"/>
            </p:cNvSpPr>
            <p:nvPr/>
          </p:nvSpPr>
          <p:spPr bwMode="auto">
            <a:xfrm>
              <a:off x="4227" y="1604"/>
              <a:ext cx="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1" name="Line 33">
              <a:extLst>
                <a:ext uri="{FF2B5EF4-FFF2-40B4-BE49-F238E27FC236}">
                  <a16:creationId xmlns:a16="http://schemas.microsoft.com/office/drawing/2014/main" id="{4E93810B-42F6-5D4A-8119-C0CE1FB8C473}"/>
                </a:ext>
              </a:extLst>
            </p:cNvPr>
            <p:cNvSpPr>
              <a:spLocks noChangeShapeType="1"/>
            </p:cNvSpPr>
            <p:nvPr/>
          </p:nvSpPr>
          <p:spPr bwMode="auto">
            <a:xfrm rot="6361956" flipH="1" flipV="1">
              <a:off x="4464" y="1205"/>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2" name="Line 34">
              <a:extLst>
                <a:ext uri="{FF2B5EF4-FFF2-40B4-BE49-F238E27FC236}">
                  <a16:creationId xmlns:a16="http://schemas.microsoft.com/office/drawing/2014/main" id="{6BA1A232-C06E-BA42-8895-B6DC995C7BB6}"/>
                </a:ext>
              </a:extLst>
            </p:cNvPr>
            <p:cNvSpPr>
              <a:spLocks noChangeShapeType="1"/>
            </p:cNvSpPr>
            <p:nvPr/>
          </p:nvSpPr>
          <p:spPr bwMode="auto">
            <a:xfrm rot="6361956">
              <a:off x="4602" y="1393"/>
              <a:ext cx="189" cy="203"/>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83" name="Line 35">
              <a:extLst>
                <a:ext uri="{FF2B5EF4-FFF2-40B4-BE49-F238E27FC236}">
                  <a16:creationId xmlns:a16="http://schemas.microsoft.com/office/drawing/2014/main" id="{394764E5-5D30-E842-8040-F7CF1DA23683}"/>
                </a:ext>
              </a:extLst>
            </p:cNvPr>
            <p:cNvSpPr>
              <a:spLocks noChangeShapeType="1"/>
            </p:cNvSpPr>
            <p:nvPr/>
          </p:nvSpPr>
          <p:spPr bwMode="auto">
            <a:xfrm rot="6361956" flipH="1" flipV="1">
              <a:off x="4745" y="1286"/>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22555" name="Group 36">
            <a:extLst>
              <a:ext uri="{FF2B5EF4-FFF2-40B4-BE49-F238E27FC236}">
                <a16:creationId xmlns:a16="http://schemas.microsoft.com/office/drawing/2014/main" id="{CC512AF9-9B86-3049-AF9C-20FF57A3652A}"/>
              </a:ext>
            </a:extLst>
          </p:cNvPr>
          <p:cNvGrpSpPr>
            <a:grpSpLocks/>
          </p:cNvGrpSpPr>
          <p:nvPr/>
        </p:nvGrpSpPr>
        <p:grpSpPr bwMode="auto">
          <a:xfrm rot="10800000">
            <a:off x="5778500" y="1985963"/>
            <a:ext cx="152400" cy="58737"/>
            <a:chOff x="4227" y="1360"/>
            <a:chExt cx="863" cy="270"/>
          </a:xfrm>
        </p:grpSpPr>
        <p:sp>
          <p:nvSpPr>
            <p:cNvPr id="23176" name="Line 37">
              <a:extLst>
                <a:ext uri="{FF2B5EF4-FFF2-40B4-BE49-F238E27FC236}">
                  <a16:creationId xmlns:a16="http://schemas.microsoft.com/office/drawing/2014/main" id="{9177F9ED-E4DF-1E4B-925A-D40EB7CB8ECB}"/>
                </a:ext>
              </a:extLst>
            </p:cNvPr>
            <p:cNvSpPr>
              <a:spLocks noChangeShapeType="1"/>
            </p:cNvSpPr>
            <p:nvPr/>
          </p:nvSpPr>
          <p:spPr bwMode="auto">
            <a:xfrm>
              <a:off x="4227" y="1604"/>
              <a:ext cx="0" cy="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77" name="Line 38">
              <a:extLst>
                <a:ext uri="{FF2B5EF4-FFF2-40B4-BE49-F238E27FC236}">
                  <a16:creationId xmlns:a16="http://schemas.microsoft.com/office/drawing/2014/main" id="{949FE7D1-80EF-384E-8A31-326A46143621}"/>
                </a:ext>
              </a:extLst>
            </p:cNvPr>
            <p:cNvSpPr>
              <a:spLocks noChangeShapeType="1"/>
            </p:cNvSpPr>
            <p:nvPr/>
          </p:nvSpPr>
          <p:spPr bwMode="auto">
            <a:xfrm rot="6361956" flipH="1" flipV="1">
              <a:off x="4464" y="1205"/>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78" name="Line 39">
              <a:extLst>
                <a:ext uri="{FF2B5EF4-FFF2-40B4-BE49-F238E27FC236}">
                  <a16:creationId xmlns:a16="http://schemas.microsoft.com/office/drawing/2014/main" id="{26118487-D069-BB4E-9595-64CFF0CF2A22}"/>
                </a:ext>
              </a:extLst>
            </p:cNvPr>
            <p:cNvSpPr>
              <a:spLocks noChangeShapeType="1"/>
            </p:cNvSpPr>
            <p:nvPr/>
          </p:nvSpPr>
          <p:spPr bwMode="auto">
            <a:xfrm rot="6361956">
              <a:off x="4602" y="1393"/>
              <a:ext cx="189" cy="203"/>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179" name="Line 40">
              <a:extLst>
                <a:ext uri="{FF2B5EF4-FFF2-40B4-BE49-F238E27FC236}">
                  <a16:creationId xmlns:a16="http://schemas.microsoft.com/office/drawing/2014/main" id="{EE5ED1D1-517B-C74A-8796-B41C30F66C37}"/>
                </a:ext>
              </a:extLst>
            </p:cNvPr>
            <p:cNvSpPr>
              <a:spLocks noChangeShapeType="1"/>
            </p:cNvSpPr>
            <p:nvPr/>
          </p:nvSpPr>
          <p:spPr bwMode="auto">
            <a:xfrm rot="6361956" flipH="1" flipV="1">
              <a:off x="4745" y="1286"/>
              <a:ext cx="189" cy="500"/>
            </a:xfrm>
            <a:prstGeom prst="line">
              <a:avLst/>
            </a:prstGeom>
            <a:noFill/>
            <a:ln w="3175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22556" name="Oval 41">
            <a:extLst>
              <a:ext uri="{FF2B5EF4-FFF2-40B4-BE49-F238E27FC236}">
                <a16:creationId xmlns:a16="http://schemas.microsoft.com/office/drawing/2014/main" id="{0649BD64-2DEB-934E-ADC2-2FFF051D0D4B}"/>
              </a:ext>
            </a:extLst>
          </p:cNvPr>
          <p:cNvSpPr>
            <a:spLocks noChangeArrowheads="1"/>
          </p:cNvSpPr>
          <p:nvPr/>
        </p:nvSpPr>
        <p:spPr bwMode="auto">
          <a:xfrm>
            <a:off x="6835775" y="3652838"/>
            <a:ext cx="358775" cy="9525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57" name="Line 42">
            <a:extLst>
              <a:ext uri="{FF2B5EF4-FFF2-40B4-BE49-F238E27FC236}">
                <a16:creationId xmlns:a16="http://schemas.microsoft.com/office/drawing/2014/main" id="{0643A7E5-4AAD-0240-8C3E-C8E8AE5B886E}"/>
              </a:ext>
            </a:extLst>
          </p:cNvPr>
          <p:cNvSpPr>
            <a:spLocks noChangeShapeType="1"/>
          </p:cNvSpPr>
          <p:nvPr/>
        </p:nvSpPr>
        <p:spPr bwMode="auto">
          <a:xfrm>
            <a:off x="6835775" y="3644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8" name="Line 43">
            <a:extLst>
              <a:ext uri="{FF2B5EF4-FFF2-40B4-BE49-F238E27FC236}">
                <a16:creationId xmlns:a16="http://schemas.microsoft.com/office/drawing/2014/main" id="{D40FA680-DA93-0A42-A10F-06236FF5FFA3}"/>
              </a:ext>
            </a:extLst>
          </p:cNvPr>
          <p:cNvSpPr>
            <a:spLocks noChangeShapeType="1"/>
          </p:cNvSpPr>
          <p:nvPr/>
        </p:nvSpPr>
        <p:spPr bwMode="auto">
          <a:xfrm>
            <a:off x="7194550" y="3644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59" name="Rectangle 44">
            <a:extLst>
              <a:ext uri="{FF2B5EF4-FFF2-40B4-BE49-F238E27FC236}">
                <a16:creationId xmlns:a16="http://schemas.microsoft.com/office/drawing/2014/main" id="{5865663C-3DD5-964C-8482-B4D9E6B6D4ED}"/>
              </a:ext>
            </a:extLst>
          </p:cNvPr>
          <p:cNvSpPr>
            <a:spLocks noChangeArrowheads="1"/>
          </p:cNvSpPr>
          <p:nvPr/>
        </p:nvSpPr>
        <p:spPr bwMode="auto">
          <a:xfrm>
            <a:off x="6835775" y="3644900"/>
            <a:ext cx="355600" cy="5873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560" name="Oval 45">
            <a:extLst>
              <a:ext uri="{FF2B5EF4-FFF2-40B4-BE49-F238E27FC236}">
                <a16:creationId xmlns:a16="http://schemas.microsoft.com/office/drawing/2014/main" id="{70E24B62-1F09-AD44-9462-FE7A2E6B9954}"/>
              </a:ext>
            </a:extLst>
          </p:cNvPr>
          <p:cNvSpPr>
            <a:spLocks noChangeArrowheads="1"/>
          </p:cNvSpPr>
          <p:nvPr/>
        </p:nvSpPr>
        <p:spPr bwMode="auto">
          <a:xfrm>
            <a:off x="6832600" y="3576638"/>
            <a:ext cx="358775" cy="1111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61" name="Group 46">
            <a:extLst>
              <a:ext uri="{FF2B5EF4-FFF2-40B4-BE49-F238E27FC236}">
                <a16:creationId xmlns:a16="http://schemas.microsoft.com/office/drawing/2014/main" id="{16F96CA3-F5E1-2849-8867-C2FB1E1B4DC5}"/>
              </a:ext>
            </a:extLst>
          </p:cNvPr>
          <p:cNvGrpSpPr>
            <a:grpSpLocks/>
          </p:cNvGrpSpPr>
          <p:nvPr/>
        </p:nvGrpSpPr>
        <p:grpSpPr bwMode="auto">
          <a:xfrm>
            <a:off x="6918325" y="3600450"/>
            <a:ext cx="179388" cy="65088"/>
            <a:chOff x="2848" y="848"/>
            <a:chExt cx="140" cy="98"/>
          </a:xfrm>
        </p:grpSpPr>
        <p:sp>
          <p:nvSpPr>
            <p:cNvPr id="23173" name="Line 47">
              <a:extLst>
                <a:ext uri="{FF2B5EF4-FFF2-40B4-BE49-F238E27FC236}">
                  <a16:creationId xmlns:a16="http://schemas.microsoft.com/office/drawing/2014/main" id="{827F373F-950D-3E47-B34D-2E3A6F71152C}"/>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74" name="Line 48">
              <a:extLst>
                <a:ext uri="{FF2B5EF4-FFF2-40B4-BE49-F238E27FC236}">
                  <a16:creationId xmlns:a16="http://schemas.microsoft.com/office/drawing/2014/main" id="{9506FD24-E5A7-E041-8A3E-BB8955CA1B3C}"/>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75" name="Line 49">
              <a:extLst>
                <a:ext uri="{FF2B5EF4-FFF2-40B4-BE49-F238E27FC236}">
                  <a16:creationId xmlns:a16="http://schemas.microsoft.com/office/drawing/2014/main" id="{7B3B8A19-6F64-EF4A-B0E0-C1EA657E9FA9}"/>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62" name="Group 50">
            <a:extLst>
              <a:ext uri="{FF2B5EF4-FFF2-40B4-BE49-F238E27FC236}">
                <a16:creationId xmlns:a16="http://schemas.microsoft.com/office/drawing/2014/main" id="{C14045EB-2C7F-7E46-A52C-2485E6774042}"/>
              </a:ext>
            </a:extLst>
          </p:cNvPr>
          <p:cNvGrpSpPr>
            <a:grpSpLocks/>
          </p:cNvGrpSpPr>
          <p:nvPr/>
        </p:nvGrpSpPr>
        <p:grpSpPr bwMode="auto">
          <a:xfrm flipV="1">
            <a:off x="6918325" y="3600450"/>
            <a:ext cx="179388" cy="65088"/>
            <a:chOff x="2848" y="848"/>
            <a:chExt cx="140" cy="98"/>
          </a:xfrm>
        </p:grpSpPr>
        <p:sp>
          <p:nvSpPr>
            <p:cNvPr id="23170" name="Line 51">
              <a:extLst>
                <a:ext uri="{FF2B5EF4-FFF2-40B4-BE49-F238E27FC236}">
                  <a16:creationId xmlns:a16="http://schemas.microsoft.com/office/drawing/2014/main" id="{DF8D997C-AD35-E644-93F6-B14E60FB738A}"/>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71" name="Line 52">
              <a:extLst>
                <a:ext uri="{FF2B5EF4-FFF2-40B4-BE49-F238E27FC236}">
                  <a16:creationId xmlns:a16="http://schemas.microsoft.com/office/drawing/2014/main" id="{94EC937D-B414-4D47-9DCB-E9B3B5C0C521}"/>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72" name="Line 53">
              <a:extLst>
                <a:ext uri="{FF2B5EF4-FFF2-40B4-BE49-F238E27FC236}">
                  <a16:creationId xmlns:a16="http://schemas.microsoft.com/office/drawing/2014/main" id="{B4CCD3B6-33BF-334F-8EF4-BCE83F8A6FB0}"/>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63" name="Oval 54">
            <a:extLst>
              <a:ext uri="{FF2B5EF4-FFF2-40B4-BE49-F238E27FC236}">
                <a16:creationId xmlns:a16="http://schemas.microsoft.com/office/drawing/2014/main" id="{D31DA64D-1A61-2740-AA09-E19C99113B0A}"/>
              </a:ext>
            </a:extLst>
          </p:cNvPr>
          <p:cNvSpPr>
            <a:spLocks noChangeArrowheads="1"/>
          </p:cNvSpPr>
          <p:nvPr/>
        </p:nvSpPr>
        <p:spPr bwMode="auto">
          <a:xfrm>
            <a:off x="7191375" y="3932238"/>
            <a:ext cx="358775" cy="9525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64" name="Line 55">
            <a:extLst>
              <a:ext uri="{FF2B5EF4-FFF2-40B4-BE49-F238E27FC236}">
                <a16:creationId xmlns:a16="http://schemas.microsoft.com/office/drawing/2014/main" id="{84459720-0886-904E-9B0A-30ACDDD86E0F}"/>
              </a:ext>
            </a:extLst>
          </p:cNvPr>
          <p:cNvSpPr>
            <a:spLocks noChangeShapeType="1"/>
          </p:cNvSpPr>
          <p:nvPr/>
        </p:nvSpPr>
        <p:spPr bwMode="auto">
          <a:xfrm>
            <a:off x="7191375" y="39243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5" name="Line 56">
            <a:extLst>
              <a:ext uri="{FF2B5EF4-FFF2-40B4-BE49-F238E27FC236}">
                <a16:creationId xmlns:a16="http://schemas.microsoft.com/office/drawing/2014/main" id="{2B9A3487-85AA-364C-A025-D087FDB3F76B}"/>
              </a:ext>
            </a:extLst>
          </p:cNvPr>
          <p:cNvSpPr>
            <a:spLocks noChangeShapeType="1"/>
          </p:cNvSpPr>
          <p:nvPr/>
        </p:nvSpPr>
        <p:spPr bwMode="auto">
          <a:xfrm>
            <a:off x="7550150" y="39243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66" name="Rectangle 57">
            <a:extLst>
              <a:ext uri="{FF2B5EF4-FFF2-40B4-BE49-F238E27FC236}">
                <a16:creationId xmlns:a16="http://schemas.microsoft.com/office/drawing/2014/main" id="{2C5B8A12-96B4-074A-89B0-B61AC8BE081C}"/>
              </a:ext>
            </a:extLst>
          </p:cNvPr>
          <p:cNvSpPr>
            <a:spLocks noChangeArrowheads="1"/>
          </p:cNvSpPr>
          <p:nvPr/>
        </p:nvSpPr>
        <p:spPr bwMode="auto">
          <a:xfrm>
            <a:off x="7191375" y="3924300"/>
            <a:ext cx="355600" cy="5873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567" name="Oval 58">
            <a:extLst>
              <a:ext uri="{FF2B5EF4-FFF2-40B4-BE49-F238E27FC236}">
                <a16:creationId xmlns:a16="http://schemas.microsoft.com/office/drawing/2014/main" id="{A0A64EF8-C709-8C44-85D3-4B25A545FEA1}"/>
              </a:ext>
            </a:extLst>
          </p:cNvPr>
          <p:cNvSpPr>
            <a:spLocks noChangeArrowheads="1"/>
          </p:cNvSpPr>
          <p:nvPr/>
        </p:nvSpPr>
        <p:spPr bwMode="auto">
          <a:xfrm>
            <a:off x="7188200" y="3856038"/>
            <a:ext cx="358775" cy="1111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68" name="Group 59">
            <a:extLst>
              <a:ext uri="{FF2B5EF4-FFF2-40B4-BE49-F238E27FC236}">
                <a16:creationId xmlns:a16="http://schemas.microsoft.com/office/drawing/2014/main" id="{16C2D707-40DF-0E4A-BB87-576A1476BDBD}"/>
              </a:ext>
            </a:extLst>
          </p:cNvPr>
          <p:cNvGrpSpPr>
            <a:grpSpLocks/>
          </p:cNvGrpSpPr>
          <p:nvPr/>
        </p:nvGrpSpPr>
        <p:grpSpPr bwMode="auto">
          <a:xfrm>
            <a:off x="7273925" y="3879850"/>
            <a:ext cx="179388" cy="65088"/>
            <a:chOff x="2848" y="848"/>
            <a:chExt cx="140" cy="98"/>
          </a:xfrm>
        </p:grpSpPr>
        <p:sp>
          <p:nvSpPr>
            <p:cNvPr id="23167" name="Line 60">
              <a:extLst>
                <a:ext uri="{FF2B5EF4-FFF2-40B4-BE49-F238E27FC236}">
                  <a16:creationId xmlns:a16="http://schemas.microsoft.com/office/drawing/2014/main" id="{A2AE73D6-86CF-0D46-8464-D9153DCAF462}"/>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8" name="Line 61">
              <a:extLst>
                <a:ext uri="{FF2B5EF4-FFF2-40B4-BE49-F238E27FC236}">
                  <a16:creationId xmlns:a16="http://schemas.microsoft.com/office/drawing/2014/main" id="{5A7B9893-15FE-4740-9548-56CC040742EF}"/>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9" name="Line 62">
              <a:extLst>
                <a:ext uri="{FF2B5EF4-FFF2-40B4-BE49-F238E27FC236}">
                  <a16:creationId xmlns:a16="http://schemas.microsoft.com/office/drawing/2014/main" id="{31B1B819-2701-8443-B06F-6E76D8598AD5}"/>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69" name="Group 63">
            <a:extLst>
              <a:ext uri="{FF2B5EF4-FFF2-40B4-BE49-F238E27FC236}">
                <a16:creationId xmlns:a16="http://schemas.microsoft.com/office/drawing/2014/main" id="{9D900562-A9A0-984D-80B9-ECBC98F605A3}"/>
              </a:ext>
            </a:extLst>
          </p:cNvPr>
          <p:cNvGrpSpPr>
            <a:grpSpLocks/>
          </p:cNvGrpSpPr>
          <p:nvPr/>
        </p:nvGrpSpPr>
        <p:grpSpPr bwMode="auto">
          <a:xfrm flipV="1">
            <a:off x="7273925" y="3879850"/>
            <a:ext cx="179388" cy="65088"/>
            <a:chOff x="2848" y="848"/>
            <a:chExt cx="140" cy="98"/>
          </a:xfrm>
        </p:grpSpPr>
        <p:sp>
          <p:nvSpPr>
            <p:cNvPr id="23164" name="Line 64">
              <a:extLst>
                <a:ext uri="{FF2B5EF4-FFF2-40B4-BE49-F238E27FC236}">
                  <a16:creationId xmlns:a16="http://schemas.microsoft.com/office/drawing/2014/main" id="{3A6AFF98-9FFA-9B4A-A185-8736D07181E4}"/>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5" name="Line 65">
              <a:extLst>
                <a:ext uri="{FF2B5EF4-FFF2-40B4-BE49-F238E27FC236}">
                  <a16:creationId xmlns:a16="http://schemas.microsoft.com/office/drawing/2014/main" id="{B01AB4BB-B045-2649-995E-C4A78FC339ED}"/>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6" name="Line 66">
              <a:extLst>
                <a:ext uri="{FF2B5EF4-FFF2-40B4-BE49-F238E27FC236}">
                  <a16:creationId xmlns:a16="http://schemas.microsoft.com/office/drawing/2014/main" id="{0852E75D-0CB0-BC4F-A8B6-0C5FEB7B16A8}"/>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70" name="Oval 67">
            <a:extLst>
              <a:ext uri="{FF2B5EF4-FFF2-40B4-BE49-F238E27FC236}">
                <a16:creationId xmlns:a16="http://schemas.microsoft.com/office/drawing/2014/main" id="{444F15B2-F42E-D94B-956B-1B7E3C8FCCC5}"/>
              </a:ext>
            </a:extLst>
          </p:cNvPr>
          <p:cNvSpPr>
            <a:spLocks noChangeArrowheads="1"/>
          </p:cNvSpPr>
          <p:nvPr/>
        </p:nvSpPr>
        <p:spPr bwMode="auto">
          <a:xfrm>
            <a:off x="7470775" y="3665538"/>
            <a:ext cx="358775" cy="9525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71" name="Line 68">
            <a:extLst>
              <a:ext uri="{FF2B5EF4-FFF2-40B4-BE49-F238E27FC236}">
                <a16:creationId xmlns:a16="http://schemas.microsoft.com/office/drawing/2014/main" id="{0DA5F9FC-1634-2E4D-A204-2CFC6C1BF62B}"/>
              </a:ext>
            </a:extLst>
          </p:cNvPr>
          <p:cNvSpPr>
            <a:spLocks noChangeShapeType="1"/>
          </p:cNvSpPr>
          <p:nvPr/>
        </p:nvSpPr>
        <p:spPr bwMode="auto">
          <a:xfrm>
            <a:off x="7470775" y="36576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2" name="Line 69">
            <a:extLst>
              <a:ext uri="{FF2B5EF4-FFF2-40B4-BE49-F238E27FC236}">
                <a16:creationId xmlns:a16="http://schemas.microsoft.com/office/drawing/2014/main" id="{FB793D13-D66E-CF43-9BC2-E9F0C214468E}"/>
              </a:ext>
            </a:extLst>
          </p:cNvPr>
          <p:cNvSpPr>
            <a:spLocks noChangeShapeType="1"/>
          </p:cNvSpPr>
          <p:nvPr/>
        </p:nvSpPr>
        <p:spPr bwMode="auto">
          <a:xfrm>
            <a:off x="7829550" y="36576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3" name="Rectangle 70">
            <a:extLst>
              <a:ext uri="{FF2B5EF4-FFF2-40B4-BE49-F238E27FC236}">
                <a16:creationId xmlns:a16="http://schemas.microsoft.com/office/drawing/2014/main" id="{EF099BC1-D445-414D-80D7-4C47421CA06A}"/>
              </a:ext>
            </a:extLst>
          </p:cNvPr>
          <p:cNvSpPr>
            <a:spLocks noChangeArrowheads="1"/>
          </p:cNvSpPr>
          <p:nvPr/>
        </p:nvSpPr>
        <p:spPr bwMode="auto">
          <a:xfrm>
            <a:off x="7470775" y="3657600"/>
            <a:ext cx="355600" cy="5873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574" name="Oval 71">
            <a:extLst>
              <a:ext uri="{FF2B5EF4-FFF2-40B4-BE49-F238E27FC236}">
                <a16:creationId xmlns:a16="http://schemas.microsoft.com/office/drawing/2014/main" id="{B9F53B20-D7D5-C44D-8D2D-408F238770AD}"/>
              </a:ext>
            </a:extLst>
          </p:cNvPr>
          <p:cNvSpPr>
            <a:spLocks noChangeArrowheads="1"/>
          </p:cNvSpPr>
          <p:nvPr/>
        </p:nvSpPr>
        <p:spPr bwMode="auto">
          <a:xfrm>
            <a:off x="7467600" y="3589338"/>
            <a:ext cx="358775" cy="1111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75" name="Group 72">
            <a:extLst>
              <a:ext uri="{FF2B5EF4-FFF2-40B4-BE49-F238E27FC236}">
                <a16:creationId xmlns:a16="http://schemas.microsoft.com/office/drawing/2014/main" id="{A8393952-E1DD-3441-B817-DE5084DF1BB2}"/>
              </a:ext>
            </a:extLst>
          </p:cNvPr>
          <p:cNvGrpSpPr>
            <a:grpSpLocks/>
          </p:cNvGrpSpPr>
          <p:nvPr/>
        </p:nvGrpSpPr>
        <p:grpSpPr bwMode="auto">
          <a:xfrm>
            <a:off x="7553325" y="3613150"/>
            <a:ext cx="179388" cy="65088"/>
            <a:chOff x="2848" y="848"/>
            <a:chExt cx="140" cy="98"/>
          </a:xfrm>
        </p:grpSpPr>
        <p:sp>
          <p:nvSpPr>
            <p:cNvPr id="23161" name="Line 73">
              <a:extLst>
                <a:ext uri="{FF2B5EF4-FFF2-40B4-BE49-F238E27FC236}">
                  <a16:creationId xmlns:a16="http://schemas.microsoft.com/office/drawing/2014/main" id="{554B9EC9-2968-A741-8968-A322FDBF9827}"/>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2" name="Line 74">
              <a:extLst>
                <a:ext uri="{FF2B5EF4-FFF2-40B4-BE49-F238E27FC236}">
                  <a16:creationId xmlns:a16="http://schemas.microsoft.com/office/drawing/2014/main" id="{C7C15F50-5538-C84D-B2FA-CCFD39F8355B}"/>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3" name="Line 75">
              <a:extLst>
                <a:ext uri="{FF2B5EF4-FFF2-40B4-BE49-F238E27FC236}">
                  <a16:creationId xmlns:a16="http://schemas.microsoft.com/office/drawing/2014/main" id="{03BF835C-990D-D344-AE9F-4E07D075FB3A}"/>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76" name="Group 76">
            <a:extLst>
              <a:ext uri="{FF2B5EF4-FFF2-40B4-BE49-F238E27FC236}">
                <a16:creationId xmlns:a16="http://schemas.microsoft.com/office/drawing/2014/main" id="{418D1B2A-B8A0-3440-BF9E-48006EC81256}"/>
              </a:ext>
            </a:extLst>
          </p:cNvPr>
          <p:cNvGrpSpPr>
            <a:grpSpLocks/>
          </p:cNvGrpSpPr>
          <p:nvPr/>
        </p:nvGrpSpPr>
        <p:grpSpPr bwMode="auto">
          <a:xfrm flipV="1">
            <a:off x="7553325" y="3613150"/>
            <a:ext cx="179388" cy="65088"/>
            <a:chOff x="2848" y="848"/>
            <a:chExt cx="140" cy="98"/>
          </a:xfrm>
        </p:grpSpPr>
        <p:sp>
          <p:nvSpPr>
            <p:cNvPr id="23158" name="Line 77">
              <a:extLst>
                <a:ext uri="{FF2B5EF4-FFF2-40B4-BE49-F238E27FC236}">
                  <a16:creationId xmlns:a16="http://schemas.microsoft.com/office/drawing/2014/main" id="{827B36D3-D119-5E48-B114-C97FAB87CDF0}"/>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9" name="Line 78">
              <a:extLst>
                <a:ext uri="{FF2B5EF4-FFF2-40B4-BE49-F238E27FC236}">
                  <a16:creationId xmlns:a16="http://schemas.microsoft.com/office/drawing/2014/main" id="{58949669-B689-064A-9836-C88AB17084A8}"/>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60" name="Line 79">
              <a:extLst>
                <a:ext uri="{FF2B5EF4-FFF2-40B4-BE49-F238E27FC236}">
                  <a16:creationId xmlns:a16="http://schemas.microsoft.com/office/drawing/2014/main" id="{BC04074B-BCD2-0C41-B3DF-1B8CCFE41564}"/>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77" name="Oval 80">
            <a:extLst>
              <a:ext uri="{FF2B5EF4-FFF2-40B4-BE49-F238E27FC236}">
                <a16:creationId xmlns:a16="http://schemas.microsoft.com/office/drawing/2014/main" id="{5BA25609-9BCA-AC49-901F-3EC47376BEA7}"/>
              </a:ext>
            </a:extLst>
          </p:cNvPr>
          <p:cNvSpPr>
            <a:spLocks noChangeArrowheads="1"/>
          </p:cNvSpPr>
          <p:nvPr/>
        </p:nvSpPr>
        <p:spPr bwMode="auto">
          <a:xfrm>
            <a:off x="6935788" y="2503488"/>
            <a:ext cx="347662" cy="8890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78" name="Line 81">
            <a:extLst>
              <a:ext uri="{FF2B5EF4-FFF2-40B4-BE49-F238E27FC236}">
                <a16:creationId xmlns:a16="http://schemas.microsoft.com/office/drawing/2014/main" id="{30F048E6-3CDB-2C44-9F25-8B632B73E629}"/>
              </a:ext>
            </a:extLst>
          </p:cNvPr>
          <p:cNvSpPr>
            <a:spLocks noChangeShapeType="1"/>
          </p:cNvSpPr>
          <p:nvPr/>
        </p:nvSpPr>
        <p:spPr bwMode="auto">
          <a:xfrm>
            <a:off x="6935788" y="2495550"/>
            <a:ext cx="0" cy="55563"/>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79" name="Line 82">
            <a:extLst>
              <a:ext uri="{FF2B5EF4-FFF2-40B4-BE49-F238E27FC236}">
                <a16:creationId xmlns:a16="http://schemas.microsoft.com/office/drawing/2014/main" id="{EC8AB6A1-6D78-FC4E-8679-ECCFF21ED2F1}"/>
              </a:ext>
            </a:extLst>
          </p:cNvPr>
          <p:cNvSpPr>
            <a:spLocks noChangeShapeType="1"/>
          </p:cNvSpPr>
          <p:nvPr/>
        </p:nvSpPr>
        <p:spPr bwMode="auto">
          <a:xfrm>
            <a:off x="7283450" y="2495550"/>
            <a:ext cx="0" cy="55563"/>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80" name="Rectangle 83">
            <a:extLst>
              <a:ext uri="{FF2B5EF4-FFF2-40B4-BE49-F238E27FC236}">
                <a16:creationId xmlns:a16="http://schemas.microsoft.com/office/drawing/2014/main" id="{6A1D487D-13C0-484E-AE96-8B9082B4CDD5}"/>
              </a:ext>
            </a:extLst>
          </p:cNvPr>
          <p:cNvSpPr>
            <a:spLocks noChangeArrowheads="1"/>
          </p:cNvSpPr>
          <p:nvPr/>
        </p:nvSpPr>
        <p:spPr bwMode="auto">
          <a:xfrm>
            <a:off x="6935788" y="2495550"/>
            <a:ext cx="344487" cy="53975"/>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581" name="Oval 84">
            <a:extLst>
              <a:ext uri="{FF2B5EF4-FFF2-40B4-BE49-F238E27FC236}">
                <a16:creationId xmlns:a16="http://schemas.microsoft.com/office/drawing/2014/main" id="{27677FBB-4BE6-484F-8ACE-552F213B76D8}"/>
              </a:ext>
            </a:extLst>
          </p:cNvPr>
          <p:cNvSpPr>
            <a:spLocks noChangeArrowheads="1"/>
          </p:cNvSpPr>
          <p:nvPr/>
        </p:nvSpPr>
        <p:spPr bwMode="auto">
          <a:xfrm>
            <a:off x="6932613" y="2432050"/>
            <a:ext cx="347662" cy="103188"/>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82" name="Group 85">
            <a:extLst>
              <a:ext uri="{FF2B5EF4-FFF2-40B4-BE49-F238E27FC236}">
                <a16:creationId xmlns:a16="http://schemas.microsoft.com/office/drawing/2014/main" id="{51846F2D-DB16-194C-8610-150819EDAE32}"/>
              </a:ext>
            </a:extLst>
          </p:cNvPr>
          <p:cNvGrpSpPr>
            <a:grpSpLocks/>
          </p:cNvGrpSpPr>
          <p:nvPr/>
        </p:nvGrpSpPr>
        <p:grpSpPr bwMode="auto">
          <a:xfrm>
            <a:off x="7016750" y="2454275"/>
            <a:ext cx="171450" cy="61913"/>
            <a:chOff x="2848" y="848"/>
            <a:chExt cx="140" cy="98"/>
          </a:xfrm>
        </p:grpSpPr>
        <p:sp>
          <p:nvSpPr>
            <p:cNvPr id="23155" name="Line 86">
              <a:extLst>
                <a:ext uri="{FF2B5EF4-FFF2-40B4-BE49-F238E27FC236}">
                  <a16:creationId xmlns:a16="http://schemas.microsoft.com/office/drawing/2014/main" id="{E98CDF2B-1A04-FE49-932E-48E5EAAFAFCC}"/>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6" name="Line 87">
              <a:extLst>
                <a:ext uri="{FF2B5EF4-FFF2-40B4-BE49-F238E27FC236}">
                  <a16:creationId xmlns:a16="http://schemas.microsoft.com/office/drawing/2014/main" id="{DE954DB4-CD24-4C4C-9B2D-8F4504F64812}"/>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7" name="Line 88">
              <a:extLst>
                <a:ext uri="{FF2B5EF4-FFF2-40B4-BE49-F238E27FC236}">
                  <a16:creationId xmlns:a16="http://schemas.microsoft.com/office/drawing/2014/main" id="{D3CF0B88-A9DB-F54E-99A4-7EAE38DA43C1}"/>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83" name="Group 89">
            <a:extLst>
              <a:ext uri="{FF2B5EF4-FFF2-40B4-BE49-F238E27FC236}">
                <a16:creationId xmlns:a16="http://schemas.microsoft.com/office/drawing/2014/main" id="{7D62D9B2-FB22-AB43-92B6-AD320B8B9ABB}"/>
              </a:ext>
            </a:extLst>
          </p:cNvPr>
          <p:cNvGrpSpPr>
            <a:grpSpLocks/>
          </p:cNvGrpSpPr>
          <p:nvPr/>
        </p:nvGrpSpPr>
        <p:grpSpPr bwMode="auto">
          <a:xfrm flipV="1">
            <a:off x="7016750" y="2454275"/>
            <a:ext cx="171450" cy="60325"/>
            <a:chOff x="2848" y="848"/>
            <a:chExt cx="140" cy="98"/>
          </a:xfrm>
        </p:grpSpPr>
        <p:sp>
          <p:nvSpPr>
            <p:cNvPr id="23152" name="Line 90">
              <a:extLst>
                <a:ext uri="{FF2B5EF4-FFF2-40B4-BE49-F238E27FC236}">
                  <a16:creationId xmlns:a16="http://schemas.microsoft.com/office/drawing/2014/main" id="{9B229BF6-F1DC-864A-9044-64256E94F456}"/>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3" name="Line 91">
              <a:extLst>
                <a:ext uri="{FF2B5EF4-FFF2-40B4-BE49-F238E27FC236}">
                  <a16:creationId xmlns:a16="http://schemas.microsoft.com/office/drawing/2014/main" id="{6713183E-F4A0-6D4F-B011-51299DE9E410}"/>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4" name="Line 92">
              <a:extLst>
                <a:ext uri="{FF2B5EF4-FFF2-40B4-BE49-F238E27FC236}">
                  <a16:creationId xmlns:a16="http://schemas.microsoft.com/office/drawing/2014/main" id="{F0236C97-81E3-AD4B-9FA8-ED7BC1173979}"/>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84" name="Oval 93">
            <a:extLst>
              <a:ext uri="{FF2B5EF4-FFF2-40B4-BE49-F238E27FC236}">
                <a16:creationId xmlns:a16="http://schemas.microsoft.com/office/drawing/2014/main" id="{298E9737-5D4A-9B4F-A0BB-A5ED1A8B23CA}"/>
              </a:ext>
            </a:extLst>
          </p:cNvPr>
          <p:cNvSpPr>
            <a:spLocks noChangeArrowheads="1"/>
          </p:cNvSpPr>
          <p:nvPr/>
        </p:nvSpPr>
        <p:spPr bwMode="auto">
          <a:xfrm>
            <a:off x="6934200" y="2763838"/>
            <a:ext cx="358775" cy="9525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85" name="Line 94">
            <a:extLst>
              <a:ext uri="{FF2B5EF4-FFF2-40B4-BE49-F238E27FC236}">
                <a16:creationId xmlns:a16="http://schemas.microsoft.com/office/drawing/2014/main" id="{9C3CC403-5FC8-B545-B7C7-E4A8DE3CEBC6}"/>
              </a:ext>
            </a:extLst>
          </p:cNvPr>
          <p:cNvSpPr>
            <a:spLocks noChangeShapeType="1"/>
          </p:cNvSpPr>
          <p:nvPr/>
        </p:nvSpPr>
        <p:spPr bwMode="auto">
          <a:xfrm>
            <a:off x="6934200" y="2755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86" name="Line 95">
            <a:extLst>
              <a:ext uri="{FF2B5EF4-FFF2-40B4-BE49-F238E27FC236}">
                <a16:creationId xmlns:a16="http://schemas.microsoft.com/office/drawing/2014/main" id="{3146222C-DF51-A74A-924D-F31470F3C5A4}"/>
              </a:ext>
            </a:extLst>
          </p:cNvPr>
          <p:cNvSpPr>
            <a:spLocks noChangeShapeType="1"/>
          </p:cNvSpPr>
          <p:nvPr/>
        </p:nvSpPr>
        <p:spPr bwMode="auto">
          <a:xfrm>
            <a:off x="7292975" y="2755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87" name="Rectangle 96">
            <a:extLst>
              <a:ext uri="{FF2B5EF4-FFF2-40B4-BE49-F238E27FC236}">
                <a16:creationId xmlns:a16="http://schemas.microsoft.com/office/drawing/2014/main" id="{200391FB-40A2-194B-A601-285342608B8E}"/>
              </a:ext>
            </a:extLst>
          </p:cNvPr>
          <p:cNvSpPr>
            <a:spLocks noChangeArrowheads="1"/>
          </p:cNvSpPr>
          <p:nvPr/>
        </p:nvSpPr>
        <p:spPr bwMode="auto">
          <a:xfrm>
            <a:off x="6934200" y="2755900"/>
            <a:ext cx="355600" cy="5873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588" name="Oval 97">
            <a:extLst>
              <a:ext uri="{FF2B5EF4-FFF2-40B4-BE49-F238E27FC236}">
                <a16:creationId xmlns:a16="http://schemas.microsoft.com/office/drawing/2014/main" id="{479DC533-246D-4F41-9A09-A2D65360DE9C}"/>
              </a:ext>
            </a:extLst>
          </p:cNvPr>
          <p:cNvSpPr>
            <a:spLocks noChangeArrowheads="1"/>
          </p:cNvSpPr>
          <p:nvPr/>
        </p:nvSpPr>
        <p:spPr bwMode="auto">
          <a:xfrm>
            <a:off x="6931025" y="2687638"/>
            <a:ext cx="358775" cy="1111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89" name="Group 98">
            <a:extLst>
              <a:ext uri="{FF2B5EF4-FFF2-40B4-BE49-F238E27FC236}">
                <a16:creationId xmlns:a16="http://schemas.microsoft.com/office/drawing/2014/main" id="{4C79FEA6-B478-0D49-B96C-84FD004E13D7}"/>
              </a:ext>
            </a:extLst>
          </p:cNvPr>
          <p:cNvGrpSpPr>
            <a:grpSpLocks/>
          </p:cNvGrpSpPr>
          <p:nvPr/>
        </p:nvGrpSpPr>
        <p:grpSpPr bwMode="auto">
          <a:xfrm>
            <a:off x="7016750" y="2711450"/>
            <a:ext cx="179388" cy="65088"/>
            <a:chOff x="2848" y="848"/>
            <a:chExt cx="140" cy="98"/>
          </a:xfrm>
        </p:grpSpPr>
        <p:sp>
          <p:nvSpPr>
            <p:cNvPr id="23149" name="Line 99">
              <a:extLst>
                <a:ext uri="{FF2B5EF4-FFF2-40B4-BE49-F238E27FC236}">
                  <a16:creationId xmlns:a16="http://schemas.microsoft.com/office/drawing/2014/main" id="{A1404D45-BD04-1742-B51F-A8919470439D}"/>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0" name="Line 100">
              <a:extLst>
                <a:ext uri="{FF2B5EF4-FFF2-40B4-BE49-F238E27FC236}">
                  <a16:creationId xmlns:a16="http://schemas.microsoft.com/office/drawing/2014/main" id="{23CB1838-9A07-6C42-B250-519482B64CA5}"/>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51" name="Line 101">
              <a:extLst>
                <a:ext uri="{FF2B5EF4-FFF2-40B4-BE49-F238E27FC236}">
                  <a16:creationId xmlns:a16="http://schemas.microsoft.com/office/drawing/2014/main" id="{DFCCC34A-C275-E04E-A28A-873BFB730D76}"/>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90" name="Group 102">
            <a:extLst>
              <a:ext uri="{FF2B5EF4-FFF2-40B4-BE49-F238E27FC236}">
                <a16:creationId xmlns:a16="http://schemas.microsoft.com/office/drawing/2014/main" id="{C0B240C6-833A-C244-915D-063E00B99758}"/>
              </a:ext>
            </a:extLst>
          </p:cNvPr>
          <p:cNvGrpSpPr>
            <a:grpSpLocks/>
          </p:cNvGrpSpPr>
          <p:nvPr/>
        </p:nvGrpSpPr>
        <p:grpSpPr bwMode="auto">
          <a:xfrm flipV="1">
            <a:off x="7016750" y="2711450"/>
            <a:ext cx="179388" cy="65088"/>
            <a:chOff x="2848" y="848"/>
            <a:chExt cx="140" cy="98"/>
          </a:xfrm>
        </p:grpSpPr>
        <p:sp>
          <p:nvSpPr>
            <p:cNvPr id="23146" name="Line 103">
              <a:extLst>
                <a:ext uri="{FF2B5EF4-FFF2-40B4-BE49-F238E27FC236}">
                  <a16:creationId xmlns:a16="http://schemas.microsoft.com/office/drawing/2014/main" id="{549DA163-030E-1043-AC50-CEB9FD689C8A}"/>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7" name="Line 104">
              <a:extLst>
                <a:ext uri="{FF2B5EF4-FFF2-40B4-BE49-F238E27FC236}">
                  <a16:creationId xmlns:a16="http://schemas.microsoft.com/office/drawing/2014/main" id="{D690AFC9-5B88-A746-85DC-493167A003EA}"/>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8" name="Line 105">
              <a:extLst>
                <a:ext uri="{FF2B5EF4-FFF2-40B4-BE49-F238E27FC236}">
                  <a16:creationId xmlns:a16="http://schemas.microsoft.com/office/drawing/2014/main" id="{ADA9F0EB-918F-954A-8D07-CEB6FF9FF508}"/>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91" name="Oval 106">
            <a:extLst>
              <a:ext uri="{FF2B5EF4-FFF2-40B4-BE49-F238E27FC236}">
                <a16:creationId xmlns:a16="http://schemas.microsoft.com/office/drawing/2014/main" id="{3C0FBC0D-B9BC-E748-BFFF-9EF62827FD1C}"/>
              </a:ext>
            </a:extLst>
          </p:cNvPr>
          <p:cNvSpPr>
            <a:spLocks noChangeArrowheads="1"/>
          </p:cNvSpPr>
          <p:nvPr/>
        </p:nvSpPr>
        <p:spPr bwMode="auto">
          <a:xfrm>
            <a:off x="7410450" y="2405063"/>
            <a:ext cx="330200" cy="857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2" name="Line 107">
            <a:extLst>
              <a:ext uri="{FF2B5EF4-FFF2-40B4-BE49-F238E27FC236}">
                <a16:creationId xmlns:a16="http://schemas.microsoft.com/office/drawing/2014/main" id="{6CFD38C9-1B49-4A4F-9A91-D2C7D5079F20}"/>
              </a:ext>
            </a:extLst>
          </p:cNvPr>
          <p:cNvSpPr>
            <a:spLocks noChangeShapeType="1"/>
          </p:cNvSpPr>
          <p:nvPr/>
        </p:nvSpPr>
        <p:spPr bwMode="auto">
          <a:xfrm>
            <a:off x="7410450" y="2398713"/>
            <a:ext cx="0" cy="52387"/>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93" name="Line 108">
            <a:extLst>
              <a:ext uri="{FF2B5EF4-FFF2-40B4-BE49-F238E27FC236}">
                <a16:creationId xmlns:a16="http://schemas.microsoft.com/office/drawing/2014/main" id="{54C31753-9CB4-9047-BBF7-D1892EDEC8A9}"/>
              </a:ext>
            </a:extLst>
          </p:cNvPr>
          <p:cNvSpPr>
            <a:spLocks noChangeShapeType="1"/>
          </p:cNvSpPr>
          <p:nvPr/>
        </p:nvSpPr>
        <p:spPr bwMode="auto">
          <a:xfrm>
            <a:off x="7740650" y="2398713"/>
            <a:ext cx="0" cy="52387"/>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594" name="Rectangle 109">
            <a:extLst>
              <a:ext uri="{FF2B5EF4-FFF2-40B4-BE49-F238E27FC236}">
                <a16:creationId xmlns:a16="http://schemas.microsoft.com/office/drawing/2014/main" id="{16E61065-DD20-E947-B788-3FF1D0423772}"/>
              </a:ext>
            </a:extLst>
          </p:cNvPr>
          <p:cNvSpPr>
            <a:spLocks noChangeArrowheads="1"/>
          </p:cNvSpPr>
          <p:nvPr/>
        </p:nvSpPr>
        <p:spPr bwMode="auto">
          <a:xfrm>
            <a:off x="7410450" y="2398713"/>
            <a:ext cx="327025" cy="52387"/>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solidFill>
                <a:schemeClr val="bg2"/>
              </a:solidFill>
              <a:latin typeface="Times New Roman" panose="02020603050405020304" pitchFamily="18" charset="0"/>
            </a:endParaRPr>
          </a:p>
        </p:txBody>
      </p:sp>
      <p:sp>
        <p:nvSpPr>
          <p:cNvPr id="22595" name="Oval 110">
            <a:extLst>
              <a:ext uri="{FF2B5EF4-FFF2-40B4-BE49-F238E27FC236}">
                <a16:creationId xmlns:a16="http://schemas.microsoft.com/office/drawing/2014/main" id="{B9E0E813-DDB3-794D-9381-F04B67FAD0D6}"/>
              </a:ext>
            </a:extLst>
          </p:cNvPr>
          <p:cNvSpPr>
            <a:spLocks noChangeArrowheads="1"/>
          </p:cNvSpPr>
          <p:nvPr/>
        </p:nvSpPr>
        <p:spPr bwMode="auto">
          <a:xfrm>
            <a:off x="7407275" y="2336800"/>
            <a:ext cx="330200" cy="100013"/>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596" name="Group 111">
            <a:extLst>
              <a:ext uri="{FF2B5EF4-FFF2-40B4-BE49-F238E27FC236}">
                <a16:creationId xmlns:a16="http://schemas.microsoft.com/office/drawing/2014/main" id="{8F0BD0D8-8ACC-5247-87D9-9E6DF1D401A7}"/>
              </a:ext>
            </a:extLst>
          </p:cNvPr>
          <p:cNvGrpSpPr>
            <a:grpSpLocks/>
          </p:cNvGrpSpPr>
          <p:nvPr/>
        </p:nvGrpSpPr>
        <p:grpSpPr bwMode="auto">
          <a:xfrm>
            <a:off x="7486650" y="2359025"/>
            <a:ext cx="163513" cy="57150"/>
            <a:chOff x="2848" y="848"/>
            <a:chExt cx="140" cy="98"/>
          </a:xfrm>
        </p:grpSpPr>
        <p:sp>
          <p:nvSpPr>
            <p:cNvPr id="23143" name="Line 112">
              <a:extLst>
                <a:ext uri="{FF2B5EF4-FFF2-40B4-BE49-F238E27FC236}">
                  <a16:creationId xmlns:a16="http://schemas.microsoft.com/office/drawing/2014/main" id="{92F9489B-0661-B24E-9FD1-39FE66BB44F9}"/>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4" name="Line 113">
              <a:extLst>
                <a:ext uri="{FF2B5EF4-FFF2-40B4-BE49-F238E27FC236}">
                  <a16:creationId xmlns:a16="http://schemas.microsoft.com/office/drawing/2014/main" id="{94C6EF5E-B0DE-174A-A004-E270406D6895}"/>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5" name="Line 114">
              <a:extLst>
                <a:ext uri="{FF2B5EF4-FFF2-40B4-BE49-F238E27FC236}">
                  <a16:creationId xmlns:a16="http://schemas.microsoft.com/office/drawing/2014/main" id="{04AED503-F33E-FA4F-8668-2FA53656F0EF}"/>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597" name="Group 115">
            <a:extLst>
              <a:ext uri="{FF2B5EF4-FFF2-40B4-BE49-F238E27FC236}">
                <a16:creationId xmlns:a16="http://schemas.microsoft.com/office/drawing/2014/main" id="{4BF41FF3-4DB6-0743-B502-D0CA08D7E8C9}"/>
              </a:ext>
            </a:extLst>
          </p:cNvPr>
          <p:cNvGrpSpPr>
            <a:grpSpLocks/>
          </p:cNvGrpSpPr>
          <p:nvPr/>
        </p:nvGrpSpPr>
        <p:grpSpPr bwMode="auto">
          <a:xfrm flipV="1">
            <a:off x="7486650" y="2357438"/>
            <a:ext cx="163513" cy="58737"/>
            <a:chOff x="2848" y="848"/>
            <a:chExt cx="140" cy="98"/>
          </a:xfrm>
        </p:grpSpPr>
        <p:sp>
          <p:nvSpPr>
            <p:cNvPr id="23140" name="Line 116">
              <a:extLst>
                <a:ext uri="{FF2B5EF4-FFF2-40B4-BE49-F238E27FC236}">
                  <a16:creationId xmlns:a16="http://schemas.microsoft.com/office/drawing/2014/main" id="{95695841-00DC-9E42-A018-47B9835077B6}"/>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1" name="Line 117">
              <a:extLst>
                <a:ext uri="{FF2B5EF4-FFF2-40B4-BE49-F238E27FC236}">
                  <a16:creationId xmlns:a16="http://schemas.microsoft.com/office/drawing/2014/main" id="{268E273B-AE8E-3247-A758-BAFAA4E2476D}"/>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42" name="Line 118">
              <a:extLst>
                <a:ext uri="{FF2B5EF4-FFF2-40B4-BE49-F238E27FC236}">
                  <a16:creationId xmlns:a16="http://schemas.microsoft.com/office/drawing/2014/main" id="{603B6253-C5C1-C84D-8FE2-D223481E129F}"/>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598" name="Oval 119">
            <a:extLst>
              <a:ext uri="{FF2B5EF4-FFF2-40B4-BE49-F238E27FC236}">
                <a16:creationId xmlns:a16="http://schemas.microsoft.com/office/drawing/2014/main" id="{EE1EB7BB-6EF8-F148-BB24-B1D6B7B68FB6}"/>
              </a:ext>
            </a:extLst>
          </p:cNvPr>
          <p:cNvSpPr>
            <a:spLocks noChangeArrowheads="1"/>
          </p:cNvSpPr>
          <p:nvPr/>
        </p:nvSpPr>
        <p:spPr bwMode="auto">
          <a:xfrm>
            <a:off x="7496175" y="2763838"/>
            <a:ext cx="358775" cy="95250"/>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599" name="Line 120">
            <a:extLst>
              <a:ext uri="{FF2B5EF4-FFF2-40B4-BE49-F238E27FC236}">
                <a16:creationId xmlns:a16="http://schemas.microsoft.com/office/drawing/2014/main" id="{F5FB5670-7C28-DB4D-949B-A63EB7CE4225}"/>
              </a:ext>
            </a:extLst>
          </p:cNvPr>
          <p:cNvSpPr>
            <a:spLocks noChangeShapeType="1"/>
          </p:cNvSpPr>
          <p:nvPr/>
        </p:nvSpPr>
        <p:spPr bwMode="auto">
          <a:xfrm>
            <a:off x="7496175" y="2755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00" name="Line 121">
            <a:extLst>
              <a:ext uri="{FF2B5EF4-FFF2-40B4-BE49-F238E27FC236}">
                <a16:creationId xmlns:a16="http://schemas.microsoft.com/office/drawing/2014/main" id="{F8CB7F53-6172-634B-A76B-1A91236CC386}"/>
              </a:ext>
            </a:extLst>
          </p:cNvPr>
          <p:cNvSpPr>
            <a:spLocks noChangeShapeType="1"/>
          </p:cNvSpPr>
          <p:nvPr/>
        </p:nvSpPr>
        <p:spPr bwMode="auto">
          <a:xfrm>
            <a:off x="7854950" y="2755900"/>
            <a:ext cx="0" cy="58738"/>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01" name="Rectangle 122">
            <a:extLst>
              <a:ext uri="{FF2B5EF4-FFF2-40B4-BE49-F238E27FC236}">
                <a16:creationId xmlns:a16="http://schemas.microsoft.com/office/drawing/2014/main" id="{8A8809CE-B496-5D48-96B1-F19CE12950E3}"/>
              </a:ext>
            </a:extLst>
          </p:cNvPr>
          <p:cNvSpPr>
            <a:spLocks noChangeArrowheads="1"/>
          </p:cNvSpPr>
          <p:nvPr/>
        </p:nvSpPr>
        <p:spPr bwMode="auto">
          <a:xfrm>
            <a:off x="7496175" y="2755900"/>
            <a:ext cx="355600" cy="58738"/>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602" name="Oval 123">
            <a:extLst>
              <a:ext uri="{FF2B5EF4-FFF2-40B4-BE49-F238E27FC236}">
                <a16:creationId xmlns:a16="http://schemas.microsoft.com/office/drawing/2014/main" id="{7951B7CB-49AF-9B48-B00A-4A8D603BABC7}"/>
              </a:ext>
            </a:extLst>
          </p:cNvPr>
          <p:cNvSpPr>
            <a:spLocks noChangeArrowheads="1"/>
          </p:cNvSpPr>
          <p:nvPr/>
        </p:nvSpPr>
        <p:spPr bwMode="auto">
          <a:xfrm>
            <a:off x="7493000" y="2687638"/>
            <a:ext cx="358775" cy="111125"/>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03" name="Group 124">
            <a:extLst>
              <a:ext uri="{FF2B5EF4-FFF2-40B4-BE49-F238E27FC236}">
                <a16:creationId xmlns:a16="http://schemas.microsoft.com/office/drawing/2014/main" id="{55821E48-1E4E-9344-A6E4-F8F47FC183BE}"/>
              </a:ext>
            </a:extLst>
          </p:cNvPr>
          <p:cNvGrpSpPr>
            <a:grpSpLocks/>
          </p:cNvGrpSpPr>
          <p:nvPr/>
        </p:nvGrpSpPr>
        <p:grpSpPr bwMode="auto">
          <a:xfrm>
            <a:off x="7578725" y="2711450"/>
            <a:ext cx="179388" cy="65088"/>
            <a:chOff x="2848" y="848"/>
            <a:chExt cx="140" cy="98"/>
          </a:xfrm>
        </p:grpSpPr>
        <p:sp>
          <p:nvSpPr>
            <p:cNvPr id="23137" name="Line 125">
              <a:extLst>
                <a:ext uri="{FF2B5EF4-FFF2-40B4-BE49-F238E27FC236}">
                  <a16:creationId xmlns:a16="http://schemas.microsoft.com/office/drawing/2014/main" id="{D27014DD-EB06-E34B-B97A-D35CCAA7FA9A}"/>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8" name="Line 126">
              <a:extLst>
                <a:ext uri="{FF2B5EF4-FFF2-40B4-BE49-F238E27FC236}">
                  <a16:creationId xmlns:a16="http://schemas.microsoft.com/office/drawing/2014/main" id="{3EE4D030-7E58-7445-9AC5-EB1F1527EA3E}"/>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9" name="Line 127">
              <a:extLst>
                <a:ext uri="{FF2B5EF4-FFF2-40B4-BE49-F238E27FC236}">
                  <a16:creationId xmlns:a16="http://schemas.microsoft.com/office/drawing/2014/main" id="{5D7580D5-BDE1-8E4D-A0B1-D368FFFE0CD0}"/>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04" name="Group 128">
            <a:extLst>
              <a:ext uri="{FF2B5EF4-FFF2-40B4-BE49-F238E27FC236}">
                <a16:creationId xmlns:a16="http://schemas.microsoft.com/office/drawing/2014/main" id="{D16BE234-6225-D240-873C-0D9F56C6B6D9}"/>
              </a:ext>
            </a:extLst>
          </p:cNvPr>
          <p:cNvGrpSpPr>
            <a:grpSpLocks/>
          </p:cNvGrpSpPr>
          <p:nvPr/>
        </p:nvGrpSpPr>
        <p:grpSpPr bwMode="auto">
          <a:xfrm flipV="1">
            <a:off x="7578725" y="2711450"/>
            <a:ext cx="179388" cy="65088"/>
            <a:chOff x="2848" y="848"/>
            <a:chExt cx="140" cy="98"/>
          </a:xfrm>
        </p:grpSpPr>
        <p:sp>
          <p:nvSpPr>
            <p:cNvPr id="23134" name="Line 129">
              <a:extLst>
                <a:ext uri="{FF2B5EF4-FFF2-40B4-BE49-F238E27FC236}">
                  <a16:creationId xmlns:a16="http://schemas.microsoft.com/office/drawing/2014/main" id="{06AE06EC-DB0A-9844-88AC-2996A9D2F7BA}"/>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5" name="Line 130">
              <a:extLst>
                <a:ext uri="{FF2B5EF4-FFF2-40B4-BE49-F238E27FC236}">
                  <a16:creationId xmlns:a16="http://schemas.microsoft.com/office/drawing/2014/main" id="{E81337A0-7012-0941-A69F-EAEF7ACB0BCF}"/>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6" name="Line 131">
              <a:extLst>
                <a:ext uri="{FF2B5EF4-FFF2-40B4-BE49-F238E27FC236}">
                  <a16:creationId xmlns:a16="http://schemas.microsoft.com/office/drawing/2014/main" id="{A7F0B051-395C-4745-A3AC-8DFC12F03129}"/>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605" name="Oval 132">
            <a:extLst>
              <a:ext uri="{FF2B5EF4-FFF2-40B4-BE49-F238E27FC236}">
                <a16:creationId xmlns:a16="http://schemas.microsoft.com/office/drawing/2014/main" id="{C953AA8D-65C6-1B4A-AEC4-689BAE8131FB}"/>
              </a:ext>
            </a:extLst>
          </p:cNvPr>
          <p:cNvSpPr>
            <a:spLocks noChangeArrowheads="1"/>
          </p:cNvSpPr>
          <p:nvPr/>
        </p:nvSpPr>
        <p:spPr bwMode="auto">
          <a:xfrm>
            <a:off x="6086475" y="2498725"/>
            <a:ext cx="346075" cy="87313"/>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06" name="Line 133">
            <a:extLst>
              <a:ext uri="{FF2B5EF4-FFF2-40B4-BE49-F238E27FC236}">
                <a16:creationId xmlns:a16="http://schemas.microsoft.com/office/drawing/2014/main" id="{64B158A3-D99D-3E42-BB97-6BB03CF2B216}"/>
              </a:ext>
            </a:extLst>
          </p:cNvPr>
          <p:cNvSpPr>
            <a:spLocks noChangeShapeType="1"/>
          </p:cNvSpPr>
          <p:nvPr/>
        </p:nvSpPr>
        <p:spPr bwMode="auto">
          <a:xfrm>
            <a:off x="6086475" y="2490788"/>
            <a:ext cx="0" cy="53975"/>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07" name="Line 134">
            <a:extLst>
              <a:ext uri="{FF2B5EF4-FFF2-40B4-BE49-F238E27FC236}">
                <a16:creationId xmlns:a16="http://schemas.microsoft.com/office/drawing/2014/main" id="{2BB7318B-DFEA-E447-8490-B99758598AFC}"/>
              </a:ext>
            </a:extLst>
          </p:cNvPr>
          <p:cNvSpPr>
            <a:spLocks noChangeShapeType="1"/>
          </p:cNvSpPr>
          <p:nvPr/>
        </p:nvSpPr>
        <p:spPr bwMode="auto">
          <a:xfrm>
            <a:off x="6432550" y="2490788"/>
            <a:ext cx="0" cy="53975"/>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08" name="Rectangle 135">
            <a:extLst>
              <a:ext uri="{FF2B5EF4-FFF2-40B4-BE49-F238E27FC236}">
                <a16:creationId xmlns:a16="http://schemas.microsoft.com/office/drawing/2014/main" id="{AF23782A-49A3-BF4A-A86D-6874F8A63A4A}"/>
              </a:ext>
            </a:extLst>
          </p:cNvPr>
          <p:cNvSpPr>
            <a:spLocks noChangeArrowheads="1"/>
          </p:cNvSpPr>
          <p:nvPr/>
        </p:nvSpPr>
        <p:spPr bwMode="auto">
          <a:xfrm>
            <a:off x="6086475" y="2490788"/>
            <a:ext cx="342900" cy="53975"/>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609" name="Oval 136">
            <a:extLst>
              <a:ext uri="{FF2B5EF4-FFF2-40B4-BE49-F238E27FC236}">
                <a16:creationId xmlns:a16="http://schemas.microsoft.com/office/drawing/2014/main" id="{718942A8-DBE5-484B-9E36-72F35CEF3F02}"/>
              </a:ext>
            </a:extLst>
          </p:cNvPr>
          <p:cNvSpPr>
            <a:spLocks noChangeArrowheads="1"/>
          </p:cNvSpPr>
          <p:nvPr/>
        </p:nvSpPr>
        <p:spPr bwMode="auto">
          <a:xfrm>
            <a:off x="6083300" y="2427288"/>
            <a:ext cx="346075" cy="103187"/>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10" name="Group 137">
            <a:extLst>
              <a:ext uri="{FF2B5EF4-FFF2-40B4-BE49-F238E27FC236}">
                <a16:creationId xmlns:a16="http://schemas.microsoft.com/office/drawing/2014/main" id="{3C5B689A-36AA-984D-B806-A427826B5941}"/>
              </a:ext>
            </a:extLst>
          </p:cNvPr>
          <p:cNvGrpSpPr>
            <a:grpSpLocks/>
          </p:cNvGrpSpPr>
          <p:nvPr/>
        </p:nvGrpSpPr>
        <p:grpSpPr bwMode="auto">
          <a:xfrm>
            <a:off x="6167438" y="2449513"/>
            <a:ext cx="171450" cy="60325"/>
            <a:chOff x="2848" y="848"/>
            <a:chExt cx="140" cy="98"/>
          </a:xfrm>
        </p:grpSpPr>
        <p:sp>
          <p:nvSpPr>
            <p:cNvPr id="23131" name="Line 138">
              <a:extLst>
                <a:ext uri="{FF2B5EF4-FFF2-40B4-BE49-F238E27FC236}">
                  <a16:creationId xmlns:a16="http://schemas.microsoft.com/office/drawing/2014/main" id="{D91CBF7E-E3DA-2840-8C06-FB2D2CD1B219}"/>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2" name="Line 139">
              <a:extLst>
                <a:ext uri="{FF2B5EF4-FFF2-40B4-BE49-F238E27FC236}">
                  <a16:creationId xmlns:a16="http://schemas.microsoft.com/office/drawing/2014/main" id="{5ABC09E3-A472-BA41-9718-FFB84B4398F0}"/>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3" name="Line 140">
              <a:extLst>
                <a:ext uri="{FF2B5EF4-FFF2-40B4-BE49-F238E27FC236}">
                  <a16:creationId xmlns:a16="http://schemas.microsoft.com/office/drawing/2014/main" id="{428689B4-3BB1-6D4B-8CD9-83F256A412B9}"/>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11" name="Group 141">
            <a:extLst>
              <a:ext uri="{FF2B5EF4-FFF2-40B4-BE49-F238E27FC236}">
                <a16:creationId xmlns:a16="http://schemas.microsoft.com/office/drawing/2014/main" id="{356BA3AF-E070-B143-B0FB-A72EE10C523F}"/>
              </a:ext>
            </a:extLst>
          </p:cNvPr>
          <p:cNvGrpSpPr>
            <a:grpSpLocks/>
          </p:cNvGrpSpPr>
          <p:nvPr/>
        </p:nvGrpSpPr>
        <p:grpSpPr bwMode="auto">
          <a:xfrm flipV="1">
            <a:off x="6167438" y="2449513"/>
            <a:ext cx="171450" cy="58737"/>
            <a:chOff x="2848" y="848"/>
            <a:chExt cx="140" cy="98"/>
          </a:xfrm>
        </p:grpSpPr>
        <p:sp>
          <p:nvSpPr>
            <p:cNvPr id="23128" name="Line 142">
              <a:extLst>
                <a:ext uri="{FF2B5EF4-FFF2-40B4-BE49-F238E27FC236}">
                  <a16:creationId xmlns:a16="http://schemas.microsoft.com/office/drawing/2014/main" id="{BD57CFFB-B358-9B4E-8CFE-8F416FABD30E}"/>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9" name="Line 143">
              <a:extLst>
                <a:ext uri="{FF2B5EF4-FFF2-40B4-BE49-F238E27FC236}">
                  <a16:creationId xmlns:a16="http://schemas.microsoft.com/office/drawing/2014/main" id="{CD59D349-27DE-E744-96DF-46EBEF90F1B3}"/>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30" name="Line 144">
              <a:extLst>
                <a:ext uri="{FF2B5EF4-FFF2-40B4-BE49-F238E27FC236}">
                  <a16:creationId xmlns:a16="http://schemas.microsoft.com/office/drawing/2014/main" id="{3BA07571-CA31-8F46-ADD2-39285F61D1C1}"/>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612" name="Oval 145">
            <a:extLst>
              <a:ext uri="{FF2B5EF4-FFF2-40B4-BE49-F238E27FC236}">
                <a16:creationId xmlns:a16="http://schemas.microsoft.com/office/drawing/2014/main" id="{3A63A769-CEBC-ED45-AB71-F3C587AE7AA4}"/>
              </a:ext>
            </a:extLst>
          </p:cNvPr>
          <p:cNvSpPr>
            <a:spLocks noChangeArrowheads="1"/>
          </p:cNvSpPr>
          <p:nvPr/>
        </p:nvSpPr>
        <p:spPr bwMode="auto">
          <a:xfrm>
            <a:off x="5780088" y="3648075"/>
            <a:ext cx="346075" cy="87313"/>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613" name="Line 146">
            <a:extLst>
              <a:ext uri="{FF2B5EF4-FFF2-40B4-BE49-F238E27FC236}">
                <a16:creationId xmlns:a16="http://schemas.microsoft.com/office/drawing/2014/main" id="{3BD3E6FA-A28A-6E41-8085-378727FC6A77}"/>
              </a:ext>
            </a:extLst>
          </p:cNvPr>
          <p:cNvSpPr>
            <a:spLocks noChangeShapeType="1"/>
          </p:cNvSpPr>
          <p:nvPr/>
        </p:nvSpPr>
        <p:spPr bwMode="auto">
          <a:xfrm>
            <a:off x="5780088" y="3640138"/>
            <a:ext cx="0" cy="53975"/>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14" name="Line 147">
            <a:extLst>
              <a:ext uri="{FF2B5EF4-FFF2-40B4-BE49-F238E27FC236}">
                <a16:creationId xmlns:a16="http://schemas.microsoft.com/office/drawing/2014/main" id="{2B5A7139-A097-4A49-A9FE-2D096F562360}"/>
              </a:ext>
            </a:extLst>
          </p:cNvPr>
          <p:cNvSpPr>
            <a:spLocks noChangeShapeType="1"/>
          </p:cNvSpPr>
          <p:nvPr/>
        </p:nvSpPr>
        <p:spPr bwMode="auto">
          <a:xfrm>
            <a:off x="6126163" y="3640138"/>
            <a:ext cx="0" cy="53975"/>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15" name="Rectangle 148">
            <a:extLst>
              <a:ext uri="{FF2B5EF4-FFF2-40B4-BE49-F238E27FC236}">
                <a16:creationId xmlns:a16="http://schemas.microsoft.com/office/drawing/2014/main" id="{E4F5A3EB-2219-7C4A-A32C-BCB301CD00BA}"/>
              </a:ext>
            </a:extLst>
          </p:cNvPr>
          <p:cNvSpPr>
            <a:spLocks noChangeArrowheads="1"/>
          </p:cNvSpPr>
          <p:nvPr/>
        </p:nvSpPr>
        <p:spPr bwMode="auto">
          <a:xfrm>
            <a:off x="5780088" y="3640138"/>
            <a:ext cx="342900" cy="53975"/>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2616" name="Oval 149">
            <a:extLst>
              <a:ext uri="{FF2B5EF4-FFF2-40B4-BE49-F238E27FC236}">
                <a16:creationId xmlns:a16="http://schemas.microsoft.com/office/drawing/2014/main" id="{95557106-B991-8646-A37C-290B9E7ECC06}"/>
              </a:ext>
            </a:extLst>
          </p:cNvPr>
          <p:cNvSpPr>
            <a:spLocks noChangeArrowheads="1"/>
          </p:cNvSpPr>
          <p:nvPr/>
        </p:nvSpPr>
        <p:spPr bwMode="auto">
          <a:xfrm>
            <a:off x="5776913" y="3576638"/>
            <a:ext cx="346075" cy="103187"/>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2617" name="Group 150">
            <a:extLst>
              <a:ext uri="{FF2B5EF4-FFF2-40B4-BE49-F238E27FC236}">
                <a16:creationId xmlns:a16="http://schemas.microsoft.com/office/drawing/2014/main" id="{A0B8D0F3-7C2A-4544-B353-FAF6857F5D63}"/>
              </a:ext>
            </a:extLst>
          </p:cNvPr>
          <p:cNvGrpSpPr>
            <a:grpSpLocks/>
          </p:cNvGrpSpPr>
          <p:nvPr/>
        </p:nvGrpSpPr>
        <p:grpSpPr bwMode="auto">
          <a:xfrm>
            <a:off x="5861050" y="3598863"/>
            <a:ext cx="171450" cy="60325"/>
            <a:chOff x="2848" y="848"/>
            <a:chExt cx="140" cy="98"/>
          </a:xfrm>
        </p:grpSpPr>
        <p:sp>
          <p:nvSpPr>
            <p:cNvPr id="23125" name="Line 151">
              <a:extLst>
                <a:ext uri="{FF2B5EF4-FFF2-40B4-BE49-F238E27FC236}">
                  <a16:creationId xmlns:a16="http://schemas.microsoft.com/office/drawing/2014/main" id="{8E46FBA2-D6D8-974F-9703-5043E7D6ADB6}"/>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6" name="Line 152">
              <a:extLst>
                <a:ext uri="{FF2B5EF4-FFF2-40B4-BE49-F238E27FC236}">
                  <a16:creationId xmlns:a16="http://schemas.microsoft.com/office/drawing/2014/main" id="{33583BC2-007B-1140-A875-8F2934603594}"/>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7" name="Line 153">
              <a:extLst>
                <a:ext uri="{FF2B5EF4-FFF2-40B4-BE49-F238E27FC236}">
                  <a16:creationId xmlns:a16="http://schemas.microsoft.com/office/drawing/2014/main" id="{742E98BD-7FE6-194F-A606-5D7C989A539B}"/>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2618" name="Group 154">
            <a:extLst>
              <a:ext uri="{FF2B5EF4-FFF2-40B4-BE49-F238E27FC236}">
                <a16:creationId xmlns:a16="http://schemas.microsoft.com/office/drawing/2014/main" id="{EF7E5A8B-F632-A74F-941D-6C95B5862EEA}"/>
              </a:ext>
            </a:extLst>
          </p:cNvPr>
          <p:cNvGrpSpPr>
            <a:grpSpLocks/>
          </p:cNvGrpSpPr>
          <p:nvPr/>
        </p:nvGrpSpPr>
        <p:grpSpPr bwMode="auto">
          <a:xfrm flipV="1">
            <a:off x="5861050" y="3598863"/>
            <a:ext cx="171450" cy="58737"/>
            <a:chOff x="2848" y="848"/>
            <a:chExt cx="140" cy="98"/>
          </a:xfrm>
        </p:grpSpPr>
        <p:sp>
          <p:nvSpPr>
            <p:cNvPr id="23122" name="Line 155">
              <a:extLst>
                <a:ext uri="{FF2B5EF4-FFF2-40B4-BE49-F238E27FC236}">
                  <a16:creationId xmlns:a16="http://schemas.microsoft.com/office/drawing/2014/main" id="{C2CE6B84-DA08-D14C-BB0B-013C36AC4C6E}"/>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3" name="Line 156">
              <a:extLst>
                <a:ext uri="{FF2B5EF4-FFF2-40B4-BE49-F238E27FC236}">
                  <a16:creationId xmlns:a16="http://schemas.microsoft.com/office/drawing/2014/main" id="{83739D85-8506-304D-97D0-971C2FFBC285}"/>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4" name="Line 157">
              <a:extLst>
                <a:ext uri="{FF2B5EF4-FFF2-40B4-BE49-F238E27FC236}">
                  <a16:creationId xmlns:a16="http://schemas.microsoft.com/office/drawing/2014/main" id="{7BDD1F24-1073-1A4C-9677-8069C5E95B75}"/>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2619" name="Line 158">
            <a:extLst>
              <a:ext uri="{FF2B5EF4-FFF2-40B4-BE49-F238E27FC236}">
                <a16:creationId xmlns:a16="http://schemas.microsoft.com/office/drawing/2014/main" id="{A5A90466-DD4B-AD4E-93E2-80F95E4302F6}"/>
              </a:ext>
            </a:extLst>
          </p:cNvPr>
          <p:cNvSpPr>
            <a:spLocks noChangeShapeType="1"/>
          </p:cNvSpPr>
          <p:nvPr/>
        </p:nvSpPr>
        <p:spPr bwMode="auto">
          <a:xfrm>
            <a:off x="7102475" y="3743325"/>
            <a:ext cx="163513" cy="1206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0" name="Line 159">
            <a:extLst>
              <a:ext uri="{FF2B5EF4-FFF2-40B4-BE49-F238E27FC236}">
                <a16:creationId xmlns:a16="http://schemas.microsoft.com/office/drawing/2014/main" id="{802CE086-77B7-5B48-BF2A-87EB01133A1B}"/>
              </a:ext>
            </a:extLst>
          </p:cNvPr>
          <p:cNvSpPr>
            <a:spLocks noChangeShapeType="1"/>
          </p:cNvSpPr>
          <p:nvPr/>
        </p:nvSpPr>
        <p:spPr bwMode="auto">
          <a:xfrm>
            <a:off x="7199313" y="3663950"/>
            <a:ext cx="2794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1" name="Line 160">
            <a:extLst>
              <a:ext uri="{FF2B5EF4-FFF2-40B4-BE49-F238E27FC236}">
                <a16:creationId xmlns:a16="http://schemas.microsoft.com/office/drawing/2014/main" id="{569F9C85-3491-B14C-BF16-6FC7C709F4FB}"/>
              </a:ext>
            </a:extLst>
          </p:cNvPr>
          <p:cNvSpPr>
            <a:spLocks noChangeShapeType="1"/>
          </p:cNvSpPr>
          <p:nvPr/>
        </p:nvSpPr>
        <p:spPr bwMode="auto">
          <a:xfrm flipV="1">
            <a:off x="7435850" y="3749675"/>
            <a:ext cx="134938" cy="1047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2" name="Line 161">
            <a:extLst>
              <a:ext uri="{FF2B5EF4-FFF2-40B4-BE49-F238E27FC236}">
                <a16:creationId xmlns:a16="http://schemas.microsoft.com/office/drawing/2014/main" id="{F2DB22BD-4A0A-8949-9307-7413EA1284DD}"/>
              </a:ext>
            </a:extLst>
          </p:cNvPr>
          <p:cNvSpPr>
            <a:spLocks noChangeShapeType="1"/>
          </p:cNvSpPr>
          <p:nvPr/>
        </p:nvSpPr>
        <p:spPr bwMode="auto">
          <a:xfrm>
            <a:off x="6134100" y="3670300"/>
            <a:ext cx="67945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3" name="Line 162">
            <a:extLst>
              <a:ext uri="{FF2B5EF4-FFF2-40B4-BE49-F238E27FC236}">
                <a16:creationId xmlns:a16="http://schemas.microsoft.com/office/drawing/2014/main" id="{78F532DD-FC5F-8647-8AE6-17E9621DC81F}"/>
              </a:ext>
            </a:extLst>
          </p:cNvPr>
          <p:cNvSpPr>
            <a:spLocks noChangeShapeType="1"/>
          </p:cNvSpPr>
          <p:nvPr/>
        </p:nvSpPr>
        <p:spPr bwMode="auto">
          <a:xfrm>
            <a:off x="6429375" y="2517775"/>
            <a:ext cx="509588" cy="31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4" name="Line 163">
            <a:extLst>
              <a:ext uri="{FF2B5EF4-FFF2-40B4-BE49-F238E27FC236}">
                <a16:creationId xmlns:a16="http://schemas.microsoft.com/office/drawing/2014/main" id="{99DA0B25-990C-5049-AB22-9EF6F3C729E1}"/>
              </a:ext>
            </a:extLst>
          </p:cNvPr>
          <p:cNvSpPr>
            <a:spLocks noChangeShapeType="1"/>
          </p:cNvSpPr>
          <p:nvPr/>
        </p:nvSpPr>
        <p:spPr bwMode="auto">
          <a:xfrm>
            <a:off x="5995988" y="2346325"/>
            <a:ext cx="152400" cy="8255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25" name="Freeform 164">
            <a:extLst>
              <a:ext uri="{FF2B5EF4-FFF2-40B4-BE49-F238E27FC236}">
                <a16:creationId xmlns:a16="http://schemas.microsoft.com/office/drawing/2014/main" id="{2FC7952B-2EF3-2345-837F-D01444041D62}"/>
              </a:ext>
            </a:extLst>
          </p:cNvPr>
          <p:cNvSpPr>
            <a:spLocks/>
          </p:cNvSpPr>
          <p:nvPr/>
        </p:nvSpPr>
        <p:spPr bwMode="auto">
          <a:xfrm>
            <a:off x="5316538" y="4352925"/>
            <a:ext cx="2979737" cy="1455738"/>
          </a:xfrm>
          <a:custGeom>
            <a:avLst/>
            <a:gdLst>
              <a:gd name="T0" fmla="*/ 2147483647 w 1877"/>
              <a:gd name="T1" fmla="*/ 2147483647 h 917"/>
              <a:gd name="T2" fmla="*/ 2147483647 w 1877"/>
              <a:gd name="T3" fmla="*/ 2147483647 h 917"/>
              <a:gd name="T4" fmla="*/ 2147483647 w 1877"/>
              <a:gd name="T5" fmla="*/ 2147483647 h 917"/>
              <a:gd name="T6" fmla="*/ 2147483647 w 1877"/>
              <a:gd name="T7" fmla="*/ 2147483647 h 917"/>
              <a:gd name="T8" fmla="*/ 2147483647 w 1877"/>
              <a:gd name="T9" fmla="*/ 2147483647 h 917"/>
              <a:gd name="T10" fmla="*/ 2147483647 w 1877"/>
              <a:gd name="T11" fmla="*/ 2147483647 h 917"/>
              <a:gd name="T12" fmla="*/ 2147483647 w 1877"/>
              <a:gd name="T13" fmla="*/ 2147483647 h 917"/>
              <a:gd name="T14" fmla="*/ 2147483647 w 1877"/>
              <a:gd name="T15" fmla="*/ 2147483647 h 917"/>
              <a:gd name="T16" fmla="*/ 2147483647 w 1877"/>
              <a:gd name="T17" fmla="*/ 2147483647 h 917"/>
              <a:gd name="T18" fmla="*/ 2147483647 w 1877"/>
              <a:gd name="T19" fmla="*/ 2147483647 h 917"/>
              <a:gd name="T20" fmla="*/ 2147483647 w 1877"/>
              <a:gd name="T21" fmla="*/ 2147483647 h 917"/>
              <a:gd name="T22" fmla="*/ 2147483647 w 1877"/>
              <a:gd name="T23" fmla="*/ 2147483647 h 917"/>
              <a:gd name="T24" fmla="*/ 2147483647 w 1877"/>
              <a:gd name="T25" fmla="*/ 2147483647 h 917"/>
              <a:gd name="T26" fmla="*/ 2147483647 w 1877"/>
              <a:gd name="T27" fmla="*/ 2147483647 h 917"/>
              <a:gd name="T28" fmla="*/ 2147483647 w 1877"/>
              <a:gd name="T29" fmla="*/ 2147483647 h 917"/>
              <a:gd name="T30" fmla="*/ 2147483647 w 1877"/>
              <a:gd name="T31" fmla="*/ 2147483647 h 9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77"/>
              <a:gd name="T49" fmla="*/ 0 h 917"/>
              <a:gd name="T50" fmla="*/ 1877 w 1877"/>
              <a:gd name="T51" fmla="*/ 917 h 9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77" h="917">
                <a:moveTo>
                  <a:pt x="889" y="23"/>
                </a:moveTo>
                <a:cubicBezTo>
                  <a:pt x="804" y="39"/>
                  <a:pt x="771" y="98"/>
                  <a:pt x="692" y="109"/>
                </a:cubicBezTo>
                <a:cubicBezTo>
                  <a:pt x="613" y="120"/>
                  <a:pt x="511" y="81"/>
                  <a:pt x="415" y="91"/>
                </a:cubicBezTo>
                <a:cubicBezTo>
                  <a:pt x="319" y="101"/>
                  <a:pt x="174" y="126"/>
                  <a:pt x="112" y="170"/>
                </a:cubicBezTo>
                <a:cubicBezTo>
                  <a:pt x="51" y="214"/>
                  <a:pt x="66" y="294"/>
                  <a:pt x="50" y="353"/>
                </a:cubicBezTo>
                <a:cubicBezTo>
                  <a:pt x="34" y="412"/>
                  <a:pt x="0" y="479"/>
                  <a:pt x="14" y="528"/>
                </a:cubicBezTo>
                <a:cubicBezTo>
                  <a:pt x="29" y="577"/>
                  <a:pt x="57" y="608"/>
                  <a:pt x="139" y="650"/>
                </a:cubicBezTo>
                <a:cubicBezTo>
                  <a:pt x="221" y="692"/>
                  <a:pt x="372" y="742"/>
                  <a:pt x="505" y="781"/>
                </a:cubicBezTo>
                <a:cubicBezTo>
                  <a:pt x="638" y="820"/>
                  <a:pt x="789" y="866"/>
                  <a:pt x="933" y="886"/>
                </a:cubicBezTo>
                <a:cubicBezTo>
                  <a:pt x="1077" y="906"/>
                  <a:pt x="1246" y="917"/>
                  <a:pt x="1370" y="901"/>
                </a:cubicBezTo>
                <a:cubicBezTo>
                  <a:pt x="1494" y="885"/>
                  <a:pt x="1594" y="839"/>
                  <a:pt x="1676" y="793"/>
                </a:cubicBezTo>
                <a:cubicBezTo>
                  <a:pt x="1758" y="747"/>
                  <a:pt x="1843" y="720"/>
                  <a:pt x="1860" y="624"/>
                </a:cubicBezTo>
                <a:cubicBezTo>
                  <a:pt x="1877" y="528"/>
                  <a:pt x="1835" y="306"/>
                  <a:pt x="1776" y="219"/>
                </a:cubicBezTo>
                <a:cubicBezTo>
                  <a:pt x="1717" y="132"/>
                  <a:pt x="1599" y="134"/>
                  <a:pt x="1503" y="100"/>
                </a:cubicBezTo>
                <a:cubicBezTo>
                  <a:pt x="1407" y="66"/>
                  <a:pt x="1302" y="26"/>
                  <a:pt x="1200" y="13"/>
                </a:cubicBezTo>
                <a:cubicBezTo>
                  <a:pt x="1098" y="0"/>
                  <a:pt x="974" y="7"/>
                  <a:pt x="889" y="23"/>
                </a:cubicBez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26" name="Line 165">
            <a:extLst>
              <a:ext uri="{FF2B5EF4-FFF2-40B4-BE49-F238E27FC236}">
                <a16:creationId xmlns:a16="http://schemas.microsoft.com/office/drawing/2014/main" id="{EC52A7DB-401F-EC48-A98E-790902094EC1}"/>
              </a:ext>
            </a:extLst>
          </p:cNvPr>
          <p:cNvSpPr>
            <a:spLocks noChangeShapeType="1"/>
          </p:cNvSpPr>
          <p:nvPr/>
        </p:nvSpPr>
        <p:spPr bwMode="auto">
          <a:xfrm rot="-5400000">
            <a:off x="7551737" y="5089526"/>
            <a:ext cx="523875" cy="1397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27" name="Line 166">
            <a:extLst>
              <a:ext uri="{FF2B5EF4-FFF2-40B4-BE49-F238E27FC236}">
                <a16:creationId xmlns:a16="http://schemas.microsoft.com/office/drawing/2014/main" id="{554A744D-2B16-9844-A5FB-59DAF461524B}"/>
              </a:ext>
            </a:extLst>
          </p:cNvPr>
          <p:cNvSpPr>
            <a:spLocks noChangeShapeType="1"/>
          </p:cNvSpPr>
          <p:nvPr/>
        </p:nvSpPr>
        <p:spPr bwMode="auto">
          <a:xfrm rot="5400000" flipV="1">
            <a:off x="7697788" y="5370513"/>
            <a:ext cx="3175" cy="85725"/>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628" name="Line 167">
            <a:extLst>
              <a:ext uri="{FF2B5EF4-FFF2-40B4-BE49-F238E27FC236}">
                <a16:creationId xmlns:a16="http://schemas.microsoft.com/office/drawing/2014/main" id="{CCC60407-1DDE-F64F-B524-E0962C226436}"/>
              </a:ext>
            </a:extLst>
          </p:cNvPr>
          <p:cNvSpPr>
            <a:spLocks noChangeShapeType="1"/>
          </p:cNvSpPr>
          <p:nvPr/>
        </p:nvSpPr>
        <p:spPr bwMode="auto">
          <a:xfrm rot="-5400000">
            <a:off x="7883525" y="5046663"/>
            <a:ext cx="0" cy="1143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22629" name="Group 168">
            <a:extLst>
              <a:ext uri="{FF2B5EF4-FFF2-40B4-BE49-F238E27FC236}">
                <a16:creationId xmlns:a16="http://schemas.microsoft.com/office/drawing/2014/main" id="{B3B0A22C-9723-6243-8520-F2A2589CC399}"/>
              </a:ext>
            </a:extLst>
          </p:cNvPr>
          <p:cNvGrpSpPr>
            <a:grpSpLocks/>
          </p:cNvGrpSpPr>
          <p:nvPr/>
        </p:nvGrpSpPr>
        <p:grpSpPr bwMode="auto">
          <a:xfrm>
            <a:off x="7462838" y="4756150"/>
            <a:ext cx="501650" cy="234950"/>
            <a:chOff x="4701" y="2996"/>
            <a:chExt cx="316" cy="148"/>
          </a:xfrm>
        </p:grpSpPr>
        <p:sp>
          <p:nvSpPr>
            <p:cNvPr id="23109" name="Oval 169">
              <a:extLst>
                <a:ext uri="{FF2B5EF4-FFF2-40B4-BE49-F238E27FC236}">
                  <a16:creationId xmlns:a16="http://schemas.microsoft.com/office/drawing/2014/main" id="{BC523F52-FC32-7843-BEDA-DF7E93ECF412}"/>
                </a:ext>
              </a:extLst>
            </p:cNvPr>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110" name="Line 170">
              <a:extLst>
                <a:ext uri="{FF2B5EF4-FFF2-40B4-BE49-F238E27FC236}">
                  <a16:creationId xmlns:a16="http://schemas.microsoft.com/office/drawing/2014/main" id="{9B082305-886B-7F42-A054-D1B1B98A8743}"/>
                </a:ext>
              </a:extLst>
            </p:cNvPr>
            <p:cNvSpPr>
              <a:spLocks noChangeShapeType="1"/>
            </p:cNvSpPr>
            <p:nvPr/>
          </p:nvSpPr>
          <p:spPr bwMode="auto">
            <a:xfrm>
              <a:off x="4704"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11" name="Line 171">
              <a:extLst>
                <a:ext uri="{FF2B5EF4-FFF2-40B4-BE49-F238E27FC236}">
                  <a16:creationId xmlns:a16="http://schemas.microsoft.com/office/drawing/2014/main" id="{A42E1F0A-B457-A44A-9BF4-FA3450F8DAAB}"/>
                </a:ext>
              </a:extLst>
            </p:cNvPr>
            <p:cNvSpPr>
              <a:spLocks noChangeShapeType="1"/>
            </p:cNvSpPr>
            <p:nvPr/>
          </p:nvSpPr>
          <p:spPr bwMode="auto">
            <a:xfrm>
              <a:off x="5017"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12" name="Rectangle 172">
              <a:extLst>
                <a:ext uri="{FF2B5EF4-FFF2-40B4-BE49-F238E27FC236}">
                  <a16:creationId xmlns:a16="http://schemas.microsoft.com/office/drawing/2014/main" id="{C9DFC4F2-CD55-834E-9452-1A7735902A8D}"/>
                </a:ext>
              </a:extLst>
            </p:cNvPr>
            <p:cNvSpPr>
              <a:spLocks noChangeArrowheads="1"/>
            </p:cNvSpPr>
            <p:nvPr/>
          </p:nvSpPr>
          <p:spPr bwMode="auto">
            <a:xfrm>
              <a:off x="4704" y="3055"/>
              <a:ext cx="310" cy="50"/>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3113" name="Oval 173">
              <a:extLst>
                <a:ext uri="{FF2B5EF4-FFF2-40B4-BE49-F238E27FC236}">
                  <a16:creationId xmlns:a16="http://schemas.microsoft.com/office/drawing/2014/main" id="{93618A9D-C03E-4241-A496-B07BCDA0E092}"/>
                </a:ext>
              </a:extLst>
            </p:cNvPr>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3114" name="Group 174">
              <a:extLst>
                <a:ext uri="{FF2B5EF4-FFF2-40B4-BE49-F238E27FC236}">
                  <a16:creationId xmlns:a16="http://schemas.microsoft.com/office/drawing/2014/main" id="{BADE3E3C-DAE7-F543-A9CA-F8F7A2F3872B}"/>
                </a:ext>
              </a:extLst>
            </p:cNvPr>
            <p:cNvGrpSpPr>
              <a:grpSpLocks/>
            </p:cNvGrpSpPr>
            <p:nvPr/>
          </p:nvGrpSpPr>
          <p:grpSpPr bwMode="auto">
            <a:xfrm>
              <a:off x="4776" y="3017"/>
              <a:ext cx="156" cy="56"/>
              <a:chOff x="2848" y="848"/>
              <a:chExt cx="140" cy="98"/>
            </a:xfrm>
          </p:grpSpPr>
          <p:sp>
            <p:nvSpPr>
              <p:cNvPr id="23119" name="Line 175">
                <a:extLst>
                  <a:ext uri="{FF2B5EF4-FFF2-40B4-BE49-F238E27FC236}">
                    <a16:creationId xmlns:a16="http://schemas.microsoft.com/office/drawing/2014/main" id="{C3B0CD72-29F7-D14B-956C-061D4B6F8486}"/>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0" name="Line 176">
                <a:extLst>
                  <a:ext uri="{FF2B5EF4-FFF2-40B4-BE49-F238E27FC236}">
                    <a16:creationId xmlns:a16="http://schemas.microsoft.com/office/drawing/2014/main" id="{70747CFC-73F7-F14B-A736-024E12B8FB9F}"/>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21" name="Line 177">
                <a:extLst>
                  <a:ext uri="{FF2B5EF4-FFF2-40B4-BE49-F238E27FC236}">
                    <a16:creationId xmlns:a16="http://schemas.microsoft.com/office/drawing/2014/main" id="{716D5296-D55A-FD42-B7B3-EC219968F004}"/>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115" name="Group 178">
              <a:extLst>
                <a:ext uri="{FF2B5EF4-FFF2-40B4-BE49-F238E27FC236}">
                  <a16:creationId xmlns:a16="http://schemas.microsoft.com/office/drawing/2014/main" id="{CBAB3794-C589-0A4B-9749-F05D1E3A20DA}"/>
                </a:ext>
              </a:extLst>
            </p:cNvPr>
            <p:cNvGrpSpPr>
              <a:grpSpLocks/>
            </p:cNvGrpSpPr>
            <p:nvPr/>
          </p:nvGrpSpPr>
          <p:grpSpPr bwMode="auto">
            <a:xfrm flipV="1">
              <a:off x="4776" y="3016"/>
              <a:ext cx="156" cy="56"/>
              <a:chOff x="2848" y="848"/>
              <a:chExt cx="140" cy="98"/>
            </a:xfrm>
          </p:grpSpPr>
          <p:sp>
            <p:nvSpPr>
              <p:cNvPr id="23116" name="Line 179">
                <a:extLst>
                  <a:ext uri="{FF2B5EF4-FFF2-40B4-BE49-F238E27FC236}">
                    <a16:creationId xmlns:a16="http://schemas.microsoft.com/office/drawing/2014/main" id="{CA474E22-FF96-B94B-BDF6-6F7682FAA3AD}"/>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17" name="Line 180">
                <a:extLst>
                  <a:ext uri="{FF2B5EF4-FFF2-40B4-BE49-F238E27FC236}">
                    <a16:creationId xmlns:a16="http://schemas.microsoft.com/office/drawing/2014/main" id="{2389075C-4C31-A14A-ADFA-0EDF188FE139}"/>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18" name="Line 181">
                <a:extLst>
                  <a:ext uri="{FF2B5EF4-FFF2-40B4-BE49-F238E27FC236}">
                    <a16:creationId xmlns:a16="http://schemas.microsoft.com/office/drawing/2014/main" id="{63CB75CD-D498-DB4D-8186-AC8FEC9FB96B}"/>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630" name="Group 182">
            <a:extLst>
              <a:ext uri="{FF2B5EF4-FFF2-40B4-BE49-F238E27FC236}">
                <a16:creationId xmlns:a16="http://schemas.microsoft.com/office/drawing/2014/main" id="{2CDDAAD0-707E-2B45-95AE-CF7D783EDD5E}"/>
              </a:ext>
            </a:extLst>
          </p:cNvPr>
          <p:cNvGrpSpPr>
            <a:grpSpLocks/>
          </p:cNvGrpSpPr>
          <p:nvPr/>
        </p:nvGrpSpPr>
        <p:grpSpPr bwMode="auto">
          <a:xfrm>
            <a:off x="6646863" y="4479925"/>
            <a:ext cx="501650" cy="234950"/>
            <a:chOff x="3600" y="219"/>
            <a:chExt cx="360" cy="175"/>
          </a:xfrm>
        </p:grpSpPr>
        <p:sp>
          <p:nvSpPr>
            <p:cNvPr id="23096" name="Oval 183">
              <a:extLst>
                <a:ext uri="{FF2B5EF4-FFF2-40B4-BE49-F238E27FC236}">
                  <a16:creationId xmlns:a16="http://schemas.microsoft.com/office/drawing/2014/main" id="{10914F90-2151-4048-A178-A65C77145E38}"/>
                </a:ext>
              </a:extLst>
            </p:cNvPr>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97" name="Line 184">
              <a:extLst>
                <a:ext uri="{FF2B5EF4-FFF2-40B4-BE49-F238E27FC236}">
                  <a16:creationId xmlns:a16="http://schemas.microsoft.com/office/drawing/2014/main" id="{C63EDC34-265A-2844-B7F7-3F5F5CF3DD2F}"/>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8" name="Line 185">
              <a:extLst>
                <a:ext uri="{FF2B5EF4-FFF2-40B4-BE49-F238E27FC236}">
                  <a16:creationId xmlns:a16="http://schemas.microsoft.com/office/drawing/2014/main" id="{3A7FEC72-66BC-914D-A1D1-741E064F8D50}"/>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9" name="Rectangle 186">
              <a:extLst>
                <a:ext uri="{FF2B5EF4-FFF2-40B4-BE49-F238E27FC236}">
                  <a16:creationId xmlns:a16="http://schemas.microsoft.com/office/drawing/2014/main" id="{7A3028E3-E74F-954F-A793-80DEA99CF477}"/>
                </a:ext>
              </a:extLst>
            </p:cNvPr>
            <p:cNvSpPr>
              <a:spLocks noChangeArrowheads="1"/>
            </p:cNvSpPr>
            <p:nvPr/>
          </p:nvSpPr>
          <p:spPr bwMode="auto">
            <a:xfrm>
              <a:off x="3603" y="289"/>
              <a:ext cx="354" cy="59"/>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3100" name="Oval 187">
              <a:extLst>
                <a:ext uri="{FF2B5EF4-FFF2-40B4-BE49-F238E27FC236}">
                  <a16:creationId xmlns:a16="http://schemas.microsoft.com/office/drawing/2014/main" id="{F8A2B983-E178-4E41-A4B3-4804E9F26970}"/>
                </a:ext>
              </a:extLst>
            </p:cNvPr>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3101" name="Group 188">
              <a:extLst>
                <a:ext uri="{FF2B5EF4-FFF2-40B4-BE49-F238E27FC236}">
                  <a16:creationId xmlns:a16="http://schemas.microsoft.com/office/drawing/2014/main" id="{DBFDC0F9-C0B8-CD41-884A-A382A23D9528}"/>
                </a:ext>
              </a:extLst>
            </p:cNvPr>
            <p:cNvGrpSpPr>
              <a:grpSpLocks/>
            </p:cNvGrpSpPr>
            <p:nvPr/>
          </p:nvGrpSpPr>
          <p:grpSpPr bwMode="auto">
            <a:xfrm>
              <a:off x="3686" y="244"/>
              <a:ext cx="177" cy="66"/>
              <a:chOff x="2848" y="848"/>
              <a:chExt cx="140" cy="98"/>
            </a:xfrm>
          </p:grpSpPr>
          <p:sp>
            <p:nvSpPr>
              <p:cNvPr id="23106" name="Line 189">
                <a:extLst>
                  <a:ext uri="{FF2B5EF4-FFF2-40B4-BE49-F238E27FC236}">
                    <a16:creationId xmlns:a16="http://schemas.microsoft.com/office/drawing/2014/main" id="{0BA9F7B4-984F-3048-B865-E04F64AB4B9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07" name="Line 190">
                <a:extLst>
                  <a:ext uri="{FF2B5EF4-FFF2-40B4-BE49-F238E27FC236}">
                    <a16:creationId xmlns:a16="http://schemas.microsoft.com/office/drawing/2014/main" id="{0F9CA38B-D92B-104F-A712-4F552E004638}"/>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08" name="Line 191">
                <a:extLst>
                  <a:ext uri="{FF2B5EF4-FFF2-40B4-BE49-F238E27FC236}">
                    <a16:creationId xmlns:a16="http://schemas.microsoft.com/office/drawing/2014/main" id="{AADE5189-78A4-6D48-A5CD-D8B22FFB9E92}"/>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102" name="Group 192">
              <a:extLst>
                <a:ext uri="{FF2B5EF4-FFF2-40B4-BE49-F238E27FC236}">
                  <a16:creationId xmlns:a16="http://schemas.microsoft.com/office/drawing/2014/main" id="{4AE22083-218E-1C43-A6FF-D696F407BF35}"/>
                </a:ext>
              </a:extLst>
            </p:cNvPr>
            <p:cNvGrpSpPr>
              <a:grpSpLocks/>
            </p:cNvGrpSpPr>
            <p:nvPr/>
          </p:nvGrpSpPr>
          <p:grpSpPr bwMode="auto">
            <a:xfrm flipV="1">
              <a:off x="3686" y="243"/>
              <a:ext cx="177" cy="66"/>
              <a:chOff x="2848" y="848"/>
              <a:chExt cx="140" cy="98"/>
            </a:xfrm>
          </p:grpSpPr>
          <p:sp>
            <p:nvSpPr>
              <p:cNvPr id="23103" name="Line 193">
                <a:extLst>
                  <a:ext uri="{FF2B5EF4-FFF2-40B4-BE49-F238E27FC236}">
                    <a16:creationId xmlns:a16="http://schemas.microsoft.com/office/drawing/2014/main" id="{17ABB6DB-8579-BF42-BEF6-D70B109F7C2B}"/>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04" name="Line 194">
                <a:extLst>
                  <a:ext uri="{FF2B5EF4-FFF2-40B4-BE49-F238E27FC236}">
                    <a16:creationId xmlns:a16="http://schemas.microsoft.com/office/drawing/2014/main" id="{BFC4A04F-7F26-5542-A054-E77153210A3F}"/>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105" name="Line 195">
                <a:extLst>
                  <a:ext uri="{FF2B5EF4-FFF2-40B4-BE49-F238E27FC236}">
                    <a16:creationId xmlns:a16="http://schemas.microsoft.com/office/drawing/2014/main" id="{BB285230-A9B9-8149-9F6F-3FBE18FBB545}"/>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631" name="Group 196">
            <a:extLst>
              <a:ext uri="{FF2B5EF4-FFF2-40B4-BE49-F238E27FC236}">
                <a16:creationId xmlns:a16="http://schemas.microsoft.com/office/drawing/2014/main" id="{45F95FBC-65F1-3646-83AD-C148042BE340}"/>
              </a:ext>
            </a:extLst>
          </p:cNvPr>
          <p:cNvGrpSpPr>
            <a:grpSpLocks/>
          </p:cNvGrpSpPr>
          <p:nvPr/>
        </p:nvGrpSpPr>
        <p:grpSpPr bwMode="auto">
          <a:xfrm>
            <a:off x="5981700" y="4784725"/>
            <a:ext cx="501650" cy="234950"/>
            <a:chOff x="3600" y="219"/>
            <a:chExt cx="360" cy="175"/>
          </a:xfrm>
        </p:grpSpPr>
        <p:sp>
          <p:nvSpPr>
            <p:cNvPr id="23083" name="Oval 197">
              <a:extLst>
                <a:ext uri="{FF2B5EF4-FFF2-40B4-BE49-F238E27FC236}">
                  <a16:creationId xmlns:a16="http://schemas.microsoft.com/office/drawing/2014/main" id="{E349EAEC-1054-6941-AF52-241759CA6546}"/>
                </a:ext>
              </a:extLst>
            </p:cNvPr>
            <p:cNvSpPr>
              <a:spLocks noChangeArrowheads="1"/>
            </p:cNvSpPr>
            <p:nvPr/>
          </p:nvSpPr>
          <p:spPr bwMode="auto">
            <a:xfrm>
              <a:off x="3603" y="297"/>
              <a:ext cx="357" cy="97"/>
            </a:xfrm>
            <a:prstGeom prst="ellipse">
              <a:avLst/>
            </a:prstGeom>
            <a:solidFill>
              <a:srgbClr val="DDDDDD"/>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84" name="Line 198">
              <a:extLst>
                <a:ext uri="{FF2B5EF4-FFF2-40B4-BE49-F238E27FC236}">
                  <a16:creationId xmlns:a16="http://schemas.microsoft.com/office/drawing/2014/main" id="{29CDFBF1-25F5-024E-B26D-BA27191276AD}"/>
                </a:ext>
              </a:extLst>
            </p:cNvPr>
            <p:cNvSpPr>
              <a:spLocks noChangeShapeType="1"/>
            </p:cNvSpPr>
            <p:nvPr/>
          </p:nvSpPr>
          <p:spPr bwMode="auto">
            <a:xfrm>
              <a:off x="3603"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85" name="Line 199">
              <a:extLst>
                <a:ext uri="{FF2B5EF4-FFF2-40B4-BE49-F238E27FC236}">
                  <a16:creationId xmlns:a16="http://schemas.microsoft.com/office/drawing/2014/main" id="{D856E3BA-F7CC-9940-9668-2545BEAF4B32}"/>
                </a:ext>
              </a:extLst>
            </p:cNvPr>
            <p:cNvSpPr>
              <a:spLocks noChangeShapeType="1"/>
            </p:cNvSpPr>
            <p:nvPr/>
          </p:nvSpPr>
          <p:spPr bwMode="auto">
            <a:xfrm>
              <a:off x="3960" y="289"/>
              <a:ext cx="0" cy="6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86" name="Rectangle 200">
              <a:extLst>
                <a:ext uri="{FF2B5EF4-FFF2-40B4-BE49-F238E27FC236}">
                  <a16:creationId xmlns:a16="http://schemas.microsoft.com/office/drawing/2014/main" id="{2F5D1EAB-3A48-0D47-AC91-73AEFC9DCA2E}"/>
                </a:ext>
              </a:extLst>
            </p:cNvPr>
            <p:cNvSpPr>
              <a:spLocks noChangeArrowheads="1"/>
            </p:cNvSpPr>
            <p:nvPr/>
          </p:nvSpPr>
          <p:spPr bwMode="auto">
            <a:xfrm>
              <a:off x="3603" y="289"/>
              <a:ext cx="354" cy="59"/>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3087" name="Oval 201">
              <a:extLst>
                <a:ext uri="{FF2B5EF4-FFF2-40B4-BE49-F238E27FC236}">
                  <a16:creationId xmlns:a16="http://schemas.microsoft.com/office/drawing/2014/main" id="{F615479F-96BC-3041-83F0-134B173E9E3E}"/>
                </a:ext>
              </a:extLst>
            </p:cNvPr>
            <p:cNvSpPr>
              <a:spLocks noChangeArrowheads="1"/>
            </p:cNvSpPr>
            <p:nvPr/>
          </p:nvSpPr>
          <p:spPr bwMode="auto">
            <a:xfrm>
              <a:off x="3600" y="219"/>
              <a:ext cx="357" cy="113"/>
            </a:xfrm>
            <a:prstGeom prst="ellipse">
              <a:avLst/>
            </a:prstGeom>
            <a:solidFill>
              <a:srgbClr val="DDDDDD"/>
            </a:solidFill>
            <a:ln w="12700">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3088" name="Group 202">
              <a:extLst>
                <a:ext uri="{FF2B5EF4-FFF2-40B4-BE49-F238E27FC236}">
                  <a16:creationId xmlns:a16="http://schemas.microsoft.com/office/drawing/2014/main" id="{A61D6175-8B53-EF40-8CFC-50AA7039369D}"/>
                </a:ext>
              </a:extLst>
            </p:cNvPr>
            <p:cNvGrpSpPr>
              <a:grpSpLocks/>
            </p:cNvGrpSpPr>
            <p:nvPr/>
          </p:nvGrpSpPr>
          <p:grpSpPr bwMode="auto">
            <a:xfrm>
              <a:off x="3686" y="244"/>
              <a:ext cx="177" cy="66"/>
              <a:chOff x="2848" y="848"/>
              <a:chExt cx="140" cy="98"/>
            </a:xfrm>
          </p:grpSpPr>
          <p:sp>
            <p:nvSpPr>
              <p:cNvPr id="23093" name="Line 203">
                <a:extLst>
                  <a:ext uri="{FF2B5EF4-FFF2-40B4-BE49-F238E27FC236}">
                    <a16:creationId xmlns:a16="http://schemas.microsoft.com/office/drawing/2014/main" id="{E14F5485-01D5-7846-AE89-8111FD5D61CE}"/>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4" name="Line 204">
                <a:extLst>
                  <a:ext uri="{FF2B5EF4-FFF2-40B4-BE49-F238E27FC236}">
                    <a16:creationId xmlns:a16="http://schemas.microsoft.com/office/drawing/2014/main" id="{859EAD5B-B382-AF48-BF5D-E06B4A01383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5" name="Line 205">
                <a:extLst>
                  <a:ext uri="{FF2B5EF4-FFF2-40B4-BE49-F238E27FC236}">
                    <a16:creationId xmlns:a16="http://schemas.microsoft.com/office/drawing/2014/main" id="{82C89764-9058-F74A-B193-B3272987B10F}"/>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089" name="Group 206">
              <a:extLst>
                <a:ext uri="{FF2B5EF4-FFF2-40B4-BE49-F238E27FC236}">
                  <a16:creationId xmlns:a16="http://schemas.microsoft.com/office/drawing/2014/main" id="{27A766E2-59EC-B544-AB1F-DF9CB625536E}"/>
                </a:ext>
              </a:extLst>
            </p:cNvPr>
            <p:cNvGrpSpPr>
              <a:grpSpLocks/>
            </p:cNvGrpSpPr>
            <p:nvPr/>
          </p:nvGrpSpPr>
          <p:grpSpPr bwMode="auto">
            <a:xfrm flipV="1">
              <a:off x="3686" y="243"/>
              <a:ext cx="177" cy="66"/>
              <a:chOff x="2848" y="848"/>
              <a:chExt cx="140" cy="98"/>
            </a:xfrm>
          </p:grpSpPr>
          <p:sp>
            <p:nvSpPr>
              <p:cNvPr id="23090" name="Line 207">
                <a:extLst>
                  <a:ext uri="{FF2B5EF4-FFF2-40B4-BE49-F238E27FC236}">
                    <a16:creationId xmlns:a16="http://schemas.microsoft.com/office/drawing/2014/main" id="{45513E94-AF85-CD41-868F-9E92058AD2A3}"/>
                  </a:ext>
                </a:extLst>
              </p:cNvPr>
              <p:cNvSpPr>
                <a:spLocks noChangeShapeType="1"/>
              </p:cNvSpPr>
              <p:nvPr/>
            </p:nvSpPr>
            <p:spPr bwMode="auto">
              <a:xfrm flipV="1">
                <a:off x="2848" y="848"/>
                <a:ext cx="50" cy="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1" name="Line 208">
                <a:extLst>
                  <a:ext uri="{FF2B5EF4-FFF2-40B4-BE49-F238E27FC236}">
                    <a16:creationId xmlns:a16="http://schemas.microsoft.com/office/drawing/2014/main" id="{B4C8BF97-003F-844E-A554-E482BE24A606}"/>
                  </a:ext>
                </a:extLst>
              </p:cNvPr>
              <p:cNvSpPr>
                <a:spLocks noChangeShapeType="1"/>
              </p:cNvSpPr>
              <p:nvPr/>
            </p:nvSpPr>
            <p:spPr bwMode="auto">
              <a:xfrm>
                <a:off x="2944" y="946"/>
                <a:ext cx="4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92" name="Line 209">
                <a:extLst>
                  <a:ext uri="{FF2B5EF4-FFF2-40B4-BE49-F238E27FC236}">
                    <a16:creationId xmlns:a16="http://schemas.microsoft.com/office/drawing/2014/main" id="{DC44F1D2-3EC9-D14B-A5C5-889DA5C0AC4C}"/>
                  </a:ext>
                </a:extLst>
              </p:cNvPr>
              <p:cNvSpPr>
                <a:spLocks noChangeShapeType="1"/>
              </p:cNvSpPr>
              <p:nvPr/>
            </p:nvSpPr>
            <p:spPr bwMode="auto">
              <a:xfrm>
                <a:off x="2894" y="850"/>
                <a:ext cx="52" cy="9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22632" name="Line 210">
            <a:extLst>
              <a:ext uri="{FF2B5EF4-FFF2-40B4-BE49-F238E27FC236}">
                <a16:creationId xmlns:a16="http://schemas.microsoft.com/office/drawing/2014/main" id="{532BD4A9-70E6-5342-B0AC-B5557A43653A}"/>
              </a:ext>
            </a:extLst>
          </p:cNvPr>
          <p:cNvSpPr>
            <a:spLocks noChangeShapeType="1"/>
          </p:cNvSpPr>
          <p:nvPr/>
        </p:nvSpPr>
        <p:spPr bwMode="auto">
          <a:xfrm>
            <a:off x="7096125" y="4691063"/>
            <a:ext cx="358775" cy="1206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3" name="Line 211">
            <a:extLst>
              <a:ext uri="{FF2B5EF4-FFF2-40B4-BE49-F238E27FC236}">
                <a16:creationId xmlns:a16="http://schemas.microsoft.com/office/drawing/2014/main" id="{2CB7CA55-DD23-4040-97C5-9BE7E9FEEE3C}"/>
              </a:ext>
            </a:extLst>
          </p:cNvPr>
          <p:cNvSpPr>
            <a:spLocks noChangeShapeType="1"/>
          </p:cNvSpPr>
          <p:nvPr/>
        </p:nvSpPr>
        <p:spPr bwMode="auto">
          <a:xfrm flipV="1">
            <a:off x="6443663" y="4703763"/>
            <a:ext cx="277812" cy="109537"/>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4" name="Line 212">
            <a:extLst>
              <a:ext uri="{FF2B5EF4-FFF2-40B4-BE49-F238E27FC236}">
                <a16:creationId xmlns:a16="http://schemas.microsoft.com/office/drawing/2014/main" id="{3B9FDDFB-8CF7-8B4B-9DC2-D6EC48C712A9}"/>
              </a:ext>
            </a:extLst>
          </p:cNvPr>
          <p:cNvSpPr>
            <a:spLocks noChangeShapeType="1"/>
          </p:cNvSpPr>
          <p:nvPr/>
        </p:nvSpPr>
        <p:spPr bwMode="auto">
          <a:xfrm flipV="1">
            <a:off x="6486525" y="4906963"/>
            <a:ext cx="97155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5" name="Line 213">
            <a:extLst>
              <a:ext uri="{FF2B5EF4-FFF2-40B4-BE49-F238E27FC236}">
                <a16:creationId xmlns:a16="http://schemas.microsoft.com/office/drawing/2014/main" id="{00313CD5-3E17-9749-AAAE-B5057831AF6B}"/>
              </a:ext>
            </a:extLst>
          </p:cNvPr>
          <p:cNvSpPr>
            <a:spLocks noChangeShapeType="1"/>
          </p:cNvSpPr>
          <p:nvPr/>
        </p:nvSpPr>
        <p:spPr bwMode="auto">
          <a:xfrm flipH="1">
            <a:off x="5781675" y="4652963"/>
            <a:ext cx="254000" cy="46990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6" name="Line 214">
            <a:extLst>
              <a:ext uri="{FF2B5EF4-FFF2-40B4-BE49-F238E27FC236}">
                <a16:creationId xmlns:a16="http://schemas.microsoft.com/office/drawing/2014/main" id="{42273116-7654-BD4D-BE0E-9E17806B80E5}"/>
              </a:ext>
            </a:extLst>
          </p:cNvPr>
          <p:cNvSpPr>
            <a:spLocks noChangeShapeType="1"/>
          </p:cNvSpPr>
          <p:nvPr/>
        </p:nvSpPr>
        <p:spPr bwMode="auto">
          <a:xfrm>
            <a:off x="5807075" y="4703763"/>
            <a:ext cx="196850"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7" name="Line 215">
            <a:extLst>
              <a:ext uri="{FF2B5EF4-FFF2-40B4-BE49-F238E27FC236}">
                <a16:creationId xmlns:a16="http://schemas.microsoft.com/office/drawing/2014/main" id="{08CE94EE-1739-D14B-BF86-7F4230F2DFBD}"/>
              </a:ext>
            </a:extLst>
          </p:cNvPr>
          <p:cNvSpPr>
            <a:spLocks noChangeShapeType="1"/>
          </p:cNvSpPr>
          <p:nvPr/>
        </p:nvSpPr>
        <p:spPr bwMode="auto">
          <a:xfrm>
            <a:off x="5667375" y="5040313"/>
            <a:ext cx="153988"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8" name="Line 216">
            <a:extLst>
              <a:ext uri="{FF2B5EF4-FFF2-40B4-BE49-F238E27FC236}">
                <a16:creationId xmlns:a16="http://schemas.microsoft.com/office/drawing/2014/main" id="{561047A6-1B2E-1541-936A-AF7F596F3254}"/>
              </a:ext>
            </a:extLst>
          </p:cNvPr>
          <p:cNvSpPr>
            <a:spLocks noChangeShapeType="1"/>
          </p:cNvSpPr>
          <p:nvPr/>
        </p:nvSpPr>
        <p:spPr bwMode="auto">
          <a:xfrm>
            <a:off x="5918200" y="5119688"/>
            <a:ext cx="492125"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39" name="Line 217">
            <a:extLst>
              <a:ext uri="{FF2B5EF4-FFF2-40B4-BE49-F238E27FC236}">
                <a16:creationId xmlns:a16="http://schemas.microsoft.com/office/drawing/2014/main" id="{BDC6A871-7D42-5D47-952B-FD8B57DB6ACF}"/>
              </a:ext>
            </a:extLst>
          </p:cNvPr>
          <p:cNvSpPr>
            <a:spLocks noChangeShapeType="1"/>
          </p:cNvSpPr>
          <p:nvPr/>
        </p:nvSpPr>
        <p:spPr bwMode="auto">
          <a:xfrm flipH="1">
            <a:off x="6159500" y="5027613"/>
            <a:ext cx="53975" cy="85725"/>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0" name="Line 218">
            <a:extLst>
              <a:ext uri="{FF2B5EF4-FFF2-40B4-BE49-F238E27FC236}">
                <a16:creationId xmlns:a16="http://schemas.microsoft.com/office/drawing/2014/main" id="{0842BE27-2E10-8B49-99C0-5EFAEA952A25}"/>
              </a:ext>
            </a:extLst>
          </p:cNvPr>
          <p:cNvSpPr>
            <a:spLocks noChangeShapeType="1"/>
          </p:cNvSpPr>
          <p:nvPr/>
        </p:nvSpPr>
        <p:spPr bwMode="auto">
          <a:xfrm>
            <a:off x="5972175" y="5116513"/>
            <a:ext cx="1588" cy="8255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1" name="Line 219">
            <a:extLst>
              <a:ext uri="{FF2B5EF4-FFF2-40B4-BE49-F238E27FC236}">
                <a16:creationId xmlns:a16="http://schemas.microsoft.com/office/drawing/2014/main" id="{A32E705A-5491-5A40-AF95-2D27BE128777}"/>
              </a:ext>
            </a:extLst>
          </p:cNvPr>
          <p:cNvSpPr>
            <a:spLocks noChangeShapeType="1"/>
          </p:cNvSpPr>
          <p:nvPr/>
        </p:nvSpPr>
        <p:spPr bwMode="auto">
          <a:xfrm flipH="1" flipV="1">
            <a:off x="6369050" y="5124450"/>
            <a:ext cx="0" cy="76200"/>
          </a:xfrm>
          <a:prstGeom prst="line">
            <a:avLst/>
          </a:prstGeom>
          <a:noFill/>
          <a:ln w="1905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2" name="Line 220">
            <a:extLst>
              <a:ext uri="{FF2B5EF4-FFF2-40B4-BE49-F238E27FC236}">
                <a16:creationId xmlns:a16="http://schemas.microsoft.com/office/drawing/2014/main" id="{051D2611-E6B0-6B48-AD54-7CB5776E11B8}"/>
              </a:ext>
            </a:extLst>
          </p:cNvPr>
          <p:cNvSpPr>
            <a:spLocks noChangeShapeType="1"/>
          </p:cNvSpPr>
          <p:nvPr/>
        </p:nvSpPr>
        <p:spPr bwMode="auto">
          <a:xfrm>
            <a:off x="6450013" y="4983163"/>
            <a:ext cx="503237" cy="269875"/>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3" name="Line 221">
            <a:extLst>
              <a:ext uri="{FF2B5EF4-FFF2-40B4-BE49-F238E27FC236}">
                <a16:creationId xmlns:a16="http://schemas.microsoft.com/office/drawing/2014/main" id="{900FDEE9-1FDD-A640-B81F-C9C5C9DB3F12}"/>
              </a:ext>
            </a:extLst>
          </p:cNvPr>
          <p:cNvSpPr>
            <a:spLocks noChangeShapeType="1"/>
          </p:cNvSpPr>
          <p:nvPr/>
        </p:nvSpPr>
        <p:spPr bwMode="auto">
          <a:xfrm>
            <a:off x="5899150" y="4918075"/>
            <a:ext cx="80963" cy="0"/>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4" name="Line 222">
            <a:extLst>
              <a:ext uri="{FF2B5EF4-FFF2-40B4-BE49-F238E27FC236}">
                <a16:creationId xmlns:a16="http://schemas.microsoft.com/office/drawing/2014/main" id="{D6DF341B-FA9F-154F-812F-DBBD8A0D33F0}"/>
              </a:ext>
            </a:extLst>
          </p:cNvPr>
          <p:cNvSpPr>
            <a:spLocks noChangeShapeType="1"/>
          </p:cNvSpPr>
          <p:nvPr/>
        </p:nvSpPr>
        <p:spPr bwMode="auto">
          <a:xfrm flipH="1">
            <a:off x="5988050" y="3440113"/>
            <a:ext cx="3175" cy="144462"/>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5" name="Line 223">
            <a:extLst>
              <a:ext uri="{FF2B5EF4-FFF2-40B4-BE49-F238E27FC236}">
                <a16:creationId xmlns:a16="http://schemas.microsoft.com/office/drawing/2014/main" id="{3D5585A4-B843-114E-B781-32EBB7F55051}"/>
              </a:ext>
            </a:extLst>
          </p:cNvPr>
          <p:cNvSpPr>
            <a:spLocks noChangeShapeType="1"/>
          </p:cNvSpPr>
          <p:nvPr/>
        </p:nvSpPr>
        <p:spPr bwMode="auto">
          <a:xfrm flipV="1">
            <a:off x="7285038" y="2422525"/>
            <a:ext cx="123825" cy="87313"/>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6" name="Line 224">
            <a:extLst>
              <a:ext uri="{FF2B5EF4-FFF2-40B4-BE49-F238E27FC236}">
                <a16:creationId xmlns:a16="http://schemas.microsoft.com/office/drawing/2014/main" id="{A90732DA-BAB9-F240-B38C-40CAE4EB276D}"/>
              </a:ext>
            </a:extLst>
          </p:cNvPr>
          <p:cNvSpPr>
            <a:spLocks noChangeShapeType="1"/>
          </p:cNvSpPr>
          <p:nvPr/>
        </p:nvSpPr>
        <p:spPr bwMode="auto">
          <a:xfrm>
            <a:off x="7112000" y="2595563"/>
            <a:ext cx="0" cy="825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7" name="Line 225">
            <a:extLst>
              <a:ext uri="{FF2B5EF4-FFF2-40B4-BE49-F238E27FC236}">
                <a16:creationId xmlns:a16="http://schemas.microsoft.com/office/drawing/2014/main" id="{8F5021C6-B5AD-2C49-9E35-5A9BC2D609C3}"/>
              </a:ext>
            </a:extLst>
          </p:cNvPr>
          <p:cNvSpPr>
            <a:spLocks noChangeShapeType="1"/>
          </p:cNvSpPr>
          <p:nvPr/>
        </p:nvSpPr>
        <p:spPr bwMode="auto">
          <a:xfrm flipV="1">
            <a:off x="7296150" y="2492375"/>
            <a:ext cx="263525" cy="28892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8" name="Line 226">
            <a:extLst>
              <a:ext uri="{FF2B5EF4-FFF2-40B4-BE49-F238E27FC236}">
                <a16:creationId xmlns:a16="http://schemas.microsoft.com/office/drawing/2014/main" id="{D6CCA1BF-5D76-E64D-B29D-7CB5F443DE05}"/>
              </a:ext>
            </a:extLst>
          </p:cNvPr>
          <p:cNvSpPr>
            <a:spLocks noChangeShapeType="1"/>
          </p:cNvSpPr>
          <p:nvPr/>
        </p:nvSpPr>
        <p:spPr bwMode="auto">
          <a:xfrm>
            <a:off x="7648575" y="2490788"/>
            <a:ext cx="0" cy="19685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49" name="Line 227">
            <a:extLst>
              <a:ext uri="{FF2B5EF4-FFF2-40B4-BE49-F238E27FC236}">
                <a16:creationId xmlns:a16="http://schemas.microsoft.com/office/drawing/2014/main" id="{063F0A3F-0216-754B-AC65-98BF21B314CE}"/>
              </a:ext>
            </a:extLst>
          </p:cNvPr>
          <p:cNvSpPr>
            <a:spLocks noChangeShapeType="1"/>
          </p:cNvSpPr>
          <p:nvPr/>
        </p:nvSpPr>
        <p:spPr bwMode="auto">
          <a:xfrm>
            <a:off x="7302500" y="2797175"/>
            <a:ext cx="188913"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0" name="Line 228">
            <a:extLst>
              <a:ext uri="{FF2B5EF4-FFF2-40B4-BE49-F238E27FC236}">
                <a16:creationId xmlns:a16="http://schemas.microsoft.com/office/drawing/2014/main" id="{7F9A310E-328F-1A4C-8F30-D97F622A44C1}"/>
              </a:ext>
            </a:extLst>
          </p:cNvPr>
          <p:cNvSpPr>
            <a:spLocks noChangeShapeType="1"/>
          </p:cNvSpPr>
          <p:nvPr/>
        </p:nvSpPr>
        <p:spPr bwMode="auto">
          <a:xfrm flipV="1">
            <a:off x="7716838" y="2190750"/>
            <a:ext cx="238125" cy="1682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1" name="Line 229">
            <a:extLst>
              <a:ext uri="{FF2B5EF4-FFF2-40B4-BE49-F238E27FC236}">
                <a16:creationId xmlns:a16="http://schemas.microsoft.com/office/drawing/2014/main" id="{AFCA1365-EC58-EE41-AE64-F8154E7B7904}"/>
              </a:ext>
            </a:extLst>
          </p:cNvPr>
          <p:cNvSpPr>
            <a:spLocks noChangeShapeType="1"/>
          </p:cNvSpPr>
          <p:nvPr/>
        </p:nvSpPr>
        <p:spPr bwMode="auto">
          <a:xfrm>
            <a:off x="7856538" y="2787650"/>
            <a:ext cx="177800" cy="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2" name="Line 230">
            <a:extLst>
              <a:ext uri="{FF2B5EF4-FFF2-40B4-BE49-F238E27FC236}">
                <a16:creationId xmlns:a16="http://schemas.microsoft.com/office/drawing/2014/main" id="{6DD232DE-BACD-E44F-BBB7-6F81807E1AC6}"/>
              </a:ext>
            </a:extLst>
          </p:cNvPr>
          <p:cNvSpPr>
            <a:spLocks noChangeShapeType="1"/>
          </p:cNvSpPr>
          <p:nvPr/>
        </p:nvSpPr>
        <p:spPr bwMode="auto">
          <a:xfrm flipH="1">
            <a:off x="7002463" y="2863850"/>
            <a:ext cx="98425" cy="70485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653" name="Line 231">
            <a:extLst>
              <a:ext uri="{FF2B5EF4-FFF2-40B4-BE49-F238E27FC236}">
                <a16:creationId xmlns:a16="http://schemas.microsoft.com/office/drawing/2014/main" id="{AAF4BD77-C292-3840-A44A-B8B21FFC22EE}"/>
              </a:ext>
            </a:extLst>
          </p:cNvPr>
          <p:cNvSpPr>
            <a:spLocks noChangeShapeType="1"/>
          </p:cNvSpPr>
          <p:nvPr/>
        </p:nvSpPr>
        <p:spPr bwMode="auto">
          <a:xfrm flipH="1">
            <a:off x="7593013" y="2863850"/>
            <a:ext cx="111125" cy="727075"/>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654" name="Group 232">
            <a:extLst>
              <a:ext uri="{FF2B5EF4-FFF2-40B4-BE49-F238E27FC236}">
                <a16:creationId xmlns:a16="http://schemas.microsoft.com/office/drawing/2014/main" id="{E41ADA1E-312D-094B-BC68-84975BC74EAF}"/>
              </a:ext>
            </a:extLst>
          </p:cNvPr>
          <p:cNvGrpSpPr>
            <a:grpSpLocks/>
          </p:cNvGrpSpPr>
          <p:nvPr/>
        </p:nvGrpSpPr>
        <p:grpSpPr bwMode="auto">
          <a:xfrm>
            <a:off x="6645275" y="4481513"/>
            <a:ext cx="501650" cy="234950"/>
            <a:chOff x="4701" y="2996"/>
            <a:chExt cx="316" cy="148"/>
          </a:xfrm>
        </p:grpSpPr>
        <p:sp>
          <p:nvSpPr>
            <p:cNvPr id="23070" name="Oval 233">
              <a:extLst>
                <a:ext uri="{FF2B5EF4-FFF2-40B4-BE49-F238E27FC236}">
                  <a16:creationId xmlns:a16="http://schemas.microsoft.com/office/drawing/2014/main" id="{6CF097B2-17C2-6649-BB75-451420451A8D}"/>
                </a:ext>
              </a:extLst>
            </p:cNvPr>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71" name="Line 234">
              <a:extLst>
                <a:ext uri="{FF2B5EF4-FFF2-40B4-BE49-F238E27FC236}">
                  <a16:creationId xmlns:a16="http://schemas.microsoft.com/office/drawing/2014/main" id="{53331D94-FCCE-3647-9E85-EA2306CEE845}"/>
                </a:ext>
              </a:extLst>
            </p:cNvPr>
            <p:cNvSpPr>
              <a:spLocks noChangeShapeType="1"/>
            </p:cNvSpPr>
            <p:nvPr/>
          </p:nvSpPr>
          <p:spPr bwMode="auto">
            <a:xfrm>
              <a:off x="4704"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72" name="Line 235">
              <a:extLst>
                <a:ext uri="{FF2B5EF4-FFF2-40B4-BE49-F238E27FC236}">
                  <a16:creationId xmlns:a16="http://schemas.microsoft.com/office/drawing/2014/main" id="{4BEE8398-20D7-A54D-9C15-CC55BD91AC3E}"/>
                </a:ext>
              </a:extLst>
            </p:cNvPr>
            <p:cNvSpPr>
              <a:spLocks noChangeShapeType="1"/>
            </p:cNvSpPr>
            <p:nvPr/>
          </p:nvSpPr>
          <p:spPr bwMode="auto">
            <a:xfrm>
              <a:off x="5017"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73" name="Rectangle 236">
              <a:extLst>
                <a:ext uri="{FF2B5EF4-FFF2-40B4-BE49-F238E27FC236}">
                  <a16:creationId xmlns:a16="http://schemas.microsoft.com/office/drawing/2014/main" id="{131041C4-2C0B-4448-8EC8-E677E484EA78}"/>
                </a:ext>
              </a:extLst>
            </p:cNvPr>
            <p:cNvSpPr>
              <a:spLocks noChangeArrowheads="1"/>
            </p:cNvSpPr>
            <p:nvPr/>
          </p:nvSpPr>
          <p:spPr bwMode="auto">
            <a:xfrm>
              <a:off x="4704" y="3055"/>
              <a:ext cx="310" cy="50"/>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3074" name="Oval 237">
              <a:extLst>
                <a:ext uri="{FF2B5EF4-FFF2-40B4-BE49-F238E27FC236}">
                  <a16:creationId xmlns:a16="http://schemas.microsoft.com/office/drawing/2014/main" id="{9E81F1D8-BF9B-A544-8F7E-78F3429E42F7}"/>
                </a:ext>
              </a:extLst>
            </p:cNvPr>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3075" name="Group 238">
              <a:extLst>
                <a:ext uri="{FF2B5EF4-FFF2-40B4-BE49-F238E27FC236}">
                  <a16:creationId xmlns:a16="http://schemas.microsoft.com/office/drawing/2014/main" id="{04DCA4EE-BAF4-EE45-A361-BA17A3DC2A7C}"/>
                </a:ext>
              </a:extLst>
            </p:cNvPr>
            <p:cNvGrpSpPr>
              <a:grpSpLocks/>
            </p:cNvGrpSpPr>
            <p:nvPr/>
          </p:nvGrpSpPr>
          <p:grpSpPr bwMode="auto">
            <a:xfrm>
              <a:off x="4776" y="3017"/>
              <a:ext cx="156" cy="56"/>
              <a:chOff x="2848" y="848"/>
              <a:chExt cx="140" cy="98"/>
            </a:xfrm>
          </p:grpSpPr>
          <p:sp>
            <p:nvSpPr>
              <p:cNvPr id="23080" name="Line 239">
                <a:extLst>
                  <a:ext uri="{FF2B5EF4-FFF2-40B4-BE49-F238E27FC236}">
                    <a16:creationId xmlns:a16="http://schemas.microsoft.com/office/drawing/2014/main" id="{09BF2D88-8DD8-CA47-A31D-6DB75DCFCE50}"/>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81" name="Line 240">
                <a:extLst>
                  <a:ext uri="{FF2B5EF4-FFF2-40B4-BE49-F238E27FC236}">
                    <a16:creationId xmlns:a16="http://schemas.microsoft.com/office/drawing/2014/main" id="{8155DF8A-F458-CC41-A77A-74AE3B8424A5}"/>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82" name="Line 241">
                <a:extLst>
                  <a:ext uri="{FF2B5EF4-FFF2-40B4-BE49-F238E27FC236}">
                    <a16:creationId xmlns:a16="http://schemas.microsoft.com/office/drawing/2014/main" id="{2206AE5E-CD5A-864F-B796-87FCA3D8FF54}"/>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076" name="Group 242">
              <a:extLst>
                <a:ext uri="{FF2B5EF4-FFF2-40B4-BE49-F238E27FC236}">
                  <a16:creationId xmlns:a16="http://schemas.microsoft.com/office/drawing/2014/main" id="{97F863BA-E675-B44E-AB20-0A323AB99BB9}"/>
                </a:ext>
              </a:extLst>
            </p:cNvPr>
            <p:cNvGrpSpPr>
              <a:grpSpLocks/>
            </p:cNvGrpSpPr>
            <p:nvPr/>
          </p:nvGrpSpPr>
          <p:grpSpPr bwMode="auto">
            <a:xfrm flipV="1">
              <a:off x="4776" y="3016"/>
              <a:ext cx="156" cy="56"/>
              <a:chOff x="2848" y="848"/>
              <a:chExt cx="140" cy="98"/>
            </a:xfrm>
          </p:grpSpPr>
          <p:sp>
            <p:nvSpPr>
              <p:cNvPr id="23077" name="Line 243">
                <a:extLst>
                  <a:ext uri="{FF2B5EF4-FFF2-40B4-BE49-F238E27FC236}">
                    <a16:creationId xmlns:a16="http://schemas.microsoft.com/office/drawing/2014/main" id="{B97E3B27-8B1A-DD41-9676-253B8E5E48A0}"/>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78" name="Line 244">
                <a:extLst>
                  <a:ext uri="{FF2B5EF4-FFF2-40B4-BE49-F238E27FC236}">
                    <a16:creationId xmlns:a16="http://schemas.microsoft.com/office/drawing/2014/main" id="{AEC5119A-F52A-564F-A22E-FA3BCC5C8499}"/>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79" name="Line 245">
                <a:extLst>
                  <a:ext uri="{FF2B5EF4-FFF2-40B4-BE49-F238E27FC236}">
                    <a16:creationId xmlns:a16="http://schemas.microsoft.com/office/drawing/2014/main" id="{11AEC23B-791C-9A4F-9BA1-300AE21B4F73}"/>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grpSp>
        <p:nvGrpSpPr>
          <p:cNvPr id="22655" name="Group 246">
            <a:extLst>
              <a:ext uri="{FF2B5EF4-FFF2-40B4-BE49-F238E27FC236}">
                <a16:creationId xmlns:a16="http://schemas.microsoft.com/office/drawing/2014/main" id="{5DD86965-E7DE-4845-A398-785E97F6759A}"/>
              </a:ext>
            </a:extLst>
          </p:cNvPr>
          <p:cNvGrpSpPr>
            <a:grpSpLocks/>
          </p:cNvGrpSpPr>
          <p:nvPr/>
        </p:nvGrpSpPr>
        <p:grpSpPr bwMode="auto">
          <a:xfrm>
            <a:off x="5980113" y="4783138"/>
            <a:ext cx="501650" cy="234950"/>
            <a:chOff x="4701" y="2996"/>
            <a:chExt cx="316" cy="148"/>
          </a:xfrm>
        </p:grpSpPr>
        <p:sp>
          <p:nvSpPr>
            <p:cNvPr id="23057" name="Oval 247">
              <a:extLst>
                <a:ext uri="{FF2B5EF4-FFF2-40B4-BE49-F238E27FC236}">
                  <a16:creationId xmlns:a16="http://schemas.microsoft.com/office/drawing/2014/main" id="{B524DB21-A11E-294D-B616-CE31E83A86CF}"/>
                </a:ext>
              </a:extLst>
            </p:cNvPr>
            <p:cNvSpPr>
              <a:spLocks noChangeArrowheads="1"/>
            </p:cNvSpPr>
            <p:nvPr/>
          </p:nvSpPr>
          <p:spPr bwMode="auto">
            <a:xfrm>
              <a:off x="4704" y="3062"/>
              <a:ext cx="313" cy="82"/>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8" name="Line 248">
              <a:extLst>
                <a:ext uri="{FF2B5EF4-FFF2-40B4-BE49-F238E27FC236}">
                  <a16:creationId xmlns:a16="http://schemas.microsoft.com/office/drawing/2014/main" id="{B27AFDA4-6BD3-734C-947D-78F69FF77355}"/>
                </a:ext>
              </a:extLst>
            </p:cNvPr>
            <p:cNvSpPr>
              <a:spLocks noChangeShapeType="1"/>
            </p:cNvSpPr>
            <p:nvPr/>
          </p:nvSpPr>
          <p:spPr bwMode="auto">
            <a:xfrm>
              <a:off x="4704"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59" name="Line 249">
              <a:extLst>
                <a:ext uri="{FF2B5EF4-FFF2-40B4-BE49-F238E27FC236}">
                  <a16:creationId xmlns:a16="http://schemas.microsoft.com/office/drawing/2014/main" id="{EBDD235E-AB9F-7941-A051-0597AA7D26C7}"/>
                </a:ext>
              </a:extLst>
            </p:cNvPr>
            <p:cNvSpPr>
              <a:spLocks noChangeShapeType="1"/>
            </p:cNvSpPr>
            <p:nvPr/>
          </p:nvSpPr>
          <p:spPr bwMode="auto">
            <a:xfrm>
              <a:off x="5017" y="3055"/>
              <a:ext cx="0" cy="51"/>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60" name="Rectangle 250">
              <a:extLst>
                <a:ext uri="{FF2B5EF4-FFF2-40B4-BE49-F238E27FC236}">
                  <a16:creationId xmlns:a16="http://schemas.microsoft.com/office/drawing/2014/main" id="{B7E37FB2-A9B1-1849-86C1-063CB9D866A6}"/>
                </a:ext>
              </a:extLst>
            </p:cNvPr>
            <p:cNvSpPr>
              <a:spLocks noChangeArrowheads="1"/>
            </p:cNvSpPr>
            <p:nvPr/>
          </p:nvSpPr>
          <p:spPr bwMode="auto">
            <a:xfrm>
              <a:off x="4704" y="3055"/>
              <a:ext cx="310" cy="50"/>
            </a:xfrm>
            <a:prstGeom prst="rect">
              <a:avLst/>
            </a:prstGeom>
            <a:solidFill>
              <a:srgbClr val="DDDDDD"/>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endParaRPr lang="en-US" altLang="en-US">
                <a:latin typeface="Times New Roman" panose="02020603050405020304" pitchFamily="18" charset="0"/>
              </a:endParaRPr>
            </a:p>
          </p:txBody>
        </p:sp>
        <p:sp>
          <p:nvSpPr>
            <p:cNvPr id="23061" name="Oval 251">
              <a:extLst>
                <a:ext uri="{FF2B5EF4-FFF2-40B4-BE49-F238E27FC236}">
                  <a16:creationId xmlns:a16="http://schemas.microsoft.com/office/drawing/2014/main" id="{1671A711-86D5-0B48-8A1F-3AFA029D1309}"/>
                </a:ext>
              </a:extLst>
            </p:cNvPr>
            <p:cNvSpPr>
              <a:spLocks noChangeArrowheads="1"/>
            </p:cNvSpPr>
            <p:nvPr/>
          </p:nvSpPr>
          <p:spPr bwMode="auto">
            <a:xfrm>
              <a:off x="4701" y="2996"/>
              <a:ext cx="313" cy="96"/>
            </a:xfrm>
            <a:prstGeom prst="ellipse">
              <a:avLst/>
            </a:prstGeom>
            <a:solidFill>
              <a:srgbClr val="DDDDDD"/>
            </a:solidFill>
            <a:ln w="12700">
              <a:solidFill>
                <a:schemeClr val="folHlink"/>
              </a:solidFill>
              <a:round/>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23062" name="Group 252">
              <a:extLst>
                <a:ext uri="{FF2B5EF4-FFF2-40B4-BE49-F238E27FC236}">
                  <a16:creationId xmlns:a16="http://schemas.microsoft.com/office/drawing/2014/main" id="{D0AAE10A-AA56-8048-991B-33F94B42E537}"/>
                </a:ext>
              </a:extLst>
            </p:cNvPr>
            <p:cNvGrpSpPr>
              <a:grpSpLocks/>
            </p:cNvGrpSpPr>
            <p:nvPr/>
          </p:nvGrpSpPr>
          <p:grpSpPr bwMode="auto">
            <a:xfrm>
              <a:off x="4776" y="3017"/>
              <a:ext cx="156" cy="56"/>
              <a:chOff x="2848" y="848"/>
              <a:chExt cx="140" cy="98"/>
            </a:xfrm>
          </p:grpSpPr>
          <p:sp>
            <p:nvSpPr>
              <p:cNvPr id="23067" name="Line 253">
                <a:extLst>
                  <a:ext uri="{FF2B5EF4-FFF2-40B4-BE49-F238E27FC236}">
                    <a16:creationId xmlns:a16="http://schemas.microsoft.com/office/drawing/2014/main" id="{68D856E8-7CD5-4049-B4F4-DC04AEE1EFB8}"/>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68" name="Line 254">
                <a:extLst>
                  <a:ext uri="{FF2B5EF4-FFF2-40B4-BE49-F238E27FC236}">
                    <a16:creationId xmlns:a16="http://schemas.microsoft.com/office/drawing/2014/main" id="{234041DD-209E-BA47-9E4D-7183B38B0D85}"/>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69" name="Line 255">
                <a:extLst>
                  <a:ext uri="{FF2B5EF4-FFF2-40B4-BE49-F238E27FC236}">
                    <a16:creationId xmlns:a16="http://schemas.microsoft.com/office/drawing/2014/main" id="{B12AE44E-D0AE-8F42-9014-2148F67049A6}"/>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063" name="Group 256">
              <a:extLst>
                <a:ext uri="{FF2B5EF4-FFF2-40B4-BE49-F238E27FC236}">
                  <a16:creationId xmlns:a16="http://schemas.microsoft.com/office/drawing/2014/main" id="{9762274B-AF53-C54E-9006-E0923482B565}"/>
                </a:ext>
              </a:extLst>
            </p:cNvPr>
            <p:cNvGrpSpPr>
              <a:grpSpLocks/>
            </p:cNvGrpSpPr>
            <p:nvPr/>
          </p:nvGrpSpPr>
          <p:grpSpPr bwMode="auto">
            <a:xfrm flipV="1">
              <a:off x="4776" y="3016"/>
              <a:ext cx="156" cy="56"/>
              <a:chOff x="2848" y="848"/>
              <a:chExt cx="140" cy="98"/>
            </a:xfrm>
          </p:grpSpPr>
          <p:sp>
            <p:nvSpPr>
              <p:cNvPr id="23064" name="Line 257">
                <a:extLst>
                  <a:ext uri="{FF2B5EF4-FFF2-40B4-BE49-F238E27FC236}">
                    <a16:creationId xmlns:a16="http://schemas.microsoft.com/office/drawing/2014/main" id="{D7872434-EEAE-8943-A137-D0880D1EED66}"/>
                  </a:ext>
                </a:extLst>
              </p:cNvPr>
              <p:cNvSpPr>
                <a:spLocks noChangeShapeType="1"/>
              </p:cNvSpPr>
              <p:nvPr/>
            </p:nvSpPr>
            <p:spPr bwMode="auto">
              <a:xfrm flipV="1">
                <a:off x="2848" y="848"/>
                <a:ext cx="50" cy="2"/>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65" name="Line 258">
                <a:extLst>
                  <a:ext uri="{FF2B5EF4-FFF2-40B4-BE49-F238E27FC236}">
                    <a16:creationId xmlns:a16="http://schemas.microsoft.com/office/drawing/2014/main" id="{AB61092D-1C0E-2548-91B3-1911662C6504}"/>
                  </a:ext>
                </a:extLst>
              </p:cNvPr>
              <p:cNvSpPr>
                <a:spLocks noChangeShapeType="1"/>
              </p:cNvSpPr>
              <p:nvPr/>
            </p:nvSpPr>
            <p:spPr bwMode="auto">
              <a:xfrm>
                <a:off x="2944" y="946"/>
                <a:ext cx="4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66" name="Line 259">
                <a:extLst>
                  <a:ext uri="{FF2B5EF4-FFF2-40B4-BE49-F238E27FC236}">
                    <a16:creationId xmlns:a16="http://schemas.microsoft.com/office/drawing/2014/main" id="{5788237D-7D36-2446-B576-D6B5B8A61A4E}"/>
                  </a:ext>
                </a:extLst>
              </p:cNvPr>
              <p:cNvSpPr>
                <a:spLocks noChangeShapeType="1"/>
              </p:cNvSpPr>
              <p:nvPr/>
            </p:nvSpPr>
            <p:spPr bwMode="auto">
              <a:xfrm>
                <a:off x="2894" y="850"/>
                <a:ext cx="52" cy="96"/>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pic>
        <p:nvPicPr>
          <p:cNvPr id="22656" name="Picture 260" descr="imgyjavg[1]">
            <a:extLst>
              <a:ext uri="{FF2B5EF4-FFF2-40B4-BE49-F238E27FC236}">
                <a16:creationId xmlns:a16="http://schemas.microsoft.com/office/drawing/2014/main" id="{86F6CBCC-DC80-7A49-B115-1A4836C3A3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1938" y="1878013"/>
            <a:ext cx="3683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657" name="Group 261">
            <a:extLst>
              <a:ext uri="{FF2B5EF4-FFF2-40B4-BE49-F238E27FC236}">
                <a16:creationId xmlns:a16="http://schemas.microsoft.com/office/drawing/2014/main" id="{1616CCED-F620-E04A-9F76-A7ED5C0CCF45}"/>
              </a:ext>
            </a:extLst>
          </p:cNvPr>
          <p:cNvGrpSpPr>
            <a:grpSpLocks/>
          </p:cNvGrpSpPr>
          <p:nvPr/>
        </p:nvGrpSpPr>
        <p:grpSpPr bwMode="auto">
          <a:xfrm>
            <a:off x="7464425" y="5226050"/>
            <a:ext cx="198438" cy="365125"/>
            <a:chOff x="4702" y="3292"/>
            <a:chExt cx="125" cy="230"/>
          </a:xfrm>
        </p:grpSpPr>
        <p:sp>
          <p:nvSpPr>
            <p:cNvPr id="23049" name="AutoShape 262">
              <a:extLst>
                <a:ext uri="{FF2B5EF4-FFF2-40B4-BE49-F238E27FC236}">
                  <a16:creationId xmlns:a16="http://schemas.microsoft.com/office/drawing/2014/main" id="{18D13D59-C54B-F446-B338-12850669C4E9}"/>
                </a:ext>
              </a:extLst>
            </p:cNvPr>
            <p:cNvSpPr>
              <a:spLocks noChangeArrowheads="1"/>
            </p:cNvSpPr>
            <p:nvPr/>
          </p:nvSpPr>
          <p:spPr bwMode="auto">
            <a:xfrm>
              <a:off x="4702" y="3469"/>
              <a:ext cx="125" cy="53"/>
            </a:xfrm>
            <a:prstGeom prst="parallelogram">
              <a:avLst>
                <a:gd name="adj" fmla="val 90856"/>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0" name="Rectangle 263">
              <a:extLst>
                <a:ext uri="{FF2B5EF4-FFF2-40B4-BE49-F238E27FC236}">
                  <a16:creationId xmlns:a16="http://schemas.microsoft.com/office/drawing/2014/main" id="{6D8E8FEA-0318-764B-9492-5436B21D4045}"/>
                </a:ext>
              </a:extLst>
            </p:cNvPr>
            <p:cNvSpPr>
              <a:spLocks noChangeArrowheads="1"/>
            </p:cNvSpPr>
            <p:nvPr/>
          </p:nvSpPr>
          <p:spPr bwMode="auto">
            <a:xfrm>
              <a:off x="4765" y="3293"/>
              <a:ext cx="58" cy="17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1" name="Rectangle 264">
              <a:extLst>
                <a:ext uri="{FF2B5EF4-FFF2-40B4-BE49-F238E27FC236}">
                  <a16:creationId xmlns:a16="http://schemas.microsoft.com/office/drawing/2014/main" id="{4D999FBC-0E6C-374D-95D8-FA61B0A1790D}"/>
                </a:ext>
              </a:extLst>
            </p:cNvPr>
            <p:cNvSpPr>
              <a:spLocks noChangeArrowheads="1"/>
            </p:cNvSpPr>
            <p:nvPr/>
          </p:nvSpPr>
          <p:spPr bwMode="auto">
            <a:xfrm>
              <a:off x="4703" y="3344"/>
              <a:ext cx="79" cy="177"/>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2" name="AutoShape 265">
              <a:extLst>
                <a:ext uri="{FF2B5EF4-FFF2-40B4-BE49-F238E27FC236}">
                  <a16:creationId xmlns:a16="http://schemas.microsoft.com/office/drawing/2014/main" id="{5BA72A30-2308-264E-AD0A-5EE2B4703022}"/>
                </a:ext>
              </a:extLst>
            </p:cNvPr>
            <p:cNvSpPr>
              <a:spLocks noChangeArrowheads="1"/>
            </p:cNvSpPr>
            <p:nvPr/>
          </p:nvSpPr>
          <p:spPr bwMode="auto">
            <a:xfrm>
              <a:off x="4702" y="3292"/>
              <a:ext cx="125" cy="53"/>
            </a:xfrm>
            <a:prstGeom prst="parallelogram">
              <a:avLst>
                <a:gd name="adj" fmla="val 90856"/>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3" name="Line 266">
              <a:extLst>
                <a:ext uri="{FF2B5EF4-FFF2-40B4-BE49-F238E27FC236}">
                  <a16:creationId xmlns:a16="http://schemas.microsoft.com/office/drawing/2014/main" id="{AD87DE87-32DC-984A-9BE2-6914EB12EE12}"/>
                </a:ext>
              </a:extLst>
            </p:cNvPr>
            <p:cNvSpPr>
              <a:spLocks noChangeShapeType="1"/>
            </p:cNvSpPr>
            <p:nvPr/>
          </p:nvSpPr>
          <p:spPr bwMode="auto">
            <a:xfrm>
              <a:off x="4827" y="3296"/>
              <a:ext cx="0" cy="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54" name="Line 267">
              <a:extLst>
                <a:ext uri="{FF2B5EF4-FFF2-40B4-BE49-F238E27FC236}">
                  <a16:creationId xmlns:a16="http://schemas.microsoft.com/office/drawing/2014/main" id="{DBDE285C-401B-FE4A-B984-3112DF94242A}"/>
                </a:ext>
              </a:extLst>
            </p:cNvPr>
            <p:cNvSpPr>
              <a:spLocks noChangeShapeType="1"/>
            </p:cNvSpPr>
            <p:nvPr/>
          </p:nvSpPr>
          <p:spPr bwMode="auto">
            <a:xfrm flipH="1">
              <a:off x="4782" y="3469"/>
              <a:ext cx="45" cy="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55" name="Rectangle 268">
              <a:extLst>
                <a:ext uri="{FF2B5EF4-FFF2-40B4-BE49-F238E27FC236}">
                  <a16:creationId xmlns:a16="http://schemas.microsoft.com/office/drawing/2014/main" id="{9874830C-AE63-FC44-B4BD-FB7608B6A414}"/>
                </a:ext>
              </a:extLst>
            </p:cNvPr>
            <p:cNvSpPr>
              <a:spLocks noChangeArrowheads="1"/>
            </p:cNvSpPr>
            <p:nvPr/>
          </p:nvSpPr>
          <p:spPr bwMode="auto">
            <a:xfrm>
              <a:off x="4713" y="3367"/>
              <a:ext cx="52" cy="102"/>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56" name="Rectangle 269">
              <a:extLst>
                <a:ext uri="{FF2B5EF4-FFF2-40B4-BE49-F238E27FC236}">
                  <a16:creationId xmlns:a16="http://schemas.microsoft.com/office/drawing/2014/main" id="{E43B91D8-EC67-1043-886C-31C1C3526D2E}"/>
                </a:ext>
              </a:extLst>
            </p:cNvPr>
            <p:cNvSpPr>
              <a:spLocks noChangeArrowheads="1"/>
            </p:cNvSpPr>
            <p:nvPr/>
          </p:nvSpPr>
          <p:spPr bwMode="auto">
            <a:xfrm>
              <a:off x="4720" y="3398"/>
              <a:ext cx="40" cy="36"/>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nvGrpSpPr>
          <p:cNvPr id="22658" name="Group 270">
            <a:extLst>
              <a:ext uri="{FF2B5EF4-FFF2-40B4-BE49-F238E27FC236}">
                <a16:creationId xmlns:a16="http://schemas.microsoft.com/office/drawing/2014/main" id="{9B0412F1-C36A-7942-8FF4-2473ED6D0D75}"/>
              </a:ext>
            </a:extLst>
          </p:cNvPr>
          <p:cNvGrpSpPr>
            <a:grpSpLocks/>
          </p:cNvGrpSpPr>
          <p:nvPr/>
        </p:nvGrpSpPr>
        <p:grpSpPr bwMode="auto">
          <a:xfrm>
            <a:off x="7926388" y="4949825"/>
            <a:ext cx="198437" cy="365125"/>
            <a:chOff x="4702" y="3292"/>
            <a:chExt cx="125" cy="230"/>
          </a:xfrm>
        </p:grpSpPr>
        <p:sp>
          <p:nvSpPr>
            <p:cNvPr id="23041" name="AutoShape 271">
              <a:extLst>
                <a:ext uri="{FF2B5EF4-FFF2-40B4-BE49-F238E27FC236}">
                  <a16:creationId xmlns:a16="http://schemas.microsoft.com/office/drawing/2014/main" id="{3EA27A68-4DA2-6B42-8A4D-36F54BF7BE63}"/>
                </a:ext>
              </a:extLst>
            </p:cNvPr>
            <p:cNvSpPr>
              <a:spLocks noChangeArrowheads="1"/>
            </p:cNvSpPr>
            <p:nvPr/>
          </p:nvSpPr>
          <p:spPr bwMode="auto">
            <a:xfrm>
              <a:off x="4702" y="3469"/>
              <a:ext cx="125" cy="53"/>
            </a:xfrm>
            <a:prstGeom prst="parallelogram">
              <a:avLst>
                <a:gd name="adj" fmla="val 90856"/>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42" name="Rectangle 272">
              <a:extLst>
                <a:ext uri="{FF2B5EF4-FFF2-40B4-BE49-F238E27FC236}">
                  <a16:creationId xmlns:a16="http://schemas.microsoft.com/office/drawing/2014/main" id="{F4BD361E-6B23-EC47-BBD4-CCCF1F7ABA98}"/>
                </a:ext>
              </a:extLst>
            </p:cNvPr>
            <p:cNvSpPr>
              <a:spLocks noChangeArrowheads="1"/>
            </p:cNvSpPr>
            <p:nvPr/>
          </p:nvSpPr>
          <p:spPr bwMode="auto">
            <a:xfrm>
              <a:off x="4765" y="3293"/>
              <a:ext cx="58" cy="17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43" name="Rectangle 273">
              <a:extLst>
                <a:ext uri="{FF2B5EF4-FFF2-40B4-BE49-F238E27FC236}">
                  <a16:creationId xmlns:a16="http://schemas.microsoft.com/office/drawing/2014/main" id="{75FF3599-F249-C34F-A021-5A6B74C15ED4}"/>
                </a:ext>
              </a:extLst>
            </p:cNvPr>
            <p:cNvSpPr>
              <a:spLocks noChangeArrowheads="1"/>
            </p:cNvSpPr>
            <p:nvPr/>
          </p:nvSpPr>
          <p:spPr bwMode="auto">
            <a:xfrm>
              <a:off x="4703" y="3344"/>
              <a:ext cx="79" cy="177"/>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44" name="AutoShape 274">
              <a:extLst>
                <a:ext uri="{FF2B5EF4-FFF2-40B4-BE49-F238E27FC236}">
                  <a16:creationId xmlns:a16="http://schemas.microsoft.com/office/drawing/2014/main" id="{F6C1FF9C-4FEC-DF4A-8032-442FE0057A56}"/>
                </a:ext>
              </a:extLst>
            </p:cNvPr>
            <p:cNvSpPr>
              <a:spLocks noChangeArrowheads="1"/>
            </p:cNvSpPr>
            <p:nvPr/>
          </p:nvSpPr>
          <p:spPr bwMode="auto">
            <a:xfrm>
              <a:off x="4702" y="3292"/>
              <a:ext cx="125" cy="53"/>
            </a:xfrm>
            <a:prstGeom prst="parallelogram">
              <a:avLst>
                <a:gd name="adj" fmla="val 90856"/>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45" name="Line 275">
              <a:extLst>
                <a:ext uri="{FF2B5EF4-FFF2-40B4-BE49-F238E27FC236}">
                  <a16:creationId xmlns:a16="http://schemas.microsoft.com/office/drawing/2014/main" id="{46F2D014-1F33-B24D-A944-71F6A1F724EF}"/>
                </a:ext>
              </a:extLst>
            </p:cNvPr>
            <p:cNvSpPr>
              <a:spLocks noChangeShapeType="1"/>
            </p:cNvSpPr>
            <p:nvPr/>
          </p:nvSpPr>
          <p:spPr bwMode="auto">
            <a:xfrm>
              <a:off x="4827" y="3296"/>
              <a:ext cx="0" cy="173"/>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46" name="Line 276">
              <a:extLst>
                <a:ext uri="{FF2B5EF4-FFF2-40B4-BE49-F238E27FC236}">
                  <a16:creationId xmlns:a16="http://schemas.microsoft.com/office/drawing/2014/main" id="{23C6FEF0-5FD0-FE4C-8752-B1F592378A8F}"/>
                </a:ext>
              </a:extLst>
            </p:cNvPr>
            <p:cNvSpPr>
              <a:spLocks noChangeShapeType="1"/>
            </p:cNvSpPr>
            <p:nvPr/>
          </p:nvSpPr>
          <p:spPr bwMode="auto">
            <a:xfrm flipH="1">
              <a:off x="4782" y="3469"/>
              <a:ext cx="45" cy="52"/>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047" name="Rectangle 277">
              <a:extLst>
                <a:ext uri="{FF2B5EF4-FFF2-40B4-BE49-F238E27FC236}">
                  <a16:creationId xmlns:a16="http://schemas.microsoft.com/office/drawing/2014/main" id="{43A04FBA-B63C-FB43-A961-547896239830}"/>
                </a:ext>
              </a:extLst>
            </p:cNvPr>
            <p:cNvSpPr>
              <a:spLocks noChangeArrowheads="1"/>
            </p:cNvSpPr>
            <p:nvPr/>
          </p:nvSpPr>
          <p:spPr bwMode="auto">
            <a:xfrm>
              <a:off x="4713" y="3367"/>
              <a:ext cx="52" cy="102"/>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48" name="Rectangle 278">
              <a:extLst>
                <a:ext uri="{FF2B5EF4-FFF2-40B4-BE49-F238E27FC236}">
                  <a16:creationId xmlns:a16="http://schemas.microsoft.com/office/drawing/2014/main" id="{4D3CFD68-8665-4A4A-B675-F343339E16DB}"/>
                </a:ext>
              </a:extLst>
            </p:cNvPr>
            <p:cNvSpPr>
              <a:spLocks noChangeArrowheads="1"/>
            </p:cNvSpPr>
            <p:nvPr/>
          </p:nvSpPr>
          <p:spPr bwMode="auto">
            <a:xfrm>
              <a:off x="4720" y="3398"/>
              <a:ext cx="40" cy="36"/>
            </a:xfrm>
            <a:prstGeom prst="rect">
              <a:avLst/>
            </a:prstGeom>
            <a:solidFill>
              <a:schemeClr val="folHlink"/>
            </a:solidFill>
            <a:ln w="9525">
              <a:solidFill>
                <a:schemeClr val="bg2"/>
              </a:solidFill>
              <a:miter lim="800000"/>
              <a:headEnd/>
              <a:tailEnd/>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sp>
        <p:nvSpPr>
          <p:cNvPr id="22659" name="AutoShape 279">
            <a:extLst>
              <a:ext uri="{FF2B5EF4-FFF2-40B4-BE49-F238E27FC236}">
                <a16:creationId xmlns:a16="http://schemas.microsoft.com/office/drawing/2014/main" id="{5A0384F2-78C6-D347-A50F-B120B1F5F47D}"/>
              </a:ext>
            </a:extLst>
          </p:cNvPr>
          <p:cNvSpPr>
            <a:spLocks noChangeAspect="1" noChangeArrowheads="1" noTextEdit="1"/>
          </p:cNvSpPr>
          <p:nvPr/>
        </p:nvSpPr>
        <p:spPr bwMode="auto">
          <a:xfrm>
            <a:off x="7143750" y="5394325"/>
            <a:ext cx="233363"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660" name="Freeform 280">
            <a:extLst>
              <a:ext uri="{FF2B5EF4-FFF2-40B4-BE49-F238E27FC236}">
                <a16:creationId xmlns:a16="http://schemas.microsoft.com/office/drawing/2014/main" id="{F346712B-E020-2946-857E-C267854F76B6}"/>
              </a:ext>
            </a:extLst>
          </p:cNvPr>
          <p:cNvSpPr>
            <a:spLocks/>
          </p:cNvSpPr>
          <p:nvPr/>
        </p:nvSpPr>
        <p:spPr bwMode="auto">
          <a:xfrm>
            <a:off x="7145338" y="5394325"/>
            <a:ext cx="231775" cy="252413"/>
          </a:xfrm>
          <a:custGeom>
            <a:avLst/>
            <a:gdLst>
              <a:gd name="T0" fmla="*/ 2147483647 w 1894"/>
              <a:gd name="T1" fmla="*/ 0 h 1904"/>
              <a:gd name="T2" fmla="*/ 2147483647 w 1894"/>
              <a:gd name="T3" fmla="*/ 0 h 1904"/>
              <a:gd name="T4" fmla="*/ 2147483647 w 1894"/>
              <a:gd name="T5" fmla="*/ 2147483647 h 1904"/>
              <a:gd name="T6" fmla="*/ 2147483647 w 1894"/>
              <a:gd name="T7" fmla="*/ 2147483647 h 1904"/>
              <a:gd name="T8" fmla="*/ 2147483647 w 1894"/>
              <a:gd name="T9" fmla="*/ 2147483647 h 1904"/>
              <a:gd name="T10" fmla="*/ 2147483647 w 1894"/>
              <a:gd name="T11" fmla="*/ 2147483647 h 1904"/>
              <a:gd name="T12" fmla="*/ 2147483647 w 1894"/>
              <a:gd name="T13" fmla="*/ 2147483647 h 1904"/>
              <a:gd name="T14" fmla="*/ 2147483647 w 1894"/>
              <a:gd name="T15" fmla="*/ 2147483647 h 1904"/>
              <a:gd name="T16" fmla="*/ 2147483647 w 1894"/>
              <a:gd name="T17" fmla="*/ 2147483647 h 1904"/>
              <a:gd name="T18" fmla="*/ 2147483647 w 1894"/>
              <a:gd name="T19" fmla="*/ 2147483647 h 1904"/>
              <a:gd name="T20" fmla="*/ 2147483647 w 1894"/>
              <a:gd name="T21" fmla="*/ 2147483647 h 1904"/>
              <a:gd name="T22" fmla="*/ 2147483647 w 1894"/>
              <a:gd name="T23" fmla="*/ 2147483647 h 1904"/>
              <a:gd name="T24" fmla="*/ 2147483647 w 1894"/>
              <a:gd name="T25" fmla="*/ 2147483647 h 1904"/>
              <a:gd name="T26" fmla="*/ 2147483647 w 1894"/>
              <a:gd name="T27" fmla="*/ 2147483647 h 1904"/>
              <a:gd name="T28" fmla="*/ 2147483647 w 1894"/>
              <a:gd name="T29" fmla="*/ 2147483647 h 1904"/>
              <a:gd name="T30" fmla="*/ 2147483647 w 1894"/>
              <a:gd name="T31" fmla="*/ 2147483647 h 1904"/>
              <a:gd name="T32" fmla="*/ 2147483647 w 1894"/>
              <a:gd name="T33" fmla="*/ 2147483647 h 1904"/>
              <a:gd name="T34" fmla="*/ 2147483647 w 1894"/>
              <a:gd name="T35" fmla="*/ 2147483647 h 1904"/>
              <a:gd name="T36" fmla="*/ 2147483647 w 1894"/>
              <a:gd name="T37" fmla="*/ 2147483647 h 1904"/>
              <a:gd name="T38" fmla="*/ 2147483647 w 1894"/>
              <a:gd name="T39" fmla="*/ 2147483647 h 1904"/>
              <a:gd name="T40" fmla="*/ 2147483647 w 1894"/>
              <a:gd name="T41" fmla="*/ 2147483647 h 1904"/>
              <a:gd name="T42" fmla="*/ 2147483647 w 1894"/>
              <a:gd name="T43" fmla="*/ 2147483647 h 1904"/>
              <a:gd name="T44" fmla="*/ 2147483647 w 1894"/>
              <a:gd name="T45" fmla="*/ 2147483647 h 1904"/>
              <a:gd name="T46" fmla="*/ 2147483647 w 1894"/>
              <a:gd name="T47" fmla="*/ 2147483647 h 1904"/>
              <a:gd name="T48" fmla="*/ 2147483647 w 1894"/>
              <a:gd name="T49" fmla="*/ 2147483647 h 1904"/>
              <a:gd name="T50" fmla="*/ 2147483647 w 1894"/>
              <a:gd name="T51" fmla="*/ 2147483647 h 1904"/>
              <a:gd name="T52" fmla="*/ 2147483647 w 1894"/>
              <a:gd name="T53" fmla="*/ 2147483647 h 1904"/>
              <a:gd name="T54" fmla="*/ 2147483647 w 1894"/>
              <a:gd name="T55" fmla="*/ 2147483647 h 1904"/>
              <a:gd name="T56" fmla="*/ 2147483647 w 1894"/>
              <a:gd name="T57" fmla="*/ 2147483647 h 1904"/>
              <a:gd name="T58" fmla="*/ 2147483647 w 1894"/>
              <a:gd name="T59" fmla="*/ 2147483647 h 1904"/>
              <a:gd name="T60" fmla="*/ 2147483647 w 1894"/>
              <a:gd name="T61" fmla="*/ 2147483647 h 1904"/>
              <a:gd name="T62" fmla="*/ 2147483647 w 1894"/>
              <a:gd name="T63" fmla="*/ 2147483647 h 1904"/>
              <a:gd name="T64" fmla="*/ 2147483647 w 1894"/>
              <a:gd name="T65" fmla="*/ 2147483647 h 1904"/>
              <a:gd name="T66" fmla="*/ 2147483647 w 1894"/>
              <a:gd name="T67" fmla="*/ 2147483647 h 1904"/>
              <a:gd name="T68" fmla="*/ 2147483647 w 1894"/>
              <a:gd name="T69" fmla="*/ 2147483647 h 1904"/>
              <a:gd name="T70" fmla="*/ 2147483647 w 1894"/>
              <a:gd name="T71" fmla="*/ 2147483647 h 1904"/>
              <a:gd name="T72" fmla="*/ 2147483647 w 1894"/>
              <a:gd name="T73" fmla="*/ 2147483647 h 1904"/>
              <a:gd name="T74" fmla="*/ 2147483647 w 1894"/>
              <a:gd name="T75" fmla="*/ 2147483647 h 1904"/>
              <a:gd name="T76" fmla="*/ 2147483647 w 1894"/>
              <a:gd name="T77" fmla="*/ 2147483647 h 1904"/>
              <a:gd name="T78" fmla="*/ 2147483647 w 1894"/>
              <a:gd name="T79" fmla="*/ 2147483647 h 1904"/>
              <a:gd name="T80" fmla="*/ 0 w 1894"/>
              <a:gd name="T81" fmla="*/ 2147483647 h 1904"/>
              <a:gd name="T82" fmla="*/ 2147483647 w 1894"/>
              <a:gd name="T83" fmla="*/ 2147483647 h 1904"/>
              <a:gd name="T84" fmla="*/ 2147483647 w 1894"/>
              <a:gd name="T85" fmla="*/ 2147483647 h 1904"/>
              <a:gd name="T86" fmla="*/ 2147483647 w 1894"/>
              <a:gd name="T87" fmla="*/ 2147483647 h 1904"/>
              <a:gd name="T88" fmla="*/ 2147483647 w 1894"/>
              <a:gd name="T89" fmla="*/ 2147483647 h 1904"/>
              <a:gd name="T90" fmla="*/ 2147483647 w 1894"/>
              <a:gd name="T91" fmla="*/ 2147483647 h 1904"/>
              <a:gd name="T92" fmla="*/ 2147483647 w 1894"/>
              <a:gd name="T93" fmla="*/ 2147483647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solidFill>
            <a:schemeClr val="folHlink"/>
          </a:solidFill>
          <a:ln w="9525">
            <a:solidFill>
              <a:schemeClr val="bg2"/>
            </a:solidFill>
            <a:round/>
            <a:headEnd/>
            <a:tailEnd/>
          </a:ln>
        </p:spPr>
        <p:txBody>
          <a:bodyPr/>
          <a:lstStyle/>
          <a:p>
            <a:endParaRPr lang="en-US"/>
          </a:p>
        </p:txBody>
      </p:sp>
      <p:sp>
        <p:nvSpPr>
          <p:cNvPr id="22661" name="Freeform 281">
            <a:extLst>
              <a:ext uri="{FF2B5EF4-FFF2-40B4-BE49-F238E27FC236}">
                <a16:creationId xmlns:a16="http://schemas.microsoft.com/office/drawing/2014/main" id="{67041BAC-805E-7A41-875C-52D1828C8AFF}"/>
              </a:ext>
            </a:extLst>
          </p:cNvPr>
          <p:cNvSpPr>
            <a:spLocks/>
          </p:cNvSpPr>
          <p:nvPr/>
        </p:nvSpPr>
        <p:spPr bwMode="auto">
          <a:xfrm>
            <a:off x="7173913" y="5554663"/>
            <a:ext cx="134937" cy="42862"/>
          </a:xfrm>
          <a:custGeom>
            <a:avLst/>
            <a:gdLst>
              <a:gd name="T0" fmla="*/ 2147483647 w 1106"/>
              <a:gd name="T1" fmla="*/ 0 h 331"/>
              <a:gd name="T2" fmla="*/ 2147483647 w 1106"/>
              <a:gd name="T3" fmla="*/ 2147483647 h 331"/>
              <a:gd name="T4" fmla="*/ 2147483647 w 1106"/>
              <a:gd name="T5" fmla="*/ 2147483647 h 331"/>
              <a:gd name="T6" fmla="*/ 0 w 1106"/>
              <a:gd name="T7" fmla="*/ 2147483647 h 331"/>
              <a:gd name="T8" fmla="*/ 2147483647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2" name="Freeform 282">
            <a:extLst>
              <a:ext uri="{FF2B5EF4-FFF2-40B4-BE49-F238E27FC236}">
                <a16:creationId xmlns:a16="http://schemas.microsoft.com/office/drawing/2014/main" id="{03C15F2A-D0CD-B541-B4CF-A0A4173B3722}"/>
              </a:ext>
            </a:extLst>
          </p:cNvPr>
          <p:cNvSpPr>
            <a:spLocks/>
          </p:cNvSpPr>
          <p:nvPr/>
        </p:nvSpPr>
        <p:spPr bwMode="auto">
          <a:xfrm>
            <a:off x="7151688" y="5573713"/>
            <a:ext cx="157162" cy="66675"/>
          </a:xfrm>
          <a:custGeom>
            <a:avLst/>
            <a:gdLst>
              <a:gd name="T0" fmla="*/ 2147483647 w 1285"/>
              <a:gd name="T1" fmla="*/ 2147483647 h 505"/>
              <a:gd name="T2" fmla="*/ 2147483647 w 1285"/>
              <a:gd name="T3" fmla="*/ 2147483647 h 505"/>
              <a:gd name="T4" fmla="*/ 2147483647 w 1285"/>
              <a:gd name="T5" fmla="*/ 2147483647 h 505"/>
              <a:gd name="T6" fmla="*/ 2147483647 w 1285"/>
              <a:gd name="T7" fmla="*/ 2147483647 h 505"/>
              <a:gd name="T8" fmla="*/ 2147483647 w 1285"/>
              <a:gd name="T9" fmla="*/ 2147483647 h 505"/>
              <a:gd name="T10" fmla="*/ 2147483647 w 1285"/>
              <a:gd name="T11" fmla="*/ 2147483647 h 505"/>
              <a:gd name="T12" fmla="*/ 2147483647 w 1285"/>
              <a:gd name="T13" fmla="*/ 2147483647 h 505"/>
              <a:gd name="T14" fmla="*/ 2147483647 w 1285"/>
              <a:gd name="T15" fmla="*/ 2147483647 h 505"/>
              <a:gd name="T16" fmla="*/ 2147483647 w 1285"/>
              <a:gd name="T17" fmla="*/ 2147483647 h 505"/>
              <a:gd name="T18" fmla="*/ 2147483647 w 1285"/>
              <a:gd name="T19" fmla="*/ 2147483647 h 505"/>
              <a:gd name="T20" fmla="*/ 2147483647 w 1285"/>
              <a:gd name="T21" fmla="*/ 2147483647 h 505"/>
              <a:gd name="T22" fmla="*/ 2147483647 w 1285"/>
              <a:gd name="T23" fmla="*/ 2147483647 h 505"/>
              <a:gd name="T24" fmla="*/ 2147483647 w 1285"/>
              <a:gd name="T25" fmla="*/ 2147483647 h 505"/>
              <a:gd name="T26" fmla="*/ 2147483647 w 1285"/>
              <a:gd name="T27" fmla="*/ 2147483647 h 505"/>
              <a:gd name="T28" fmla="*/ 2147483647 w 1285"/>
              <a:gd name="T29" fmla="*/ 2147483647 h 505"/>
              <a:gd name="T30" fmla="*/ 2147483647 w 1285"/>
              <a:gd name="T31" fmla="*/ 2147483647 h 505"/>
              <a:gd name="T32" fmla="*/ 2147483647 w 1285"/>
              <a:gd name="T33" fmla="*/ 2147483647 h 505"/>
              <a:gd name="T34" fmla="*/ 2147483647 w 1285"/>
              <a:gd name="T35" fmla="*/ 2147483647 h 505"/>
              <a:gd name="T36" fmla="*/ 0 w 1285"/>
              <a:gd name="T37" fmla="*/ 2147483647 h 505"/>
              <a:gd name="T38" fmla="*/ 2147483647 w 1285"/>
              <a:gd name="T39" fmla="*/ 2147483647 h 505"/>
              <a:gd name="T40" fmla="*/ 2147483647 w 1285"/>
              <a:gd name="T41" fmla="*/ 2147483647 h 505"/>
              <a:gd name="T42" fmla="*/ 2147483647 w 1285"/>
              <a:gd name="T43" fmla="*/ 2147483647 h 505"/>
              <a:gd name="T44" fmla="*/ 2147483647 w 1285"/>
              <a:gd name="T45" fmla="*/ 2147483647 h 505"/>
              <a:gd name="T46" fmla="*/ 2147483647 w 1285"/>
              <a:gd name="T47" fmla="*/ 2147483647 h 505"/>
              <a:gd name="T48" fmla="*/ 2147483647 w 1285"/>
              <a:gd name="T49" fmla="*/ 2147483647 h 505"/>
              <a:gd name="T50" fmla="*/ 2147483647 w 1285"/>
              <a:gd name="T51" fmla="*/ 2147483647 h 505"/>
              <a:gd name="T52" fmla="*/ 2147483647 w 1285"/>
              <a:gd name="T53" fmla="*/ 2147483647 h 505"/>
              <a:gd name="T54" fmla="*/ 2147483647 w 1285"/>
              <a:gd name="T55" fmla="*/ 2147483647 h 505"/>
              <a:gd name="T56" fmla="*/ 2147483647 w 1285"/>
              <a:gd name="T57" fmla="*/ 2147483647 h 505"/>
              <a:gd name="T58" fmla="*/ 2147483647 w 1285"/>
              <a:gd name="T59" fmla="*/ 2147483647 h 505"/>
              <a:gd name="T60" fmla="*/ 2147483647 w 1285"/>
              <a:gd name="T61" fmla="*/ 2147483647 h 505"/>
              <a:gd name="T62" fmla="*/ 2147483647 w 1285"/>
              <a:gd name="T63" fmla="*/ 2147483647 h 505"/>
              <a:gd name="T64" fmla="*/ 2147483647 w 1285"/>
              <a:gd name="T65" fmla="*/ 2147483647 h 505"/>
              <a:gd name="T66" fmla="*/ 2147483647 w 1285"/>
              <a:gd name="T67" fmla="*/ 2147483647 h 505"/>
              <a:gd name="T68" fmla="*/ 2147483647 w 1285"/>
              <a:gd name="T69" fmla="*/ 2147483647 h 505"/>
              <a:gd name="T70" fmla="*/ 2147483647 w 1285"/>
              <a:gd name="T71" fmla="*/ 2147483647 h 505"/>
              <a:gd name="T72" fmla="*/ 2147483647 w 1285"/>
              <a:gd name="T73" fmla="*/ 2147483647 h 505"/>
              <a:gd name="T74" fmla="*/ 2147483647 w 1285"/>
              <a:gd name="T75" fmla="*/ 2147483647 h 505"/>
              <a:gd name="T76" fmla="*/ 2147483647 w 1285"/>
              <a:gd name="T77" fmla="*/ 2147483647 h 505"/>
              <a:gd name="T78" fmla="*/ 2147483647 w 1285"/>
              <a:gd name="T79" fmla="*/ 2147483647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3" name="AutoShape 283">
            <a:extLst>
              <a:ext uri="{FF2B5EF4-FFF2-40B4-BE49-F238E27FC236}">
                <a16:creationId xmlns:a16="http://schemas.microsoft.com/office/drawing/2014/main" id="{5E184ACA-0E88-6948-8DBA-98BEBD494412}"/>
              </a:ext>
            </a:extLst>
          </p:cNvPr>
          <p:cNvSpPr>
            <a:spLocks noChangeAspect="1" noChangeArrowheads="1" noTextEdit="1"/>
          </p:cNvSpPr>
          <p:nvPr/>
        </p:nvSpPr>
        <p:spPr bwMode="auto">
          <a:xfrm>
            <a:off x="7104063" y="5305425"/>
            <a:ext cx="254000"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664" name="Freeform 284">
            <a:extLst>
              <a:ext uri="{FF2B5EF4-FFF2-40B4-BE49-F238E27FC236}">
                <a16:creationId xmlns:a16="http://schemas.microsoft.com/office/drawing/2014/main" id="{B804568A-38DD-DA44-B96C-1C47033B5364}"/>
              </a:ext>
            </a:extLst>
          </p:cNvPr>
          <p:cNvSpPr>
            <a:spLocks/>
          </p:cNvSpPr>
          <p:nvPr/>
        </p:nvSpPr>
        <p:spPr bwMode="auto">
          <a:xfrm>
            <a:off x="7156450" y="5324475"/>
            <a:ext cx="36513" cy="49213"/>
          </a:xfrm>
          <a:custGeom>
            <a:avLst/>
            <a:gdLst>
              <a:gd name="T0" fmla="*/ 2147483647 w 179"/>
              <a:gd name="T1" fmla="*/ 2147483647 h 216"/>
              <a:gd name="T2" fmla="*/ 2147483647 w 179"/>
              <a:gd name="T3" fmla="*/ 2147483647 h 216"/>
              <a:gd name="T4" fmla="*/ 2147483647 w 179"/>
              <a:gd name="T5" fmla="*/ 2147483647 h 216"/>
              <a:gd name="T6" fmla="*/ 2147483647 w 179"/>
              <a:gd name="T7" fmla="*/ 2147483647 h 216"/>
              <a:gd name="T8" fmla="*/ 2147483647 w 179"/>
              <a:gd name="T9" fmla="*/ 2147483647 h 216"/>
              <a:gd name="T10" fmla="*/ 2147483647 w 179"/>
              <a:gd name="T11" fmla="*/ 2147483647 h 216"/>
              <a:gd name="T12" fmla="*/ 2147483647 w 179"/>
              <a:gd name="T13" fmla="*/ 2147483647 h 216"/>
              <a:gd name="T14" fmla="*/ 2147483647 w 179"/>
              <a:gd name="T15" fmla="*/ 2147483647 h 216"/>
              <a:gd name="T16" fmla="*/ 0 w 179"/>
              <a:gd name="T17" fmla="*/ 2147483647 h 216"/>
              <a:gd name="T18" fmla="*/ 2147483647 w 179"/>
              <a:gd name="T19" fmla="*/ 2147483647 h 216"/>
              <a:gd name="T20" fmla="*/ 2147483647 w 179"/>
              <a:gd name="T21" fmla="*/ 2147483647 h 216"/>
              <a:gd name="T22" fmla="*/ 2147483647 w 179"/>
              <a:gd name="T23" fmla="*/ 2147483647 h 216"/>
              <a:gd name="T24" fmla="*/ 2147483647 w 179"/>
              <a:gd name="T25" fmla="*/ 2147483647 h 216"/>
              <a:gd name="T26" fmla="*/ 2147483647 w 179"/>
              <a:gd name="T27" fmla="*/ 2147483647 h 216"/>
              <a:gd name="T28" fmla="*/ 2147483647 w 179"/>
              <a:gd name="T29" fmla="*/ 2147483647 h 216"/>
              <a:gd name="T30" fmla="*/ 2147483647 w 179"/>
              <a:gd name="T31" fmla="*/ 2147483647 h 216"/>
              <a:gd name="T32" fmla="*/ 2147483647 w 179"/>
              <a:gd name="T33" fmla="*/ 2147483647 h 216"/>
              <a:gd name="T34" fmla="*/ 2147483647 w 179"/>
              <a:gd name="T35" fmla="*/ 2147483647 h 216"/>
              <a:gd name="T36" fmla="*/ 2147483647 w 179"/>
              <a:gd name="T37" fmla="*/ 2147483647 h 216"/>
              <a:gd name="T38" fmla="*/ 2147483647 w 179"/>
              <a:gd name="T39" fmla="*/ 2147483647 h 216"/>
              <a:gd name="T40" fmla="*/ 2147483647 w 179"/>
              <a:gd name="T41" fmla="*/ 2147483647 h 216"/>
              <a:gd name="T42" fmla="*/ 2147483647 w 179"/>
              <a:gd name="T43" fmla="*/ 2147483647 h 216"/>
              <a:gd name="T44" fmla="*/ 2147483647 w 179"/>
              <a:gd name="T45" fmla="*/ 2147483647 h 216"/>
              <a:gd name="T46" fmla="*/ 2147483647 w 179"/>
              <a:gd name="T47" fmla="*/ 2147483647 h 216"/>
              <a:gd name="T48" fmla="*/ 2147483647 w 179"/>
              <a:gd name="T49" fmla="*/ 2147483647 h 216"/>
              <a:gd name="T50" fmla="*/ 2147483647 w 179"/>
              <a:gd name="T51" fmla="*/ 2147483647 h 216"/>
              <a:gd name="T52" fmla="*/ 2147483647 w 179"/>
              <a:gd name="T53" fmla="*/ 2147483647 h 216"/>
              <a:gd name="T54" fmla="*/ 2147483647 w 179"/>
              <a:gd name="T55" fmla="*/ 2147483647 h 216"/>
              <a:gd name="T56" fmla="*/ 2147483647 w 179"/>
              <a:gd name="T57" fmla="*/ 2147483647 h 216"/>
              <a:gd name="T58" fmla="*/ 2147483647 w 179"/>
              <a:gd name="T59" fmla="*/ 2147483647 h 216"/>
              <a:gd name="T60" fmla="*/ 2147483647 w 179"/>
              <a:gd name="T61" fmla="*/ 2147483647 h 216"/>
              <a:gd name="T62" fmla="*/ 2147483647 w 179"/>
              <a:gd name="T63" fmla="*/ 2147483647 h 216"/>
              <a:gd name="T64" fmla="*/ 2147483647 w 179"/>
              <a:gd name="T65" fmla="*/ 2147483647 h 216"/>
              <a:gd name="T66" fmla="*/ 2147483647 w 179"/>
              <a:gd name="T67" fmla="*/ 2147483647 h 216"/>
              <a:gd name="T68" fmla="*/ 2147483647 w 179"/>
              <a:gd name="T69" fmla="*/ 2147483647 h 216"/>
              <a:gd name="T70" fmla="*/ 2147483647 w 179"/>
              <a:gd name="T71" fmla="*/ 2147483647 h 216"/>
              <a:gd name="T72" fmla="*/ 2147483647 w 179"/>
              <a:gd name="T73" fmla="*/ 2147483647 h 216"/>
              <a:gd name="T74" fmla="*/ 2147483647 w 179"/>
              <a:gd name="T75" fmla="*/ 2147483647 h 216"/>
              <a:gd name="T76" fmla="*/ 2147483647 w 179"/>
              <a:gd name="T77" fmla="*/ 2147483647 h 216"/>
              <a:gd name="T78" fmla="*/ 2147483647 w 179"/>
              <a:gd name="T79" fmla="*/ 2147483647 h 216"/>
              <a:gd name="T80" fmla="*/ 2147483647 w 179"/>
              <a:gd name="T81" fmla="*/ 2147483647 h 216"/>
              <a:gd name="T82" fmla="*/ 2147483647 w 179"/>
              <a:gd name="T83" fmla="*/ 2147483647 h 216"/>
              <a:gd name="T84" fmla="*/ 2147483647 w 179"/>
              <a:gd name="T85" fmla="*/ 0 h 216"/>
              <a:gd name="T86" fmla="*/ 2147483647 w 179"/>
              <a:gd name="T87" fmla="*/ 2147483647 h 216"/>
              <a:gd name="T88" fmla="*/ 2147483647 w 179"/>
              <a:gd name="T89" fmla="*/ 2147483647 h 216"/>
              <a:gd name="T90" fmla="*/ 2147483647 w 179"/>
              <a:gd name="T91" fmla="*/ 2147483647 h 216"/>
              <a:gd name="T92" fmla="*/ 2147483647 w 179"/>
              <a:gd name="T93" fmla="*/ 2147483647 h 216"/>
              <a:gd name="T94" fmla="*/ 2147483647 w 179"/>
              <a:gd name="T95" fmla="*/ 2147483647 h 216"/>
              <a:gd name="T96" fmla="*/ 2147483647 w 179"/>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solidFill>
            <a:srgbClr val="C9E8FF"/>
          </a:solidFill>
          <a:ln w="9525">
            <a:solidFill>
              <a:srgbClr val="FF3300"/>
            </a:solidFill>
            <a:round/>
            <a:headEnd/>
            <a:tailEnd/>
          </a:ln>
        </p:spPr>
        <p:txBody>
          <a:bodyPr/>
          <a:lstStyle/>
          <a:p>
            <a:endParaRPr lang="en-US"/>
          </a:p>
        </p:txBody>
      </p:sp>
      <p:sp>
        <p:nvSpPr>
          <p:cNvPr id="22665" name="Freeform 285">
            <a:extLst>
              <a:ext uri="{FF2B5EF4-FFF2-40B4-BE49-F238E27FC236}">
                <a16:creationId xmlns:a16="http://schemas.microsoft.com/office/drawing/2014/main" id="{A4CDCD8F-F3AE-9D4D-B7CE-42D0C9C741E5}"/>
              </a:ext>
            </a:extLst>
          </p:cNvPr>
          <p:cNvSpPr>
            <a:spLocks/>
          </p:cNvSpPr>
          <p:nvPr/>
        </p:nvSpPr>
        <p:spPr bwMode="auto">
          <a:xfrm>
            <a:off x="7218363" y="5322888"/>
            <a:ext cx="22225" cy="38100"/>
          </a:xfrm>
          <a:custGeom>
            <a:avLst/>
            <a:gdLst>
              <a:gd name="T0" fmla="*/ 2147483647 w 114"/>
              <a:gd name="T1" fmla="*/ 2147483647 h 168"/>
              <a:gd name="T2" fmla="*/ 2147483647 w 114"/>
              <a:gd name="T3" fmla="*/ 2147483647 h 168"/>
              <a:gd name="T4" fmla="*/ 2147483647 w 114"/>
              <a:gd name="T5" fmla="*/ 2147483647 h 168"/>
              <a:gd name="T6" fmla="*/ 2147483647 w 114"/>
              <a:gd name="T7" fmla="*/ 2147483647 h 168"/>
              <a:gd name="T8" fmla="*/ 2147483647 w 114"/>
              <a:gd name="T9" fmla="*/ 2147483647 h 168"/>
              <a:gd name="T10" fmla="*/ 2147483647 w 114"/>
              <a:gd name="T11" fmla="*/ 2147483647 h 168"/>
              <a:gd name="T12" fmla="*/ 2147483647 w 114"/>
              <a:gd name="T13" fmla="*/ 2147483647 h 168"/>
              <a:gd name="T14" fmla="*/ 2147483647 w 114"/>
              <a:gd name="T15" fmla="*/ 2147483647 h 168"/>
              <a:gd name="T16" fmla="*/ 2147483647 w 114"/>
              <a:gd name="T17" fmla="*/ 2147483647 h 168"/>
              <a:gd name="T18" fmla="*/ 2147483647 w 114"/>
              <a:gd name="T19" fmla="*/ 2147483647 h 168"/>
              <a:gd name="T20" fmla="*/ 2147483647 w 114"/>
              <a:gd name="T21" fmla="*/ 2147483647 h 168"/>
              <a:gd name="T22" fmla="*/ 2147483647 w 114"/>
              <a:gd name="T23" fmla="*/ 2147483647 h 168"/>
              <a:gd name="T24" fmla="*/ 2147483647 w 114"/>
              <a:gd name="T25" fmla="*/ 2147483647 h 168"/>
              <a:gd name="T26" fmla="*/ 2147483647 w 114"/>
              <a:gd name="T27" fmla="*/ 2147483647 h 168"/>
              <a:gd name="T28" fmla="*/ 2147483647 w 114"/>
              <a:gd name="T29" fmla="*/ 2147483647 h 168"/>
              <a:gd name="T30" fmla="*/ 2147483647 w 114"/>
              <a:gd name="T31" fmla="*/ 2147483647 h 168"/>
              <a:gd name="T32" fmla="*/ 2147483647 w 114"/>
              <a:gd name="T33" fmla="*/ 2147483647 h 168"/>
              <a:gd name="T34" fmla="*/ 2147483647 w 114"/>
              <a:gd name="T35" fmla="*/ 2147483647 h 168"/>
              <a:gd name="T36" fmla="*/ 2147483647 w 114"/>
              <a:gd name="T37" fmla="*/ 2147483647 h 168"/>
              <a:gd name="T38" fmla="*/ 2147483647 w 114"/>
              <a:gd name="T39" fmla="*/ 2147483647 h 168"/>
              <a:gd name="T40" fmla="*/ 2147483647 w 114"/>
              <a:gd name="T41" fmla="*/ 2147483647 h 168"/>
              <a:gd name="T42" fmla="*/ 2147483647 w 114"/>
              <a:gd name="T43" fmla="*/ 2147483647 h 168"/>
              <a:gd name="T44" fmla="*/ 2147483647 w 114"/>
              <a:gd name="T45" fmla="*/ 2147483647 h 168"/>
              <a:gd name="T46" fmla="*/ 2147483647 w 114"/>
              <a:gd name="T47" fmla="*/ 2147483647 h 168"/>
              <a:gd name="T48" fmla="*/ 2147483647 w 114"/>
              <a:gd name="T49" fmla="*/ 2147483647 h 168"/>
              <a:gd name="T50" fmla="*/ 2147483647 w 114"/>
              <a:gd name="T51" fmla="*/ 2147483647 h 168"/>
              <a:gd name="T52" fmla="*/ 2147483647 w 114"/>
              <a:gd name="T53" fmla="*/ 2147483647 h 168"/>
              <a:gd name="T54" fmla="*/ 2147483647 w 114"/>
              <a:gd name="T55" fmla="*/ 2147483647 h 168"/>
              <a:gd name="T56" fmla="*/ 2147483647 w 114"/>
              <a:gd name="T57" fmla="*/ 2147483647 h 168"/>
              <a:gd name="T58" fmla="*/ 2147483647 w 114"/>
              <a:gd name="T59" fmla="*/ 2147483647 h 168"/>
              <a:gd name="T60" fmla="*/ 2147483647 w 114"/>
              <a:gd name="T61" fmla="*/ 0 h 168"/>
              <a:gd name="T62" fmla="*/ 2147483647 w 114"/>
              <a:gd name="T63" fmla="*/ 0 h 168"/>
              <a:gd name="T64" fmla="*/ 0 w 114"/>
              <a:gd name="T65" fmla="*/ 2147483647 h 168"/>
              <a:gd name="T66" fmla="*/ 2147483647 w 114"/>
              <a:gd name="T67" fmla="*/ 2147483647 h 168"/>
              <a:gd name="T68" fmla="*/ 2147483647 w 114"/>
              <a:gd name="T69" fmla="*/ 2147483647 h 168"/>
              <a:gd name="T70" fmla="*/ 2147483647 w 114"/>
              <a:gd name="T71" fmla="*/ 2147483647 h 168"/>
              <a:gd name="T72" fmla="*/ 2147483647 w 114"/>
              <a:gd name="T73" fmla="*/ 2147483647 h 168"/>
              <a:gd name="T74" fmla="*/ 2147483647 w 114"/>
              <a:gd name="T75" fmla="*/ 2147483647 h 168"/>
              <a:gd name="T76" fmla="*/ 2147483647 w 114"/>
              <a:gd name="T77" fmla="*/ 2147483647 h 168"/>
              <a:gd name="T78" fmla="*/ 2147483647 w 114"/>
              <a:gd name="T79" fmla="*/ 2147483647 h 168"/>
              <a:gd name="T80" fmla="*/ 2147483647 w 114"/>
              <a:gd name="T81" fmla="*/ 2147483647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6" name="Freeform 286">
            <a:extLst>
              <a:ext uri="{FF2B5EF4-FFF2-40B4-BE49-F238E27FC236}">
                <a16:creationId xmlns:a16="http://schemas.microsoft.com/office/drawing/2014/main" id="{184F4DDF-5655-2440-BFFA-D77C8B081882}"/>
              </a:ext>
            </a:extLst>
          </p:cNvPr>
          <p:cNvSpPr>
            <a:spLocks/>
          </p:cNvSpPr>
          <p:nvPr/>
        </p:nvSpPr>
        <p:spPr bwMode="auto">
          <a:xfrm>
            <a:off x="7134225" y="5314950"/>
            <a:ext cx="58738" cy="79375"/>
          </a:xfrm>
          <a:custGeom>
            <a:avLst/>
            <a:gdLst>
              <a:gd name="T0" fmla="*/ 2147483647 w 289"/>
              <a:gd name="T1" fmla="*/ 2147483647 h 351"/>
              <a:gd name="T2" fmla="*/ 2147483647 w 289"/>
              <a:gd name="T3" fmla="*/ 2147483647 h 351"/>
              <a:gd name="T4" fmla="*/ 2147483647 w 289"/>
              <a:gd name="T5" fmla="*/ 2147483647 h 351"/>
              <a:gd name="T6" fmla="*/ 0 w 289"/>
              <a:gd name="T7" fmla="*/ 2147483647 h 351"/>
              <a:gd name="T8" fmla="*/ 2147483647 w 289"/>
              <a:gd name="T9" fmla="*/ 2147483647 h 351"/>
              <a:gd name="T10" fmla="*/ 2147483647 w 289"/>
              <a:gd name="T11" fmla="*/ 2147483647 h 351"/>
              <a:gd name="T12" fmla="*/ 2147483647 w 289"/>
              <a:gd name="T13" fmla="*/ 2147483647 h 351"/>
              <a:gd name="T14" fmla="*/ 2147483647 w 289"/>
              <a:gd name="T15" fmla="*/ 2147483647 h 351"/>
              <a:gd name="T16" fmla="*/ 2147483647 w 289"/>
              <a:gd name="T17" fmla="*/ 2147483647 h 351"/>
              <a:gd name="T18" fmla="*/ 2147483647 w 289"/>
              <a:gd name="T19" fmla="*/ 2147483647 h 351"/>
              <a:gd name="T20" fmla="*/ 2147483647 w 289"/>
              <a:gd name="T21" fmla="*/ 2147483647 h 351"/>
              <a:gd name="T22" fmla="*/ 2147483647 w 289"/>
              <a:gd name="T23" fmla="*/ 2147483647 h 351"/>
              <a:gd name="T24" fmla="*/ 2147483647 w 289"/>
              <a:gd name="T25" fmla="*/ 2147483647 h 351"/>
              <a:gd name="T26" fmla="*/ 2147483647 w 289"/>
              <a:gd name="T27" fmla="*/ 2147483647 h 351"/>
              <a:gd name="T28" fmla="*/ 2147483647 w 289"/>
              <a:gd name="T29" fmla="*/ 2147483647 h 351"/>
              <a:gd name="T30" fmla="*/ 2147483647 w 289"/>
              <a:gd name="T31" fmla="*/ 2147483647 h 351"/>
              <a:gd name="T32" fmla="*/ 2147483647 w 289"/>
              <a:gd name="T33" fmla="*/ 2147483647 h 351"/>
              <a:gd name="T34" fmla="*/ 2147483647 w 289"/>
              <a:gd name="T35" fmla="*/ 2147483647 h 351"/>
              <a:gd name="T36" fmla="*/ 2147483647 w 289"/>
              <a:gd name="T37" fmla="*/ 2147483647 h 351"/>
              <a:gd name="T38" fmla="*/ 2147483647 w 289"/>
              <a:gd name="T39" fmla="*/ 2147483647 h 351"/>
              <a:gd name="T40" fmla="*/ 2147483647 w 289"/>
              <a:gd name="T41" fmla="*/ 2147483647 h 351"/>
              <a:gd name="T42" fmla="*/ 2147483647 w 289"/>
              <a:gd name="T43" fmla="*/ 2147483647 h 351"/>
              <a:gd name="T44" fmla="*/ 2147483647 w 289"/>
              <a:gd name="T45" fmla="*/ 2147483647 h 351"/>
              <a:gd name="T46" fmla="*/ 2147483647 w 289"/>
              <a:gd name="T47" fmla="*/ 2147483647 h 351"/>
              <a:gd name="T48" fmla="*/ 2147483647 w 289"/>
              <a:gd name="T49" fmla="*/ 2147483647 h 351"/>
              <a:gd name="T50" fmla="*/ 2147483647 w 289"/>
              <a:gd name="T51" fmla="*/ 2147483647 h 351"/>
              <a:gd name="T52" fmla="*/ 2147483647 w 289"/>
              <a:gd name="T53" fmla="*/ 2147483647 h 351"/>
              <a:gd name="T54" fmla="*/ 2147483647 w 289"/>
              <a:gd name="T55" fmla="*/ 2147483647 h 351"/>
              <a:gd name="T56" fmla="*/ 2147483647 w 289"/>
              <a:gd name="T57" fmla="*/ 2147483647 h 351"/>
              <a:gd name="T58" fmla="*/ 2147483647 w 289"/>
              <a:gd name="T59" fmla="*/ 2147483647 h 351"/>
              <a:gd name="T60" fmla="*/ 2147483647 w 289"/>
              <a:gd name="T61" fmla="*/ 2147483647 h 351"/>
              <a:gd name="T62" fmla="*/ 2147483647 w 289"/>
              <a:gd name="T63" fmla="*/ 2147483647 h 351"/>
              <a:gd name="T64" fmla="*/ 2147483647 w 289"/>
              <a:gd name="T65" fmla="*/ 2147483647 h 351"/>
              <a:gd name="T66" fmla="*/ 2147483647 w 289"/>
              <a:gd name="T67" fmla="*/ 2147483647 h 351"/>
              <a:gd name="T68" fmla="*/ 2147483647 w 289"/>
              <a:gd name="T69" fmla="*/ 2147483647 h 351"/>
              <a:gd name="T70" fmla="*/ 2147483647 w 289"/>
              <a:gd name="T71" fmla="*/ 2147483647 h 351"/>
              <a:gd name="T72" fmla="*/ 2147483647 w 289"/>
              <a:gd name="T73" fmla="*/ 2147483647 h 351"/>
              <a:gd name="T74" fmla="*/ 2147483647 w 289"/>
              <a:gd name="T75" fmla="*/ 2147483647 h 351"/>
              <a:gd name="T76" fmla="*/ 2147483647 w 289"/>
              <a:gd name="T77" fmla="*/ 2147483647 h 351"/>
              <a:gd name="T78" fmla="*/ 2147483647 w 289"/>
              <a:gd name="T79" fmla="*/ 2147483647 h 351"/>
              <a:gd name="T80" fmla="*/ 2147483647 w 289"/>
              <a:gd name="T81" fmla="*/ 0 h 351"/>
              <a:gd name="T82" fmla="*/ 2147483647 w 289"/>
              <a:gd name="T83" fmla="*/ 2147483647 h 351"/>
              <a:gd name="T84" fmla="*/ 2147483647 w 289"/>
              <a:gd name="T85" fmla="*/ 2147483647 h 351"/>
              <a:gd name="T86" fmla="*/ 2147483647 w 289"/>
              <a:gd name="T87" fmla="*/ 2147483647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7" name="Freeform 287">
            <a:extLst>
              <a:ext uri="{FF2B5EF4-FFF2-40B4-BE49-F238E27FC236}">
                <a16:creationId xmlns:a16="http://schemas.microsoft.com/office/drawing/2014/main" id="{E06449EB-5E35-EE44-900E-B5B65872B9C9}"/>
              </a:ext>
            </a:extLst>
          </p:cNvPr>
          <p:cNvSpPr>
            <a:spLocks/>
          </p:cNvSpPr>
          <p:nvPr/>
        </p:nvSpPr>
        <p:spPr bwMode="auto">
          <a:xfrm>
            <a:off x="7215188" y="5311775"/>
            <a:ext cx="50800" cy="53975"/>
          </a:xfrm>
          <a:custGeom>
            <a:avLst/>
            <a:gdLst>
              <a:gd name="T0" fmla="*/ 2147483647 w 254"/>
              <a:gd name="T1" fmla="*/ 2147483647 h 234"/>
              <a:gd name="T2" fmla="*/ 2147483647 w 254"/>
              <a:gd name="T3" fmla="*/ 2147483647 h 234"/>
              <a:gd name="T4" fmla="*/ 2147483647 w 254"/>
              <a:gd name="T5" fmla="*/ 2147483647 h 234"/>
              <a:gd name="T6" fmla="*/ 2147483647 w 254"/>
              <a:gd name="T7" fmla="*/ 2147483647 h 234"/>
              <a:gd name="T8" fmla="*/ 2147483647 w 254"/>
              <a:gd name="T9" fmla="*/ 2147483647 h 234"/>
              <a:gd name="T10" fmla="*/ 2147483647 w 254"/>
              <a:gd name="T11" fmla="*/ 2147483647 h 234"/>
              <a:gd name="T12" fmla="*/ 2147483647 w 254"/>
              <a:gd name="T13" fmla="*/ 2147483647 h 234"/>
              <a:gd name="T14" fmla="*/ 2147483647 w 254"/>
              <a:gd name="T15" fmla="*/ 2147483647 h 234"/>
              <a:gd name="T16" fmla="*/ 2147483647 w 254"/>
              <a:gd name="T17" fmla="*/ 2147483647 h 234"/>
              <a:gd name="T18" fmla="*/ 2147483647 w 254"/>
              <a:gd name="T19" fmla="*/ 2147483647 h 234"/>
              <a:gd name="T20" fmla="*/ 2147483647 w 254"/>
              <a:gd name="T21" fmla="*/ 2147483647 h 234"/>
              <a:gd name="T22" fmla="*/ 2147483647 w 254"/>
              <a:gd name="T23" fmla="*/ 2147483647 h 234"/>
              <a:gd name="T24" fmla="*/ 2147483647 w 254"/>
              <a:gd name="T25" fmla="*/ 2147483647 h 234"/>
              <a:gd name="T26" fmla="*/ 2147483647 w 254"/>
              <a:gd name="T27" fmla="*/ 2147483647 h 234"/>
              <a:gd name="T28" fmla="*/ 2147483647 w 254"/>
              <a:gd name="T29" fmla="*/ 2147483647 h 234"/>
              <a:gd name="T30" fmla="*/ 2147483647 w 254"/>
              <a:gd name="T31" fmla="*/ 2147483647 h 234"/>
              <a:gd name="T32" fmla="*/ 2147483647 w 254"/>
              <a:gd name="T33" fmla="*/ 2147483647 h 234"/>
              <a:gd name="T34" fmla="*/ 2147483647 w 254"/>
              <a:gd name="T35" fmla="*/ 2147483647 h 234"/>
              <a:gd name="T36" fmla="*/ 2147483647 w 254"/>
              <a:gd name="T37" fmla="*/ 2147483647 h 234"/>
              <a:gd name="T38" fmla="*/ 2147483647 w 254"/>
              <a:gd name="T39" fmla="*/ 2147483647 h 234"/>
              <a:gd name="T40" fmla="*/ 2147483647 w 254"/>
              <a:gd name="T41" fmla="*/ 2147483647 h 234"/>
              <a:gd name="T42" fmla="*/ 2147483647 w 254"/>
              <a:gd name="T43" fmla="*/ 2147483647 h 234"/>
              <a:gd name="T44" fmla="*/ 2147483647 w 254"/>
              <a:gd name="T45" fmla="*/ 2147483647 h 234"/>
              <a:gd name="T46" fmla="*/ 2147483647 w 254"/>
              <a:gd name="T47" fmla="*/ 2147483647 h 234"/>
              <a:gd name="T48" fmla="*/ 2147483647 w 254"/>
              <a:gd name="T49" fmla="*/ 2147483647 h 234"/>
              <a:gd name="T50" fmla="*/ 2147483647 w 254"/>
              <a:gd name="T51" fmla="*/ 2147483647 h 234"/>
              <a:gd name="T52" fmla="*/ 2147483647 w 254"/>
              <a:gd name="T53" fmla="*/ 2147483647 h 234"/>
              <a:gd name="T54" fmla="*/ 2147483647 w 254"/>
              <a:gd name="T55" fmla="*/ 2147483647 h 234"/>
              <a:gd name="T56" fmla="*/ 2147483647 w 254"/>
              <a:gd name="T57" fmla="*/ 2147483647 h 234"/>
              <a:gd name="T58" fmla="*/ 2147483647 w 254"/>
              <a:gd name="T59" fmla="*/ 2147483647 h 234"/>
              <a:gd name="T60" fmla="*/ 2147483647 w 254"/>
              <a:gd name="T61" fmla="*/ 2147483647 h 234"/>
              <a:gd name="T62" fmla="*/ 2147483647 w 254"/>
              <a:gd name="T63" fmla="*/ 2147483647 h 234"/>
              <a:gd name="T64" fmla="*/ 2147483647 w 254"/>
              <a:gd name="T65" fmla="*/ 2147483647 h 234"/>
              <a:gd name="T66" fmla="*/ 2147483647 w 254"/>
              <a:gd name="T67" fmla="*/ 2147483647 h 234"/>
              <a:gd name="T68" fmla="*/ 2147483647 w 254"/>
              <a:gd name="T69" fmla="*/ 2147483647 h 234"/>
              <a:gd name="T70" fmla="*/ 2147483647 w 254"/>
              <a:gd name="T71" fmla="*/ 2147483647 h 234"/>
              <a:gd name="T72" fmla="*/ 2147483647 w 254"/>
              <a:gd name="T73" fmla="*/ 2147483647 h 234"/>
              <a:gd name="T74" fmla="*/ 2147483647 w 254"/>
              <a:gd name="T75" fmla="*/ 2147483647 h 234"/>
              <a:gd name="T76" fmla="*/ 2147483647 w 254"/>
              <a:gd name="T77" fmla="*/ 2147483647 h 234"/>
              <a:gd name="T78" fmla="*/ 2147483647 w 254"/>
              <a:gd name="T79" fmla="*/ 0 h 234"/>
              <a:gd name="T80" fmla="*/ 2147483647 w 254"/>
              <a:gd name="T81" fmla="*/ 0 h 234"/>
              <a:gd name="T82" fmla="*/ 2147483647 w 254"/>
              <a:gd name="T83" fmla="*/ 0 h 234"/>
              <a:gd name="T84" fmla="*/ 2147483647 w 254"/>
              <a:gd name="T85" fmla="*/ 0 h 234"/>
              <a:gd name="T86" fmla="*/ 2147483647 w 254"/>
              <a:gd name="T87" fmla="*/ 2147483647 h 234"/>
              <a:gd name="T88" fmla="*/ 0 w 254"/>
              <a:gd name="T89" fmla="*/ 2147483647 h 234"/>
              <a:gd name="T90" fmla="*/ 2147483647 w 254"/>
              <a:gd name="T91" fmla="*/ 2147483647 h 234"/>
              <a:gd name="T92" fmla="*/ 2147483647 w 254"/>
              <a:gd name="T93" fmla="*/ 2147483647 h 234"/>
              <a:gd name="T94" fmla="*/ 2147483647 w 254"/>
              <a:gd name="T95" fmla="*/ 2147483647 h 234"/>
              <a:gd name="T96" fmla="*/ 2147483647 w 254"/>
              <a:gd name="T97" fmla="*/ 2147483647 h 234"/>
              <a:gd name="T98" fmla="*/ 2147483647 w 254"/>
              <a:gd name="T99" fmla="*/ 2147483647 h 234"/>
              <a:gd name="T100" fmla="*/ 2147483647 w 254"/>
              <a:gd name="T101" fmla="*/ 2147483647 h 234"/>
              <a:gd name="T102" fmla="*/ 2147483647 w 254"/>
              <a:gd name="T103" fmla="*/ 2147483647 h 234"/>
              <a:gd name="T104" fmla="*/ 2147483647 w 254"/>
              <a:gd name="T105" fmla="*/ 2147483647 h 234"/>
              <a:gd name="T106" fmla="*/ 2147483647 w 254"/>
              <a:gd name="T107" fmla="*/ 2147483647 h 234"/>
              <a:gd name="T108" fmla="*/ 2147483647 w 254"/>
              <a:gd name="T109" fmla="*/ 2147483647 h 234"/>
              <a:gd name="T110" fmla="*/ 2147483647 w 254"/>
              <a:gd name="T111" fmla="*/ 2147483647 h 234"/>
              <a:gd name="T112" fmla="*/ 2147483647 w 254"/>
              <a:gd name="T113" fmla="*/ 2147483647 h 234"/>
              <a:gd name="T114" fmla="*/ 2147483647 w 254"/>
              <a:gd name="T115" fmla="*/ 2147483647 h 234"/>
              <a:gd name="T116" fmla="*/ 2147483647 w 254"/>
              <a:gd name="T117" fmla="*/ 2147483647 h 234"/>
              <a:gd name="T118" fmla="*/ 2147483647 w 254"/>
              <a:gd name="T119" fmla="*/ 2147483647 h 234"/>
              <a:gd name="T120" fmla="*/ 2147483647 w 254"/>
              <a:gd name="T121" fmla="*/ 214748364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8" name="Freeform 288">
            <a:extLst>
              <a:ext uri="{FF2B5EF4-FFF2-40B4-BE49-F238E27FC236}">
                <a16:creationId xmlns:a16="http://schemas.microsoft.com/office/drawing/2014/main" id="{E660ABFE-3423-E549-9D93-AE0D1F3C84F6}"/>
              </a:ext>
            </a:extLst>
          </p:cNvPr>
          <p:cNvSpPr>
            <a:spLocks/>
          </p:cNvSpPr>
          <p:nvPr/>
        </p:nvSpPr>
        <p:spPr bwMode="auto">
          <a:xfrm>
            <a:off x="7113588" y="5337175"/>
            <a:ext cx="20637" cy="49213"/>
          </a:xfrm>
          <a:custGeom>
            <a:avLst/>
            <a:gdLst>
              <a:gd name="T0" fmla="*/ 0 w 103"/>
              <a:gd name="T1" fmla="*/ 2147483647 h 221"/>
              <a:gd name="T2" fmla="*/ 0 w 103"/>
              <a:gd name="T3" fmla="*/ 2147483647 h 221"/>
              <a:gd name="T4" fmla="*/ 2147483647 w 103"/>
              <a:gd name="T5" fmla="*/ 2147483647 h 221"/>
              <a:gd name="T6" fmla="*/ 2147483647 w 103"/>
              <a:gd name="T7" fmla="*/ 2147483647 h 221"/>
              <a:gd name="T8" fmla="*/ 2147483647 w 103"/>
              <a:gd name="T9" fmla="*/ 2147483647 h 221"/>
              <a:gd name="T10" fmla="*/ 2147483647 w 103"/>
              <a:gd name="T11" fmla="*/ 2147483647 h 221"/>
              <a:gd name="T12" fmla="*/ 2147483647 w 103"/>
              <a:gd name="T13" fmla="*/ 2147483647 h 221"/>
              <a:gd name="T14" fmla="*/ 2147483647 w 103"/>
              <a:gd name="T15" fmla="*/ 2147483647 h 221"/>
              <a:gd name="T16" fmla="*/ 2147483647 w 103"/>
              <a:gd name="T17" fmla="*/ 2147483647 h 221"/>
              <a:gd name="T18" fmla="*/ 2147483647 w 103"/>
              <a:gd name="T19" fmla="*/ 2147483647 h 221"/>
              <a:gd name="T20" fmla="*/ 2147483647 w 103"/>
              <a:gd name="T21" fmla="*/ 2147483647 h 221"/>
              <a:gd name="T22" fmla="*/ 2147483647 w 103"/>
              <a:gd name="T23" fmla="*/ 2147483647 h 221"/>
              <a:gd name="T24" fmla="*/ 2147483647 w 103"/>
              <a:gd name="T25" fmla="*/ 2147483647 h 221"/>
              <a:gd name="T26" fmla="*/ 2147483647 w 103"/>
              <a:gd name="T27" fmla="*/ 2147483647 h 221"/>
              <a:gd name="T28" fmla="*/ 2147483647 w 103"/>
              <a:gd name="T29" fmla="*/ 2147483647 h 221"/>
              <a:gd name="T30" fmla="*/ 2147483647 w 103"/>
              <a:gd name="T31" fmla="*/ 2147483647 h 221"/>
              <a:gd name="T32" fmla="*/ 2147483647 w 103"/>
              <a:gd name="T33" fmla="*/ 2147483647 h 221"/>
              <a:gd name="T34" fmla="*/ 2147483647 w 103"/>
              <a:gd name="T35" fmla="*/ 2147483647 h 221"/>
              <a:gd name="T36" fmla="*/ 2147483647 w 103"/>
              <a:gd name="T37" fmla="*/ 2147483647 h 221"/>
              <a:gd name="T38" fmla="*/ 2147483647 w 103"/>
              <a:gd name="T39" fmla="*/ 2147483647 h 221"/>
              <a:gd name="T40" fmla="*/ 2147483647 w 103"/>
              <a:gd name="T41" fmla="*/ 2147483647 h 221"/>
              <a:gd name="T42" fmla="*/ 2147483647 w 103"/>
              <a:gd name="T43" fmla="*/ 2147483647 h 221"/>
              <a:gd name="T44" fmla="*/ 2147483647 w 103"/>
              <a:gd name="T45" fmla="*/ 2147483647 h 221"/>
              <a:gd name="T46" fmla="*/ 2147483647 w 103"/>
              <a:gd name="T47" fmla="*/ 2147483647 h 221"/>
              <a:gd name="T48" fmla="*/ 2147483647 w 103"/>
              <a:gd name="T49" fmla="*/ 2147483647 h 221"/>
              <a:gd name="T50" fmla="*/ 2147483647 w 103"/>
              <a:gd name="T51" fmla="*/ 2147483647 h 221"/>
              <a:gd name="T52" fmla="*/ 2147483647 w 103"/>
              <a:gd name="T53" fmla="*/ 2147483647 h 221"/>
              <a:gd name="T54" fmla="*/ 2147483647 w 103"/>
              <a:gd name="T55" fmla="*/ 2147483647 h 221"/>
              <a:gd name="T56" fmla="*/ 2147483647 w 103"/>
              <a:gd name="T57" fmla="*/ 2147483647 h 221"/>
              <a:gd name="T58" fmla="*/ 2147483647 w 103"/>
              <a:gd name="T59" fmla="*/ 2147483647 h 221"/>
              <a:gd name="T60" fmla="*/ 2147483647 w 103"/>
              <a:gd name="T61" fmla="*/ 2147483647 h 221"/>
              <a:gd name="T62" fmla="*/ 2147483647 w 103"/>
              <a:gd name="T63" fmla="*/ 2147483647 h 221"/>
              <a:gd name="T64" fmla="*/ 2147483647 w 103"/>
              <a:gd name="T65" fmla="*/ 2147483647 h 221"/>
              <a:gd name="T66" fmla="*/ 2147483647 w 103"/>
              <a:gd name="T67" fmla="*/ 0 h 221"/>
              <a:gd name="T68" fmla="*/ 2147483647 w 103"/>
              <a:gd name="T69" fmla="*/ 2147483647 h 221"/>
              <a:gd name="T70" fmla="*/ 2147483647 w 103"/>
              <a:gd name="T71" fmla="*/ 2147483647 h 221"/>
              <a:gd name="T72" fmla="*/ 2147483647 w 103"/>
              <a:gd name="T73" fmla="*/ 2147483647 h 221"/>
              <a:gd name="T74" fmla="*/ 2147483647 w 103"/>
              <a:gd name="T75" fmla="*/ 2147483647 h 221"/>
              <a:gd name="T76" fmla="*/ 2147483647 w 103"/>
              <a:gd name="T77" fmla="*/ 2147483647 h 221"/>
              <a:gd name="T78" fmla="*/ 2147483647 w 103"/>
              <a:gd name="T79" fmla="*/ 2147483647 h 221"/>
              <a:gd name="T80" fmla="*/ 0 w 103"/>
              <a:gd name="T81" fmla="*/ 2147483647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69" name="Freeform 289">
            <a:extLst>
              <a:ext uri="{FF2B5EF4-FFF2-40B4-BE49-F238E27FC236}">
                <a16:creationId xmlns:a16="http://schemas.microsoft.com/office/drawing/2014/main" id="{77093489-E1C3-F147-8FF9-3A762741407E}"/>
              </a:ext>
            </a:extLst>
          </p:cNvPr>
          <p:cNvSpPr>
            <a:spLocks/>
          </p:cNvSpPr>
          <p:nvPr/>
        </p:nvSpPr>
        <p:spPr bwMode="auto">
          <a:xfrm>
            <a:off x="7256463" y="5308600"/>
            <a:ext cx="44450" cy="65088"/>
          </a:xfrm>
          <a:custGeom>
            <a:avLst/>
            <a:gdLst>
              <a:gd name="T0" fmla="*/ 2147483647 w 221"/>
              <a:gd name="T1" fmla="*/ 2147483647 h 288"/>
              <a:gd name="T2" fmla="*/ 2147483647 w 221"/>
              <a:gd name="T3" fmla="*/ 2147483647 h 288"/>
              <a:gd name="T4" fmla="*/ 2147483647 w 221"/>
              <a:gd name="T5" fmla="*/ 2147483647 h 288"/>
              <a:gd name="T6" fmla="*/ 2147483647 w 221"/>
              <a:gd name="T7" fmla="*/ 2147483647 h 288"/>
              <a:gd name="T8" fmla="*/ 2147483647 w 221"/>
              <a:gd name="T9" fmla="*/ 2147483647 h 288"/>
              <a:gd name="T10" fmla="*/ 2147483647 w 221"/>
              <a:gd name="T11" fmla="*/ 2147483647 h 288"/>
              <a:gd name="T12" fmla="*/ 2147483647 w 221"/>
              <a:gd name="T13" fmla="*/ 2147483647 h 288"/>
              <a:gd name="T14" fmla="*/ 2147483647 w 221"/>
              <a:gd name="T15" fmla="*/ 2147483647 h 288"/>
              <a:gd name="T16" fmla="*/ 2147483647 w 221"/>
              <a:gd name="T17" fmla="*/ 2147483647 h 288"/>
              <a:gd name="T18" fmla="*/ 2147483647 w 221"/>
              <a:gd name="T19" fmla="*/ 2147483647 h 288"/>
              <a:gd name="T20" fmla="*/ 2147483647 w 221"/>
              <a:gd name="T21" fmla="*/ 2147483647 h 288"/>
              <a:gd name="T22" fmla="*/ 2147483647 w 221"/>
              <a:gd name="T23" fmla="*/ 2147483647 h 288"/>
              <a:gd name="T24" fmla="*/ 2147483647 w 221"/>
              <a:gd name="T25" fmla="*/ 2147483647 h 288"/>
              <a:gd name="T26" fmla="*/ 2147483647 w 221"/>
              <a:gd name="T27" fmla="*/ 2147483647 h 288"/>
              <a:gd name="T28" fmla="*/ 2147483647 w 221"/>
              <a:gd name="T29" fmla="*/ 2147483647 h 288"/>
              <a:gd name="T30" fmla="*/ 2147483647 w 221"/>
              <a:gd name="T31" fmla="*/ 2147483647 h 288"/>
              <a:gd name="T32" fmla="*/ 2147483647 w 221"/>
              <a:gd name="T33" fmla="*/ 2147483647 h 288"/>
              <a:gd name="T34" fmla="*/ 2147483647 w 221"/>
              <a:gd name="T35" fmla="*/ 2147483647 h 288"/>
              <a:gd name="T36" fmla="*/ 2147483647 w 221"/>
              <a:gd name="T37" fmla="*/ 2147483647 h 288"/>
              <a:gd name="T38" fmla="*/ 2147483647 w 221"/>
              <a:gd name="T39" fmla="*/ 2147483647 h 288"/>
              <a:gd name="T40" fmla="*/ 2147483647 w 221"/>
              <a:gd name="T41" fmla="*/ 2147483647 h 288"/>
              <a:gd name="T42" fmla="*/ 2147483647 w 221"/>
              <a:gd name="T43" fmla="*/ 2147483647 h 288"/>
              <a:gd name="T44" fmla="*/ 2147483647 w 221"/>
              <a:gd name="T45" fmla="*/ 2147483647 h 288"/>
              <a:gd name="T46" fmla="*/ 2147483647 w 221"/>
              <a:gd name="T47" fmla="*/ 2147483647 h 288"/>
              <a:gd name="T48" fmla="*/ 2147483647 w 221"/>
              <a:gd name="T49" fmla="*/ 2147483647 h 288"/>
              <a:gd name="T50" fmla="*/ 2147483647 w 221"/>
              <a:gd name="T51" fmla="*/ 2147483647 h 288"/>
              <a:gd name="T52" fmla="*/ 2147483647 w 221"/>
              <a:gd name="T53" fmla="*/ 2147483647 h 288"/>
              <a:gd name="T54" fmla="*/ 2147483647 w 221"/>
              <a:gd name="T55" fmla="*/ 2147483647 h 288"/>
              <a:gd name="T56" fmla="*/ 2147483647 w 221"/>
              <a:gd name="T57" fmla="*/ 2147483647 h 288"/>
              <a:gd name="T58" fmla="*/ 2147483647 w 221"/>
              <a:gd name="T59" fmla="*/ 2147483647 h 288"/>
              <a:gd name="T60" fmla="*/ 2147483647 w 221"/>
              <a:gd name="T61" fmla="*/ 2147483647 h 288"/>
              <a:gd name="T62" fmla="*/ 2147483647 w 221"/>
              <a:gd name="T63" fmla="*/ 2147483647 h 288"/>
              <a:gd name="T64" fmla="*/ 2147483647 w 221"/>
              <a:gd name="T65" fmla="*/ 2147483647 h 288"/>
              <a:gd name="T66" fmla="*/ 2147483647 w 221"/>
              <a:gd name="T67" fmla="*/ 2147483647 h 288"/>
              <a:gd name="T68" fmla="*/ 2147483647 w 221"/>
              <a:gd name="T69" fmla="*/ 2147483647 h 288"/>
              <a:gd name="T70" fmla="*/ 2147483647 w 221"/>
              <a:gd name="T71" fmla="*/ 2147483647 h 288"/>
              <a:gd name="T72" fmla="*/ 2147483647 w 221"/>
              <a:gd name="T73" fmla="*/ 2147483647 h 288"/>
              <a:gd name="T74" fmla="*/ 2147483647 w 221"/>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0" name="Freeform 290">
            <a:extLst>
              <a:ext uri="{FF2B5EF4-FFF2-40B4-BE49-F238E27FC236}">
                <a16:creationId xmlns:a16="http://schemas.microsoft.com/office/drawing/2014/main" id="{5A680F5B-97E1-F047-B57D-70A4FF3EA726}"/>
              </a:ext>
            </a:extLst>
          </p:cNvPr>
          <p:cNvSpPr>
            <a:spLocks/>
          </p:cNvSpPr>
          <p:nvPr/>
        </p:nvSpPr>
        <p:spPr bwMode="auto">
          <a:xfrm>
            <a:off x="7208838" y="5384800"/>
            <a:ext cx="14287" cy="39688"/>
          </a:xfrm>
          <a:custGeom>
            <a:avLst/>
            <a:gdLst>
              <a:gd name="T0" fmla="*/ 2147483647 w 74"/>
              <a:gd name="T1" fmla="*/ 2147483647 h 174"/>
              <a:gd name="T2" fmla="*/ 2147483647 w 74"/>
              <a:gd name="T3" fmla="*/ 2147483647 h 174"/>
              <a:gd name="T4" fmla="*/ 2147483647 w 74"/>
              <a:gd name="T5" fmla="*/ 2147483647 h 174"/>
              <a:gd name="T6" fmla="*/ 2147483647 w 74"/>
              <a:gd name="T7" fmla="*/ 2147483647 h 174"/>
              <a:gd name="T8" fmla="*/ 2147483647 w 74"/>
              <a:gd name="T9" fmla="*/ 0 h 174"/>
              <a:gd name="T10" fmla="*/ 2147483647 w 74"/>
              <a:gd name="T11" fmla="*/ 2147483647 h 174"/>
              <a:gd name="T12" fmla="*/ 2147483647 w 74"/>
              <a:gd name="T13" fmla="*/ 2147483647 h 174"/>
              <a:gd name="T14" fmla="*/ 0 w 74"/>
              <a:gd name="T15" fmla="*/ 2147483647 h 174"/>
              <a:gd name="T16" fmla="*/ 0 w 74"/>
              <a:gd name="T17" fmla="*/ 2147483647 h 174"/>
              <a:gd name="T18" fmla="*/ 2147483647 w 74"/>
              <a:gd name="T19" fmla="*/ 2147483647 h 174"/>
              <a:gd name="T20" fmla="*/ 2147483647 w 74"/>
              <a:gd name="T21" fmla="*/ 2147483647 h 174"/>
              <a:gd name="T22" fmla="*/ 2147483647 w 74"/>
              <a:gd name="T23" fmla="*/ 2147483647 h 174"/>
              <a:gd name="T24" fmla="*/ 2147483647 w 74"/>
              <a:gd name="T25" fmla="*/ 2147483647 h 174"/>
              <a:gd name="T26" fmla="*/ 2147483647 w 74"/>
              <a:gd name="T27" fmla="*/ 2147483647 h 174"/>
              <a:gd name="T28" fmla="*/ 2147483647 w 74"/>
              <a:gd name="T29" fmla="*/ 2147483647 h 174"/>
              <a:gd name="T30" fmla="*/ 2147483647 w 74"/>
              <a:gd name="T31" fmla="*/ 2147483647 h 174"/>
              <a:gd name="T32" fmla="*/ 2147483647 w 74"/>
              <a:gd name="T33" fmla="*/ 2147483647 h 174"/>
              <a:gd name="T34" fmla="*/ 2147483647 w 74"/>
              <a:gd name="T35" fmla="*/ 2147483647 h 174"/>
              <a:gd name="T36" fmla="*/ 2147483647 w 74"/>
              <a:gd name="T37" fmla="*/ 2147483647 h 174"/>
              <a:gd name="T38" fmla="*/ 2147483647 w 74"/>
              <a:gd name="T39" fmla="*/ 2147483647 h 174"/>
              <a:gd name="T40" fmla="*/ 2147483647 w 74"/>
              <a:gd name="T41" fmla="*/ 2147483647 h 174"/>
              <a:gd name="T42" fmla="*/ 2147483647 w 74"/>
              <a:gd name="T43" fmla="*/ 2147483647 h 174"/>
              <a:gd name="T44" fmla="*/ 2147483647 w 74"/>
              <a:gd name="T45" fmla="*/ 2147483647 h 174"/>
              <a:gd name="T46" fmla="*/ 2147483647 w 74"/>
              <a:gd name="T47" fmla="*/ 2147483647 h 174"/>
              <a:gd name="T48" fmla="*/ 2147483647 w 74"/>
              <a:gd name="T49" fmla="*/ 214748364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1" name="Freeform 291">
            <a:extLst>
              <a:ext uri="{FF2B5EF4-FFF2-40B4-BE49-F238E27FC236}">
                <a16:creationId xmlns:a16="http://schemas.microsoft.com/office/drawing/2014/main" id="{4484CD28-FC83-F749-A81C-53CE232B411A}"/>
              </a:ext>
            </a:extLst>
          </p:cNvPr>
          <p:cNvSpPr>
            <a:spLocks/>
          </p:cNvSpPr>
          <p:nvPr/>
        </p:nvSpPr>
        <p:spPr bwMode="auto">
          <a:xfrm>
            <a:off x="7202488" y="5364163"/>
            <a:ext cx="7937" cy="19050"/>
          </a:xfrm>
          <a:custGeom>
            <a:avLst/>
            <a:gdLst>
              <a:gd name="T0" fmla="*/ 2147483647 w 39"/>
              <a:gd name="T1" fmla="*/ 2147483647 h 87"/>
              <a:gd name="T2" fmla="*/ 2147483647 w 39"/>
              <a:gd name="T3" fmla="*/ 2147483647 h 87"/>
              <a:gd name="T4" fmla="*/ 2147483647 w 39"/>
              <a:gd name="T5" fmla="*/ 2147483647 h 87"/>
              <a:gd name="T6" fmla="*/ 2147483647 w 39"/>
              <a:gd name="T7" fmla="*/ 0 h 87"/>
              <a:gd name="T8" fmla="*/ 2147483647 w 39"/>
              <a:gd name="T9" fmla="*/ 0 h 87"/>
              <a:gd name="T10" fmla="*/ 2147483647 w 39"/>
              <a:gd name="T11" fmla="*/ 2147483647 h 87"/>
              <a:gd name="T12" fmla="*/ 2147483647 w 39"/>
              <a:gd name="T13" fmla="*/ 2147483647 h 87"/>
              <a:gd name="T14" fmla="*/ 0 w 39"/>
              <a:gd name="T15" fmla="*/ 2147483647 h 87"/>
              <a:gd name="T16" fmla="*/ 0 w 39"/>
              <a:gd name="T17" fmla="*/ 2147483647 h 87"/>
              <a:gd name="T18" fmla="*/ 0 w 39"/>
              <a:gd name="T19" fmla="*/ 2147483647 h 87"/>
              <a:gd name="T20" fmla="*/ 2147483647 w 39"/>
              <a:gd name="T21" fmla="*/ 2147483647 h 87"/>
              <a:gd name="T22" fmla="*/ 2147483647 w 39"/>
              <a:gd name="T23" fmla="*/ 2147483647 h 87"/>
              <a:gd name="T24" fmla="*/ 2147483647 w 39"/>
              <a:gd name="T25" fmla="*/ 2147483647 h 87"/>
              <a:gd name="T26" fmla="*/ 2147483647 w 39"/>
              <a:gd name="T27" fmla="*/ 2147483647 h 87"/>
              <a:gd name="T28" fmla="*/ 2147483647 w 39"/>
              <a:gd name="T29" fmla="*/ 2147483647 h 87"/>
              <a:gd name="T30" fmla="*/ 2147483647 w 39"/>
              <a:gd name="T31" fmla="*/ 2147483647 h 87"/>
              <a:gd name="T32" fmla="*/ 2147483647 w 39"/>
              <a:gd name="T33" fmla="*/ 2147483647 h 87"/>
              <a:gd name="T34" fmla="*/ 2147483647 w 39"/>
              <a:gd name="T35" fmla="*/ 2147483647 h 87"/>
              <a:gd name="T36" fmla="*/ 2147483647 w 39"/>
              <a:gd name="T37" fmla="*/ 2147483647 h 87"/>
              <a:gd name="T38" fmla="*/ 2147483647 w 39"/>
              <a:gd name="T39" fmla="*/ 2147483647 h 87"/>
              <a:gd name="T40" fmla="*/ 2147483647 w 39"/>
              <a:gd name="T41" fmla="*/ 2147483647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2" name="Freeform 292">
            <a:extLst>
              <a:ext uri="{FF2B5EF4-FFF2-40B4-BE49-F238E27FC236}">
                <a16:creationId xmlns:a16="http://schemas.microsoft.com/office/drawing/2014/main" id="{3C0B5AD7-B5B8-994D-94F6-DFF379741FC0}"/>
              </a:ext>
            </a:extLst>
          </p:cNvPr>
          <p:cNvSpPr>
            <a:spLocks/>
          </p:cNvSpPr>
          <p:nvPr/>
        </p:nvSpPr>
        <p:spPr bwMode="auto">
          <a:xfrm>
            <a:off x="7196138" y="5349875"/>
            <a:ext cx="6350" cy="11113"/>
          </a:xfrm>
          <a:custGeom>
            <a:avLst/>
            <a:gdLst>
              <a:gd name="T0" fmla="*/ 2147483647 w 34"/>
              <a:gd name="T1" fmla="*/ 2147483647 h 51"/>
              <a:gd name="T2" fmla="*/ 2147483647 w 34"/>
              <a:gd name="T3" fmla="*/ 2147483647 h 51"/>
              <a:gd name="T4" fmla="*/ 2147483647 w 34"/>
              <a:gd name="T5" fmla="*/ 2147483647 h 51"/>
              <a:gd name="T6" fmla="*/ 2147483647 w 34"/>
              <a:gd name="T7" fmla="*/ 2147483647 h 51"/>
              <a:gd name="T8" fmla="*/ 2147483647 w 34"/>
              <a:gd name="T9" fmla="*/ 2147483647 h 51"/>
              <a:gd name="T10" fmla="*/ 2147483647 w 34"/>
              <a:gd name="T11" fmla="*/ 2147483647 h 51"/>
              <a:gd name="T12" fmla="*/ 2147483647 w 34"/>
              <a:gd name="T13" fmla="*/ 2147483647 h 51"/>
              <a:gd name="T14" fmla="*/ 2147483647 w 34"/>
              <a:gd name="T15" fmla="*/ 0 h 51"/>
              <a:gd name="T16" fmla="*/ 2147483647 w 34"/>
              <a:gd name="T17" fmla="*/ 0 h 51"/>
              <a:gd name="T18" fmla="*/ 2147483647 w 34"/>
              <a:gd name="T19" fmla="*/ 2147483647 h 51"/>
              <a:gd name="T20" fmla="*/ 2147483647 w 34"/>
              <a:gd name="T21" fmla="*/ 2147483647 h 51"/>
              <a:gd name="T22" fmla="*/ 0 w 34"/>
              <a:gd name="T23" fmla="*/ 2147483647 h 51"/>
              <a:gd name="T24" fmla="*/ 0 w 34"/>
              <a:gd name="T25" fmla="*/ 2147483647 h 51"/>
              <a:gd name="T26" fmla="*/ 2147483647 w 34"/>
              <a:gd name="T27" fmla="*/ 2147483647 h 51"/>
              <a:gd name="T28" fmla="*/ 2147483647 w 34"/>
              <a:gd name="T29" fmla="*/ 2147483647 h 51"/>
              <a:gd name="T30" fmla="*/ 2147483647 w 34"/>
              <a:gd name="T31" fmla="*/ 2147483647 h 51"/>
              <a:gd name="T32" fmla="*/ 2147483647 w 34"/>
              <a:gd name="T33" fmla="*/ 2147483647 h 51"/>
              <a:gd name="T34" fmla="*/ 2147483647 w 34"/>
              <a:gd name="T35" fmla="*/ 2147483647 h 51"/>
              <a:gd name="T36" fmla="*/ 2147483647 w 34"/>
              <a:gd name="T37" fmla="*/ 2147483647 h 51"/>
              <a:gd name="T38" fmla="*/ 2147483647 w 34"/>
              <a:gd name="T39" fmla="*/ 2147483647 h 51"/>
              <a:gd name="T40" fmla="*/ 2147483647 w 34"/>
              <a:gd name="T41" fmla="*/ 2147483647 h 51"/>
              <a:gd name="T42" fmla="*/ 2147483647 w 34"/>
              <a:gd name="T43" fmla="*/ 2147483647 h 51"/>
              <a:gd name="T44" fmla="*/ 2147483647 w 34"/>
              <a:gd name="T45" fmla="*/ 2147483647 h 51"/>
              <a:gd name="T46" fmla="*/ 2147483647 w 34"/>
              <a:gd name="T47" fmla="*/ 2147483647 h 51"/>
              <a:gd name="T48" fmla="*/ 2147483647 w 34"/>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3" name="Freeform 293">
            <a:extLst>
              <a:ext uri="{FF2B5EF4-FFF2-40B4-BE49-F238E27FC236}">
                <a16:creationId xmlns:a16="http://schemas.microsoft.com/office/drawing/2014/main" id="{0CFE0912-6CC4-134D-8FEB-32251BFEEC0A}"/>
              </a:ext>
            </a:extLst>
          </p:cNvPr>
          <p:cNvSpPr>
            <a:spLocks/>
          </p:cNvSpPr>
          <p:nvPr/>
        </p:nvSpPr>
        <p:spPr bwMode="auto">
          <a:xfrm>
            <a:off x="7189788" y="5340350"/>
            <a:ext cx="9525" cy="6350"/>
          </a:xfrm>
          <a:custGeom>
            <a:avLst/>
            <a:gdLst>
              <a:gd name="T0" fmla="*/ 2147483647 w 46"/>
              <a:gd name="T1" fmla="*/ 2147483647 h 33"/>
              <a:gd name="T2" fmla="*/ 2147483647 w 46"/>
              <a:gd name="T3" fmla="*/ 2147483647 h 33"/>
              <a:gd name="T4" fmla="*/ 2147483647 w 46"/>
              <a:gd name="T5" fmla="*/ 2147483647 h 33"/>
              <a:gd name="T6" fmla="*/ 2147483647 w 46"/>
              <a:gd name="T7" fmla="*/ 2147483647 h 33"/>
              <a:gd name="T8" fmla="*/ 2147483647 w 46"/>
              <a:gd name="T9" fmla="*/ 2147483647 h 33"/>
              <a:gd name="T10" fmla="*/ 2147483647 w 46"/>
              <a:gd name="T11" fmla="*/ 2147483647 h 33"/>
              <a:gd name="T12" fmla="*/ 2147483647 w 46"/>
              <a:gd name="T13" fmla="*/ 2147483647 h 33"/>
              <a:gd name="T14" fmla="*/ 2147483647 w 46"/>
              <a:gd name="T15" fmla="*/ 0 h 33"/>
              <a:gd name="T16" fmla="*/ 2147483647 w 46"/>
              <a:gd name="T17" fmla="*/ 0 h 33"/>
              <a:gd name="T18" fmla="*/ 2147483647 w 46"/>
              <a:gd name="T19" fmla="*/ 0 h 33"/>
              <a:gd name="T20" fmla="*/ 2147483647 w 46"/>
              <a:gd name="T21" fmla="*/ 2147483647 h 33"/>
              <a:gd name="T22" fmla="*/ 2147483647 w 46"/>
              <a:gd name="T23" fmla="*/ 2147483647 h 33"/>
              <a:gd name="T24" fmla="*/ 2147483647 w 46"/>
              <a:gd name="T25" fmla="*/ 2147483647 h 33"/>
              <a:gd name="T26" fmla="*/ 2147483647 w 46"/>
              <a:gd name="T27" fmla="*/ 2147483647 h 33"/>
              <a:gd name="T28" fmla="*/ 2147483647 w 46"/>
              <a:gd name="T29" fmla="*/ 2147483647 h 33"/>
              <a:gd name="T30" fmla="*/ 0 w 46"/>
              <a:gd name="T31" fmla="*/ 2147483647 h 33"/>
              <a:gd name="T32" fmla="*/ 0 w 46"/>
              <a:gd name="T33" fmla="*/ 2147483647 h 33"/>
              <a:gd name="T34" fmla="*/ 2147483647 w 46"/>
              <a:gd name="T35" fmla="*/ 2147483647 h 33"/>
              <a:gd name="T36" fmla="*/ 2147483647 w 46"/>
              <a:gd name="T37" fmla="*/ 2147483647 h 33"/>
              <a:gd name="T38" fmla="*/ 2147483647 w 46"/>
              <a:gd name="T39" fmla="*/ 2147483647 h 33"/>
              <a:gd name="T40" fmla="*/ 2147483647 w 46"/>
              <a:gd name="T41" fmla="*/ 2147483647 h 33"/>
              <a:gd name="T42" fmla="*/ 2147483647 w 46"/>
              <a:gd name="T43" fmla="*/ 2147483647 h 33"/>
              <a:gd name="T44" fmla="*/ 2147483647 w 46"/>
              <a:gd name="T45" fmla="*/ 2147483647 h 33"/>
              <a:gd name="T46" fmla="*/ 2147483647 w 46"/>
              <a:gd name="T47" fmla="*/ 2147483647 h 33"/>
              <a:gd name="T48" fmla="*/ 2147483647 w 46"/>
              <a:gd name="T49" fmla="*/ 2147483647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4" name="Freeform 294">
            <a:extLst>
              <a:ext uri="{FF2B5EF4-FFF2-40B4-BE49-F238E27FC236}">
                <a16:creationId xmlns:a16="http://schemas.microsoft.com/office/drawing/2014/main" id="{95F691AD-C1E8-8948-AB6D-5583057AB432}"/>
              </a:ext>
            </a:extLst>
          </p:cNvPr>
          <p:cNvSpPr>
            <a:spLocks/>
          </p:cNvSpPr>
          <p:nvPr/>
        </p:nvSpPr>
        <p:spPr bwMode="auto">
          <a:xfrm>
            <a:off x="7146925" y="5327650"/>
            <a:ext cx="36513" cy="49213"/>
          </a:xfrm>
          <a:custGeom>
            <a:avLst/>
            <a:gdLst>
              <a:gd name="T0" fmla="*/ 2147483647 w 177"/>
              <a:gd name="T1" fmla="*/ 2147483647 h 219"/>
              <a:gd name="T2" fmla="*/ 2147483647 w 177"/>
              <a:gd name="T3" fmla="*/ 2147483647 h 219"/>
              <a:gd name="T4" fmla="*/ 2147483647 w 177"/>
              <a:gd name="T5" fmla="*/ 2147483647 h 219"/>
              <a:gd name="T6" fmla="*/ 2147483647 w 177"/>
              <a:gd name="T7" fmla="*/ 2147483647 h 219"/>
              <a:gd name="T8" fmla="*/ 2147483647 w 177"/>
              <a:gd name="T9" fmla="*/ 2147483647 h 219"/>
              <a:gd name="T10" fmla="*/ 2147483647 w 177"/>
              <a:gd name="T11" fmla="*/ 2147483647 h 219"/>
              <a:gd name="T12" fmla="*/ 2147483647 w 177"/>
              <a:gd name="T13" fmla="*/ 2147483647 h 219"/>
              <a:gd name="T14" fmla="*/ 2147483647 w 177"/>
              <a:gd name="T15" fmla="*/ 2147483647 h 219"/>
              <a:gd name="T16" fmla="*/ 0 w 177"/>
              <a:gd name="T17" fmla="*/ 2147483647 h 219"/>
              <a:gd name="T18" fmla="*/ 2147483647 w 177"/>
              <a:gd name="T19" fmla="*/ 2147483647 h 219"/>
              <a:gd name="T20" fmla="*/ 2147483647 w 177"/>
              <a:gd name="T21" fmla="*/ 2147483647 h 219"/>
              <a:gd name="T22" fmla="*/ 2147483647 w 177"/>
              <a:gd name="T23" fmla="*/ 2147483647 h 219"/>
              <a:gd name="T24" fmla="*/ 2147483647 w 177"/>
              <a:gd name="T25" fmla="*/ 2147483647 h 219"/>
              <a:gd name="T26" fmla="*/ 2147483647 w 177"/>
              <a:gd name="T27" fmla="*/ 2147483647 h 219"/>
              <a:gd name="T28" fmla="*/ 2147483647 w 177"/>
              <a:gd name="T29" fmla="*/ 2147483647 h 219"/>
              <a:gd name="T30" fmla="*/ 2147483647 w 177"/>
              <a:gd name="T31" fmla="*/ 2147483647 h 219"/>
              <a:gd name="T32" fmla="*/ 2147483647 w 177"/>
              <a:gd name="T33" fmla="*/ 2147483647 h 219"/>
              <a:gd name="T34" fmla="*/ 2147483647 w 177"/>
              <a:gd name="T35" fmla="*/ 2147483647 h 219"/>
              <a:gd name="T36" fmla="*/ 2147483647 w 177"/>
              <a:gd name="T37" fmla="*/ 2147483647 h 219"/>
              <a:gd name="T38" fmla="*/ 2147483647 w 177"/>
              <a:gd name="T39" fmla="*/ 2147483647 h 219"/>
              <a:gd name="T40" fmla="*/ 2147483647 w 177"/>
              <a:gd name="T41" fmla="*/ 2147483647 h 219"/>
              <a:gd name="T42" fmla="*/ 2147483647 w 177"/>
              <a:gd name="T43" fmla="*/ 2147483647 h 219"/>
              <a:gd name="T44" fmla="*/ 2147483647 w 177"/>
              <a:gd name="T45" fmla="*/ 2147483647 h 219"/>
              <a:gd name="T46" fmla="*/ 2147483647 w 177"/>
              <a:gd name="T47" fmla="*/ 2147483647 h 219"/>
              <a:gd name="T48" fmla="*/ 2147483647 w 177"/>
              <a:gd name="T49" fmla="*/ 2147483647 h 219"/>
              <a:gd name="T50" fmla="*/ 2147483647 w 177"/>
              <a:gd name="T51" fmla="*/ 2147483647 h 219"/>
              <a:gd name="T52" fmla="*/ 2147483647 w 177"/>
              <a:gd name="T53" fmla="*/ 2147483647 h 219"/>
              <a:gd name="T54" fmla="*/ 2147483647 w 177"/>
              <a:gd name="T55" fmla="*/ 2147483647 h 219"/>
              <a:gd name="T56" fmla="*/ 2147483647 w 177"/>
              <a:gd name="T57" fmla="*/ 2147483647 h 219"/>
              <a:gd name="T58" fmla="*/ 2147483647 w 177"/>
              <a:gd name="T59" fmla="*/ 2147483647 h 219"/>
              <a:gd name="T60" fmla="*/ 2147483647 w 177"/>
              <a:gd name="T61" fmla="*/ 2147483647 h 219"/>
              <a:gd name="T62" fmla="*/ 2147483647 w 177"/>
              <a:gd name="T63" fmla="*/ 2147483647 h 219"/>
              <a:gd name="T64" fmla="*/ 2147483647 w 177"/>
              <a:gd name="T65" fmla="*/ 2147483647 h 219"/>
              <a:gd name="T66" fmla="*/ 2147483647 w 177"/>
              <a:gd name="T67" fmla="*/ 2147483647 h 219"/>
              <a:gd name="T68" fmla="*/ 2147483647 w 177"/>
              <a:gd name="T69" fmla="*/ 2147483647 h 219"/>
              <a:gd name="T70" fmla="*/ 2147483647 w 177"/>
              <a:gd name="T71" fmla="*/ 2147483647 h 219"/>
              <a:gd name="T72" fmla="*/ 2147483647 w 177"/>
              <a:gd name="T73" fmla="*/ 2147483647 h 219"/>
              <a:gd name="T74" fmla="*/ 2147483647 w 177"/>
              <a:gd name="T75" fmla="*/ 2147483647 h 219"/>
              <a:gd name="T76" fmla="*/ 2147483647 w 177"/>
              <a:gd name="T77" fmla="*/ 2147483647 h 219"/>
              <a:gd name="T78" fmla="*/ 2147483647 w 177"/>
              <a:gd name="T79" fmla="*/ 2147483647 h 219"/>
              <a:gd name="T80" fmla="*/ 2147483647 w 177"/>
              <a:gd name="T81" fmla="*/ 2147483647 h 219"/>
              <a:gd name="T82" fmla="*/ 2147483647 w 177"/>
              <a:gd name="T83" fmla="*/ 2147483647 h 219"/>
              <a:gd name="T84" fmla="*/ 2147483647 w 177"/>
              <a:gd name="T85" fmla="*/ 2147483647 h 219"/>
              <a:gd name="T86" fmla="*/ 2147483647 w 177"/>
              <a:gd name="T87" fmla="*/ 2147483647 h 219"/>
              <a:gd name="T88" fmla="*/ 2147483647 w 177"/>
              <a:gd name="T89" fmla="*/ 2147483647 h 219"/>
              <a:gd name="T90" fmla="*/ 2147483647 w 177"/>
              <a:gd name="T91" fmla="*/ 2147483647 h 219"/>
              <a:gd name="T92" fmla="*/ 2147483647 w 177"/>
              <a:gd name="T93" fmla="*/ 2147483647 h 219"/>
              <a:gd name="T94" fmla="*/ 2147483647 w 177"/>
              <a:gd name="T95" fmla="*/ 2147483647 h 219"/>
              <a:gd name="T96" fmla="*/ 2147483647 w 177"/>
              <a:gd name="T97" fmla="*/ 2147483647 h 219"/>
              <a:gd name="T98" fmla="*/ 2147483647 w 177"/>
              <a:gd name="T99" fmla="*/ 2147483647 h 219"/>
              <a:gd name="T100" fmla="*/ 2147483647 w 177"/>
              <a:gd name="T101" fmla="*/ 2147483647 h 219"/>
              <a:gd name="T102" fmla="*/ 2147483647 w 177"/>
              <a:gd name="T103" fmla="*/ 2147483647 h 219"/>
              <a:gd name="T104" fmla="*/ 2147483647 w 177"/>
              <a:gd name="T105" fmla="*/ 2147483647 h 219"/>
              <a:gd name="T106" fmla="*/ 2147483647 w 177"/>
              <a:gd name="T107" fmla="*/ 2147483647 h 219"/>
              <a:gd name="T108" fmla="*/ 2147483647 w 177"/>
              <a:gd name="T109" fmla="*/ 0 h 219"/>
              <a:gd name="T110" fmla="*/ 2147483647 w 177"/>
              <a:gd name="T111" fmla="*/ 2147483647 h 219"/>
              <a:gd name="T112" fmla="*/ 2147483647 w 177"/>
              <a:gd name="T113" fmla="*/ 2147483647 h 219"/>
              <a:gd name="T114" fmla="*/ 2147483647 w 177"/>
              <a:gd name="T115" fmla="*/ 2147483647 h 219"/>
              <a:gd name="T116" fmla="*/ 2147483647 w 177"/>
              <a:gd name="T117" fmla="*/ 2147483647 h 219"/>
              <a:gd name="T118" fmla="*/ 2147483647 w 177"/>
              <a:gd name="T119" fmla="*/ 2147483647 h 219"/>
              <a:gd name="T120" fmla="*/ 2147483647 w 177"/>
              <a:gd name="T121" fmla="*/ 2147483647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75" name="Freeform 295">
            <a:extLst>
              <a:ext uri="{FF2B5EF4-FFF2-40B4-BE49-F238E27FC236}">
                <a16:creationId xmlns:a16="http://schemas.microsoft.com/office/drawing/2014/main" id="{60B49F1E-F99C-C74C-8D68-17AB0CCECD1C}"/>
              </a:ext>
            </a:extLst>
          </p:cNvPr>
          <p:cNvSpPr>
            <a:spLocks/>
          </p:cNvSpPr>
          <p:nvPr/>
        </p:nvSpPr>
        <p:spPr bwMode="auto">
          <a:xfrm>
            <a:off x="7207250" y="5326063"/>
            <a:ext cx="23813" cy="39687"/>
          </a:xfrm>
          <a:custGeom>
            <a:avLst/>
            <a:gdLst>
              <a:gd name="T0" fmla="*/ 2147483647 w 115"/>
              <a:gd name="T1" fmla="*/ 2147483647 h 170"/>
              <a:gd name="T2" fmla="*/ 2147483647 w 115"/>
              <a:gd name="T3" fmla="*/ 2147483647 h 170"/>
              <a:gd name="T4" fmla="*/ 2147483647 w 115"/>
              <a:gd name="T5" fmla="*/ 2147483647 h 170"/>
              <a:gd name="T6" fmla="*/ 2147483647 w 115"/>
              <a:gd name="T7" fmla="*/ 2147483647 h 170"/>
              <a:gd name="T8" fmla="*/ 2147483647 w 115"/>
              <a:gd name="T9" fmla="*/ 2147483647 h 170"/>
              <a:gd name="T10" fmla="*/ 2147483647 w 115"/>
              <a:gd name="T11" fmla="*/ 2147483647 h 170"/>
              <a:gd name="T12" fmla="*/ 2147483647 w 115"/>
              <a:gd name="T13" fmla="*/ 2147483647 h 170"/>
              <a:gd name="T14" fmla="*/ 2147483647 w 115"/>
              <a:gd name="T15" fmla="*/ 2147483647 h 170"/>
              <a:gd name="T16" fmla="*/ 2147483647 w 115"/>
              <a:gd name="T17" fmla="*/ 2147483647 h 170"/>
              <a:gd name="T18" fmla="*/ 2147483647 w 115"/>
              <a:gd name="T19" fmla="*/ 2147483647 h 170"/>
              <a:gd name="T20" fmla="*/ 2147483647 w 115"/>
              <a:gd name="T21" fmla="*/ 2147483647 h 170"/>
              <a:gd name="T22" fmla="*/ 2147483647 w 115"/>
              <a:gd name="T23" fmla="*/ 2147483647 h 170"/>
              <a:gd name="T24" fmla="*/ 2147483647 w 115"/>
              <a:gd name="T25" fmla="*/ 2147483647 h 170"/>
              <a:gd name="T26" fmla="*/ 2147483647 w 115"/>
              <a:gd name="T27" fmla="*/ 2147483647 h 170"/>
              <a:gd name="T28" fmla="*/ 2147483647 w 115"/>
              <a:gd name="T29" fmla="*/ 2147483647 h 170"/>
              <a:gd name="T30" fmla="*/ 2147483647 w 115"/>
              <a:gd name="T31" fmla="*/ 2147483647 h 170"/>
              <a:gd name="T32" fmla="*/ 2147483647 w 115"/>
              <a:gd name="T33" fmla="*/ 2147483647 h 170"/>
              <a:gd name="T34" fmla="*/ 2147483647 w 115"/>
              <a:gd name="T35" fmla="*/ 2147483647 h 170"/>
              <a:gd name="T36" fmla="*/ 2147483647 w 115"/>
              <a:gd name="T37" fmla="*/ 2147483647 h 170"/>
              <a:gd name="T38" fmla="*/ 2147483647 w 115"/>
              <a:gd name="T39" fmla="*/ 2147483647 h 170"/>
              <a:gd name="T40" fmla="*/ 2147483647 w 115"/>
              <a:gd name="T41" fmla="*/ 2147483647 h 170"/>
              <a:gd name="T42" fmla="*/ 2147483647 w 115"/>
              <a:gd name="T43" fmla="*/ 2147483647 h 170"/>
              <a:gd name="T44" fmla="*/ 2147483647 w 115"/>
              <a:gd name="T45" fmla="*/ 2147483647 h 170"/>
              <a:gd name="T46" fmla="*/ 2147483647 w 115"/>
              <a:gd name="T47" fmla="*/ 2147483647 h 170"/>
              <a:gd name="T48" fmla="*/ 2147483647 w 115"/>
              <a:gd name="T49" fmla="*/ 2147483647 h 170"/>
              <a:gd name="T50" fmla="*/ 2147483647 w 115"/>
              <a:gd name="T51" fmla="*/ 2147483647 h 170"/>
              <a:gd name="T52" fmla="*/ 2147483647 w 115"/>
              <a:gd name="T53" fmla="*/ 2147483647 h 170"/>
              <a:gd name="T54" fmla="*/ 2147483647 w 115"/>
              <a:gd name="T55" fmla="*/ 2147483647 h 170"/>
              <a:gd name="T56" fmla="*/ 2147483647 w 115"/>
              <a:gd name="T57" fmla="*/ 2147483647 h 170"/>
              <a:gd name="T58" fmla="*/ 2147483647 w 115"/>
              <a:gd name="T59" fmla="*/ 2147483647 h 170"/>
              <a:gd name="T60" fmla="*/ 2147483647 w 115"/>
              <a:gd name="T61" fmla="*/ 0 h 170"/>
              <a:gd name="T62" fmla="*/ 2147483647 w 115"/>
              <a:gd name="T63" fmla="*/ 2147483647 h 170"/>
              <a:gd name="T64" fmla="*/ 0 w 115"/>
              <a:gd name="T65" fmla="*/ 2147483647 h 170"/>
              <a:gd name="T66" fmla="*/ 2147483647 w 115"/>
              <a:gd name="T67" fmla="*/ 2147483647 h 170"/>
              <a:gd name="T68" fmla="*/ 2147483647 w 115"/>
              <a:gd name="T69" fmla="*/ 2147483647 h 170"/>
              <a:gd name="T70" fmla="*/ 2147483647 w 115"/>
              <a:gd name="T71" fmla="*/ 2147483647 h 170"/>
              <a:gd name="T72" fmla="*/ 2147483647 w 115"/>
              <a:gd name="T73" fmla="*/ 2147483647 h 170"/>
              <a:gd name="T74" fmla="*/ 2147483647 w 115"/>
              <a:gd name="T75" fmla="*/ 2147483647 h 170"/>
              <a:gd name="T76" fmla="*/ 2147483647 w 115"/>
              <a:gd name="T77" fmla="*/ 2147483647 h 170"/>
              <a:gd name="T78" fmla="*/ 2147483647 w 115"/>
              <a:gd name="T79" fmla="*/ 2147483647 h 170"/>
              <a:gd name="T80" fmla="*/ 2147483647 w 115"/>
              <a:gd name="T81" fmla="*/ 214748364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solidFill>
            <a:srgbClr val="000000"/>
          </a:solidFill>
          <a:ln w="9525">
            <a:solidFill>
              <a:srgbClr val="FF3300"/>
            </a:solidFill>
            <a:round/>
            <a:headEnd/>
            <a:tailEnd/>
          </a:ln>
        </p:spPr>
        <p:txBody>
          <a:bodyPr/>
          <a:lstStyle/>
          <a:p>
            <a:endParaRPr lang="en-US"/>
          </a:p>
        </p:txBody>
      </p:sp>
      <p:sp>
        <p:nvSpPr>
          <p:cNvPr id="22676" name="Freeform 296">
            <a:extLst>
              <a:ext uri="{FF2B5EF4-FFF2-40B4-BE49-F238E27FC236}">
                <a16:creationId xmlns:a16="http://schemas.microsoft.com/office/drawing/2014/main" id="{8591300F-CC40-9144-9B69-2BCE7B573644}"/>
              </a:ext>
            </a:extLst>
          </p:cNvPr>
          <p:cNvSpPr>
            <a:spLocks/>
          </p:cNvSpPr>
          <p:nvPr/>
        </p:nvSpPr>
        <p:spPr bwMode="auto">
          <a:xfrm>
            <a:off x="7124700" y="5318125"/>
            <a:ext cx="57150" cy="79375"/>
          </a:xfrm>
          <a:custGeom>
            <a:avLst/>
            <a:gdLst>
              <a:gd name="T0" fmla="*/ 2147483647 w 289"/>
              <a:gd name="T1" fmla="*/ 2147483647 h 352"/>
              <a:gd name="T2" fmla="*/ 2147483647 w 289"/>
              <a:gd name="T3" fmla="*/ 2147483647 h 352"/>
              <a:gd name="T4" fmla="*/ 2147483647 w 289"/>
              <a:gd name="T5" fmla="*/ 2147483647 h 352"/>
              <a:gd name="T6" fmla="*/ 0 w 289"/>
              <a:gd name="T7" fmla="*/ 2147483647 h 352"/>
              <a:gd name="T8" fmla="*/ 2147483647 w 289"/>
              <a:gd name="T9" fmla="*/ 2147483647 h 352"/>
              <a:gd name="T10" fmla="*/ 2147483647 w 289"/>
              <a:gd name="T11" fmla="*/ 2147483647 h 352"/>
              <a:gd name="T12" fmla="*/ 2147483647 w 289"/>
              <a:gd name="T13" fmla="*/ 2147483647 h 352"/>
              <a:gd name="T14" fmla="*/ 2147483647 w 289"/>
              <a:gd name="T15" fmla="*/ 2147483647 h 352"/>
              <a:gd name="T16" fmla="*/ 2147483647 w 289"/>
              <a:gd name="T17" fmla="*/ 2147483647 h 352"/>
              <a:gd name="T18" fmla="*/ 2147483647 w 289"/>
              <a:gd name="T19" fmla="*/ 2147483647 h 352"/>
              <a:gd name="T20" fmla="*/ 2147483647 w 289"/>
              <a:gd name="T21" fmla="*/ 2147483647 h 352"/>
              <a:gd name="T22" fmla="*/ 2147483647 w 289"/>
              <a:gd name="T23" fmla="*/ 2147483647 h 352"/>
              <a:gd name="T24" fmla="*/ 2147483647 w 289"/>
              <a:gd name="T25" fmla="*/ 2147483647 h 352"/>
              <a:gd name="T26" fmla="*/ 2147483647 w 289"/>
              <a:gd name="T27" fmla="*/ 2147483647 h 352"/>
              <a:gd name="T28" fmla="*/ 2147483647 w 289"/>
              <a:gd name="T29" fmla="*/ 2147483647 h 352"/>
              <a:gd name="T30" fmla="*/ 2147483647 w 289"/>
              <a:gd name="T31" fmla="*/ 2147483647 h 352"/>
              <a:gd name="T32" fmla="*/ 2147483647 w 289"/>
              <a:gd name="T33" fmla="*/ 2147483647 h 352"/>
              <a:gd name="T34" fmla="*/ 2147483647 w 289"/>
              <a:gd name="T35" fmla="*/ 2147483647 h 352"/>
              <a:gd name="T36" fmla="*/ 2147483647 w 289"/>
              <a:gd name="T37" fmla="*/ 2147483647 h 352"/>
              <a:gd name="T38" fmla="*/ 2147483647 w 289"/>
              <a:gd name="T39" fmla="*/ 2147483647 h 352"/>
              <a:gd name="T40" fmla="*/ 2147483647 w 289"/>
              <a:gd name="T41" fmla="*/ 2147483647 h 352"/>
              <a:gd name="T42" fmla="*/ 2147483647 w 289"/>
              <a:gd name="T43" fmla="*/ 2147483647 h 352"/>
              <a:gd name="T44" fmla="*/ 2147483647 w 289"/>
              <a:gd name="T45" fmla="*/ 2147483647 h 352"/>
              <a:gd name="T46" fmla="*/ 2147483647 w 289"/>
              <a:gd name="T47" fmla="*/ 2147483647 h 352"/>
              <a:gd name="T48" fmla="*/ 2147483647 w 289"/>
              <a:gd name="T49" fmla="*/ 2147483647 h 352"/>
              <a:gd name="T50" fmla="*/ 2147483647 w 289"/>
              <a:gd name="T51" fmla="*/ 2147483647 h 352"/>
              <a:gd name="T52" fmla="*/ 2147483647 w 289"/>
              <a:gd name="T53" fmla="*/ 2147483647 h 352"/>
              <a:gd name="T54" fmla="*/ 2147483647 w 289"/>
              <a:gd name="T55" fmla="*/ 2147483647 h 352"/>
              <a:gd name="T56" fmla="*/ 2147483647 w 289"/>
              <a:gd name="T57" fmla="*/ 2147483647 h 352"/>
              <a:gd name="T58" fmla="*/ 2147483647 w 289"/>
              <a:gd name="T59" fmla="*/ 2147483647 h 352"/>
              <a:gd name="T60" fmla="*/ 2147483647 w 289"/>
              <a:gd name="T61" fmla="*/ 2147483647 h 352"/>
              <a:gd name="T62" fmla="*/ 2147483647 w 289"/>
              <a:gd name="T63" fmla="*/ 2147483647 h 352"/>
              <a:gd name="T64" fmla="*/ 2147483647 w 289"/>
              <a:gd name="T65" fmla="*/ 2147483647 h 352"/>
              <a:gd name="T66" fmla="*/ 2147483647 w 289"/>
              <a:gd name="T67" fmla="*/ 2147483647 h 352"/>
              <a:gd name="T68" fmla="*/ 2147483647 w 289"/>
              <a:gd name="T69" fmla="*/ 2147483647 h 352"/>
              <a:gd name="T70" fmla="*/ 2147483647 w 289"/>
              <a:gd name="T71" fmla="*/ 2147483647 h 352"/>
              <a:gd name="T72" fmla="*/ 2147483647 w 289"/>
              <a:gd name="T73" fmla="*/ 2147483647 h 352"/>
              <a:gd name="T74" fmla="*/ 2147483647 w 289"/>
              <a:gd name="T75" fmla="*/ 2147483647 h 352"/>
              <a:gd name="T76" fmla="*/ 2147483647 w 289"/>
              <a:gd name="T77" fmla="*/ 2147483647 h 352"/>
              <a:gd name="T78" fmla="*/ 2147483647 w 289"/>
              <a:gd name="T79" fmla="*/ 2147483647 h 352"/>
              <a:gd name="T80" fmla="*/ 2147483647 w 289"/>
              <a:gd name="T81" fmla="*/ 0 h 352"/>
              <a:gd name="T82" fmla="*/ 2147483647 w 289"/>
              <a:gd name="T83" fmla="*/ 2147483647 h 352"/>
              <a:gd name="T84" fmla="*/ 2147483647 w 289"/>
              <a:gd name="T85" fmla="*/ 2147483647 h 352"/>
              <a:gd name="T86" fmla="*/ 2147483647 w 289"/>
              <a:gd name="T87" fmla="*/ 214748364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solidFill>
            <a:srgbClr val="000000"/>
          </a:solidFill>
          <a:ln w="9525">
            <a:solidFill>
              <a:srgbClr val="FF3300"/>
            </a:solidFill>
            <a:round/>
            <a:headEnd/>
            <a:tailEnd/>
          </a:ln>
        </p:spPr>
        <p:txBody>
          <a:bodyPr/>
          <a:lstStyle/>
          <a:p>
            <a:endParaRPr lang="en-US"/>
          </a:p>
        </p:txBody>
      </p:sp>
      <p:sp>
        <p:nvSpPr>
          <p:cNvPr id="22677" name="Freeform 297">
            <a:extLst>
              <a:ext uri="{FF2B5EF4-FFF2-40B4-BE49-F238E27FC236}">
                <a16:creationId xmlns:a16="http://schemas.microsoft.com/office/drawing/2014/main" id="{BA5D3E57-E00F-B240-A426-D915F6CA8815}"/>
              </a:ext>
            </a:extLst>
          </p:cNvPr>
          <p:cNvSpPr>
            <a:spLocks/>
          </p:cNvSpPr>
          <p:nvPr/>
        </p:nvSpPr>
        <p:spPr bwMode="auto">
          <a:xfrm>
            <a:off x="7205663" y="5314950"/>
            <a:ext cx="50800" cy="53975"/>
          </a:xfrm>
          <a:custGeom>
            <a:avLst/>
            <a:gdLst>
              <a:gd name="T0" fmla="*/ 2147483647 w 252"/>
              <a:gd name="T1" fmla="*/ 2147483647 h 235"/>
              <a:gd name="T2" fmla="*/ 2147483647 w 252"/>
              <a:gd name="T3" fmla="*/ 2147483647 h 235"/>
              <a:gd name="T4" fmla="*/ 2147483647 w 252"/>
              <a:gd name="T5" fmla="*/ 2147483647 h 235"/>
              <a:gd name="T6" fmla="*/ 2147483647 w 252"/>
              <a:gd name="T7" fmla="*/ 2147483647 h 235"/>
              <a:gd name="T8" fmla="*/ 2147483647 w 252"/>
              <a:gd name="T9" fmla="*/ 2147483647 h 235"/>
              <a:gd name="T10" fmla="*/ 2147483647 w 252"/>
              <a:gd name="T11" fmla="*/ 2147483647 h 235"/>
              <a:gd name="T12" fmla="*/ 2147483647 w 252"/>
              <a:gd name="T13" fmla="*/ 2147483647 h 235"/>
              <a:gd name="T14" fmla="*/ 2147483647 w 252"/>
              <a:gd name="T15" fmla="*/ 2147483647 h 235"/>
              <a:gd name="T16" fmla="*/ 2147483647 w 252"/>
              <a:gd name="T17" fmla="*/ 2147483647 h 235"/>
              <a:gd name="T18" fmla="*/ 2147483647 w 252"/>
              <a:gd name="T19" fmla="*/ 2147483647 h 235"/>
              <a:gd name="T20" fmla="*/ 2147483647 w 252"/>
              <a:gd name="T21" fmla="*/ 2147483647 h 235"/>
              <a:gd name="T22" fmla="*/ 2147483647 w 252"/>
              <a:gd name="T23" fmla="*/ 2147483647 h 235"/>
              <a:gd name="T24" fmla="*/ 2147483647 w 252"/>
              <a:gd name="T25" fmla="*/ 2147483647 h 235"/>
              <a:gd name="T26" fmla="*/ 2147483647 w 252"/>
              <a:gd name="T27" fmla="*/ 2147483647 h 235"/>
              <a:gd name="T28" fmla="*/ 2147483647 w 252"/>
              <a:gd name="T29" fmla="*/ 2147483647 h 235"/>
              <a:gd name="T30" fmla="*/ 2147483647 w 252"/>
              <a:gd name="T31" fmla="*/ 2147483647 h 235"/>
              <a:gd name="T32" fmla="*/ 2147483647 w 252"/>
              <a:gd name="T33" fmla="*/ 2147483647 h 235"/>
              <a:gd name="T34" fmla="*/ 2147483647 w 252"/>
              <a:gd name="T35" fmla="*/ 2147483647 h 235"/>
              <a:gd name="T36" fmla="*/ 2147483647 w 252"/>
              <a:gd name="T37" fmla="*/ 2147483647 h 235"/>
              <a:gd name="T38" fmla="*/ 2147483647 w 252"/>
              <a:gd name="T39" fmla="*/ 2147483647 h 235"/>
              <a:gd name="T40" fmla="*/ 2147483647 w 252"/>
              <a:gd name="T41" fmla="*/ 2147483647 h 235"/>
              <a:gd name="T42" fmla="*/ 2147483647 w 252"/>
              <a:gd name="T43" fmla="*/ 2147483647 h 235"/>
              <a:gd name="T44" fmla="*/ 2147483647 w 252"/>
              <a:gd name="T45" fmla="*/ 2147483647 h 235"/>
              <a:gd name="T46" fmla="*/ 2147483647 w 252"/>
              <a:gd name="T47" fmla="*/ 2147483647 h 235"/>
              <a:gd name="T48" fmla="*/ 2147483647 w 252"/>
              <a:gd name="T49" fmla="*/ 2147483647 h 235"/>
              <a:gd name="T50" fmla="*/ 2147483647 w 252"/>
              <a:gd name="T51" fmla="*/ 2147483647 h 235"/>
              <a:gd name="T52" fmla="*/ 2147483647 w 252"/>
              <a:gd name="T53" fmla="*/ 2147483647 h 235"/>
              <a:gd name="T54" fmla="*/ 2147483647 w 252"/>
              <a:gd name="T55" fmla="*/ 2147483647 h 235"/>
              <a:gd name="T56" fmla="*/ 2147483647 w 252"/>
              <a:gd name="T57" fmla="*/ 2147483647 h 235"/>
              <a:gd name="T58" fmla="*/ 2147483647 w 252"/>
              <a:gd name="T59" fmla="*/ 2147483647 h 235"/>
              <a:gd name="T60" fmla="*/ 2147483647 w 252"/>
              <a:gd name="T61" fmla="*/ 2147483647 h 235"/>
              <a:gd name="T62" fmla="*/ 2147483647 w 252"/>
              <a:gd name="T63" fmla="*/ 2147483647 h 235"/>
              <a:gd name="T64" fmla="*/ 2147483647 w 252"/>
              <a:gd name="T65" fmla="*/ 2147483647 h 235"/>
              <a:gd name="T66" fmla="*/ 2147483647 w 252"/>
              <a:gd name="T67" fmla="*/ 2147483647 h 235"/>
              <a:gd name="T68" fmla="*/ 2147483647 w 252"/>
              <a:gd name="T69" fmla="*/ 2147483647 h 235"/>
              <a:gd name="T70" fmla="*/ 2147483647 w 252"/>
              <a:gd name="T71" fmla="*/ 2147483647 h 235"/>
              <a:gd name="T72" fmla="*/ 2147483647 w 252"/>
              <a:gd name="T73" fmla="*/ 2147483647 h 235"/>
              <a:gd name="T74" fmla="*/ 2147483647 w 252"/>
              <a:gd name="T75" fmla="*/ 2147483647 h 235"/>
              <a:gd name="T76" fmla="*/ 2147483647 w 252"/>
              <a:gd name="T77" fmla="*/ 2147483647 h 235"/>
              <a:gd name="T78" fmla="*/ 2147483647 w 252"/>
              <a:gd name="T79" fmla="*/ 0 h 235"/>
              <a:gd name="T80" fmla="*/ 2147483647 w 252"/>
              <a:gd name="T81" fmla="*/ 0 h 235"/>
              <a:gd name="T82" fmla="*/ 2147483647 w 252"/>
              <a:gd name="T83" fmla="*/ 0 h 235"/>
              <a:gd name="T84" fmla="*/ 2147483647 w 252"/>
              <a:gd name="T85" fmla="*/ 2147483647 h 235"/>
              <a:gd name="T86" fmla="*/ 2147483647 w 252"/>
              <a:gd name="T87" fmla="*/ 2147483647 h 235"/>
              <a:gd name="T88" fmla="*/ 0 w 252"/>
              <a:gd name="T89" fmla="*/ 2147483647 h 235"/>
              <a:gd name="T90" fmla="*/ 2147483647 w 252"/>
              <a:gd name="T91" fmla="*/ 2147483647 h 235"/>
              <a:gd name="T92" fmla="*/ 2147483647 w 252"/>
              <a:gd name="T93" fmla="*/ 2147483647 h 235"/>
              <a:gd name="T94" fmla="*/ 2147483647 w 252"/>
              <a:gd name="T95" fmla="*/ 2147483647 h 235"/>
              <a:gd name="T96" fmla="*/ 2147483647 w 252"/>
              <a:gd name="T97" fmla="*/ 2147483647 h 235"/>
              <a:gd name="T98" fmla="*/ 2147483647 w 252"/>
              <a:gd name="T99" fmla="*/ 2147483647 h 235"/>
              <a:gd name="T100" fmla="*/ 2147483647 w 252"/>
              <a:gd name="T101" fmla="*/ 2147483647 h 235"/>
              <a:gd name="T102" fmla="*/ 2147483647 w 252"/>
              <a:gd name="T103" fmla="*/ 2147483647 h 235"/>
              <a:gd name="T104" fmla="*/ 2147483647 w 252"/>
              <a:gd name="T105" fmla="*/ 2147483647 h 235"/>
              <a:gd name="T106" fmla="*/ 2147483647 w 252"/>
              <a:gd name="T107" fmla="*/ 2147483647 h 235"/>
              <a:gd name="T108" fmla="*/ 2147483647 w 252"/>
              <a:gd name="T109" fmla="*/ 2147483647 h 235"/>
              <a:gd name="T110" fmla="*/ 2147483647 w 252"/>
              <a:gd name="T111" fmla="*/ 2147483647 h 235"/>
              <a:gd name="T112" fmla="*/ 2147483647 w 252"/>
              <a:gd name="T113" fmla="*/ 2147483647 h 235"/>
              <a:gd name="T114" fmla="*/ 2147483647 w 252"/>
              <a:gd name="T115" fmla="*/ 2147483647 h 235"/>
              <a:gd name="T116" fmla="*/ 2147483647 w 252"/>
              <a:gd name="T117" fmla="*/ 2147483647 h 235"/>
              <a:gd name="T118" fmla="*/ 2147483647 w 252"/>
              <a:gd name="T119" fmla="*/ 2147483647 h 235"/>
              <a:gd name="T120" fmla="*/ 2147483647 w 252"/>
              <a:gd name="T121" fmla="*/ 214748364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solidFill>
            <a:srgbClr val="000000"/>
          </a:solidFill>
          <a:ln w="9525">
            <a:solidFill>
              <a:srgbClr val="FF3300"/>
            </a:solidFill>
            <a:round/>
            <a:headEnd/>
            <a:tailEnd/>
          </a:ln>
        </p:spPr>
        <p:txBody>
          <a:bodyPr/>
          <a:lstStyle/>
          <a:p>
            <a:endParaRPr lang="en-US"/>
          </a:p>
        </p:txBody>
      </p:sp>
      <p:sp>
        <p:nvSpPr>
          <p:cNvPr id="22678" name="Freeform 298">
            <a:extLst>
              <a:ext uri="{FF2B5EF4-FFF2-40B4-BE49-F238E27FC236}">
                <a16:creationId xmlns:a16="http://schemas.microsoft.com/office/drawing/2014/main" id="{F337D04C-12A0-7E47-BA29-AB22C001CACE}"/>
              </a:ext>
            </a:extLst>
          </p:cNvPr>
          <p:cNvSpPr>
            <a:spLocks/>
          </p:cNvSpPr>
          <p:nvPr/>
        </p:nvSpPr>
        <p:spPr bwMode="auto">
          <a:xfrm>
            <a:off x="7105650" y="5343525"/>
            <a:ext cx="20638" cy="50800"/>
          </a:xfrm>
          <a:custGeom>
            <a:avLst/>
            <a:gdLst>
              <a:gd name="T0" fmla="*/ 0 w 103"/>
              <a:gd name="T1" fmla="*/ 2147483647 h 220"/>
              <a:gd name="T2" fmla="*/ 0 w 103"/>
              <a:gd name="T3" fmla="*/ 2147483647 h 220"/>
              <a:gd name="T4" fmla="*/ 2147483647 w 103"/>
              <a:gd name="T5" fmla="*/ 2147483647 h 220"/>
              <a:gd name="T6" fmla="*/ 2147483647 w 103"/>
              <a:gd name="T7" fmla="*/ 2147483647 h 220"/>
              <a:gd name="T8" fmla="*/ 2147483647 w 103"/>
              <a:gd name="T9" fmla="*/ 2147483647 h 220"/>
              <a:gd name="T10" fmla="*/ 2147483647 w 103"/>
              <a:gd name="T11" fmla="*/ 2147483647 h 220"/>
              <a:gd name="T12" fmla="*/ 2147483647 w 103"/>
              <a:gd name="T13" fmla="*/ 2147483647 h 220"/>
              <a:gd name="T14" fmla="*/ 2147483647 w 103"/>
              <a:gd name="T15" fmla="*/ 2147483647 h 220"/>
              <a:gd name="T16" fmla="*/ 2147483647 w 103"/>
              <a:gd name="T17" fmla="*/ 2147483647 h 220"/>
              <a:gd name="T18" fmla="*/ 2147483647 w 103"/>
              <a:gd name="T19" fmla="*/ 2147483647 h 220"/>
              <a:gd name="T20" fmla="*/ 2147483647 w 103"/>
              <a:gd name="T21" fmla="*/ 2147483647 h 220"/>
              <a:gd name="T22" fmla="*/ 2147483647 w 103"/>
              <a:gd name="T23" fmla="*/ 2147483647 h 220"/>
              <a:gd name="T24" fmla="*/ 2147483647 w 103"/>
              <a:gd name="T25" fmla="*/ 2147483647 h 220"/>
              <a:gd name="T26" fmla="*/ 2147483647 w 103"/>
              <a:gd name="T27" fmla="*/ 2147483647 h 220"/>
              <a:gd name="T28" fmla="*/ 2147483647 w 103"/>
              <a:gd name="T29" fmla="*/ 2147483647 h 220"/>
              <a:gd name="T30" fmla="*/ 2147483647 w 103"/>
              <a:gd name="T31" fmla="*/ 2147483647 h 220"/>
              <a:gd name="T32" fmla="*/ 2147483647 w 103"/>
              <a:gd name="T33" fmla="*/ 2147483647 h 220"/>
              <a:gd name="T34" fmla="*/ 2147483647 w 103"/>
              <a:gd name="T35" fmla="*/ 2147483647 h 220"/>
              <a:gd name="T36" fmla="*/ 2147483647 w 103"/>
              <a:gd name="T37" fmla="*/ 2147483647 h 220"/>
              <a:gd name="T38" fmla="*/ 2147483647 w 103"/>
              <a:gd name="T39" fmla="*/ 2147483647 h 220"/>
              <a:gd name="T40" fmla="*/ 2147483647 w 103"/>
              <a:gd name="T41" fmla="*/ 2147483647 h 220"/>
              <a:gd name="T42" fmla="*/ 2147483647 w 103"/>
              <a:gd name="T43" fmla="*/ 2147483647 h 220"/>
              <a:gd name="T44" fmla="*/ 2147483647 w 103"/>
              <a:gd name="T45" fmla="*/ 2147483647 h 220"/>
              <a:gd name="T46" fmla="*/ 2147483647 w 103"/>
              <a:gd name="T47" fmla="*/ 2147483647 h 220"/>
              <a:gd name="T48" fmla="*/ 2147483647 w 103"/>
              <a:gd name="T49" fmla="*/ 2147483647 h 220"/>
              <a:gd name="T50" fmla="*/ 2147483647 w 103"/>
              <a:gd name="T51" fmla="*/ 2147483647 h 220"/>
              <a:gd name="T52" fmla="*/ 2147483647 w 103"/>
              <a:gd name="T53" fmla="*/ 2147483647 h 220"/>
              <a:gd name="T54" fmla="*/ 2147483647 w 103"/>
              <a:gd name="T55" fmla="*/ 2147483647 h 220"/>
              <a:gd name="T56" fmla="*/ 2147483647 w 103"/>
              <a:gd name="T57" fmla="*/ 2147483647 h 220"/>
              <a:gd name="T58" fmla="*/ 2147483647 w 103"/>
              <a:gd name="T59" fmla="*/ 2147483647 h 220"/>
              <a:gd name="T60" fmla="*/ 2147483647 w 103"/>
              <a:gd name="T61" fmla="*/ 2147483647 h 220"/>
              <a:gd name="T62" fmla="*/ 2147483647 w 103"/>
              <a:gd name="T63" fmla="*/ 2147483647 h 220"/>
              <a:gd name="T64" fmla="*/ 2147483647 w 103"/>
              <a:gd name="T65" fmla="*/ 0 h 220"/>
              <a:gd name="T66" fmla="*/ 2147483647 w 103"/>
              <a:gd name="T67" fmla="*/ 2147483647 h 220"/>
              <a:gd name="T68" fmla="*/ 2147483647 w 103"/>
              <a:gd name="T69" fmla="*/ 2147483647 h 220"/>
              <a:gd name="T70" fmla="*/ 2147483647 w 103"/>
              <a:gd name="T71" fmla="*/ 2147483647 h 220"/>
              <a:gd name="T72" fmla="*/ 2147483647 w 103"/>
              <a:gd name="T73" fmla="*/ 2147483647 h 220"/>
              <a:gd name="T74" fmla="*/ 2147483647 w 103"/>
              <a:gd name="T75" fmla="*/ 2147483647 h 220"/>
              <a:gd name="T76" fmla="*/ 2147483647 w 103"/>
              <a:gd name="T77" fmla="*/ 2147483647 h 220"/>
              <a:gd name="T78" fmla="*/ 2147483647 w 103"/>
              <a:gd name="T79" fmla="*/ 2147483647 h 220"/>
              <a:gd name="T80" fmla="*/ 0 w 103"/>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solidFill>
            <a:srgbClr val="000000"/>
          </a:solidFill>
          <a:ln w="9525">
            <a:solidFill>
              <a:srgbClr val="FF3300"/>
            </a:solidFill>
            <a:round/>
            <a:headEnd/>
            <a:tailEnd/>
          </a:ln>
        </p:spPr>
        <p:txBody>
          <a:bodyPr/>
          <a:lstStyle/>
          <a:p>
            <a:endParaRPr lang="en-US"/>
          </a:p>
        </p:txBody>
      </p:sp>
      <p:sp>
        <p:nvSpPr>
          <p:cNvPr id="22679" name="Freeform 299">
            <a:extLst>
              <a:ext uri="{FF2B5EF4-FFF2-40B4-BE49-F238E27FC236}">
                <a16:creationId xmlns:a16="http://schemas.microsoft.com/office/drawing/2014/main" id="{22C88FE4-1D8E-DC40-B3CA-C459185028A8}"/>
              </a:ext>
            </a:extLst>
          </p:cNvPr>
          <p:cNvSpPr>
            <a:spLocks/>
          </p:cNvSpPr>
          <p:nvPr/>
        </p:nvSpPr>
        <p:spPr bwMode="auto">
          <a:xfrm>
            <a:off x="7246938" y="5311775"/>
            <a:ext cx="44450" cy="65088"/>
          </a:xfrm>
          <a:custGeom>
            <a:avLst/>
            <a:gdLst>
              <a:gd name="T0" fmla="*/ 2147483647 w 220"/>
              <a:gd name="T1" fmla="*/ 2147483647 h 288"/>
              <a:gd name="T2" fmla="*/ 2147483647 w 220"/>
              <a:gd name="T3" fmla="*/ 2147483647 h 288"/>
              <a:gd name="T4" fmla="*/ 2147483647 w 220"/>
              <a:gd name="T5" fmla="*/ 2147483647 h 288"/>
              <a:gd name="T6" fmla="*/ 2147483647 w 220"/>
              <a:gd name="T7" fmla="*/ 2147483647 h 288"/>
              <a:gd name="T8" fmla="*/ 2147483647 w 220"/>
              <a:gd name="T9" fmla="*/ 2147483647 h 288"/>
              <a:gd name="T10" fmla="*/ 2147483647 w 220"/>
              <a:gd name="T11" fmla="*/ 2147483647 h 288"/>
              <a:gd name="T12" fmla="*/ 2147483647 w 220"/>
              <a:gd name="T13" fmla="*/ 2147483647 h 288"/>
              <a:gd name="T14" fmla="*/ 2147483647 w 220"/>
              <a:gd name="T15" fmla="*/ 2147483647 h 288"/>
              <a:gd name="T16" fmla="*/ 2147483647 w 220"/>
              <a:gd name="T17" fmla="*/ 2147483647 h 288"/>
              <a:gd name="T18" fmla="*/ 2147483647 w 220"/>
              <a:gd name="T19" fmla="*/ 2147483647 h 288"/>
              <a:gd name="T20" fmla="*/ 2147483647 w 220"/>
              <a:gd name="T21" fmla="*/ 2147483647 h 288"/>
              <a:gd name="T22" fmla="*/ 2147483647 w 220"/>
              <a:gd name="T23" fmla="*/ 2147483647 h 288"/>
              <a:gd name="T24" fmla="*/ 2147483647 w 220"/>
              <a:gd name="T25" fmla="*/ 2147483647 h 288"/>
              <a:gd name="T26" fmla="*/ 2147483647 w 220"/>
              <a:gd name="T27" fmla="*/ 2147483647 h 288"/>
              <a:gd name="T28" fmla="*/ 2147483647 w 220"/>
              <a:gd name="T29" fmla="*/ 2147483647 h 288"/>
              <a:gd name="T30" fmla="*/ 2147483647 w 220"/>
              <a:gd name="T31" fmla="*/ 2147483647 h 288"/>
              <a:gd name="T32" fmla="*/ 2147483647 w 220"/>
              <a:gd name="T33" fmla="*/ 2147483647 h 288"/>
              <a:gd name="T34" fmla="*/ 2147483647 w 220"/>
              <a:gd name="T35" fmla="*/ 2147483647 h 288"/>
              <a:gd name="T36" fmla="*/ 2147483647 w 220"/>
              <a:gd name="T37" fmla="*/ 2147483647 h 288"/>
              <a:gd name="T38" fmla="*/ 2147483647 w 220"/>
              <a:gd name="T39" fmla="*/ 2147483647 h 288"/>
              <a:gd name="T40" fmla="*/ 2147483647 w 220"/>
              <a:gd name="T41" fmla="*/ 2147483647 h 288"/>
              <a:gd name="T42" fmla="*/ 2147483647 w 220"/>
              <a:gd name="T43" fmla="*/ 2147483647 h 288"/>
              <a:gd name="T44" fmla="*/ 2147483647 w 220"/>
              <a:gd name="T45" fmla="*/ 2147483647 h 288"/>
              <a:gd name="T46" fmla="*/ 2147483647 w 220"/>
              <a:gd name="T47" fmla="*/ 2147483647 h 288"/>
              <a:gd name="T48" fmla="*/ 2147483647 w 220"/>
              <a:gd name="T49" fmla="*/ 2147483647 h 288"/>
              <a:gd name="T50" fmla="*/ 2147483647 w 220"/>
              <a:gd name="T51" fmla="*/ 2147483647 h 288"/>
              <a:gd name="T52" fmla="*/ 2147483647 w 220"/>
              <a:gd name="T53" fmla="*/ 2147483647 h 288"/>
              <a:gd name="T54" fmla="*/ 2147483647 w 220"/>
              <a:gd name="T55" fmla="*/ 2147483647 h 288"/>
              <a:gd name="T56" fmla="*/ 2147483647 w 220"/>
              <a:gd name="T57" fmla="*/ 2147483647 h 288"/>
              <a:gd name="T58" fmla="*/ 2147483647 w 220"/>
              <a:gd name="T59" fmla="*/ 0 h 288"/>
              <a:gd name="T60" fmla="*/ 2147483647 w 220"/>
              <a:gd name="T61" fmla="*/ 2147483647 h 288"/>
              <a:gd name="T62" fmla="*/ 2147483647 w 220"/>
              <a:gd name="T63" fmla="*/ 2147483647 h 288"/>
              <a:gd name="T64" fmla="*/ 2147483647 w 220"/>
              <a:gd name="T65" fmla="*/ 2147483647 h 288"/>
              <a:gd name="T66" fmla="*/ 2147483647 w 220"/>
              <a:gd name="T67" fmla="*/ 2147483647 h 288"/>
              <a:gd name="T68" fmla="*/ 2147483647 w 220"/>
              <a:gd name="T69" fmla="*/ 2147483647 h 288"/>
              <a:gd name="T70" fmla="*/ 2147483647 w 220"/>
              <a:gd name="T71" fmla="*/ 2147483647 h 288"/>
              <a:gd name="T72" fmla="*/ 2147483647 w 220"/>
              <a:gd name="T73" fmla="*/ 2147483647 h 288"/>
              <a:gd name="T74" fmla="*/ 2147483647 w 220"/>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solidFill>
            <a:srgbClr val="000000"/>
          </a:solidFill>
          <a:ln w="9525">
            <a:solidFill>
              <a:srgbClr val="FF3300"/>
            </a:solidFill>
            <a:round/>
            <a:headEnd/>
            <a:tailEnd/>
          </a:ln>
        </p:spPr>
        <p:txBody>
          <a:bodyPr/>
          <a:lstStyle/>
          <a:p>
            <a:endParaRPr lang="en-US"/>
          </a:p>
        </p:txBody>
      </p:sp>
      <p:sp>
        <p:nvSpPr>
          <p:cNvPr id="22680" name="Freeform 300">
            <a:extLst>
              <a:ext uri="{FF2B5EF4-FFF2-40B4-BE49-F238E27FC236}">
                <a16:creationId xmlns:a16="http://schemas.microsoft.com/office/drawing/2014/main" id="{DAD93B20-E87B-DB40-BF08-34105D7F2C96}"/>
              </a:ext>
            </a:extLst>
          </p:cNvPr>
          <p:cNvSpPr>
            <a:spLocks/>
          </p:cNvSpPr>
          <p:nvPr/>
        </p:nvSpPr>
        <p:spPr bwMode="auto">
          <a:xfrm>
            <a:off x="7204075" y="5411788"/>
            <a:ext cx="169863" cy="112712"/>
          </a:xfrm>
          <a:custGeom>
            <a:avLst/>
            <a:gdLst>
              <a:gd name="T0" fmla="*/ 2147483647 w 1070"/>
              <a:gd name="T1" fmla="*/ 0 h 844"/>
              <a:gd name="T2" fmla="*/ 2147483647 w 1070"/>
              <a:gd name="T3" fmla="*/ 2147483647 h 844"/>
              <a:gd name="T4" fmla="*/ 2147483647 w 1070"/>
              <a:gd name="T5" fmla="*/ 2147483647 h 844"/>
              <a:gd name="T6" fmla="*/ 0 w 1070"/>
              <a:gd name="T7" fmla="*/ 2147483647 h 844"/>
              <a:gd name="T8" fmla="*/ 2147483647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1" name="Freeform 301">
            <a:extLst>
              <a:ext uri="{FF2B5EF4-FFF2-40B4-BE49-F238E27FC236}">
                <a16:creationId xmlns:a16="http://schemas.microsoft.com/office/drawing/2014/main" id="{E2BA5FF5-11F4-1D4A-9987-AB906DD803E5}"/>
              </a:ext>
            </a:extLst>
          </p:cNvPr>
          <p:cNvSpPr>
            <a:spLocks/>
          </p:cNvSpPr>
          <p:nvPr/>
        </p:nvSpPr>
        <p:spPr bwMode="auto">
          <a:xfrm>
            <a:off x="7218363" y="5414963"/>
            <a:ext cx="130175" cy="44450"/>
          </a:xfrm>
          <a:custGeom>
            <a:avLst/>
            <a:gdLst>
              <a:gd name="T0" fmla="*/ 2147483647 w 819"/>
              <a:gd name="T1" fmla="*/ 0 h 333"/>
              <a:gd name="T2" fmla="*/ 2147483647 w 819"/>
              <a:gd name="T3" fmla="*/ 2147483647 h 333"/>
              <a:gd name="T4" fmla="*/ 2147483647 w 819"/>
              <a:gd name="T5" fmla="*/ 2147483647 h 333"/>
              <a:gd name="T6" fmla="*/ 0 w 819"/>
              <a:gd name="T7" fmla="*/ 2147483647 h 333"/>
              <a:gd name="T8" fmla="*/ 2147483647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2" name="Freeform 302">
            <a:extLst>
              <a:ext uri="{FF2B5EF4-FFF2-40B4-BE49-F238E27FC236}">
                <a16:creationId xmlns:a16="http://schemas.microsoft.com/office/drawing/2014/main" id="{D57DC090-B705-1549-96BC-1C8ED38C4D3D}"/>
              </a:ext>
            </a:extLst>
          </p:cNvPr>
          <p:cNvSpPr>
            <a:spLocks/>
          </p:cNvSpPr>
          <p:nvPr/>
        </p:nvSpPr>
        <p:spPr bwMode="auto">
          <a:xfrm>
            <a:off x="7186613" y="5546725"/>
            <a:ext cx="171450" cy="41275"/>
          </a:xfrm>
          <a:custGeom>
            <a:avLst/>
            <a:gdLst>
              <a:gd name="T0" fmla="*/ 2147483647 w 1083"/>
              <a:gd name="T1" fmla="*/ 0 h 306"/>
              <a:gd name="T2" fmla="*/ 2147483647 w 1083"/>
              <a:gd name="T3" fmla="*/ 2147483647 h 306"/>
              <a:gd name="T4" fmla="*/ 2147483647 w 1083"/>
              <a:gd name="T5" fmla="*/ 2147483647 h 306"/>
              <a:gd name="T6" fmla="*/ 0 w 1083"/>
              <a:gd name="T7" fmla="*/ 2147483647 h 306"/>
              <a:gd name="T8" fmla="*/ 2147483647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3" name="Freeform 303">
            <a:extLst>
              <a:ext uri="{FF2B5EF4-FFF2-40B4-BE49-F238E27FC236}">
                <a16:creationId xmlns:a16="http://schemas.microsoft.com/office/drawing/2014/main" id="{D4BF40FA-048E-4541-8312-4AAC87E5900E}"/>
              </a:ext>
            </a:extLst>
          </p:cNvPr>
          <p:cNvSpPr>
            <a:spLocks/>
          </p:cNvSpPr>
          <p:nvPr/>
        </p:nvSpPr>
        <p:spPr bwMode="auto">
          <a:xfrm>
            <a:off x="7170738" y="5559425"/>
            <a:ext cx="173037" cy="41275"/>
          </a:xfrm>
          <a:custGeom>
            <a:avLst/>
            <a:gdLst>
              <a:gd name="T0" fmla="*/ 2147483647 w 1088"/>
              <a:gd name="T1" fmla="*/ 0 h 311"/>
              <a:gd name="T2" fmla="*/ 2147483647 w 1088"/>
              <a:gd name="T3" fmla="*/ 2147483647 h 311"/>
              <a:gd name="T4" fmla="*/ 2147483647 w 1088"/>
              <a:gd name="T5" fmla="*/ 2147483647 h 311"/>
              <a:gd name="T6" fmla="*/ 0 w 1088"/>
              <a:gd name="T7" fmla="*/ 2147483647 h 311"/>
              <a:gd name="T8" fmla="*/ 2147483647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4" name="Freeform 304">
            <a:extLst>
              <a:ext uri="{FF2B5EF4-FFF2-40B4-BE49-F238E27FC236}">
                <a16:creationId xmlns:a16="http://schemas.microsoft.com/office/drawing/2014/main" id="{93D7485E-7063-6F49-9D15-DAC70A8B07D3}"/>
              </a:ext>
            </a:extLst>
          </p:cNvPr>
          <p:cNvSpPr>
            <a:spLocks/>
          </p:cNvSpPr>
          <p:nvPr/>
        </p:nvSpPr>
        <p:spPr bwMode="auto">
          <a:xfrm>
            <a:off x="7197725" y="5597525"/>
            <a:ext cx="25400" cy="9525"/>
          </a:xfrm>
          <a:custGeom>
            <a:avLst/>
            <a:gdLst>
              <a:gd name="T0" fmla="*/ 2147483647 w 164"/>
              <a:gd name="T1" fmla="*/ 2147483647 h 72"/>
              <a:gd name="T2" fmla="*/ 2147483647 w 164"/>
              <a:gd name="T3" fmla="*/ 2147483647 h 72"/>
              <a:gd name="T4" fmla="*/ 2147483647 w 164"/>
              <a:gd name="T5" fmla="*/ 0 h 72"/>
              <a:gd name="T6" fmla="*/ 2147483647 w 164"/>
              <a:gd name="T7" fmla="*/ 0 h 72"/>
              <a:gd name="T8" fmla="*/ 2147483647 w 164"/>
              <a:gd name="T9" fmla="*/ 2147483647 h 72"/>
              <a:gd name="T10" fmla="*/ 2147483647 w 164"/>
              <a:gd name="T11" fmla="*/ 2147483647 h 72"/>
              <a:gd name="T12" fmla="*/ 2147483647 w 164"/>
              <a:gd name="T13" fmla="*/ 2147483647 h 72"/>
              <a:gd name="T14" fmla="*/ 2147483647 w 164"/>
              <a:gd name="T15" fmla="*/ 2147483647 h 72"/>
              <a:gd name="T16" fmla="*/ 2147483647 w 164"/>
              <a:gd name="T17" fmla="*/ 2147483647 h 72"/>
              <a:gd name="T18" fmla="*/ 2147483647 w 164"/>
              <a:gd name="T19" fmla="*/ 2147483647 h 72"/>
              <a:gd name="T20" fmla="*/ 2147483647 w 164"/>
              <a:gd name="T21" fmla="*/ 2147483647 h 72"/>
              <a:gd name="T22" fmla="*/ 2147483647 w 164"/>
              <a:gd name="T23" fmla="*/ 2147483647 h 72"/>
              <a:gd name="T24" fmla="*/ 2147483647 w 164"/>
              <a:gd name="T25" fmla="*/ 2147483647 h 72"/>
              <a:gd name="T26" fmla="*/ 2147483647 w 164"/>
              <a:gd name="T27" fmla="*/ 2147483647 h 72"/>
              <a:gd name="T28" fmla="*/ 2147483647 w 164"/>
              <a:gd name="T29" fmla="*/ 2147483647 h 72"/>
              <a:gd name="T30" fmla="*/ 2147483647 w 164"/>
              <a:gd name="T31" fmla="*/ 2147483647 h 72"/>
              <a:gd name="T32" fmla="*/ 2147483647 w 164"/>
              <a:gd name="T33" fmla="*/ 2147483647 h 72"/>
              <a:gd name="T34" fmla="*/ 2147483647 w 164"/>
              <a:gd name="T35" fmla="*/ 2147483647 h 72"/>
              <a:gd name="T36" fmla="*/ 2147483647 w 164"/>
              <a:gd name="T37" fmla="*/ 2147483647 h 72"/>
              <a:gd name="T38" fmla="*/ 2147483647 w 164"/>
              <a:gd name="T39" fmla="*/ 2147483647 h 72"/>
              <a:gd name="T40" fmla="*/ 2147483647 w 164"/>
              <a:gd name="T41" fmla="*/ 2147483647 h 72"/>
              <a:gd name="T42" fmla="*/ 2147483647 w 164"/>
              <a:gd name="T43" fmla="*/ 2147483647 h 72"/>
              <a:gd name="T44" fmla="*/ 2147483647 w 164"/>
              <a:gd name="T45" fmla="*/ 2147483647 h 72"/>
              <a:gd name="T46" fmla="*/ 2147483647 w 164"/>
              <a:gd name="T47" fmla="*/ 2147483647 h 72"/>
              <a:gd name="T48" fmla="*/ 2147483647 w 164"/>
              <a:gd name="T49" fmla="*/ 2147483647 h 72"/>
              <a:gd name="T50" fmla="*/ 2147483647 w 164"/>
              <a:gd name="T51" fmla="*/ 2147483647 h 72"/>
              <a:gd name="T52" fmla="*/ 2147483647 w 164"/>
              <a:gd name="T53" fmla="*/ 2147483647 h 72"/>
              <a:gd name="T54" fmla="*/ 2147483647 w 164"/>
              <a:gd name="T55" fmla="*/ 2147483647 h 72"/>
              <a:gd name="T56" fmla="*/ 2147483647 w 164"/>
              <a:gd name="T57" fmla="*/ 2147483647 h 72"/>
              <a:gd name="T58" fmla="*/ 0 w 164"/>
              <a:gd name="T59" fmla="*/ 2147483647 h 72"/>
              <a:gd name="T60" fmla="*/ 0 w 164"/>
              <a:gd name="T61" fmla="*/ 2147483647 h 72"/>
              <a:gd name="T62" fmla="*/ 2147483647 w 164"/>
              <a:gd name="T63" fmla="*/ 2147483647 h 72"/>
              <a:gd name="T64" fmla="*/ 2147483647 w 164"/>
              <a:gd name="T65" fmla="*/ 2147483647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5" name="Freeform 305">
            <a:extLst>
              <a:ext uri="{FF2B5EF4-FFF2-40B4-BE49-F238E27FC236}">
                <a16:creationId xmlns:a16="http://schemas.microsoft.com/office/drawing/2014/main" id="{6744C068-046B-884A-BC38-05590996AE6B}"/>
              </a:ext>
            </a:extLst>
          </p:cNvPr>
          <p:cNvSpPr>
            <a:spLocks/>
          </p:cNvSpPr>
          <p:nvPr/>
        </p:nvSpPr>
        <p:spPr bwMode="auto">
          <a:xfrm>
            <a:off x="7202488" y="5529263"/>
            <a:ext cx="23812" cy="14287"/>
          </a:xfrm>
          <a:custGeom>
            <a:avLst/>
            <a:gdLst>
              <a:gd name="T0" fmla="*/ 2147483647 w 146"/>
              <a:gd name="T1" fmla="*/ 0 h 109"/>
              <a:gd name="T2" fmla="*/ 2147483647 w 146"/>
              <a:gd name="T3" fmla="*/ 0 h 109"/>
              <a:gd name="T4" fmla="*/ 2147483647 w 146"/>
              <a:gd name="T5" fmla="*/ 2147483647 h 109"/>
              <a:gd name="T6" fmla="*/ 2147483647 w 146"/>
              <a:gd name="T7" fmla="*/ 2147483647 h 109"/>
              <a:gd name="T8" fmla="*/ 2147483647 w 146"/>
              <a:gd name="T9" fmla="*/ 2147483647 h 109"/>
              <a:gd name="T10" fmla="*/ 2147483647 w 146"/>
              <a:gd name="T11" fmla="*/ 2147483647 h 109"/>
              <a:gd name="T12" fmla="*/ 2147483647 w 146"/>
              <a:gd name="T13" fmla="*/ 2147483647 h 109"/>
              <a:gd name="T14" fmla="*/ 0 w 146"/>
              <a:gd name="T15" fmla="*/ 2147483647 h 109"/>
              <a:gd name="T16" fmla="*/ 2147483647 w 146"/>
              <a:gd name="T17" fmla="*/ 2147483647 h 109"/>
              <a:gd name="T18" fmla="*/ 2147483647 w 146"/>
              <a:gd name="T19" fmla="*/ 2147483647 h 109"/>
              <a:gd name="T20" fmla="*/ 2147483647 w 146"/>
              <a:gd name="T21" fmla="*/ 2147483647 h 109"/>
              <a:gd name="T22" fmla="*/ 2147483647 w 146"/>
              <a:gd name="T23" fmla="*/ 2147483647 h 109"/>
              <a:gd name="T24" fmla="*/ 2147483647 w 146"/>
              <a:gd name="T25" fmla="*/ 2147483647 h 109"/>
              <a:gd name="T26" fmla="*/ 2147483647 w 146"/>
              <a:gd name="T27" fmla="*/ 2147483647 h 109"/>
              <a:gd name="T28" fmla="*/ 2147483647 w 146"/>
              <a:gd name="T29" fmla="*/ 2147483647 h 109"/>
              <a:gd name="T30" fmla="*/ 2147483647 w 146"/>
              <a:gd name="T31" fmla="*/ 2147483647 h 109"/>
              <a:gd name="T32" fmla="*/ 2147483647 w 146"/>
              <a:gd name="T33" fmla="*/ 2147483647 h 109"/>
              <a:gd name="T34" fmla="*/ 2147483647 w 146"/>
              <a:gd name="T35" fmla="*/ 2147483647 h 109"/>
              <a:gd name="T36" fmla="*/ 2147483647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6" name="Freeform 306">
            <a:extLst>
              <a:ext uri="{FF2B5EF4-FFF2-40B4-BE49-F238E27FC236}">
                <a16:creationId xmlns:a16="http://schemas.microsoft.com/office/drawing/2014/main" id="{0649EB84-C3AA-F94F-AF00-15B3AC85D970}"/>
              </a:ext>
            </a:extLst>
          </p:cNvPr>
          <p:cNvSpPr>
            <a:spLocks/>
          </p:cNvSpPr>
          <p:nvPr/>
        </p:nvSpPr>
        <p:spPr bwMode="auto">
          <a:xfrm>
            <a:off x="7334250" y="5554663"/>
            <a:ext cx="23813" cy="14287"/>
          </a:xfrm>
          <a:custGeom>
            <a:avLst/>
            <a:gdLst>
              <a:gd name="T0" fmla="*/ 2147483647 w 146"/>
              <a:gd name="T1" fmla="*/ 0 h 107"/>
              <a:gd name="T2" fmla="*/ 2147483647 w 146"/>
              <a:gd name="T3" fmla="*/ 0 h 107"/>
              <a:gd name="T4" fmla="*/ 2147483647 w 146"/>
              <a:gd name="T5" fmla="*/ 2147483647 h 107"/>
              <a:gd name="T6" fmla="*/ 2147483647 w 146"/>
              <a:gd name="T7" fmla="*/ 2147483647 h 107"/>
              <a:gd name="T8" fmla="*/ 2147483647 w 146"/>
              <a:gd name="T9" fmla="*/ 2147483647 h 107"/>
              <a:gd name="T10" fmla="*/ 2147483647 w 146"/>
              <a:gd name="T11" fmla="*/ 2147483647 h 107"/>
              <a:gd name="T12" fmla="*/ 0 w 146"/>
              <a:gd name="T13" fmla="*/ 2147483647 h 107"/>
              <a:gd name="T14" fmla="*/ 0 w 146"/>
              <a:gd name="T15" fmla="*/ 2147483647 h 107"/>
              <a:gd name="T16" fmla="*/ 2147483647 w 146"/>
              <a:gd name="T17" fmla="*/ 2147483647 h 107"/>
              <a:gd name="T18" fmla="*/ 2147483647 w 146"/>
              <a:gd name="T19" fmla="*/ 2147483647 h 107"/>
              <a:gd name="T20" fmla="*/ 2147483647 w 146"/>
              <a:gd name="T21" fmla="*/ 2147483647 h 107"/>
              <a:gd name="T22" fmla="*/ 2147483647 w 146"/>
              <a:gd name="T23" fmla="*/ 2147483647 h 107"/>
              <a:gd name="T24" fmla="*/ 2147483647 w 146"/>
              <a:gd name="T25" fmla="*/ 2147483647 h 107"/>
              <a:gd name="T26" fmla="*/ 2147483647 w 146"/>
              <a:gd name="T27" fmla="*/ 2147483647 h 107"/>
              <a:gd name="T28" fmla="*/ 2147483647 w 146"/>
              <a:gd name="T29" fmla="*/ 2147483647 h 107"/>
              <a:gd name="T30" fmla="*/ 2147483647 w 146"/>
              <a:gd name="T31" fmla="*/ 2147483647 h 107"/>
              <a:gd name="T32" fmla="*/ 2147483647 w 146"/>
              <a:gd name="T33" fmla="*/ 2147483647 h 107"/>
              <a:gd name="T34" fmla="*/ 2147483647 w 146"/>
              <a:gd name="T35" fmla="*/ 2147483647 h 107"/>
              <a:gd name="T36" fmla="*/ 2147483647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7" name="Freeform 307">
            <a:extLst>
              <a:ext uri="{FF2B5EF4-FFF2-40B4-BE49-F238E27FC236}">
                <a16:creationId xmlns:a16="http://schemas.microsoft.com/office/drawing/2014/main" id="{FDF47711-A7A6-6746-82A3-AB66E5269ECB}"/>
              </a:ext>
            </a:extLst>
          </p:cNvPr>
          <p:cNvSpPr>
            <a:spLocks/>
          </p:cNvSpPr>
          <p:nvPr/>
        </p:nvSpPr>
        <p:spPr bwMode="auto">
          <a:xfrm>
            <a:off x="7227888" y="5532438"/>
            <a:ext cx="100012" cy="25400"/>
          </a:xfrm>
          <a:custGeom>
            <a:avLst/>
            <a:gdLst>
              <a:gd name="T0" fmla="*/ 0 w 629"/>
              <a:gd name="T1" fmla="*/ 2147483647 h 182"/>
              <a:gd name="T2" fmla="*/ 2147483647 w 629"/>
              <a:gd name="T3" fmla="*/ 2147483647 h 182"/>
              <a:gd name="T4" fmla="*/ 2147483647 w 629"/>
              <a:gd name="T5" fmla="*/ 2147483647 h 182"/>
              <a:gd name="T6" fmla="*/ 2147483647 w 629"/>
              <a:gd name="T7" fmla="*/ 0 h 182"/>
              <a:gd name="T8" fmla="*/ 0 w 629"/>
              <a:gd name="T9" fmla="*/ 2147483647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8" name="Freeform 308">
            <a:extLst>
              <a:ext uri="{FF2B5EF4-FFF2-40B4-BE49-F238E27FC236}">
                <a16:creationId xmlns:a16="http://schemas.microsoft.com/office/drawing/2014/main" id="{067AE574-57E6-FA43-A2CB-0FB889E108EF}"/>
              </a:ext>
            </a:extLst>
          </p:cNvPr>
          <p:cNvSpPr>
            <a:spLocks/>
          </p:cNvSpPr>
          <p:nvPr/>
        </p:nvSpPr>
        <p:spPr bwMode="auto">
          <a:xfrm>
            <a:off x="7227888" y="5543550"/>
            <a:ext cx="95250" cy="22225"/>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89" name="Freeform 309">
            <a:extLst>
              <a:ext uri="{FF2B5EF4-FFF2-40B4-BE49-F238E27FC236}">
                <a16:creationId xmlns:a16="http://schemas.microsoft.com/office/drawing/2014/main" id="{B2AE578C-8123-E84B-83F8-C5D85F3EC992}"/>
              </a:ext>
            </a:extLst>
          </p:cNvPr>
          <p:cNvSpPr>
            <a:spLocks/>
          </p:cNvSpPr>
          <p:nvPr/>
        </p:nvSpPr>
        <p:spPr bwMode="auto">
          <a:xfrm>
            <a:off x="7227888" y="5527675"/>
            <a:ext cx="95250" cy="22225"/>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0" name="AutoShape 310">
            <a:extLst>
              <a:ext uri="{FF2B5EF4-FFF2-40B4-BE49-F238E27FC236}">
                <a16:creationId xmlns:a16="http://schemas.microsoft.com/office/drawing/2014/main" id="{93D3E778-8BBD-F046-930E-E6D6171DBDC8}"/>
              </a:ext>
            </a:extLst>
          </p:cNvPr>
          <p:cNvSpPr>
            <a:spLocks noChangeAspect="1" noChangeArrowheads="1" noTextEdit="1"/>
          </p:cNvSpPr>
          <p:nvPr/>
        </p:nvSpPr>
        <p:spPr bwMode="auto">
          <a:xfrm>
            <a:off x="6686550" y="5411788"/>
            <a:ext cx="233363"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691" name="Freeform 311">
            <a:extLst>
              <a:ext uri="{FF2B5EF4-FFF2-40B4-BE49-F238E27FC236}">
                <a16:creationId xmlns:a16="http://schemas.microsoft.com/office/drawing/2014/main" id="{BFD046E7-311E-A44B-83CB-2896FF3E8D01}"/>
              </a:ext>
            </a:extLst>
          </p:cNvPr>
          <p:cNvSpPr>
            <a:spLocks/>
          </p:cNvSpPr>
          <p:nvPr/>
        </p:nvSpPr>
        <p:spPr bwMode="auto">
          <a:xfrm>
            <a:off x="6688138" y="5411788"/>
            <a:ext cx="231775" cy="252412"/>
          </a:xfrm>
          <a:custGeom>
            <a:avLst/>
            <a:gdLst>
              <a:gd name="T0" fmla="*/ 2147483647 w 1894"/>
              <a:gd name="T1" fmla="*/ 0 h 1904"/>
              <a:gd name="T2" fmla="*/ 2147483647 w 1894"/>
              <a:gd name="T3" fmla="*/ 0 h 1904"/>
              <a:gd name="T4" fmla="*/ 2147483647 w 1894"/>
              <a:gd name="T5" fmla="*/ 2147483647 h 1904"/>
              <a:gd name="T6" fmla="*/ 2147483647 w 1894"/>
              <a:gd name="T7" fmla="*/ 2147483647 h 1904"/>
              <a:gd name="T8" fmla="*/ 2147483647 w 1894"/>
              <a:gd name="T9" fmla="*/ 2147483647 h 1904"/>
              <a:gd name="T10" fmla="*/ 2147483647 w 1894"/>
              <a:gd name="T11" fmla="*/ 2147483647 h 1904"/>
              <a:gd name="T12" fmla="*/ 2147483647 w 1894"/>
              <a:gd name="T13" fmla="*/ 2147483647 h 1904"/>
              <a:gd name="T14" fmla="*/ 2147483647 w 1894"/>
              <a:gd name="T15" fmla="*/ 2147483647 h 1904"/>
              <a:gd name="T16" fmla="*/ 2147483647 w 1894"/>
              <a:gd name="T17" fmla="*/ 2147483647 h 1904"/>
              <a:gd name="T18" fmla="*/ 2147483647 w 1894"/>
              <a:gd name="T19" fmla="*/ 2147483647 h 1904"/>
              <a:gd name="T20" fmla="*/ 2147483647 w 1894"/>
              <a:gd name="T21" fmla="*/ 2147483647 h 1904"/>
              <a:gd name="T22" fmla="*/ 2147483647 w 1894"/>
              <a:gd name="T23" fmla="*/ 2147483647 h 1904"/>
              <a:gd name="T24" fmla="*/ 2147483647 w 1894"/>
              <a:gd name="T25" fmla="*/ 2147483647 h 1904"/>
              <a:gd name="T26" fmla="*/ 2147483647 w 1894"/>
              <a:gd name="T27" fmla="*/ 2147483647 h 1904"/>
              <a:gd name="T28" fmla="*/ 2147483647 w 1894"/>
              <a:gd name="T29" fmla="*/ 2147483647 h 1904"/>
              <a:gd name="T30" fmla="*/ 2147483647 w 1894"/>
              <a:gd name="T31" fmla="*/ 2147483647 h 1904"/>
              <a:gd name="T32" fmla="*/ 2147483647 w 1894"/>
              <a:gd name="T33" fmla="*/ 2147483647 h 1904"/>
              <a:gd name="T34" fmla="*/ 2147483647 w 1894"/>
              <a:gd name="T35" fmla="*/ 2147483647 h 1904"/>
              <a:gd name="T36" fmla="*/ 2147483647 w 1894"/>
              <a:gd name="T37" fmla="*/ 2147483647 h 1904"/>
              <a:gd name="T38" fmla="*/ 2147483647 w 1894"/>
              <a:gd name="T39" fmla="*/ 2147483647 h 1904"/>
              <a:gd name="T40" fmla="*/ 2147483647 w 1894"/>
              <a:gd name="T41" fmla="*/ 2147483647 h 1904"/>
              <a:gd name="T42" fmla="*/ 2147483647 w 1894"/>
              <a:gd name="T43" fmla="*/ 2147483647 h 1904"/>
              <a:gd name="T44" fmla="*/ 2147483647 w 1894"/>
              <a:gd name="T45" fmla="*/ 2147483647 h 1904"/>
              <a:gd name="T46" fmla="*/ 2147483647 w 1894"/>
              <a:gd name="T47" fmla="*/ 2147483647 h 1904"/>
              <a:gd name="T48" fmla="*/ 2147483647 w 1894"/>
              <a:gd name="T49" fmla="*/ 2147483647 h 1904"/>
              <a:gd name="T50" fmla="*/ 2147483647 w 1894"/>
              <a:gd name="T51" fmla="*/ 2147483647 h 1904"/>
              <a:gd name="T52" fmla="*/ 2147483647 w 1894"/>
              <a:gd name="T53" fmla="*/ 2147483647 h 1904"/>
              <a:gd name="T54" fmla="*/ 2147483647 w 1894"/>
              <a:gd name="T55" fmla="*/ 2147483647 h 1904"/>
              <a:gd name="T56" fmla="*/ 2147483647 w 1894"/>
              <a:gd name="T57" fmla="*/ 2147483647 h 1904"/>
              <a:gd name="T58" fmla="*/ 2147483647 w 1894"/>
              <a:gd name="T59" fmla="*/ 2147483647 h 1904"/>
              <a:gd name="T60" fmla="*/ 2147483647 w 1894"/>
              <a:gd name="T61" fmla="*/ 2147483647 h 1904"/>
              <a:gd name="T62" fmla="*/ 2147483647 w 1894"/>
              <a:gd name="T63" fmla="*/ 2147483647 h 1904"/>
              <a:gd name="T64" fmla="*/ 2147483647 w 1894"/>
              <a:gd name="T65" fmla="*/ 2147483647 h 1904"/>
              <a:gd name="T66" fmla="*/ 2147483647 w 1894"/>
              <a:gd name="T67" fmla="*/ 2147483647 h 1904"/>
              <a:gd name="T68" fmla="*/ 2147483647 w 1894"/>
              <a:gd name="T69" fmla="*/ 2147483647 h 1904"/>
              <a:gd name="T70" fmla="*/ 2147483647 w 1894"/>
              <a:gd name="T71" fmla="*/ 2147483647 h 1904"/>
              <a:gd name="T72" fmla="*/ 2147483647 w 1894"/>
              <a:gd name="T73" fmla="*/ 2147483647 h 1904"/>
              <a:gd name="T74" fmla="*/ 2147483647 w 1894"/>
              <a:gd name="T75" fmla="*/ 2147483647 h 1904"/>
              <a:gd name="T76" fmla="*/ 2147483647 w 1894"/>
              <a:gd name="T77" fmla="*/ 2147483647 h 1904"/>
              <a:gd name="T78" fmla="*/ 2147483647 w 1894"/>
              <a:gd name="T79" fmla="*/ 2147483647 h 1904"/>
              <a:gd name="T80" fmla="*/ 0 w 1894"/>
              <a:gd name="T81" fmla="*/ 2147483647 h 1904"/>
              <a:gd name="T82" fmla="*/ 2147483647 w 1894"/>
              <a:gd name="T83" fmla="*/ 2147483647 h 1904"/>
              <a:gd name="T84" fmla="*/ 2147483647 w 1894"/>
              <a:gd name="T85" fmla="*/ 2147483647 h 1904"/>
              <a:gd name="T86" fmla="*/ 2147483647 w 1894"/>
              <a:gd name="T87" fmla="*/ 2147483647 h 1904"/>
              <a:gd name="T88" fmla="*/ 2147483647 w 1894"/>
              <a:gd name="T89" fmla="*/ 2147483647 h 1904"/>
              <a:gd name="T90" fmla="*/ 2147483647 w 1894"/>
              <a:gd name="T91" fmla="*/ 2147483647 h 1904"/>
              <a:gd name="T92" fmla="*/ 2147483647 w 1894"/>
              <a:gd name="T93" fmla="*/ 2147483647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solidFill>
            <a:schemeClr val="folHlink"/>
          </a:solidFill>
          <a:ln w="9525">
            <a:solidFill>
              <a:schemeClr val="bg2"/>
            </a:solidFill>
            <a:round/>
            <a:headEnd/>
            <a:tailEnd/>
          </a:ln>
        </p:spPr>
        <p:txBody>
          <a:bodyPr/>
          <a:lstStyle/>
          <a:p>
            <a:endParaRPr lang="en-US"/>
          </a:p>
        </p:txBody>
      </p:sp>
      <p:sp>
        <p:nvSpPr>
          <p:cNvPr id="22692" name="Freeform 312">
            <a:extLst>
              <a:ext uri="{FF2B5EF4-FFF2-40B4-BE49-F238E27FC236}">
                <a16:creationId xmlns:a16="http://schemas.microsoft.com/office/drawing/2014/main" id="{9E38866A-6B74-804B-BE26-D70D9A32B668}"/>
              </a:ext>
            </a:extLst>
          </p:cNvPr>
          <p:cNvSpPr>
            <a:spLocks/>
          </p:cNvSpPr>
          <p:nvPr/>
        </p:nvSpPr>
        <p:spPr bwMode="auto">
          <a:xfrm>
            <a:off x="6716713" y="5572125"/>
            <a:ext cx="134937" cy="42863"/>
          </a:xfrm>
          <a:custGeom>
            <a:avLst/>
            <a:gdLst>
              <a:gd name="T0" fmla="*/ 2147483647 w 1106"/>
              <a:gd name="T1" fmla="*/ 0 h 331"/>
              <a:gd name="T2" fmla="*/ 2147483647 w 1106"/>
              <a:gd name="T3" fmla="*/ 2147483647 h 331"/>
              <a:gd name="T4" fmla="*/ 2147483647 w 1106"/>
              <a:gd name="T5" fmla="*/ 2147483647 h 331"/>
              <a:gd name="T6" fmla="*/ 0 w 1106"/>
              <a:gd name="T7" fmla="*/ 2147483647 h 331"/>
              <a:gd name="T8" fmla="*/ 2147483647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3" name="Freeform 313">
            <a:extLst>
              <a:ext uri="{FF2B5EF4-FFF2-40B4-BE49-F238E27FC236}">
                <a16:creationId xmlns:a16="http://schemas.microsoft.com/office/drawing/2014/main" id="{792F0C13-00A2-4746-BF0D-692F60B67D23}"/>
              </a:ext>
            </a:extLst>
          </p:cNvPr>
          <p:cNvSpPr>
            <a:spLocks/>
          </p:cNvSpPr>
          <p:nvPr/>
        </p:nvSpPr>
        <p:spPr bwMode="auto">
          <a:xfrm>
            <a:off x="6694488" y="5591175"/>
            <a:ext cx="157162" cy="66675"/>
          </a:xfrm>
          <a:custGeom>
            <a:avLst/>
            <a:gdLst>
              <a:gd name="T0" fmla="*/ 2147483647 w 1285"/>
              <a:gd name="T1" fmla="*/ 2147483647 h 505"/>
              <a:gd name="T2" fmla="*/ 2147483647 w 1285"/>
              <a:gd name="T3" fmla="*/ 2147483647 h 505"/>
              <a:gd name="T4" fmla="*/ 2147483647 w 1285"/>
              <a:gd name="T5" fmla="*/ 2147483647 h 505"/>
              <a:gd name="T6" fmla="*/ 2147483647 w 1285"/>
              <a:gd name="T7" fmla="*/ 2147483647 h 505"/>
              <a:gd name="T8" fmla="*/ 2147483647 w 1285"/>
              <a:gd name="T9" fmla="*/ 2147483647 h 505"/>
              <a:gd name="T10" fmla="*/ 2147483647 w 1285"/>
              <a:gd name="T11" fmla="*/ 2147483647 h 505"/>
              <a:gd name="T12" fmla="*/ 2147483647 w 1285"/>
              <a:gd name="T13" fmla="*/ 2147483647 h 505"/>
              <a:gd name="T14" fmla="*/ 2147483647 w 1285"/>
              <a:gd name="T15" fmla="*/ 2147483647 h 505"/>
              <a:gd name="T16" fmla="*/ 2147483647 w 1285"/>
              <a:gd name="T17" fmla="*/ 2147483647 h 505"/>
              <a:gd name="T18" fmla="*/ 2147483647 w 1285"/>
              <a:gd name="T19" fmla="*/ 2147483647 h 505"/>
              <a:gd name="T20" fmla="*/ 2147483647 w 1285"/>
              <a:gd name="T21" fmla="*/ 2147483647 h 505"/>
              <a:gd name="T22" fmla="*/ 2147483647 w 1285"/>
              <a:gd name="T23" fmla="*/ 2147483647 h 505"/>
              <a:gd name="T24" fmla="*/ 2147483647 w 1285"/>
              <a:gd name="T25" fmla="*/ 2147483647 h 505"/>
              <a:gd name="T26" fmla="*/ 2147483647 w 1285"/>
              <a:gd name="T27" fmla="*/ 2147483647 h 505"/>
              <a:gd name="T28" fmla="*/ 2147483647 w 1285"/>
              <a:gd name="T29" fmla="*/ 2147483647 h 505"/>
              <a:gd name="T30" fmla="*/ 2147483647 w 1285"/>
              <a:gd name="T31" fmla="*/ 2147483647 h 505"/>
              <a:gd name="T32" fmla="*/ 2147483647 w 1285"/>
              <a:gd name="T33" fmla="*/ 2147483647 h 505"/>
              <a:gd name="T34" fmla="*/ 2147483647 w 1285"/>
              <a:gd name="T35" fmla="*/ 2147483647 h 505"/>
              <a:gd name="T36" fmla="*/ 0 w 1285"/>
              <a:gd name="T37" fmla="*/ 2147483647 h 505"/>
              <a:gd name="T38" fmla="*/ 2147483647 w 1285"/>
              <a:gd name="T39" fmla="*/ 2147483647 h 505"/>
              <a:gd name="T40" fmla="*/ 2147483647 w 1285"/>
              <a:gd name="T41" fmla="*/ 2147483647 h 505"/>
              <a:gd name="T42" fmla="*/ 2147483647 w 1285"/>
              <a:gd name="T43" fmla="*/ 2147483647 h 505"/>
              <a:gd name="T44" fmla="*/ 2147483647 w 1285"/>
              <a:gd name="T45" fmla="*/ 2147483647 h 505"/>
              <a:gd name="T46" fmla="*/ 2147483647 w 1285"/>
              <a:gd name="T47" fmla="*/ 2147483647 h 505"/>
              <a:gd name="T48" fmla="*/ 2147483647 w 1285"/>
              <a:gd name="T49" fmla="*/ 2147483647 h 505"/>
              <a:gd name="T50" fmla="*/ 2147483647 w 1285"/>
              <a:gd name="T51" fmla="*/ 2147483647 h 505"/>
              <a:gd name="T52" fmla="*/ 2147483647 w 1285"/>
              <a:gd name="T53" fmla="*/ 2147483647 h 505"/>
              <a:gd name="T54" fmla="*/ 2147483647 w 1285"/>
              <a:gd name="T55" fmla="*/ 2147483647 h 505"/>
              <a:gd name="T56" fmla="*/ 2147483647 w 1285"/>
              <a:gd name="T57" fmla="*/ 2147483647 h 505"/>
              <a:gd name="T58" fmla="*/ 2147483647 w 1285"/>
              <a:gd name="T59" fmla="*/ 2147483647 h 505"/>
              <a:gd name="T60" fmla="*/ 2147483647 w 1285"/>
              <a:gd name="T61" fmla="*/ 2147483647 h 505"/>
              <a:gd name="T62" fmla="*/ 2147483647 w 1285"/>
              <a:gd name="T63" fmla="*/ 2147483647 h 505"/>
              <a:gd name="T64" fmla="*/ 2147483647 w 1285"/>
              <a:gd name="T65" fmla="*/ 2147483647 h 505"/>
              <a:gd name="T66" fmla="*/ 2147483647 w 1285"/>
              <a:gd name="T67" fmla="*/ 2147483647 h 505"/>
              <a:gd name="T68" fmla="*/ 2147483647 w 1285"/>
              <a:gd name="T69" fmla="*/ 2147483647 h 505"/>
              <a:gd name="T70" fmla="*/ 2147483647 w 1285"/>
              <a:gd name="T71" fmla="*/ 2147483647 h 505"/>
              <a:gd name="T72" fmla="*/ 2147483647 w 1285"/>
              <a:gd name="T73" fmla="*/ 2147483647 h 505"/>
              <a:gd name="T74" fmla="*/ 2147483647 w 1285"/>
              <a:gd name="T75" fmla="*/ 2147483647 h 505"/>
              <a:gd name="T76" fmla="*/ 2147483647 w 1285"/>
              <a:gd name="T77" fmla="*/ 2147483647 h 505"/>
              <a:gd name="T78" fmla="*/ 2147483647 w 1285"/>
              <a:gd name="T79" fmla="*/ 2147483647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4" name="AutoShape 314">
            <a:extLst>
              <a:ext uri="{FF2B5EF4-FFF2-40B4-BE49-F238E27FC236}">
                <a16:creationId xmlns:a16="http://schemas.microsoft.com/office/drawing/2014/main" id="{23C15EAA-554C-A143-B9D5-37B8A1D9038D}"/>
              </a:ext>
            </a:extLst>
          </p:cNvPr>
          <p:cNvSpPr>
            <a:spLocks noChangeAspect="1" noChangeArrowheads="1" noTextEdit="1"/>
          </p:cNvSpPr>
          <p:nvPr/>
        </p:nvSpPr>
        <p:spPr bwMode="auto">
          <a:xfrm>
            <a:off x="6646863" y="5322888"/>
            <a:ext cx="254000"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695" name="Freeform 315">
            <a:extLst>
              <a:ext uri="{FF2B5EF4-FFF2-40B4-BE49-F238E27FC236}">
                <a16:creationId xmlns:a16="http://schemas.microsoft.com/office/drawing/2014/main" id="{C8700F8F-87D6-634C-AAF3-C52BAD7B3CB1}"/>
              </a:ext>
            </a:extLst>
          </p:cNvPr>
          <p:cNvSpPr>
            <a:spLocks/>
          </p:cNvSpPr>
          <p:nvPr/>
        </p:nvSpPr>
        <p:spPr bwMode="auto">
          <a:xfrm>
            <a:off x="6699250" y="5341938"/>
            <a:ext cx="36513" cy="49212"/>
          </a:xfrm>
          <a:custGeom>
            <a:avLst/>
            <a:gdLst>
              <a:gd name="T0" fmla="*/ 2147483647 w 179"/>
              <a:gd name="T1" fmla="*/ 2147483647 h 216"/>
              <a:gd name="T2" fmla="*/ 2147483647 w 179"/>
              <a:gd name="T3" fmla="*/ 2147483647 h 216"/>
              <a:gd name="T4" fmla="*/ 2147483647 w 179"/>
              <a:gd name="T5" fmla="*/ 2147483647 h 216"/>
              <a:gd name="T6" fmla="*/ 2147483647 w 179"/>
              <a:gd name="T7" fmla="*/ 2147483647 h 216"/>
              <a:gd name="T8" fmla="*/ 2147483647 w 179"/>
              <a:gd name="T9" fmla="*/ 2147483647 h 216"/>
              <a:gd name="T10" fmla="*/ 2147483647 w 179"/>
              <a:gd name="T11" fmla="*/ 2147483647 h 216"/>
              <a:gd name="T12" fmla="*/ 2147483647 w 179"/>
              <a:gd name="T13" fmla="*/ 2147483647 h 216"/>
              <a:gd name="T14" fmla="*/ 2147483647 w 179"/>
              <a:gd name="T15" fmla="*/ 2147483647 h 216"/>
              <a:gd name="T16" fmla="*/ 0 w 179"/>
              <a:gd name="T17" fmla="*/ 2147483647 h 216"/>
              <a:gd name="T18" fmla="*/ 2147483647 w 179"/>
              <a:gd name="T19" fmla="*/ 2147483647 h 216"/>
              <a:gd name="T20" fmla="*/ 2147483647 w 179"/>
              <a:gd name="T21" fmla="*/ 2147483647 h 216"/>
              <a:gd name="T22" fmla="*/ 2147483647 w 179"/>
              <a:gd name="T23" fmla="*/ 2147483647 h 216"/>
              <a:gd name="T24" fmla="*/ 2147483647 w 179"/>
              <a:gd name="T25" fmla="*/ 2147483647 h 216"/>
              <a:gd name="T26" fmla="*/ 2147483647 w 179"/>
              <a:gd name="T27" fmla="*/ 2147483647 h 216"/>
              <a:gd name="T28" fmla="*/ 2147483647 w 179"/>
              <a:gd name="T29" fmla="*/ 2147483647 h 216"/>
              <a:gd name="T30" fmla="*/ 2147483647 w 179"/>
              <a:gd name="T31" fmla="*/ 2147483647 h 216"/>
              <a:gd name="T32" fmla="*/ 2147483647 w 179"/>
              <a:gd name="T33" fmla="*/ 2147483647 h 216"/>
              <a:gd name="T34" fmla="*/ 2147483647 w 179"/>
              <a:gd name="T35" fmla="*/ 2147483647 h 216"/>
              <a:gd name="T36" fmla="*/ 2147483647 w 179"/>
              <a:gd name="T37" fmla="*/ 2147483647 h 216"/>
              <a:gd name="T38" fmla="*/ 2147483647 w 179"/>
              <a:gd name="T39" fmla="*/ 2147483647 h 216"/>
              <a:gd name="T40" fmla="*/ 2147483647 w 179"/>
              <a:gd name="T41" fmla="*/ 2147483647 h 216"/>
              <a:gd name="T42" fmla="*/ 2147483647 w 179"/>
              <a:gd name="T43" fmla="*/ 2147483647 h 216"/>
              <a:gd name="T44" fmla="*/ 2147483647 w 179"/>
              <a:gd name="T45" fmla="*/ 2147483647 h 216"/>
              <a:gd name="T46" fmla="*/ 2147483647 w 179"/>
              <a:gd name="T47" fmla="*/ 2147483647 h 216"/>
              <a:gd name="T48" fmla="*/ 2147483647 w 179"/>
              <a:gd name="T49" fmla="*/ 2147483647 h 216"/>
              <a:gd name="T50" fmla="*/ 2147483647 w 179"/>
              <a:gd name="T51" fmla="*/ 2147483647 h 216"/>
              <a:gd name="T52" fmla="*/ 2147483647 w 179"/>
              <a:gd name="T53" fmla="*/ 2147483647 h 216"/>
              <a:gd name="T54" fmla="*/ 2147483647 w 179"/>
              <a:gd name="T55" fmla="*/ 2147483647 h 216"/>
              <a:gd name="T56" fmla="*/ 2147483647 w 179"/>
              <a:gd name="T57" fmla="*/ 2147483647 h 216"/>
              <a:gd name="T58" fmla="*/ 2147483647 w 179"/>
              <a:gd name="T59" fmla="*/ 2147483647 h 216"/>
              <a:gd name="T60" fmla="*/ 2147483647 w 179"/>
              <a:gd name="T61" fmla="*/ 2147483647 h 216"/>
              <a:gd name="T62" fmla="*/ 2147483647 w 179"/>
              <a:gd name="T63" fmla="*/ 2147483647 h 216"/>
              <a:gd name="T64" fmla="*/ 2147483647 w 179"/>
              <a:gd name="T65" fmla="*/ 2147483647 h 216"/>
              <a:gd name="T66" fmla="*/ 2147483647 w 179"/>
              <a:gd name="T67" fmla="*/ 2147483647 h 216"/>
              <a:gd name="T68" fmla="*/ 2147483647 w 179"/>
              <a:gd name="T69" fmla="*/ 2147483647 h 216"/>
              <a:gd name="T70" fmla="*/ 2147483647 w 179"/>
              <a:gd name="T71" fmla="*/ 2147483647 h 216"/>
              <a:gd name="T72" fmla="*/ 2147483647 w 179"/>
              <a:gd name="T73" fmla="*/ 2147483647 h 216"/>
              <a:gd name="T74" fmla="*/ 2147483647 w 179"/>
              <a:gd name="T75" fmla="*/ 2147483647 h 216"/>
              <a:gd name="T76" fmla="*/ 2147483647 w 179"/>
              <a:gd name="T77" fmla="*/ 2147483647 h 216"/>
              <a:gd name="T78" fmla="*/ 2147483647 w 179"/>
              <a:gd name="T79" fmla="*/ 2147483647 h 216"/>
              <a:gd name="T80" fmla="*/ 2147483647 w 179"/>
              <a:gd name="T81" fmla="*/ 2147483647 h 216"/>
              <a:gd name="T82" fmla="*/ 2147483647 w 179"/>
              <a:gd name="T83" fmla="*/ 2147483647 h 216"/>
              <a:gd name="T84" fmla="*/ 2147483647 w 179"/>
              <a:gd name="T85" fmla="*/ 0 h 216"/>
              <a:gd name="T86" fmla="*/ 2147483647 w 179"/>
              <a:gd name="T87" fmla="*/ 2147483647 h 216"/>
              <a:gd name="T88" fmla="*/ 2147483647 w 179"/>
              <a:gd name="T89" fmla="*/ 2147483647 h 216"/>
              <a:gd name="T90" fmla="*/ 2147483647 w 179"/>
              <a:gd name="T91" fmla="*/ 2147483647 h 216"/>
              <a:gd name="T92" fmla="*/ 2147483647 w 179"/>
              <a:gd name="T93" fmla="*/ 2147483647 h 216"/>
              <a:gd name="T94" fmla="*/ 2147483647 w 179"/>
              <a:gd name="T95" fmla="*/ 2147483647 h 216"/>
              <a:gd name="T96" fmla="*/ 2147483647 w 179"/>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solidFill>
            <a:srgbClr val="C9E8FF"/>
          </a:solidFill>
          <a:ln w="9525">
            <a:solidFill>
              <a:srgbClr val="FF3300"/>
            </a:solidFill>
            <a:round/>
            <a:headEnd/>
            <a:tailEnd/>
          </a:ln>
        </p:spPr>
        <p:txBody>
          <a:bodyPr/>
          <a:lstStyle/>
          <a:p>
            <a:endParaRPr lang="en-US"/>
          </a:p>
        </p:txBody>
      </p:sp>
      <p:sp>
        <p:nvSpPr>
          <p:cNvPr id="22696" name="Freeform 316">
            <a:extLst>
              <a:ext uri="{FF2B5EF4-FFF2-40B4-BE49-F238E27FC236}">
                <a16:creationId xmlns:a16="http://schemas.microsoft.com/office/drawing/2014/main" id="{DCE1C040-A619-8C40-8C7D-9D5B3B92ABA2}"/>
              </a:ext>
            </a:extLst>
          </p:cNvPr>
          <p:cNvSpPr>
            <a:spLocks/>
          </p:cNvSpPr>
          <p:nvPr/>
        </p:nvSpPr>
        <p:spPr bwMode="auto">
          <a:xfrm>
            <a:off x="6761163" y="5340350"/>
            <a:ext cx="22225" cy="38100"/>
          </a:xfrm>
          <a:custGeom>
            <a:avLst/>
            <a:gdLst>
              <a:gd name="T0" fmla="*/ 2147483647 w 114"/>
              <a:gd name="T1" fmla="*/ 2147483647 h 168"/>
              <a:gd name="T2" fmla="*/ 2147483647 w 114"/>
              <a:gd name="T3" fmla="*/ 2147483647 h 168"/>
              <a:gd name="T4" fmla="*/ 2147483647 w 114"/>
              <a:gd name="T5" fmla="*/ 2147483647 h 168"/>
              <a:gd name="T6" fmla="*/ 2147483647 w 114"/>
              <a:gd name="T7" fmla="*/ 2147483647 h 168"/>
              <a:gd name="T8" fmla="*/ 2147483647 w 114"/>
              <a:gd name="T9" fmla="*/ 2147483647 h 168"/>
              <a:gd name="T10" fmla="*/ 2147483647 w 114"/>
              <a:gd name="T11" fmla="*/ 2147483647 h 168"/>
              <a:gd name="T12" fmla="*/ 2147483647 w 114"/>
              <a:gd name="T13" fmla="*/ 2147483647 h 168"/>
              <a:gd name="T14" fmla="*/ 2147483647 w 114"/>
              <a:gd name="T15" fmla="*/ 2147483647 h 168"/>
              <a:gd name="T16" fmla="*/ 2147483647 w 114"/>
              <a:gd name="T17" fmla="*/ 2147483647 h 168"/>
              <a:gd name="T18" fmla="*/ 2147483647 w 114"/>
              <a:gd name="T19" fmla="*/ 2147483647 h 168"/>
              <a:gd name="T20" fmla="*/ 2147483647 w 114"/>
              <a:gd name="T21" fmla="*/ 2147483647 h 168"/>
              <a:gd name="T22" fmla="*/ 2147483647 w 114"/>
              <a:gd name="T23" fmla="*/ 2147483647 h 168"/>
              <a:gd name="T24" fmla="*/ 2147483647 w 114"/>
              <a:gd name="T25" fmla="*/ 2147483647 h 168"/>
              <a:gd name="T26" fmla="*/ 2147483647 w 114"/>
              <a:gd name="T27" fmla="*/ 2147483647 h 168"/>
              <a:gd name="T28" fmla="*/ 2147483647 w 114"/>
              <a:gd name="T29" fmla="*/ 2147483647 h 168"/>
              <a:gd name="T30" fmla="*/ 2147483647 w 114"/>
              <a:gd name="T31" fmla="*/ 2147483647 h 168"/>
              <a:gd name="T32" fmla="*/ 2147483647 w 114"/>
              <a:gd name="T33" fmla="*/ 2147483647 h 168"/>
              <a:gd name="T34" fmla="*/ 2147483647 w 114"/>
              <a:gd name="T35" fmla="*/ 2147483647 h 168"/>
              <a:gd name="T36" fmla="*/ 2147483647 w 114"/>
              <a:gd name="T37" fmla="*/ 2147483647 h 168"/>
              <a:gd name="T38" fmla="*/ 2147483647 w 114"/>
              <a:gd name="T39" fmla="*/ 2147483647 h 168"/>
              <a:gd name="T40" fmla="*/ 2147483647 w 114"/>
              <a:gd name="T41" fmla="*/ 2147483647 h 168"/>
              <a:gd name="T42" fmla="*/ 2147483647 w 114"/>
              <a:gd name="T43" fmla="*/ 2147483647 h 168"/>
              <a:gd name="T44" fmla="*/ 2147483647 w 114"/>
              <a:gd name="T45" fmla="*/ 2147483647 h 168"/>
              <a:gd name="T46" fmla="*/ 2147483647 w 114"/>
              <a:gd name="T47" fmla="*/ 2147483647 h 168"/>
              <a:gd name="T48" fmla="*/ 2147483647 w 114"/>
              <a:gd name="T49" fmla="*/ 2147483647 h 168"/>
              <a:gd name="T50" fmla="*/ 2147483647 w 114"/>
              <a:gd name="T51" fmla="*/ 2147483647 h 168"/>
              <a:gd name="T52" fmla="*/ 2147483647 w 114"/>
              <a:gd name="T53" fmla="*/ 2147483647 h 168"/>
              <a:gd name="T54" fmla="*/ 2147483647 w 114"/>
              <a:gd name="T55" fmla="*/ 2147483647 h 168"/>
              <a:gd name="T56" fmla="*/ 2147483647 w 114"/>
              <a:gd name="T57" fmla="*/ 2147483647 h 168"/>
              <a:gd name="T58" fmla="*/ 2147483647 w 114"/>
              <a:gd name="T59" fmla="*/ 2147483647 h 168"/>
              <a:gd name="T60" fmla="*/ 2147483647 w 114"/>
              <a:gd name="T61" fmla="*/ 0 h 168"/>
              <a:gd name="T62" fmla="*/ 2147483647 w 114"/>
              <a:gd name="T63" fmla="*/ 0 h 168"/>
              <a:gd name="T64" fmla="*/ 0 w 114"/>
              <a:gd name="T65" fmla="*/ 2147483647 h 168"/>
              <a:gd name="T66" fmla="*/ 2147483647 w 114"/>
              <a:gd name="T67" fmla="*/ 2147483647 h 168"/>
              <a:gd name="T68" fmla="*/ 2147483647 w 114"/>
              <a:gd name="T69" fmla="*/ 2147483647 h 168"/>
              <a:gd name="T70" fmla="*/ 2147483647 w 114"/>
              <a:gd name="T71" fmla="*/ 2147483647 h 168"/>
              <a:gd name="T72" fmla="*/ 2147483647 w 114"/>
              <a:gd name="T73" fmla="*/ 2147483647 h 168"/>
              <a:gd name="T74" fmla="*/ 2147483647 w 114"/>
              <a:gd name="T75" fmla="*/ 2147483647 h 168"/>
              <a:gd name="T76" fmla="*/ 2147483647 w 114"/>
              <a:gd name="T77" fmla="*/ 2147483647 h 168"/>
              <a:gd name="T78" fmla="*/ 2147483647 w 114"/>
              <a:gd name="T79" fmla="*/ 2147483647 h 168"/>
              <a:gd name="T80" fmla="*/ 2147483647 w 114"/>
              <a:gd name="T81" fmla="*/ 2147483647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7" name="Freeform 317">
            <a:extLst>
              <a:ext uri="{FF2B5EF4-FFF2-40B4-BE49-F238E27FC236}">
                <a16:creationId xmlns:a16="http://schemas.microsoft.com/office/drawing/2014/main" id="{AAEE909B-1688-434A-8AD2-FDA71689E3AB}"/>
              </a:ext>
            </a:extLst>
          </p:cNvPr>
          <p:cNvSpPr>
            <a:spLocks/>
          </p:cNvSpPr>
          <p:nvPr/>
        </p:nvSpPr>
        <p:spPr bwMode="auto">
          <a:xfrm>
            <a:off x="6677025" y="5332413"/>
            <a:ext cx="58738" cy="79375"/>
          </a:xfrm>
          <a:custGeom>
            <a:avLst/>
            <a:gdLst>
              <a:gd name="T0" fmla="*/ 2147483647 w 289"/>
              <a:gd name="T1" fmla="*/ 2147483647 h 351"/>
              <a:gd name="T2" fmla="*/ 2147483647 w 289"/>
              <a:gd name="T3" fmla="*/ 2147483647 h 351"/>
              <a:gd name="T4" fmla="*/ 2147483647 w 289"/>
              <a:gd name="T5" fmla="*/ 2147483647 h 351"/>
              <a:gd name="T6" fmla="*/ 0 w 289"/>
              <a:gd name="T7" fmla="*/ 2147483647 h 351"/>
              <a:gd name="T8" fmla="*/ 2147483647 w 289"/>
              <a:gd name="T9" fmla="*/ 2147483647 h 351"/>
              <a:gd name="T10" fmla="*/ 2147483647 w 289"/>
              <a:gd name="T11" fmla="*/ 2147483647 h 351"/>
              <a:gd name="T12" fmla="*/ 2147483647 w 289"/>
              <a:gd name="T13" fmla="*/ 2147483647 h 351"/>
              <a:gd name="T14" fmla="*/ 2147483647 w 289"/>
              <a:gd name="T15" fmla="*/ 2147483647 h 351"/>
              <a:gd name="T16" fmla="*/ 2147483647 w 289"/>
              <a:gd name="T17" fmla="*/ 2147483647 h 351"/>
              <a:gd name="T18" fmla="*/ 2147483647 w 289"/>
              <a:gd name="T19" fmla="*/ 2147483647 h 351"/>
              <a:gd name="T20" fmla="*/ 2147483647 w 289"/>
              <a:gd name="T21" fmla="*/ 2147483647 h 351"/>
              <a:gd name="T22" fmla="*/ 2147483647 w 289"/>
              <a:gd name="T23" fmla="*/ 2147483647 h 351"/>
              <a:gd name="T24" fmla="*/ 2147483647 w 289"/>
              <a:gd name="T25" fmla="*/ 2147483647 h 351"/>
              <a:gd name="T26" fmla="*/ 2147483647 w 289"/>
              <a:gd name="T27" fmla="*/ 2147483647 h 351"/>
              <a:gd name="T28" fmla="*/ 2147483647 w 289"/>
              <a:gd name="T29" fmla="*/ 2147483647 h 351"/>
              <a:gd name="T30" fmla="*/ 2147483647 w 289"/>
              <a:gd name="T31" fmla="*/ 2147483647 h 351"/>
              <a:gd name="T32" fmla="*/ 2147483647 w 289"/>
              <a:gd name="T33" fmla="*/ 2147483647 h 351"/>
              <a:gd name="T34" fmla="*/ 2147483647 w 289"/>
              <a:gd name="T35" fmla="*/ 2147483647 h 351"/>
              <a:gd name="T36" fmla="*/ 2147483647 w 289"/>
              <a:gd name="T37" fmla="*/ 2147483647 h 351"/>
              <a:gd name="T38" fmla="*/ 2147483647 w 289"/>
              <a:gd name="T39" fmla="*/ 2147483647 h 351"/>
              <a:gd name="T40" fmla="*/ 2147483647 w 289"/>
              <a:gd name="T41" fmla="*/ 2147483647 h 351"/>
              <a:gd name="T42" fmla="*/ 2147483647 w 289"/>
              <a:gd name="T43" fmla="*/ 2147483647 h 351"/>
              <a:gd name="T44" fmla="*/ 2147483647 w 289"/>
              <a:gd name="T45" fmla="*/ 2147483647 h 351"/>
              <a:gd name="T46" fmla="*/ 2147483647 w 289"/>
              <a:gd name="T47" fmla="*/ 2147483647 h 351"/>
              <a:gd name="T48" fmla="*/ 2147483647 w 289"/>
              <a:gd name="T49" fmla="*/ 2147483647 h 351"/>
              <a:gd name="T50" fmla="*/ 2147483647 w 289"/>
              <a:gd name="T51" fmla="*/ 2147483647 h 351"/>
              <a:gd name="T52" fmla="*/ 2147483647 w 289"/>
              <a:gd name="T53" fmla="*/ 2147483647 h 351"/>
              <a:gd name="T54" fmla="*/ 2147483647 w 289"/>
              <a:gd name="T55" fmla="*/ 2147483647 h 351"/>
              <a:gd name="T56" fmla="*/ 2147483647 w 289"/>
              <a:gd name="T57" fmla="*/ 2147483647 h 351"/>
              <a:gd name="T58" fmla="*/ 2147483647 w 289"/>
              <a:gd name="T59" fmla="*/ 2147483647 h 351"/>
              <a:gd name="T60" fmla="*/ 2147483647 w 289"/>
              <a:gd name="T61" fmla="*/ 2147483647 h 351"/>
              <a:gd name="T62" fmla="*/ 2147483647 w 289"/>
              <a:gd name="T63" fmla="*/ 2147483647 h 351"/>
              <a:gd name="T64" fmla="*/ 2147483647 w 289"/>
              <a:gd name="T65" fmla="*/ 2147483647 h 351"/>
              <a:gd name="T66" fmla="*/ 2147483647 w 289"/>
              <a:gd name="T67" fmla="*/ 2147483647 h 351"/>
              <a:gd name="T68" fmla="*/ 2147483647 w 289"/>
              <a:gd name="T69" fmla="*/ 2147483647 h 351"/>
              <a:gd name="T70" fmla="*/ 2147483647 w 289"/>
              <a:gd name="T71" fmla="*/ 2147483647 h 351"/>
              <a:gd name="T72" fmla="*/ 2147483647 w 289"/>
              <a:gd name="T73" fmla="*/ 2147483647 h 351"/>
              <a:gd name="T74" fmla="*/ 2147483647 w 289"/>
              <a:gd name="T75" fmla="*/ 2147483647 h 351"/>
              <a:gd name="T76" fmla="*/ 2147483647 w 289"/>
              <a:gd name="T77" fmla="*/ 2147483647 h 351"/>
              <a:gd name="T78" fmla="*/ 2147483647 w 289"/>
              <a:gd name="T79" fmla="*/ 2147483647 h 351"/>
              <a:gd name="T80" fmla="*/ 2147483647 w 289"/>
              <a:gd name="T81" fmla="*/ 0 h 351"/>
              <a:gd name="T82" fmla="*/ 2147483647 w 289"/>
              <a:gd name="T83" fmla="*/ 2147483647 h 351"/>
              <a:gd name="T84" fmla="*/ 2147483647 w 289"/>
              <a:gd name="T85" fmla="*/ 2147483647 h 351"/>
              <a:gd name="T86" fmla="*/ 2147483647 w 289"/>
              <a:gd name="T87" fmla="*/ 2147483647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8" name="Freeform 318">
            <a:extLst>
              <a:ext uri="{FF2B5EF4-FFF2-40B4-BE49-F238E27FC236}">
                <a16:creationId xmlns:a16="http://schemas.microsoft.com/office/drawing/2014/main" id="{83053254-D7D1-B041-9323-7AA69859D42D}"/>
              </a:ext>
            </a:extLst>
          </p:cNvPr>
          <p:cNvSpPr>
            <a:spLocks/>
          </p:cNvSpPr>
          <p:nvPr/>
        </p:nvSpPr>
        <p:spPr bwMode="auto">
          <a:xfrm>
            <a:off x="6757988" y="5329238"/>
            <a:ext cx="50800" cy="53975"/>
          </a:xfrm>
          <a:custGeom>
            <a:avLst/>
            <a:gdLst>
              <a:gd name="T0" fmla="*/ 2147483647 w 254"/>
              <a:gd name="T1" fmla="*/ 2147483647 h 234"/>
              <a:gd name="T2" fmla="*/ 2147483647 w 254"/>
              <a:gd name="T3" fmla="*/ 2147483647 h 234"/>
              <a:gd name="T4" fmla="*/ 2147483647 w 254"/>
              <a:gd name="T5" fmla="*/ 2147483647 h 234"/>
              <a:gd name="T6" fmla="*/ 2147483647 w 254"/>
              <a:gd name="T7" fmla="*/ 2147483647 h 234"/>
              <a:gd name="T8" fmla="*/ 2147483647 w 254"/>
              <a:gd name="T9" fmla="*/ 2147483647 h 234"/>
              <a:gd name="T10" fmla="*/ 2147483647 w 254"/>
              <a:gd name="T11" fmla="*/ 2147483647 h 234"/>
              <a:gd name="T12" fmla="*/ 2147483647 w 254"/>
              <a:gd name="T13" fmla="*/ 2147483647 h 234"/>
              <a:gd name="T14" fmla="*/ 2147483647 w 254"/>
              <a:gd name="T15" fmla="*/ 2147483647 h 234"/>
              <a:gd name="T16" fmla="*/ 2147483647 w 254"/>
              <a:gd name="T17" fmla="*/ 2147483647 h 234"/>
              <a:gd name="T18" fmla="*/ 2147483647 w 254"/>
              <a:gd name="T19" fmla="*/ 2147483647 h 234"/>
              <a:gd name="T20" fmla="*/ 2147483647 w 254"/>
              <a:gd name="T21" fmla="*/ 2147483647 h 234"/>
              <a:gd name="T22" fmla="*/ 2147483647 w 254"/>
              <a:gd name="T23" fmla="*/ 2147483647 h 234"/>
              <a:gd name="T24" fmla="*/ 2147483647 w 254"/>
              <a:gd name="T25" fmla="*/ 2147483647 h 234"/>
              <a:gd name="T26" fmla="*/ 2147483647 w 254"/>
              <a:gd name="T27" fmla="*/ 2147483647 h 234"/>
              <a:gd name="T28" fmla="*/ 2147483647 w 254"/>
              <a:gd name="T29" fmla="*/ 2147483647 h 234"/>
              <a:gd name="T30" fmla="*/ 2147483647 w 254"/>
              <a:gd name="T31" fmla="*/ 2147483647 h 234"/>
              <a:gd name="T32" fmla="*/ 2147483647 w 254"/>
              <a:gd name="T33" fmla="*/ 2147483647 h 234"/>
              <a:gd name="T34" fmla="*/ 2147483647 w 254"/>
              <a:gd name="T35" fmla="*/ 2147483647 h 234"/>
              <a:gd name="T36" fmla="*/ 2147483647 w 254"/>
              <a:gd name="T37" fmla="*/ 2147483647 h 234"/>
              <a:gd name="T38" fmla="*/ 2147483647 w 254"/>
              <a:gd name="T39" fmla="*/ 2147483647 h 234"/>
              <a:gd name="T40" fmla="*/ 2147483647 w 254"/>
              <a:gd name="T41" fmla="*/ 2147483647 h 234"/>
              <a:gd name="T42" fmla="*/ 2147483647 w 254"/>
              <a:gd name="T43" fmla="*/ 2147483647 h 234"/>
              <a:gd name="T44" fmla="*/ 2147483647 w 254"/>
              <a:gd name="T45" fmla="*/ 2147483647 h 234"/>
              <a:gd name="T46" fmla="*/ 2147483647 w 254"/>
              <a:gd name="T47" fmla="*/ 2147483647 h 234"/>
              <a:gd name="T48" fmla="*/ 2147483647 w 254"/>
              <a:gd name="T49" fmla="*/ 2147483647 h 234"/>
              <a:gd name="T50" fmla="*/ 2147483647 w 254"/>
              <a:gd name="T51" fmla="*/ 2147483647 h 234"/>
              <a:gd name="T52" fmla="*/ 2147483647 w 254"/>
              <a:gd name="T53" fmla="*/ 2147483647 h 234"/>
              <a:gd name="T54" fmla="*/ 2147483647 w 254"/>
              <a:gd name="T55" fmla="*/ 2147483647 h 234"/>
              <a:gd name="T56" fmla="*/ 2147483647 w 254"/>
              <a:gd name="T57" fmla="*/ 2147483647 h 234"/>
              <a:gd name="T58" fmla="*/ 2147483647 w 254"/>
              <a:gd name="T59" fmla="*/ 2147483647 h 234"/>
              <a:gd name="T60" fmla="*/ 2147483647 w 254"/>
              <a:gd name="T61" fmla="*/ 2147483647 h 234"/>
              <a:gd name="T62" fmla="*/ 2147483647 w 254"/>
              <a:gd name="T63" fmla="*/ 2147483647 h 234"/>
              <a:gd name="T64" fmla="*/ 2147483647 w 254"/>
              <a:gd name="T65" fmla="*/ 2147483647 h 234"/>
              <a:gd name="T66" fmla="*/ 2147483647 w 254"/>
              <a:gd name="T67" fmla="*/ 2147483647 h 234"/>
              <a:gd name="T68" fmla="*/ 2147483647 w 254"/>
              <a:gd name="T69" fmla="*/ 2147483647 h 234"/>
              <a:gd name="T70" fmla="*/ 2147483647 w 254"/>
              <a:gd name="T71" fmla="*/ 2147483647 h 234"/>
              <a:gd name="T72" fmla="*/ 2147483647 w 254"/>
              <a:gd name="T73" fmla="*/ 2147483647 h 234"/>
              <a:gd name="T74" fmla="*/ 2147483647 w 254"/>
              <a:gd name="T75" fmla="*/ 2147483647 h 234"/>
              <a:gd name="T76" fmla="*/ 2147483647 w 254"/>
              <a:gd name="T77" fmla="*/ 2147483647 h 234"/>
              <a:gd name="T78" fmla="*/ 2147483647 w 254"/>
              <a:gd name="T79" fmla="*/ 0 h 234"/>
              <a:gd name="T80" fmla="*/ 2147483647 w 254"/>
              <a:gd name="T81" fmla="*/ 0 h 234"/>
              <a:gd name="T82" fmla="*/ 2147483647 w 254"/>
              <a:gd name="T83" fmla="*/ 0 h 234"/>
              <a:gd name="T84" fmla="*/ 2147483647 w 254"/>
              <a:gd name="T85" fmla="*/ 0 h 234"/>
              <a:gd name="T86" fmla="*/ 2147483647 w 254"/>
              <a:gd name="T87" fmla="*/ 2147483647 h 234"/>
              <a:gd name="T88" fmla="*/ 0 w 254"/>
              <a:gd name="T89" fmla="*/ 2147483647 h 234"/>
              <a:gd name="T90" fmla="*/ 2147483647 w 254"/>
              <a:gd name="T91" fmla="*/ 2147483647 h 234"/>
              <a:gd name="T92" fmla="*/ 2147483647 w 254"/>
              <a:gd name="T93" fmla="*/ 2147483647 h 234"/>
              <a:gd name="T94" fmla="*/ 2147483647 w 254"/>
              <a:gd name="T95" fmla="*/ 2147483647 h 234"/>
              <a:gd name="T96" fmla="*/ 2147483647 w 254"/>
              <a:gd name="T97" fmla="*/ 2147483647 h 234"/>
              <a:gd name="T98" fmla="*/ 2147483647 w 254"/>
              <a:gd name="T99" fmla="*/ 2147483647 h 234"/>
              <a:gd name="T100" fmla="*/ 2147483647 w 254"/>
              <a:gd name="T101" fmla="*/ 2147483647 h 234"/>
              <a:gd name="T102" fmla="*/ 2147483647 w 254"/>
              <a:gd name="T103" fmla="*/ 2147483647 h 234"/>
              <a:gd name="T104" fmla="*/ 2147483647 w 254"/>
              <a:gd name="T105" fmla="*/ 2147483647 h 234"/>
              <a:gd name="T106" fmla="*/ 2147483647 w 254"/>
              <a:gd name="T107" fmla="*/ 2147483647 h 234"/>
              <a:gd name="T108" fmla="*/ 2147483647 w 254"/>
              <a:gd name="T109" fmla="*/ 2147483647 h 234"/>
              <a:gd name="T110" fmla="*/ 2147483647 w 254"/>
              <a:gd name="T111" fmla="*/ 2147483647 h 234"/>
              <a:gd name="T112" fmla="*/ 2147483647 w 254"/>
              <a:gd name="T113" fmla="*/ 2147483647 h 234"/>
              <a:gd name="T114" fmla="*/ 2147483647 w 254"/>
              <a:gd name="T115" fmla="*/ 2147483647 h 234"/>
              <a:gd name="T116" fmla="*/ 2147483647 w 254"/>
              <a:gd name="T117" fmla="*/ 2147483647 h 234"/>
              <a:gd name="T118" fmla="*/ 2147483647 w 254"/>
              <a:gd name="T119" fmla="*/ 2147483647 h 234"/>
              <a:gd name="T120" fmla="*/ 2147483647 w 254"/>
              <a:gd name="T121" fmla="*/ 214748364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699" name="Freeform 319">
            <a:extLst>
              <a:ext uri="{FF2B5EF4-FFF2-40B4-BE49-F238E27FC236}">
                <a16:creationId xmlns:a16="http://schemas.microsoft.com/office/drawing/2014/main" id="{759DF2AD-32D6-0C46-BDC0-CFCA3AE6D89A}"/>
              </a:ext>
            </a:extLst>
          </p:cNvPr>
          <p:cNvSpPr>
            <a:spLocks/>
          </p:cNvSpPr>
          <p:nvPr/>
        </p:nvSpPr>
        <p:spPr bwMode="auto">
          <a:xfrm>
            <a:off x="6656388" y="5354638"/>
            <a:ext cx="20637" cy="49212"/>
          </a:xfrm>
          <a:custGeom>
            <a:avLst/>
            <a:gdLst>
              <a:gd name="T0" fmla="*/ 0 w 103"/>
              <a:gd name="T1" fmla="*/ 2147483647 h 221"/>
              <a:gd name="T2" fmla="*/ 0 w 103"/>
              <a:gd name="T3" fmla="*/ 2147483647 h 221"/>
              <a:gd name="T4" fmla="*/ 2147483647 w 103"/>
              <a:gd name="T5" fmla="*/ 2147483647 h 221"/>
              <a:gd name="T6" fmla="*/ 2147483647 w 103"/>
              <a:gd name="T7" fmla="*/ 2147483647 h 221"/>
              <a:gd name="T8" fmla="*/ 2147483647 w 103"/>
              <a:gd name="T9" fmla="*/ 2147483647 h 221"/>
              <a:gd name="T10" fmla="*/ 2147483647 w 103"/>
              <a:gd name="T11" fmla="*/ 2147483647 h 221"/>
              <a:gd name="T12" fmla="*/ 2147483647 w 103"/>
              <a:gd name="T13" fmla="*/ 2147483647 h 221"/>
              <a:gd name="T14" fmla="*/ 2147483647 w 103"/>
              <a:gd name="T15" fmla="*/ 2147483647 h 221"/>
              <a:gd name="T16" fmla="*/ 2147483647 w 103"/>
              <a:gd name="T17" fmla="*/ 2147483647 h 221"/>
              <a:gd name="T18" fmla="*/ 2147483647 w 103"/>
              <a:gd name="T19" fmla="*/ 2147483647 h 221"/>
              <a:gd name="T20" fmla="*/ 2147483647 w 103"/>
              <a:gd name="T21" fmla="*/ 2147483647 h 221"/>
              <a:gd name="T22" fmla="*/ 2147483647 w 103"/>
              <a:gd name="T23" fmla="*/ 2147483647 h 221"/>
              <a:gd name="T24" fmla="*/ 2147483647 w 103"/>
              <a:gd name="T25" fmla="*/ 2147483647 h 221"/>
              <a:gd name="T26" fmla="*/ 2147483647 w 103"/>
              <a:gd name="T27" fmla="*/ 2147483647 h 221"/>
              <a:gd name="T28" fmla="*/ 2147483647 w 103"/>
              <a:gd name="T29" fmla="*/ 2147483647 h 221"/>
              <a:gd name="T30" fmla="*/ 2147483647 w 103"/>
              <a:gd name="T31" fmla="*/ 2147483647 h 221"/>
              <a:gd name="T32" fmla="*/ 2147483647 w 103"/>
              <a:gd name="T33" fmla="*/ 2147483647 h 221"/>
              <a:gd name="T34" fmla="*/ 2147483647 w 103"/>
              <a:gd name="T35" fmla="*/ 2147483647 h 221"/>
              <a:gd name="T36" fmla="*/ 2147483647 w 103"/>
              <a:gd name="T37" fmla="*/ 2147483647 h 221"/>
              <a:gd name="T38" fmla="*/ 2147483647 w 103"/>
              <a:gd name="T39" fmla="*/ 2147483647 h 221"/>
              <a:gd name="T40" fmla="*/ 2147483647 w 103"/>
              <a:gd name="T41" fmla="*/ 2147483647 h 221"/>
              <a:gd name="T42" fmla="*/ 2147483647 w 103"/>
              <a:gd name="T43" fmla="*/ 2147483647 h 221"/>
              <a:gd name="T44" fmla="*/ 2147483647 w 103"/>
              <a:gd name="T45" fmla="*/ 2147483647 h 221"/>
              <a:gd name="T46" fmla="*/ 2147483647 w 103"/>
              <a:gd name="T47" fmla="*/ 2147483647 h 221"/>
              <a:gd name="T48" fmla="*/ 2147483647 w 103"/>
              <a:gd name="T49" fmla="*/ 2147483647 h 221"/>
              <a:gd name="T50" fmla="*/ 2147483647 w 103"/>
              <a:gd name="T51" fmla="*/ 2147483647 h 221"/>
              <a:gd name="T52" fmla="*/ 2147483647 w 103"/>
              <a:gd name="T53" fmla="*/ 2147483647 h 221"/>
              <a:gd name="T54" fmla="*/ 2147483647 w 103"/>
              <a:gd name="T55" fmla="*/ 2147483647 h 221"/>
              <a:gd name="T56" fmla="*/ 2147483647 w 103"/>
              <a:gd name="T57" fmla="*/ 2147483647 h 221"/>
              <a:gd name="T58" fmla="*/ 2147483647 w 103"/>
              <a:gd name="T59" fmla="*/ 2147483647 h 221"/>
              <a:gd name="T60" fmla="*/ 2147483647 w 103"/>
              <a:gd name="T61" fmla="*/ 2147483647 h 221"/>
              <a:gd name="T62" fmla="*/ 2147483647 w 103"/>
              <a:gd name="T63" fmla="*/ 2147483647 h 221"/>
              <a:gd name="T64" fmla="*/ 2147483647 w 103"/>
              <a:gd name="T65" fmla="*/ 2147483647 h 221"/>
              <a:gd name="T66" fmla="*/ 2147483647 w 103"/>
              <a:gd name="T67" fmla="*/ 0 h 221"/>
              <a:gd name="T68" fmla="*/ 2147483647 w 103"/>
              <a:gd name="T69" fmla="*/ 2147483647 h 221"/>
              <a:gd name="T70" fmla="*/ 2147483647 w 103"/>
              <a:gd name="T71" fmla="*/ 2147483647 h 221"/>
              <a:gd name="T72" fmla="*/ 2147483647 w 103"/>
              <a:gd name="T73" fmla="*/ 2147483647 h 221"/>
              <a:gd name="T74" fmla="*/ 2147483647 w 103"/>
              <a:gd name="T75" fmla="*/ 2147483647 h 221"/>
              <a:gd name="T76" fmla="*/ 2147483647 w 103"/>
              <a:gd name="T77" fmla="*/ 2147483647 h 221"/>
              <a:gd name="T78" fmla="*/ 2147483647 w 103"/>
              <a:gd name="T79" fmla="*/ 2147483647 h 221"/>
              <a:gd name="T80" fmla="*/ 0 w 103"/>
              <a:gd name="T81" fmla="*/ 2147483647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0" name="Freeform 320">
            <a:extLst>
              <a:ext uri="{FF2B5EF4-FFF2-40B4-BE49-F238E27FC236}">
                <a16:creationId xmlns:a16="http://schemas.microsoft.com/office/drawing/2014/main" id="{3D3E8A9D-BFE3-5D44-BF23-07D2BA1953FC}"/>
              </a:ext>
            </a:extLst>
          </p:cNvPr>
          <p:cNvSpPr>
            <a:spLocks/>
          </p:cNvSpPr>
          <p:nvPr/>
        </p:nvSpPr>
        <p:spPr bwMode="auto">
          <a:xfrm>
            <a:off x="6799263" y="5326063"/>
            <a:ext cx="44450" cy="65087"/>
          </a:xfrm>
          <a:custGeom>
            <a:avLst/>
            <a:gdLst>
              <a:gd name="T0" fmla="*/ 2147483647 w 221"/>
              <a:gd name="T1" fmla="*/ 2147483647 h 288"/>
              <a:gd name="T2" fmla="*/ 2147483647 w 221"/>
              <a:gd name="T3" fmla="*/ 2147483647 h 288"/>
              <a:gd name="T4" fmla="*/ 2147483647 w 221"/>
              <a:gd name="T5" fmla="*/ 2147483647 h 288"/>
              <a:gd name="T6" fmla="*/ 2147483647 w 221"/>
              <a:gd name="T7" fmla="*/ 2147483647 h 288"/>
              <a:gd name="T8" fmla="*/ 2147483647 w 221"/>
              <a:gd name="T9" fmla="*/ 2147483647 h 288"/>
              <a:gd name="T10" fmla="*/ 2147483647 w 221"/>
              <a:gd name="T11" fmla="*/ 2147483647 h 288"/>
              <a:gd name="T12" fmla="*/ 2147483647 w 221"/>
              <a:gd name="T13" fmla="*/ 2147483647 h 288"/>
              <a:gd name="T14" fmla="*/ 2147483647 w 221"/>
              <a:gd name="T15" fmla="*/ 2147483647 h 288"/>
              <a:gd name="T16" fmla="*/ 2147483647 w 221"/>
              <a:gd name="T17" fmla="*/ 2147483647 h 288"/>
              <a:gd name="T18" fmla="*/ 2147483647 w 221"/>
              <a:gd name="T19" fmla="*/ 2147483647 h 288"/>
              <a:gd name="T20" fmla="*/ 2147483647 w 221"/>
              <a:gd name="T21" fmla="*/ 2147483647 h 288"/>
              <a:gd name="T22" fmla="*/ 2147483647 w 221"/>
              <a:gd name="T23" fmla="*/ 2147483647 h 288"/>
              <a:gd name="T24" fmla="*/ 2147483647 w 221"/>
              <a:gd name="T25" fmla="*/ 2147483647 h 288"/>
              <a:gd name="T26" fmla="*/ 2147483647 w 221"/>
              <a:gd name="T27" fmla="*/ 2147483647 h 288"/>
              <a:gd name="T28" fmla="*/ 2147483647 w 221"/>
              <a:gd name="T29" fmla="*/ 2147483647 h 288"/>
              <a:gd name="T30" fmla="*/ 2147483647 w 221"/>
              <a:gd name="T31" fmla="*/ 2147483647 h 288"/>
              <a:gd name="T32" fmla="*/ 2147483647 w 221"/>
              <a:gd name="T33" fmla="*/ 2147483647 h 288"/>
              <a:gd name="T34" fmla="*/ 2147483647 w 221"/>
              <a:gd name="T35" fmla="*/ 2147483647 h 288"/>
              <a:gd name="T36" fmla="*/ 2147483647 w 221"/>
              <a:gd name="T37" fmla="*/ 2147483647 h 288"/>
              <a:gd name="T38" fmla="*/ 2147483647 w 221"/>
              <a:gd name="T39" fmla="*/ 2147483647 h 288"/>
              <a:gd name="T40" fmla="*/ 2147483647 w 221"/>
              <a:gd name="T41" fmla="*/ 2147483647 h 288"/>
              <a:gd name="T42" fmla="*/ 2147483647 w 221"/>
              <a:gd name="T43" fmla="*/ 2147483647 h 288"/>
              <a:gd name="T44" fmla="*/ 2147483647 w 221"/>
              <a:gd name="T45" fmla="*/ 2147483647 h 288"/>
              <a:gd name="T46" fmla="*/ 2147483647 w 221"/>
              <a:gd name="T47" fmla="*/ 2147483647 h 288"/>
              <a:gd name="T48" fmla="*/ 2147483647 w 221"/>
              <a:gd name="T49" fmla="*/ 2147483647 h 288"/>
              <a:gd name="T50" fmla="*/ 2147483647 w 221"/>
              <a:gd name="T51" fmla="*/ 2147483647 h 288"/>
              <a:gd name="T52" fmla="*/ 2147483647 w 221"/>
              <a:gd name="T53" fmla="*/ 2147483647 h 288"/>
              <a:gd name="T54" fmla="*/ 2147483647 w 221"/>
              <a:gd name="T55" fmla="*/ 2147483647 h 288"/>
              <a:gd name="T56" fmla="*/ 2147483647 w 221"/>
              <a:gd name="T57" fmla="*/ 2147483647 h 288"/>
              <a:gd name="T58" fmla="*/ 2147483647 w 221"/>
              <a:gd name="T59" fmla="*/ 2147483647 h 288"/>
              <a:gd name="T60" fmla="*/ 2147483647 w 221"/>
              <a:gd name="T61" fmla="*/ 2147483647 h 288"/>
              <a:gd name="T62" fmla="*/ 2147483647 w 221"/>
              <a:gd name="T63" fmla="*/ 2147483647 h 288"/>
              <a:gd name="T64" fmla="*/ 2147483647 w 221"/>
              <a:gd name="T65" fmla="*/ 2147483647 h 288"/>
              <a:gd name="T66" fmla="*/ 2147483647 w 221"/>
              <a:gd name="T67" fmla="*/ 2147483647 h 288"/>
              <a:gd name="T68" fmla="*/ 2147483647 w 221"/>
              <a:gd name="T69" fmla="*/ 2147483647 h 288"/>
              <a:gd name="T70" fmla="*/ 2147483647 w 221"/>
              <a:gd name="T71" fmla="*/ 2147483647 h 288"/>
              <a:gd name="T72" fmla="*/ 2147483647 w 221"/>
              <a:gd name="T73" fmla="*/ 2147483647 h 288"/>
              <a:gd name="T74" fmla="*/ 2147483647 w 221"/>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1" name="Freeform 321">
            <a:extLst>
              <a:ext uri="{FF2B5EF4-FFF2-40B4-BE49-F238E27FC236}">
                <a16:creationId xmlns:a16="http://schemas.microsoft.com/office/drawing/2014/main" id="{DD85362F-6652-2545-89C5-8D293466771D}"/>
              </a:ext>
            </a:extLst>
          </p:cNvPr>
          <p:cNvSpPr>
            <a:spLocks/>
          </p:cNvSpPr>
          <p:nvPr/>
        </p:nvSpPr>
        <p:spPr bwMode="auto">
          <a:xfrm>
            <a:off x="6751638" y="5402263"/>
            <a:ext cx="14287" cy="39687"/>
          </a:xfrm>
          <a:custGeom>
            <a:avLst/>
            <a:gdLst>
              <a:gd name="T0" fmla="*/ 2147483647 w 74"/>
              <a:gd name="T1" fmla="*/ 2147483647 h 174"/>
              <a:gd name="T2" fmla="*/ 2147483647 w 74"/>
              <a:gd name="T3" fmla="*/ 2147483647 h 174"/>
              <a:gd name="T4" fmla="*/ 2147483647 w 74"/>
              <a:gd name="T5" fmla="*/ 2147483647 h 174"/>
              <a:gd name="T6" fmla="*/ 2147483647 w 74"/>
              <a:gd name="T7" fmla="*/ 2147483647 h 174"/>
              <a:gd name="T8" fmla="*/ 2147483647 w 74"/>
              <a:gd name="T9" fmla="*/ 0 h 174"/>
              <a:gd name="T10" fmla="*/ 2147483647 w 74"/>
              <a:gd name="T11" fmla="*/ 2147483647 h 174"/>
              <a:gd name="T12" fmla="*/ 2147483647 w 74"/>
              <a:gd name="T13" fmla="*/ 2147483647 h 174"/>
              <a:gd name="T14" fmla="*/ 0 w 74"/>
              <a:gd name="T15" fmla="*/ 2147483647 h 174"/>
              <a:gd name="T16" fmla="*/ 0 w 74"/>
              <a:gd name="T17" fmla="*/ 2147483647 h 174"/>
              <a:gd name="T18" fmla="*/ 2147483647 w 74"/>
              <a:gd name="T19" fmla="*/ 2147483647 h 174"/>
              <a:gd name="T20" fmla="*/ 2147483647 w 74"/>
              <a:gd name="T21" fmla="*/ 2147483647 h 174"/>
              <a:gd name="T22" fmla="*/ 2147483647 w 74"/>
              <a:gd name="T23" fmla="*/ 2147483647 h 174"/>
              <a:gd name="T24" fmla="*/ 2147483647 w 74"/>
              <a:gd name="T25" fmla="*/ 2147483647 h 174"/>
              <a:gd name="T26" fmla="*/ 2147483647 w 74"/>
              <a:gd name="T27" fmla="*/ 2147483647 h 174"/>
              <a:gd name="T28" fmla="*/ 2147483647 w 74"/>
              <a:gd name="T29" fmla="*/ 2147483647 h 174"/>
              <a:gd name="T30" fmla="*/ 2147483647 w 74"/>
              <a:gd name="T31" fmla="*/ 2147483647 h 174"/>
              <a:gd name="T32" fmla="*/ 2147483647 w 74"/>
              <a:gd name="T33" fmla="*/ 2147483647 h 174"/>
              <a:gd name="T34" fmla="*/ 2147483647 w 74"/>
              <a:gd name="T35" fmla="*/ 2147483647 h 174"/>
              <a:gd name="T36" fmla="*/ 2147483647 w 74"/>
              <a:gd name="T37" fmla="*/ 2147483647 h 174"/>
              <a:gd name="T38" fmla="*/ 2147483647 w 74"/>
              <a:gd name="T39" fmla="*/ 2147483647 h 174"/>
              <a:gd name="T40" fmla="*/ 2147483647 w 74"/>
              <a:gd name="T41" fmla="*/ 2147483647 h 174"/>
              <a:gd name="T42" fmla="*/ 2147483647 w 74"/>
              <a:gd name="T43" fmla="*/ 2147483647 h 174"/>
              <a:gd name="T44" fmla="*/ 2147483647 w 74"/>
              <a:gd name="T45" fmla="*/ 2147483647 h 174"/>
              <a:gd name="T46" fmla="*/ 2147483647 w 74"/>
              <a:gd name="T47" fmla="*/ 2147483647 h 174"/>
              <a:gd name="T48" fmla="*/ 2147483647 w 74"/>
              <a:gd name="T49" fmla="*/ 214748364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2" name="Freeform 322">
            <a:extLst>
              <a:ext uri="{FF2B5EF4-FFF2-40B4-BE49-F238E27FC236}">
                <a16:creationId xmlns:a16="http://schemas.microsoft.com/office/drawing/2014/main" id="{3DE5F8A1-B1C4-FA4E-8087-5129346C50C6}"/>
              </a:ext>
            </a:extLst>
          </p:cNvPr>
          <p:cNvSpPr>
            <a:spLocks/>
          </p:cNvSpPr>
          <p:nvPr/>
        </p:nvSpPr>
        <p:spPr bwMode="auto">
          <a:xfrm>
            <a:off x="6745288" y="5381625"/>
            <a:ext cx="7937" cy="19050"/>
          </a:xfrm>
          <a:custGeom>
            <a:avLst/>
            <a:gdLst>
              <a:gd name="T0" fmla="*/ 2147483647 w 39"/>
              <a:gd name="T1" fmla="*/ 2147483647 h 87"/>
              <a:gd name="T2" fmla="*/ 2147483647 w 39"/>
              <a:gd name="T3" fmla="*/ 2147483647 h 87"/>
              <a:gd name="T4" fmla="*/ 2147483647 w 39"/>
              <a:gd name="T5" fmla="*/ 2147483647 h 87"/>
              <a:gd name="T6" fmla="*/ 2147483647 w 39"/>
              <a:gd name="T7" fmla="*/ 0 h 87"/>
              <a:gd name="T8" fmla="*/ 2147483647 w 39"/>
              <a:gd name="T9" fmla="*/ 0 h 87"/>
              <a:gd name="T10" fmla="*/ 2147483647 w 39"/>
              <a:gd name="T11" fmla="*/ 2147483647 h 87"/>
              <a:gd name="T12" fmla="*/ 2147483647 w 39"/>
              <a:gd name="T13" fmla="*/ 2147483647 h 87"/>
              <a:gd name="T14" fmla="*/ 0 w 39"/>
              <a:gd name="T15" fmla="*/ 2147483647 h 87"/>
              <a:gd name="T16" fmla="*/ 0 w 39"/>
              <a:gd name="T17" fmla="*/ 2147483647 h 87"/>
              <a:gd name="T18" fmla="*/ 0 w 39"/>
              <a:gd name="T19" fmla="*/ 2147483647 h 87"/>
              <a:gd name="T20" fmla="*/ 2147483647 w 39"/>
              <a:gd name="T21" fmla="*/ 2147483647 h 87"/>
              <a:gd name="T22" fmla="*/ 2147483647 w 39"/>
              <a:gd name="T23" fmla="*/ 2147483647 h 87"/>
              <a:gd name="T24" fmla="*/ 2147483647 w 39"/>
              <a:gd name="T25" fmla="*/ 2147483647 h 87"/>
              <a:gd name="T26" fmla="*/ 2147483647 w 39"/>
              <a:gd name="T27" fmla="*/ 2147483647 h 87"/>
              <a:gd name="T28" fmla="*/ 2147483647 w 39"/>
              <a:gd name="T29" fmla="*/ 2147483647 h 87"/>
              <a:gd name="T30" fmla="*/ 2147483647 w 39"/>
              <a:gd name="T31" fmla="*/ 2147483647 h 87"/>
              <a:gd name="T32" fmla="*/ 2147483647 w 39"/>
              <a:gd name="T33" fmla="*/ 2147483647 h 87"/>
              <a:gd name="T34" fmla="*/ 2147483647 w 39"/>
              <a:gd name="T35" fmla="*/ 2147483647 h 87"/>
              <a:gd name="T36" fmla="*/ 2147483647 w 39"/>
              <a:gd name="T37" fmla="*/ 2147483647 h 87"/>
              <a:gd name="T38" fmla="*/ 2147483647 w 39"/>
              <a:gd name="T39" fmla="*/ 2147483647 h 87"/>
              <a:gd name="T40" fmla="*/ 2147483647 w 39"/>
              <a:gd name="T41" fmla="*/ 2147483647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3" name="Freeform 323">
            <a:extLst>
              <a:ext uri="{FF2B5EF4-FFF2-40B4-BE49-F238E27FC236}">
                <a16:creationId xmlns:a16="http://schemas.microsoft.com/office/drawing/2014/main" id="{35347F2D-2105-B347-A5C0-E306FF6CD6C1}"/>
              </a:ext>
            </a:extLst>
          </p:cNvPr>
          <p:cNvSpPr>
            <a:spLocks/>
          </p:cNvSpPr>
          <p:nvPr/>
        </p:nvSpPr>
        <p:spPr bwMode="auto">
          <a:xfrm>
            <a:off x="6738938" y="5367338"/>
            <a:ext cx="6350" cy="11112"/>
          </a:xfrm>
          <a:custGeom>
            <a:avLst/>
            <a:gdLst>
              <a:gd name="T0" fmla="*/ 2147483647 w 34"/>
              <a:gd name="T1" fmla="*/ 2147483647 h 51"/>
              <a:gd name="T2" fmla="*/ 2147483647 w 34"/>
              <a:gd name="T3" fmla="*/ 2147483647 h 51"/>
              <a:gd name="T4" fmla="*/ 2147483647 w 34"/>
              <a:gd name="T5" fmla="*/ 2147483647 h 51"/>
              <a:gd name="T6" fmla="*/ 2147483647 w 34"/>
              <a:gd name="T7" fmla="*/ 2147483647 h 51"/>
              <a:gd name="T8" fmla="*/ 2147483647 w 34"/>
              <a:gd name="T9" fmla="*/ 2147483647 h 51"/>
              <a:gd name="T10" fmla="*/ 2147483647 w 34"/>
              <a:gd name="T11" fmla="*/ 2147483647 h 51"/>
              <a:gd name="T12" fmla="*/ 2147483647 w 34"/>
              <a:gd name="T13" fmla="*/ 2147483647 h 51"/>
              <a:gd name="T14" fmla="*/ 2147483647 w 34"/>
              <a:gd name="T15" fmla="*/ 0 h 51"/>
              <a:gd name="T16" fmla="*/ 2147483647 w 34"/>
              <a:gd name="T17" fmla="*/ 0 h 51"/>
              <a:gd name="T18" fmla="*/ 2147483647 w 34"/>
              <a:gd name="T19" fmla="*/ 2147483647 h 51"/>
              <a:gd name="T20" fmla="*/ 2147483647 w 34"/>
              <a:gd name="T21" fmla="*/ 2147483647 h 51"/>
              <a:gd name="T22" fmla="*/ 0 w 34"/>
              <a:gd name="T23" fmla="*/ 2147483647 h 51"/>
              <a:gd name="T24" fmla="*/ 0 w 34"/>
              <a:gd name="T25" fmla="*/ 2147483647 h 51"/>
              <a:gd name="T26" fmla="*/ 2147483647 w 34"/>
              <a:gd name="T27" fmla="*/ 2147483647 h 51"/>
              <a:gd name="T28" fmla="*/ 2147483647 w 34"/>
              <a:gd name="T29" fmla="*/ 2147483647 h 51"/>
              <a:gd name="T30" fmla="*/ 2147483647 w 34"/>
              <a:gd name="T31" fmla="*/ 2147483647 h 51"/>
              <a:gd name="T32" fmla="*/ 2147483647 w 34"/>
              <a:gd name="T33" fmla="*/ 2147483647 h 51"/>
              <a:gd name="T34" fmla="*/ 2147483647 w 34"/>
              <a:gd name="T35" fmla="*/ 2147483647 h 51"/>
              <a:gd name="T36" fmla="*/ 2147483647 w 34"/>
              <a:gd name="T37" fmla="*/ 2147483647 h 51"/>
              <a:gd name="T38" fmla="*/ 2147483647 w 34"/>
              <a:gd name="T39" fmla="*/ 2147483647 h 51"/>
              <a:gd name="T40" fmla="*/ 2147483647 w 34"/>
              <a:gd name="T41" fmla="*/ 2147483647 h 51"/>
              <a:gd name="T42" fmla="*/ 2147483647 w 34"/>
              <a:gd name="T43" fmla="*/ 2147483647 h 51"/>
              <a:gd name="T44" fmla="*/ 2147483647 w 34"/>
              <a:gd name="T45" fmla="*/ 2147483647 h 51"/>
              <a:gd name="T46" fmla="*/ 2147483647 w 34"/>
              <a:gd name="T47" fmla="*/ 2147483647 h 51"/>
              <a:gd name="T48" fmla="*/ 2147483647 w 34"/>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4" name="Freeform 324">
            <a:extLst>
              <a:ext uri="{FF2B5EF4-FFF2-40B4-BE49-F238E27FC236}">
                <a16:creationId xmlns:a16="http://schemas.microsoft.com/office/drawing/2014/main" id="{4DE5CDA3-A060-2D41-8B66-6B5E8C6BED0E}"/>
              </a:ext>
            </a:extLst>
          </p:cNvPr>
          <p:cNvSpPr>
            <a:spLocks/>
          </p:cNvSpPr>
          <p:nvPr/>
        </p:nvSpPr>
        <p:spPr bwMode="auto">
          <a:xfrm>
            <a:off x="6732588" y="5357813"/>
            <a:ext cx="9525" cy="6350"/>
          </a:xfrm>
          <a:custGeom>
            <a:avLst/>
            <a:gdLst>
              <a:gd name="T0" fmla="*/ 2147483647 w 46"/>
              <a:gd name="T1" fmla="*/ 2147483647 h 33"/>
              <a:gd name="T2" fmla="*/ 2147483647 w 46"/>
              <a:gd name="T3" fmla="*/ 2147483647 h 33"/>
              <a:gd name="T4" fmla="*/ 2147483647 w 46"/>
              <a:gd name="T5" fmla="*/ 2147483647 h 33"/>
              <a:gd name="T6" fmla="*/ 2147483647 w 46"/>
              <a:gd name="T7" fmla="*/ 2147483647 h 33"/>
              <a:gd name="T8" fmla="*/ 2147483647 w 46"/>
              <a:gd name="T9" fmla="*/ 2147483647 h 33"/>
              <a:gd name="T10" fmla="*/ 2147483647 w 46"/>
              <a:gd name="T11" fmla="*/ 2147483647 h 33"/>
              <a:gd name="T12" fmla="*/ 2147483647 w 46"/>
              <a:gd name="T13" fmla="*/ 2147483647 h 33"/>
              <a:gd name="T14" fmla="*/ 2147483647 w 46"/>
              <a:gd name="T15" fmla="*/ 0 h 33"/>
              <a:gd name="T16" fmla="*/ 2147483647 w 46"/>
              <a:gd name="T17" fmla="*/ 0 h 33"/>
              <a:gd name="T18" fmla="*/ 2147483647 w 46"/>
              <a:gd name="T19" fmla="*/ 0 h 33"/>
              <a:gd name="T20" fmla="*/ 2147483647 w 46"/>
              <a:gd name="T21" fmla="*/ 2147483647 h 33"/>
              <a:gd name="T22" fmla="*/ 2147483647 w 46"/>
              <a:gd name="T23" fmla="*/ 2147483647 h 33"/>
              <a:gd name="T24" fmla="*/ 2147483647 w 46"/>
              <a:gd name="T25" fmla="*/ 2147483647 h 33"/>
              <a:gd name="T26" fmla="*/ 2147483647 w 46"/>
              <a:gd name="T27" fmla="*/ 2147483647 h 33"/>
              <a:gd name="T28" fmla="*/ 2147483647 w 46"/>
              <a:gd name="T29" fmla="*/ 2147483647 h 33"/>
              <a:gd name="T30" fmla="*/ 0 w 46"/>
              <a:gd name="T31" fmla="*/ 2147483647 h 33"/>
              <a:gd name="T32" fmla="*/ 0 w 46"/>
              <a:gd name="T33" fmla="*/ 2147483647 h 33"/>
              <a:gd name="T34" fmla="*/ 2147483647 w 46"/>
              <a:gd name="T35" fmla="*/ 2147483647 h 33"/>
              <a:gd name="T36" fmla="*/ 2147483647 w 46"/>
              <a:gd name="T37" fmla="*/ 2147483647 h 33"/>
              <a:gd name="T38" fmla="*/ 2147483647 w 46"/>
              <a:gd name="T39" fmla="*/ 2147483647 h 33"/>
              <a:gd name="T40" fmla="*/ 2147483647 w 46"/>
              <a:gd name="T41" fmla="*/ 2147483647 h 33"/>
              <a:gd name="T42" fmla="*/ 2147483647 w 46"/>
              <a:gd name="T43" fmla="*/ 2147483647 h 33"/>
              <a:gd name="T44" fmla="*/ 2147483647 w 46"/>
              <a:gd name="T45" fmla="*/ 2147483647 h 33"/>
              <a:gd name="T46" fmla="*/ 2147483647 w 46"/>
              <a:gd name="T47" fmla="*/ 2147483647 h 33"/>
              <a:gd name="T48" fmla="*/ 2147483647 w 46"/>
              <a:gd name="T49" fmla="*/ 2147483647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5" name="Freeform 325">
            <a:extLst>
              <a:ext uri="{FF2B5EF4-FFF2-40B4-BE49-F238E27FC236}">
                <a16:creationId xmlns:a16="http://schemas.microsoft.com/office/drawing/2014/main" id="{6B3D1456-E81B-F040-AB89-83EAD37779A0}"/>
              </a:ext>
            </a:extLst>
          </p:cNvPr>
          <p:cNvSpPr>
            <a:spLocks/>
          </p:cNvSpPr>
          <p:nvPr/>
        </p:nvSpPr>
        <p:spPr bwMode="auto">
          <a:xfrm>
            <a:off x="6689725" y="5345113"/>
            <a:ext cx="36513" cy="49212"/>
          </a:xfrm>
          <a:custGeom>
            <a:avLst/>
            <a:gdLst>
              <a:gd name="T0" fmla="*/ 2147483647 w 177"/>
              <a:gd name="T1" fmla="*/ 2147483647 h 219"/>
              <a:gd name="T2" fmla="*/ 2147483647 w 177"/>
              <a:gd name="T3" fmla="*/ 2147483647 h 219"/>
              <a:gd name="T4" fmla="*/ 2147483647 w 177"/>
              <a:gd name="T5" fmla="*/ 2147483647 h 219"/>
              <a:gd name="T6" fmla="*/ 2147483647 w 177"/>
              <a:gd name="T7" fmla="*/ 2147483647 h 219"/>
              <a:gd name="T8" fmla="*/ 2147483647 w 177"/>
              <a:gd name="T9" fmla="*/ 2147483647 h 219"/>
              <a:gd name="T10" fmla="*/ 2147483647 w 177"/>
              <a:gd name="T11" fmla="*/ 2147483647 h 219"/>
              <a:gd name="T12" fmla="*/ 2147483647 w 177"/>
              <a:gd name="T13" fmla="*/ 2147483647 h 219"/>
              <a:gd name="T14" fmla="*/ 2147483647 w 177"/>
              <a:gd name="T15" fmla="*/ 2147483647 h 219"/>
              <a:gd name="T16" fmla="*/ 0 w 177"/>
              <a:gd name="T17" fmla="*/ 2147483647 h 219"/>
              <a:gd name="T18" fmla="*/ 2147483647 w 177"/>
              <a:gd name="T19" fmla="*/ 2147483647 h 219"/>
              <a:gd name="T20" fmla="*/ 2147483647 w 177"/>
              <a:gd name="T21" fmla="*/ 2147483647 h 219"/>
              <a:gd name="T22" fmla="*/ 2147483647 w 177"/>
              <a:gd name="T23" fmla="*/ 2147483647 h 219"/>
              <a:gd name="T24" fmla="*/ 2147483647 w 177"/>
              <a:gd name="T25" fmla="*/ 2147483647 h 219"/>
              <a:gd name="T26" fmla="*/ 2147483647 w 177"/>
              <a:gd name="T27" fmla="*/ 2147483647 h 219"/>
              <a:gd name="T28" fmla="*/ 2147483647 w 177"/>
              <a:gd name="T29" fmla="*/ 2147483647 h 219"/>
              <a:gd name="T30" fmla="*/ 2147483647 w 177"/>
              <a:gd name="T31" fmla="*/ 2147483647 h 219"/>
              <a:gd name="T32" fmla="*/ 2147483647 w 177"/>
              <a:gd name="T33" fmla="*/ 2147483647 h 219"/>
              <a:gd name="T34" fmla="*/ 2147483647 w 177"/>
              <a:gd name="T35" fmla="*/ 2147483647 h 219"/>
              <a:gd name="T36" fmla="*/ 2147483647 w 177"/>
              <a:gd name="T37" fmla="*/ 2147483647 h 219"/>
              <a:gd name="T38" fmla="*/ 2147483647 w 177"/>
              <a:gd name="T39" fmla="*/ 2147483647 h 219"/>
              <a:gd name="T40" fmla="*/ 2147483647 w 177"/>
              <a:gd name="T41" fmla="*/ 2147483647 h 219"/>
              <a:gd name="T42" fmla="*/ 2147483647 w 177"/>
              <a:gd name="T43" fmla="*/ 2147483647 h 219"/>
              <a:gd name="T44" fmla="*/ 2147483647 w 177"/>
              <a:gd name="T45" fmla="*/ 2147483647 h 219"/>
              <a:gd name="T46" fmla="*/ 2147483647 w 177"/>
              <a:gd name="T47" fmla="*/ 2147483647 h 219"/>
              <a:gd name="T48" fmla="*/ 2147483647 w 177"/>
              <a:gd name="T49" fmla="*/ 2147483647 h 219"/>
              <a:gd name="T50" fmla="*/ 2147483647 w 177"/>
              <a:gd name="T51" fmla="*/ 2147483647 h 219"/>
              <a:gd name="T52" fmla="*/ 2147483647 w 177"/>
              <a:gd name="T53" fmla="*/ 2147483647 h 219"/>
              <a:gd name="T54" fmla="*/ 2147483647 w 177"/>
              <a:gd name="T55" fmla="*/ 2147483647 h 219"/>
              <a:gd name="T56" fmla="*/ 2147483647 w 177"/>
              <a:gd name="T57" fmla="*/ 2147483647 h 219"/>
              <a:gd name="T58" fmla="*/ 2147483647 w 177"/>
              <a:gd name="T59" fmla="*/ 2147483647 h 219"/>
              <a:gd name="T60" fmla="*/ 2147483647 w 177"/>
              <a:gd name="T61" fmla="*/ 2147483647 h 219"/>
              <a:gd name="T62" fmla="*/ 2147483647 w 177"/>
              <a:gd name="T63" fmla="*/ 2147483647 h 219"/>
              <a:gd name="T64" fmla="*/ 2147483647 w 177"/>
              <a:gd name="T65" fmla="*/ 2147483647 h 219"/>
              <a:gd name="T66" fmla="*/ 2147483647 w 177"/>
              <a:gd name="T67" fmla="*/ 2147483647 h 219"/>
              <a:gd name="T68" fmla="*/ 2147483647 w 177"/>
              <a:gd name="T69" fmla="*/ 2147483647 h 219"/>
              <a:gd name="T70" fmla="*/ 2147483647 w 177"/>
              <a:gd name="T71" fmla="*/ 2147483647 h 219"/>
              <a:gd name="T72" fmla="*/ 2147483647 w 177"/>
              <a:gd name="T73" fmla="*/ 2147483647 h 219"/>
              <a:gd name="T74" fmla="*/ 2147483647 w 177"/>
              <a:gd name="T75" fmla="*/ 2147483647 h 219"/>
              <a:gd name="T76" fmla="*/ 2147483647 w 177"/>
              <a:gd name="T77" fmla="*/ 2147483647 h 219"/>
              <a:gd name="T78" fmla="*/ 2147483647 w 177"/>
              <a:gd name="T79" fmla="*/ 2147483647 h 219"/>
              <a:gd name="T80" fmla="*/ 2147483647 w 177"/>
              <a:gd name="T81" fmla="*/ 2147483647 h 219"/>
              <a:gd name="T82" fmla="*/ 2147483647 w 177"/>
              <a:gd name="T83" fmla="*/ 2147483647 h 219"/>
              <a:gd name="T84" fmla="*/ 2147483647 w 177"/>
              <a:gd name="T85" fmla="*/ 2147483647 h 219"/>
              <a:gd name="T86" fmla="*/ 2147483647 w 177"/>
              <a:gd name="T87" fmla="*/ 2147483647 h 219"/>
              <a:gd name="T88" fmla="*/ 2147483647 w 177"/>
              <a:gd name="T89" fmla="*/ 2147483647 h 219"/>
              <a:gd name="T90" fmla="*/ 2147483647 w 177"/>
              <a:gd name="T91" fmla="*/ 2147483647 h 219"/>
              <a:gd name="T92" fmla="*/ 2147483647 w 177"/>
              <a:gd name="T93" fmla="*/ 2147483647 h 219"/>
              <a:gd name="T94" fmla="*/ 2147483647 w 177"/>
              <a:gd name="T95" fmla="*/ 2147483647 h 219"/>
              <a:gd name="T96" fmla="*/ 2147483647 w 177"/>
              <a:gd name="T97" fmla="*/ 2147483647 h 219"/>
              <a:gd name="T98" fmla="*/ 2147483647 w 177"/>
              <a:gd name="T99" fmla="*/ 2147483647 h 219"/>
              <a:gd name="T100" fmla="*/ 2147483647 w 177"/>
              <a:gd name="T101" fmla="*/ 2147483647 h 219"/>
              <a:gd name="T102" fmla="*/ 2147483647 w 177"/>
              <a:gd name="T103" fmla="*/ 2147483647 h 219"/>
              <a:gd name="T104" fmla="*/ 2147483647 w 177"/>
              <a:gd name="T105" fmla="*/ 2147483647 h 219"/>
              <a:gd name="T106" fmla="*/ 2147483647 w 177"/>
              <a:gd name="T107" fmla="*/ 2147483647 h 219"/>
              <a:gd name="T108" fmla="*/ 2147483647 w 177"/>
              <a:gd name="T109" fmla="*/ 0 h 219"/>
              <a:gd name="T110" fmla="*/ 2147483647 w 177"/>
              <a:gd name="T111" fmla="*/ 2147483647 h 219"/>
              <a:gd name="T112" fmla="*/ 2147483647 w 177"/>
              <a:gd name="T113" fmla="*/ 2147483647 h 219"/>
              <a:gd name="T114" fmla="*/ 2147483647 w 177"/>
              <a:gd name="T115" fmla="*/ 2147483647 h 219"/>
              <a:gd name="T116" fmla="*/ 2147483647 w 177"/>
              <a:gd name="T117" fmla="*/ 2147483647 h 219"/>
              <a:gd name="T118" fmla="*/ 2147483647 w 177"/>
              <a:gd name="T119" fmla="*/ 2147483647 h 219"/>
              <a:gd name="T120" fmla="*/ 2147483647 w 177"/>
              <a:gd name="T121" fmla="*/ 2147483647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06" name="Freeform 326">
            <a:extLst>
              <a:ext uri="{FF2B5EF4-FFF2-40B4-BE49-F238E27FC236}">
                <a16:creationId xmlns:a16="http://schemas.microsoft.com/office/drawing/2014/main" id="{E1E8DC4D-80AE-3941-9A72-4F0A8B36A587}"/>
              </a:ext>
            </a:extLst>
          </p:cNvPr>
          <p:cNvSpPr>
            <a:spLocks/>
          </p:cNvSpPr>
          <p:nvPr/>
        </p:nvSpPr>
        <p:spPr bwMode="auto">
          <a:xfrm>
            <a:off x="6750050" y="5343525"/>
            <a:ext cx="23813" cy="39688"/>
          </a:xfrm>
          <a:custGeom>
            <a:avLst/>
            <a:gdLst>
              <a:gd name="T0" fmla="*/ 2147483647 w 115"/>
              <a:gd name="T1" fmla="*/ 2147483647 h 170"/>
              <a:gd name="T2" fmla="*/ 2147483647 w 115"/>
              <a:gd name="T3" fmla="*/ 2147483647 h 170"/>
              <a:gd name="T4" fmla="*/ 2147483647 w 115"/>
              <a:gd name="T5" fmla="*/ 2147483647 h 170"/>
              <a:gd name="T6" fmla="*/ 2147483647 w 115"/>
              <a:gd name="T7" fmla="*/ 2147483647 h 170"/>
              <a:gd name="T8" fmla="*/ 2147483647 w 115"/>
              <a:gd name="T9" fmla="*/ 2147483647 h 170"/>
              <a:gd name="T10" fmla="*/ 2147483647 w 115"/>
              <a:gd name="T11" fmla="*/ 2147483647 h 170"/>
              <a:gd name="T12" fmla="*/ 2147483647 w 115"/>
              <a:gd name="T13" fmla="*/ 2147483647 h 170"/>
              <a:gd name="T14" fmla="*/ 2147483647 w 115"/>
              <a:gd name="T15" fmla="*/ 2147483647 h 170"/>
              <a:gd name="T16" fmla="*/ 2147483647 w 115"/>
              <a:gd name="T17" fmla="*/ 2147483647 h 170"/>
              <a:gd name="T18" fmla="*/ 2147483647 w 115"/>
              <a:gd name="T19" fmla="*/ 2147483647 h 170"/>
              <a:gd name="T20" fmla="*/ 2147483647 w 115"/>
              <a:gd name="T21" fmla="*/ 2147483647 h 170"/>
              <a:gd name="T22" fmla="*/ 2147483647 w 115"/>
              <a:gd name="T23" fmla="*/ 2147483647 h 170"/>
              <a:gd name="T24" fmla="*/ 2147483647 w 115"/>
              <a:gd name="T25" fmla="*/ 2147483647 h 170"/>
              <a:gd name="T26" fmla="*/ 2147483647 w 115"/>
              <a:gd name="T27" fmla="*/ 2147483647 h 170"/>
              <a:gd name="T28" fmla="*/ 2147483647 w 115"/>
              <a:gd name="T29" fmla="*/ 2147483647 h 170"/>
              <a:gd name="T30" fmla="*/ 2147483647 w 115"/>
              <a:gd name="T31" fmla="*/ 2147483647 h 170"/>
              <a:gd name="T32" fmla="*/ 2147483647 w 115"/>
              <a:gd name="T33" fmla="*/ 2147483647 h 170"/>
              <a:gd name="T34" fmla="*/ 2147483647 w 115"/>
              <a:gd name="T35" fmla="*/ 2147483647 h 170"/>
              <a:gd name="T36" fmla="*/ 2147483647 w 115"/>
              <a:gd name="T37" fmla="*/ 2147483647 h 170"/>
              <a:gd name="T38" fmla="*/ 2147483647 w 115"/>
              <a:gd name="T39" fmla="*/ 2147483647 h 170"/>
              <a:gd name="T40" fmla="*/ 2147483647 w 115"/>
              <a:gd name="T41" fmla="*/ 2147483647 h 170"/>
              <a:gd name="T42" fmla="*/ 2147483647 w 115"/>
              <a:gd name="T43" fmla="*/ 2147483647 h 170"/>
              <a:gd name="T44" fmla="*/ 2147483647 w 115"/>
              <a:gd name="T45" fmla="*/ 2147483647 h 170"/>
              <a:gd name="T46" fmla="*/ 2147483647 w 115"/>
              <a:gd name="T47" fmla="*/ 2147483647 h 170"/>
              <a:gd name="T48" fmla="*/ 2147483647 w 115"/>
              <a:gd name="T49" fmla="*/ 2147483647 h 170"/>
              <a:gd name="T50" fmla="*/ 2147483647 w 115"/>
              <a:gd name="T51" fmla="*/ 2147483647 h 170"/>
              <a:gd name="T52" fmla="*/ 2147483647 w 115"/>
              <a:gd name="T53" fmla="*/ 2147483647 h 170"/>
              <a:gd name="T54" fmla="*/ 2147483647 w 115"/>
              <a:gd name="T55" fmla="*/ 2147483647 h 170"/>
              <a:gd name="T56" fmla="*/ 2147483647 w 115"/>
              <a:gd name="T57" fmla="*/ 2147483647 h 170"/>
              <a:gd name="T58" fmla="*/ 2147483647 w 115"/>
              <a:gd name="T59" fmla="*/ 2147483647 h 170"/>
              <a:gd name="T60" fmla="*/ 2147483647 w 115"/>
              <a:gd name="T61" fmla="*/ 0 h 170"/>
              <a:gd name="T62" fmla="*/ 2147483647 w 115"/>
              <a:gd name="T63" fmla="*/ 2147483647 h 170"/>
              <a:gd name="T64" fmla="*/ 0 w 115"/>
              <a:gd name="T65" fmla="*/ 2147483647 h 170"/>
              <a:gd name="T66" fmla="*/ 2147483647 w 115"/>
              <a:gd name="T67" fmla="*/ 2147483647 h 170"/>
              <a:gd name="T68" fmla="*/ 2147483647 w 115"/>
              <a:gd name="T69" fmla="*/ 2147483647 h 170"/>
              <a:gd name="T70" fmla="*/ 2147483647 w 115"/>
              <a:gd name="T71" fmla="*/ 2147483647 h 170"/>
              <a:gd name="T72" fmla="*/ 2147483647 w 115"/>
              <a:gd name="T73" fmla="*/ 2147483647 h 170"/>
              <a:gd name="T74" fmla="*/ 2147483647 w 115"/>
              <a:gd name="T75" fmla="*/ 2147483647 h 170"/>
              <a:gd name="T76" fmla="*/ 2147483647 w 115"/>
              <a:gd name="T77" fmla="*/ 2147483647 h 170"/>
              <a:gd name="T78" fmla="*/ 2147483647 w 115"/>
              <a:gd name="T79" fmla="*/ 2147483647 h 170"/>
              <a:gd name="T80" fmla="*/ 2147483647 w 115"/>
              <a:gd name="T81" fmla="*/ 214748364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solidFill>
            <a:srgbClr val="000000"/>
          </a:solidFill>
          <a:ln w="9525">
            <a:solidFill>
              <a:srgbClr val="FF3300"/>
            </a:solidFill>
            <a:round/>
            <a:headEnd/>
            <a:tailEnd/>
          </a:ln>
        </p:spPr>
        <p:txBody>
          <a:bodyPr/>
          <a:lstStyle/>
          <a:p>
            <a:endParaRPr lang="en-US"/>
          </a:p>
        </p:txBody>
      </p:sp>
      <p:sp>
        <p:nvSpPr>
          <p:cNvPr id="22707" name="Freeform 327">
            <a:extLst>
              <a:ext uri="{FF2B5EF4-FFF2-40B4-BE49-F238E27FC236}">
                <a16:creationId xmlns:a16="http://schemas.microsoft.com/office/drawing/2014/main" id="{04041CE5-77AD-1A40-B6A7-D247CA09DE2F}"/>
              </a:ext>
            </a:extLst>
          </p:cNvPr>
          <p:cNvSpPr>
            <a:spLocks/>
          </p:cNvSpPr>
          <p:nvPr/>
        </p:nvSpPr>
        <p:spPr bwMode="auto">
          <a:xfrm>
            <a:off x="6667500" y="5335588"/>
            <a:ext cx="57150" cy="79375"/>
          </a:xfrm>
          <a:custGeom>
            <a:avLst/>
            <a:gdLst>
              <a:gd name="T0" fmla="*/ 2147483647 w 289"/>
              <a:gd name="T1" fmla="*/ 2147483647 h 352"/>
              <a:gd name="T2" fmla="*/ 2147483647 w 289"/>
              <a:gd name="T3" fmla="*/ 2147483647 h 352"/>
              <a:gd name="T4" fmla="*/ 2147483647 w 289"/>
              <a:gd name="T5" fmla="*/ 2147483647 h 352"/>
              <a:gd name="T6" fmla="*/ 0 w 289"/>
              <a:gd name="T7" fmla="*/ 2147483647 h 352"/>
              <a:gd name="T8" fmla="*/ 2147483647 w 289"/>
              <a:gd name="T9" fmla="*/ 2147483647 h 352"/>
              <a:gd name="T10" fmla="*/ 2147483647 w 289"/>
              <a:gd name="T11" fmla="*/ 2147483647 h 352"/>
              <a:gd name="T12" fmla="*/ 2147483647 w 289"/>
              <a:gd name="T13" fmla="*/ 2147483647 h 352"/>
              <a:gd name="T14" fmla="*/ 2147483647 w 289"/>
              <a:gd name="T15" fmla="*/ 2147483647 h 352"/>
              <a:gd name="T16" fmla="*/ 2147483647 w 289"/>
              <a:gd name="T17" fmla="*/ 2147483647 h 352"/>
              <a:gd name="T18" fmla="*/ 2147483647 w 289"/>
              <a:gd name="T19" fmla="*/ 2147483647 h 352"/>
              <a:gd name="T20" fmla="*/ 2147483647 w 289"/>
              <a:gd name="T21" fmla="*/ 2147483647 h 352"/>
              <a:gd name="T22" fmla="*/ 2147483647 w 289"/>
              <a:gd name="T23" fmla="*/ 2147483647 h 352"/>
              <a:gd name="T24" fmla="*/ 2147483647 w 289"/>
              <a:gd name="T25" fmla="*/ 2147483647 h 352"/>
              <a:gd name="T26" fmla="*/ 2147483647 w 289"/>
              <a:gd name="T27" fmla="*/ 2147483647 h 352"/>
              <a:gd name="T28" fmla="*/ 2147483647 w 289"/>
              <a:gd name="T29" fmla="*/ 2147483647 h 352"/>
              <a:gd name="T30" fmla="*/ 2147483647 w 289"/>
              <a:gd name="T31" fmla="*/ 2147483647 h 352"/>
              <a:gd name="T32" fmla="*/ 2147483647 w 289"/>
              <a:gd name="T33" fmla="*/ 2147483647 h 352"/>
              <a:gd name="T34" fmla="*/ 2147483647 w 289"/>
              <a:gd name="T35" fmla="*/ 2147483647 h 352"/>
              <a:gd name="T36" fmla="*/ 2147483647 w 289"/>
              <a:gd name="T37" fmla="*/ 2147483647 h 352"/>
              <a:gd name="T38" fmla="*/ 2147483647 w 289"/>
              <a:gd name="T39" fmla="*/ 2147483647 h 352"/>
              <a:gd name="T40" fmla="*/ 2147483647 w 289"/>
              <a:gd name="T41" fmla="*/ 2147483647 h 352"/>
              <a:gd name="T42" fmla="*/ 2147483647 w 289"/>
              <a:gd name="T43" fmla="*/ 2147483647 h 352"/>
              <a:gd name="T44" fmla="*/ 2147483647 w 289"/>
              <a:gd name="T45" fmla="*/ 2147483647 h 352"/>
              <a:gd name="T46" fmla="*/ 2147483647 w 289"/>
              <a:gd name="T47" fmla="*/ 2147483647 h 352"/>
              <a:gd name="T48" fmla="*/ 2147483647 w 289"/>
              <a:gd name="T49" fmla="*/ 2147483647 h 352"/>
              <a:gd name="T50" fmla="*/ 2147483647 w 289"/>
              <a:gd name="T51" fmla="*/ 2147483647 h 352"/>
              <a:gd name="T52" fmla="*/ 2147483647 w 289"/>
              <a:gd name="T53" fmla="*/ 2147483647 h 352"/>
              <a:gd name="T54" fmla="*/ 2147483647 w 289"/>
              <a:gd name="T55" fmla="*/ 2147483647 h 352"/>
              <a:gd name="T56" fmla="*/ 2147483647 w 289"/>
              <a:gd name="T57" fmla="*/ 2147483647 h 352"/>
              <a:gd name="T58" fmla="*/ 2147483647 w 289"/>
              <a:gd name="T59" fmla="*/ 2147483647 h 352"/>
              <a:gd name="T60" fmla="*/ 2147483647 w 289"/>
              <a:gd name="T61" fmla="*/ 2147483647 h 352"/>
              <a:gd name="T62" fmla="*/ 2147483647 w 289"/>
              <a:gd name="T63" fmla="*/ 2147483647 h 352"/>
              <a:gd name="T64" fmla="*/ 2147483647 w 289"/>
              <a:gd name="T65" fmla="*/ 2147483647 h 352"/>
              <a:gd name="T66" fmla="*/ 2147483647 w 289"/>
              <a:gd name="T67" fmla="*/ 2147483647 h 352"/>
              <a:gd name="T68" fmla="*/ 2147483647 w 289"/>
              <a:gd name="T69" fmla="*/ 2147483647 h 352"/>
              <a:gd name="T70" fmla="*/ 2147483647 w 289"/>
              <a:gd name="T71" fmla="*/ 2147483647 h 352"/>
              <a:gd name="T72" fmla="*/ 2147483647 w 289"/>
              <a:gd name="T73" fmla="*/ 2147483647 h 352"/>
              <a:gd name="T74" fmla="*/ 2147483647 w 289"/>
              <a:gd name="T75" fmla="*/ 2147483647 h 352"/>
              <a:gd name="T76" fmla="*/ 2147483647 w 289"/>
              <a:gd name="T77" fmla="*/ 2147483647 h 352"/>
              <a:gd name="T78" fmla="*/ 2147483647 w 289"/>
              <a:gd name="T79" fmla="*/ 2147483647 h 352"/>
              <a:gd name="T80" fmla="*/ 2147483647 w 289"/>
              <a:gd name="T81" fmla="*/ 0 h 352"/>
              <a:gd name="T82" fmla="*/ 2147483647 w 289"/>
              <a:gd name="T83" fmla="*/ 2147483647 h 352"/>
              <a:gd name="T84" fmla="*/ 2147483647 w 289"/>
              <a:gd name="T85" fmla="*/ 2147483647 h 352"/>
              <a:gd name="T86" fmla="*/ 2147483647 w 289"/>
              <a:gd name="T87" fmla="*/ 214748364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solidFill>
            <a:srgbClr val="000000"/>
          </a:solidFill>
          <a:ln w="9525">
            <a:solidFill>
              <a:srgbClr val="FF3300"/>
            </a:solidFill>
            <a:round/>
            <a:headEnd/>
            <a:tailEnd/>
          </a:ln>
        </p:spPr>
        <p:txBody>
          <a:bodyPr/>
          <a:lstStyle/>
          <a:p>
            <a:endParaRPr lang="en-US"/>
          </a:p>
        </p:txBody>
      </p:sp>
      <p:sp>
        <p:nvSpPr>
          <p:cNvPr id="22708" name="Freeform 328">
            <a:extLst>
              <a:ext uri="{FF2B5EF4-FFF2-40B4-BE49-F238E27FC236}">
                <a16:creationId xmlns:a16="http://schemas.microsoft.com/office/drawing/2014/main" id="{7CC58AF1-D4E4-0C48-A733-9F5A4D955094}"/>
              </a:ext>
            </a:extLst>
          </p:cNvPr>
          <p:cNvSpPr>
            <a:spLocks/>
          </p:cNvSpPr>
          <p:nvPr/>
        </p:nvSpPr>
        <p:spPr bwMode="auto">
          <a:xfrm>
            <a:off x="6748463" y="5332413"/>
            <a:ext cx="50800" cy="53975"/>
          </a:xfrm>
          <a:custGeom>
            <a:avLst/>
            <a:gdLst>
              <a:gd name="T0" fmla="*/ 2147483647 w 252"/>
              <a:gd name="T1" fmla="*/ 2147483647 h 235"/>
              <a:gd name="T2" fmla="*/ 2147483647 w 252"/>
              <a:gd name="T3" fmla="*/ 2147483647 h 235"/>
              <a:gd name="T4" fmla="*/ 2147483647 w 252"/>
              <a:gd name="T5" fmla="*/ 2147483647 h 235"/>
              <a:gd name="T6" fmla="*/ 2147483647 w 252"/>
              <a:gd name="T7" fmla="*/ 2147483647 h 235"/>
              <a:gd name="T8" fmla="*/ 2147483647 w 252"/>
              <a:gd name="T9" fmla="*/ 2147483647 h 235"/>
              <a:gd name="T10" fmla="*/ 2147483647 w 252"/>
              <a:gd name="T11" fmla="*/ 2147483647 h 235"/>
              <a:gd name="T12" fmla="*/ 2147483647 w 252"/>
              <a:gd name="T13" fmla="*/ 2147483647 h 235"/>
              <a:gd name="T14" fmla="*/ 2147483647 w 252"/>
              <a:gd name="T15" fmla="*/ 2147483647 h 235"/>
              <a:gd name="T16" fmla="*/ 2147483647 w 252"/>
              <a:gd name="T17" fmla="*/ 2147483647 h 235"/>
              <a:gd name="T18" fmla="*/ 2147483647 w 252"/>
              <a:gd name="T19" fmla="*/ 2147483647 h 235"/>
              <a:gd name="T20" fmla="*/ 2147483647 w 252"/>
              <a:gd name="T21" fmla="*/ 2147483647 h 235"/>
              <a:gd name="T22" fmla="*/ 2147483647 w 252"/>
              <a:gd name="T23" fmla="*/ 2147483647 h 235"/>
              <a:gd name="T24" fmla="*/ 2147483647 w 252"/>
              <a:gd name="T25" fmla="*/ 2147483647 h 235"/>
              <a:gd name="T26" fmla="*/ 2147483647 w 252"/>
              <a:gd name="T27" fmla="*/ 2147483647 h 235"/>
              <a:gd name="T28" fmla="*/ 2147483647 w 252"/>
              <a:gd name="T29" fmla="*/ 2147483647 h 235"/>
              <a:gd name="T30" fmla="*/ 2147483647 w 252"/>
              <a:gd name="T31" fmla="*/ 2147483647 h 235"/>
              <a:gd name="T32" fmla="*/ 2147483647 w 252"/>
              <a:gd name="T33" fmla="*/ 2147483647 h 235"/>
              <a:gd name="T34" fmla="*/ 2147483647 w 252"/>
              <a:gd name="T35" fmla="*/ 2147483647 h 235"/>
              <a:gd name="T36" fmla="*/ 2147483647 w 252"/>
              <a:gd name="T37" fmla="*/ 2147483647 h 235"/>
              <a:gd name="T38" fmla="*/ 2147483647 w 252"/>
              <a:gd name="T39" fmla="*/ 2147483647 h 235"/>
              <a:gd name="T40" fmla="*/ 2147483647 w 252"/>
              <a:gd name="T41" fmla="*/ 2147483647 h 235"/>
              <a:gd name="T42" fmla="*/ 2147483647 w 252"/>
              <a:gd name="T43" fmla="*/ 2147483647 h 235"/>
              <a:gd name="T44" fmla="*/ 2147483647 w 252"/>
              <a:gd name="T45" fmla="*/ 2147483647 h 235"/>
              <a:gd name="T46" fmla="*/ 2147483647 w 252"/>
              <a:gd name="T47" fmla="*/ 2147483647 h 235"/>
              <a:gd name="T48" fmla="*/ 2147483647 w 252"/>
              <a:gd name="T49" fmla="*/ 2147483647 h 235"/>
              <a:gd name="T50" fmla="*/ 2147483647 w 252"/>
              <a:gd name="T51" fmla="*/ 2147483647 h 235"/>
              <a:gd name="T52" fmla="*/ 2147483647 w 252"/>
              <a:gd name="T53" fmla="*/ 2147483647 h 235"/>
              <a:gd name="T54" fmla="*/ 2147483647 w 252"/>
              <a:gd name="T55" fmla="*/ 2147483647 h 235"/>
              <a:gd name="T56" fmla="*/ 2147483647 w 252"/>
              <a:gd name="T57" fmla="*/ 2147483647 h 235"/>
              <a:gd name="T58" fmla="*/ 2147483647 w 252"/>
              <a:gd name="T59" fmla="*/ 2147483647 h 235"/>
              <a:gd name="T60" fmla="*/ 2147483647 w 252"/>
              <a:gd name="T61" fmla="*/ 2147483647 h 235"/>
              <a:gd name="T62" fmla="*/ 2147483647 w 252"/>
              <a:gd name="T63" fmla="*/ 2147483647 h 235"/>
              <a:gd name="T64" fmla="*/ 2147483647 w 252"/>
              <a:gd name="T65" fmla="*/ 2147483647 h 235"/>
              <a:gd name="T66" fmla="*/ 2147483647 w 252"/>
              <a:gd name="T67" fmla="*/ 2147483647 h 235"/>
              <a:gd name="T68" fmla="*/ 2147483647 w 252"/>
              <a:gd name="T69" fmla="*/ 2147483647 h 235"/>
              <a:gd name="T70" fmla="*/ 2147483647 w 252"/>
              <a:gd name="T71" fmla="*/ 2147483647 h 235"/>
              <a:gd name="T72" fmla="*/ 2147483647 w 252"/>
              <a:gd name="T73" fmla="*/ 2147483647 h 235"/>
              <a:gd name="T74" fmla="*/ 2147483647 w 252"/>
              <a:gd name="T75" fmla="*/ 2147483647 h 235"/>
              <a:gd name="T76" fmla="*/ 2147483647 w 252"/>
              <a:gd name="T77" fmla="*/ 2147483647 h 235"/>
              <a:gd name="T78" fmla="*/ 2147483647 w 252"/>
              <a:gd name="T79" fmla="*/ 0 h 235"/>
              <a:gd name="T80" fmla="*/ 2147483647 w 252"/>
              <a:gd name="T81" fmla="*/ 0 h 235"/>
              <a:gd name="T82" fmla="*/ 2147483647 w 252"/>
              <a:gd name="T83" fmla="*/ 0 h 235"/>
              <a:gd name="T84" fmla="*/ 2147483647 w 252"/>
              <a:gd name="T85" fmla="*/ 2147483647 h 235"/>
              <a:gd name="T86" fmla="*/ 2147483647 w 252"/>
              <a:gd name="T87" fmla="*/ 2147483647 h 235"/>
              <a:gd name="T88" fmla="*/ 0 w 252"/>
              <a:gd name="T89" fmla="*/ 2147483647 h 235"/>
              <a:gd name="T90" fmla="*/ 2147483647 w 252"/>
              <a:gd name="T91" fmla="*/ 2147483647 h 235"/>
              <a:gd name="T92" fmla="*/ 2147483647 w 252"/>
              <a:gd name="T93" fmla="*/ 2147483647 h 235"/>
              <a:gd name="T94" fmla="*/ 2147483647 w 252"/>
              <a:gd name="T95" fmla="*/ 2147483647 h 235"/>
              <a:gd name="T96" fmla="*/ 2147483647 w 252"/>
              <a:gd name="T97" fmla="*/ 2147483647 h 235"/>
              <a:gd name="T98" fmla="*/ 2147483647 w 252"/>
              <a:gd name="T99" fmla="*/ 2147483647 h 235"/>
              <a:gd name="T100" fmla="*/ 2147483647 w 252"/>
              <a:gd name="T101" fmla="*/ 2147483647 h 235"/>
              <a:gd name="T102" fmla="*/ 2147483647 w 252"/>
              <a:gd name="T103" fmla="*/ 2147483647 h 235"/>
              <a:gd name="T104" fmla="*/ 2147483647 w 252"/>
              <a:gd name="T105" fmla="*/ 2147483647 h 235"/>
              <a:gd name="T106" fmla="*/ 2147483647 w 252"/>
              <a:gd name="T107" fmla="*/ 2147483647 h 235"/>
              <a:gd name="T108" fmla="*/ 2147483647 w 252"/>
              <a:gd name="T109" fmla="*/ 2147483647 h 235"/>
              <a:gd name="T110" fmla="*/ 2147483647 w 252"/>
              <a:gd name="T111" fmla="*/ 2147483647 h 235"/>
              <a:gd name="T112" fmla="*/ 2147483647 w 252"/>
              <a:gd name="T113" fmla="*/ 2147483647 h 235"/>
              <a:gd name="T114" fmla="*/ 2147483647 w 252"/>
              <a:gd name="T115" fmla="*/ 2147483647 h 235"/>
              <a:gd name="T116" fmla="*/ 2147483647 w 252"/>
              <a:gd name="T117" fmla="*/ 2147483647 h 235"/>
              <a:gd name="T118" fmla="*/ 2147483647 w 252"/>
              <a:gd name="T119" fmla="*/ 2147483647 h 235"/>
              <a:gd name="T120" fmla="*/ 2147483647 w 252"/>
              <a:gd name="T121" fmla="*/ 214748364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solidFill>
            <a:srgbClr val="000000"/>
          </a:solidFill>
          <a:ln w="9525">
            <a:solidFill>
              <a:srgbClr val="FF3300"/>
            </a:solidFill>
            <a:round/>
            <a:headEnd/>
            <a:tailEnd/>
          </a:ln>
        </p:spPr>
        <p:txBody>
          <a:bodyPr/>
          <a:lstStyle/>
          <a:p>
            <a:endParaRPr lang="en-US"/>
          </a:p>
        </p:txBody>
      </p:sp>
      <p:sp>
        <p:nvSpPr>
          <p:cNvPr id="22709" name="Freeform 329">
            <a:extLst>
              <a:ext uri="{FF2B5EF4-FFF2-40B4-BE49-F238E27FC236}">
                <a16:creationId xmlns:a16="http://schemas.microsoft.com/office/drawing/2014/main" id="{2BAB6124-703D-4545-904E-4949472176E3}"/>
              </a:ext>
            </a:extLst>
          </p:cNvPr>
          <p:cNvSpPr>
            <a:spLocks/>
          </p:cNvSpPr>
          <p:nvPr/>
        </p:nvSpPr>
        <p:spPr bwMode="auto">
          <a:xfrm>
            <a:off x="6648450" y="5360988"/>
            <a:ext cx="20638" cy="50800"/>
          </a:xfrm>
          <a:custGeom>
            <a:avLst/>
            <a:gdLst>
              <a:gd name="T0" fmla="*/ 0 w 103"/>
              <a:gd name="T1" fmla="*/ 2147483647 h 220"/>
              <a:gd name="T2" fmla="*/ 0 w 103"/>
              <a:gd name="T3" fmla="*/ 2147483647 h 220"/>
              <a:gd name="T4" fmla="*/ 2147483647 w 103"/>
              <a:gd name="T5" fmla="*/ 2147483647 h 220"/>
              <a:gd name="T6" fmla="*/ 2147483647 w 103"/>
              <a:gd name="T7" fmla="*/ 2147483647 h 220"/>
              <a:gd name="T8" fmla="*/ 2147483647 w 103"/>
              <a:gd name="T9" fmla="*/ 2147483647 h 220"/>
              <a:gd name="T10" fmla="*/ 2147483647 w 103"/>
              <a:gd name="T11" fmla="*/ 2147483647 h 220"/>
              <a:gd name="T12" fmla="*/ 2147483647 w 103"/>
              <a:gd name="T13" fmla="*/ 2147483647 h 220"/>
              <a:gd name="T14" fmla="*/ 2147483647 w 103"/>
              <a:gd name="T15" fmla="*/ 2147483647 h 220"/>
              <a:gd name="T16" fmla="*/ 2147483647 w 103"/>
              <a:gd name="T17" fmla="*/ 2147483647 h 220"/>
              <a:gd name="T18" fmla="*/ 2147483647 w 103"/>
              <a:gd name="T19" fmla="*/ 2147483647 h 220"/>
              <a:gd name="T20" fmla="*/ 2147483647 w 103"/>
              <a:gd name="T21" fmla="*/ 2147483647 h 220"/>
              <a:gd name="T22" fmla="*/ 2147483647 w 103"/>
              <a:gd name="T23" fmla="*/ 2147483647 h 220"/>
              <a:gd name="T24" fmla="*/ 2147483647 w 103"/>
              <a:gd name="T25" fmla="*/ 2147483647 h 220"/>
              <a:gd name="T26" fmla="*/ 2147483647 w 103"/>
              <a:gd name="T27" fmla="*/ 2147483647 h 220"/>
              <a:gd name="T28" fmla="*/ 2147483647 w 103"/>
              <a:gd name="T29" fmla="*/ 2147483647 h 220"/>
              <a:gd name="T30" fmla="*/ 2147483647 w 103"/>
              <a:gd name="T31" fmla="*/ 2147483647 h 220"/>
              <a:gd name="T32" fmla="*/ 2147483647 w 103"/>
              <a:gd name="T33" fmla="*/ 2147483647 h 220"/>
              <a:gd name="T34" fmla="*/ 2147483647 w 103"/>
              <a:gd name="T35" fmla="*/ 2147483647 h 220"/>
              <a:gd name="T36" fmla="*/ 2147483647 w 103"/>
              <a:gd name="T37" fmla="*/ 2147483647 h 220"/>
              <a:gd name="T38" fmla="*/ 2147483647 w 103"/>
              <a:gd name="T39" fmla="*/ 2147483647 h 220"/>
              <a:gd name="T40" fmla="*/ 2147483647 w 103"/>
              <a:gd name="T41" fmla="*/ 2147483647 h 220"/>
              <a:gd name="T42" fmla="*/ 2147483647 w 103"/>
              <a:gd name="T43" fmla="*/ 2147483647 h 220"/>
              <a:gd name="T44" fmla="*/ 2147483647 w 103"/>
              <a:gd name="T45" fmla="*/ 2147483647 h 220"/>
              <a:gd name="T46" fmla="*/ 2147483647 w 103"/>
              <a:gd name="T47" fmla="*/ 2147483647 h 220"/>
              <a:gd name="T48" fmla="*/ 2147483647 w 103"/>
              <a:gd name="T49" fmla="*/ 2147483647 h 220"/>
              <a:gd name="T50" fmla="*/ 2147483647 w 103"/>
              <a:gd name="T51" fmla="*/ 2147483647 h 220"/>
              <a:gd name="T52" fmla="*/ 2147483647 w 103"/>
              <a:gd name="T53" fmla="*/ 2147483647 h 220"/>
              <a:gd name="T54" fmla="*/ 2147483647 w 103"/>
              <a:gd name="T55" fmla="*/ 2147483647 h 220"/>
              <a:gd name="T56" fmla="*/ 2147483647 w 103"/>
              <a:gd name="T57" fmla="*/ 2147483647 h 220"/>
              <a:gd name="T58" fmla="*/ 2147483647 w 103"/>
              <a:gd name="T59" fmla="*/ 2147483647 h 220"/>
              <a:gd name="T60" fmla="*/ 2147483647 w 103"/>
              <a:gd name="T61" fmla="*/ 2147483647 h 220"/>
              <a:gd name="T62" fmla="*/ 2147483647 w 103"/>
              <a:gd name="T63" fmla="*/ 2147483647 h 220"/>
              <a:gd name="T64" fmla="*/ 2147483647 w 103"/>
              <a:gd name="T65" fmla="*/ 0 h 220"/>
              <a:gd name="T66" fmla="*/ 2147483647 w 103"/>
              <a:gd name="T67" fmla="*/ 2147483647 h 220"/>
              <a:gd name="T68" fmla="*/ 2147483647 w 103"/>
              <a:gd name="T69" fmla="*/ 2147483647 h 220"/>
              <a:gd name="T70" fmla="*/ 2147483647 w 103"/>
              <a:gd name="T71" fmla="*/ 2147483647 h 220"/>
              <a:gd name="T72" fmla="*/ 2147483647 w 103"/>
              <a:gd name="T73" fmla="*/ 2147483647 h 220"/>
              <a:gd name="T74" fmla="*/ 2147483647 w 103"/>
              <a:gd name="T75" fmla="*/ 2147483647 h 220"/>
              <a:gd name="T76" fmla="*/ 2147483647 w 103"/>
              <a:gd name="T77" fmla="*/ 2147483647 h 220"/>
              <a:gd name="T78" fmla="*/ 2147483647 w 103"/>
              <a:gd name="T79" fmla="*/ 2147483647 h 220"/>
              <a:gd name="T80" fmla="*/ 0 w 103"/>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solidFill>
            <a:srgbClr val="000000"/>
          </a:solidFill>
          <a:ln w="9525">
            <a:solidFill>
              <a:srgbClr val="FF3300"/>
            </a:solidFill>
            <a:round/>
            <a:headEnd/>
            <a:tailEnd/>
          </a:ln>
        </p:spPr>
        <p:txBody>
          <a:bodyPr/>
          <a:lstStyle/>
          <a:p>
            <a:endParaRPr lang="en-US"/>
          </a:p>
        </p:txBody>
      </p:sp>
      <p:sp>
        <p:nvSpPr>
          <p:cNvPr id="22710" name="Freeform 330">
            <a:extLst>
              <a:ext uri="{FF2B5EF4-FFF2-40B4-BE49-F238E27FC236}">
                <a16:creationId xmlns:a16="http://schemas.microsoft.com/office/drawing/2014/main" id="{1A088FA0-9D51-F44C-9780-02692B78E739}"/>
              </a:ext>
            </a:extLst>
          </p:cNvPr>
          <p:cNvSpPr>
            <a:spLocks/>
          </p:cNvSpPr>
          <p:nvPr/>
        </p:nvSpPr>
        <p:spPr bwMode="auto">
          <a:xfrm>
            <a:off x="6789738" y="5329238"/>
            <a:ext cx="44450" cy="65087"/>
          </a:xfrm>
          <a:custGeom>
            <a:avLst/>
            <a:gdLst>
              <a:gd name="T0" fmla="*/ 2147483647 w 220"/>
              <a:gd name="T1" fmla="*/ 2147483647 h 288"/>
              <a:gd name="T2" fmla="*/ 2147483647 w 220"/>
              <a:gd name="T3" fmla="*/ 2147483647 h 288"/>
              <a:gd name="T4" fmla="*/ 2147483647 w 220"/>
              <a:gd name="T5" fmla="*/ 2147483647 h 288"/>
              <a:gd name="T6" fmla="*/ 2147483647 w 220"/>
              <a:gd name="T7" fmla="*/ 2147483647 h 288"/>
              <a:gd name="T8" fmla="*/ 2147483647 w 220"/>
              <a:gd name="T9" fmla="*/ 2147483647 h 288"/>
              <a:gd name="T10" fmla="*/ 2147483647 w 220"/>
              <a:gd name="T11" fmla="*/ 2147483647 h 288"/>
              <a:gd name="T12" fmla="*/ 2147483647 w 220"/>
              <a:gd name="T13" fmla="*/ 2147483647 h 288"/>
              <a:gd name="T14" fmla="*/ 2147483647 w 220"/>
              <a:gd name="T15" fmla="*/ 2147483647 h 288"/>
              <a:gd name="T16" fmla="*/ 2147483647 w 220"/>
              <a:gd name="T17" fmla="*/ 2147483647 h 288"/>
              <a:gd name="T18" fmla="*/ 2147483647 w 220"/>
              <a:gd name="T19" fmla="*/ 2147483647 h 288"/>
              <a:gd name="T20" fmla="*/ 2147483647 w 220"/>
              <a:gd name="T21" fmla="*/ 2147483647 h 288"/>
              <a:gd name="T22" fmla="*/ 2147483647 w 220"/>
              <a:gd name="T23" fmla="*/ 2147483647 h 288"/>
              <a:gd name="T24" fmla="*/ 2147483647 w 220"/>
              <a:gd name="T25" fmla="*/ 2147483647 h 288"/>
              <a:gd name="T26" fmla="*/ 2147483647 w 220"/>
              <a:gd name="T27" fmla="*/ 2147483647 h 288"/>
              <a:gd name="T28" fmla="*/ 2147483647 w 220"/>
              <a:gd name="T29" fmla="*/ 2147483647 h 288"/>
              <a:gd name="T30" fmla="*/ 2147483647 w 220"/>
              <a:gd name="T31" fmla="*/ 2147483647 h 288"/>
              <a:gd name="T32" fmla="*/ 2147483647 w 220"/>
              <a:gd name="T33" fmla="*/ 2147483647 h 288"/>
              <a:gd name="T34" fmla="*/ 2147483647 w 220"/>
              <a:gd name="T35" fmla="*/ 2147483647 h 288"/>
              <a:gd name="T36" fmla="*/ 2147483647 w 220"/>
              <a:gd name="T37" fmla="*/ 2147483647 h 288"/>
              <a:gd name="T38" fmla="*/ 2147483647 w 220"/>
              <a:gd name="T39" fmla="*/ 2147483647 h 288"/>
              <a:gd name="T40" fmla="*/ 2147483647 w 220"/>
              <a:gd name="T41" fmla="*/ 2147483647 h 288"/>
              <a:gd name="T42" fmla="*/ 2147483647 w 220"/>
              <a:gd name="T43" fmla="*/ 2147483647 h 288"/>
              <a:gd name="T44" fmla="*/ 2147483647 w 220"/>
              <a:gd name="T45" fmla="*/ 2147483647 h 288"/>
              <a:gd name="T46" fmla="*/ 2147483647 w 220"/>
              <a:gd name="T47" fmla="*/ 2147483647 h 288"/>
              <a:gd name="T48" fmla="*/ 2147483647 w 220"/>
              <a:gd name="T49" fmla="*/ 2147483647 h 288"/>
              <a:gd name="T50" fmla="*/ 2147483647 w 220"/>
              <a:gd name="T51" fmla="*/ 2147483647 h 288"/>
              <a:gd name="T52" fmla="*/ 2147483647 w 220"/>
              <a:gd name="T53" fmla="*/ 2147483647 h 288"/>
              <a:gd name="T54" fmla="*/ 2147483647 w 220"/>
              <a:gd name="T55" fmla="*/ 2147483647 h 288"/>
              <a:gd name="T56" fmla="*/ 2147483647 w 220"/>
              <a:gd name="T57" fmla="*/ 2147483647 h 288"/>
              <a:gd name="T58" fmla="*/ 2147483647 w 220"/>
              <a:gd name="T59" fmla="*/ 0 h 288"/>
              <a:gd name="T60" fmla="*/ 2147483647 w 220"/>
              <a:gd name="T61" fmla="*/ 2147483647 h 288"/>
              <a:gd name="T62" fmla="*/ 2147483647 w 220"/>
              <a:gd name="T63" fmla="*/ 2147483647 h 288"/>
              <a:gd name="T64" fmla="*/ 2147483647 w 220"/>
              <a:gd name="T65" fmla="*/ 2147483647 h 288"/>
              <a:gd name="T66" fmla="*/ 2147483647 w 220"/>
              <a:gd name="T67" fmla="*/ 2147483647 h 288"/>
              <a:gd name="T68" fmla="*/ 2147483647 w 220"/>
              <a:gd name="T69" fmla="*/ 2147483647 h 288"/>
              <a:gd name="T70" fmla="*/ 2147483647 w 220"/>
              <a:gd name="T71" fmla="*/ 2147483647 h 288"/>
              <a:gd name="T72" fmla="*/ 2147483647 w 220"/>
              <a:gd name="T73" fmla="*/ 2147483647 h 288"/>
              <a:gd name="T74" fmla="*/ 2147483647 w 220"/>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solidFill>
            <a:srgbClr val="000000"/>
          </a:solidFill>
          <a:ln w="9525">
            <a:solidFill>
              <a:srgbClr val="FF3300"/>
            </a:solidFill>
            <a:round/>
            <a:headEnd/>
            <a:tailEnd/>
          </a:ln>
        </p:spPr>
        <p:txBody>
          <a:bodyPr/>
          <a:lstStyle/>
          <a:p>
            <a:endParaRPr lang="en-US"/>
          </a:p>
        </p:txBody>
      </p:sp>
      <p:sp>
        <p:nvSpPr>
          <p:cNvPr id="22711" name="Freeform 331">
            <a:extLst>
              <a:ext uri="{FF2B5EF4-FFF2-40B4-BE49-F238E27FC236}">
                <a16:creationId xmlns:a16="http://schemas.microsoft.com/office/drawing/2014/main" id="{B264CDFA-4FA7-BA48-ABC0-AA2B7F0FCD80}"/>
              </a:ext>
            </a:extLst>
          </p:cNvPr>
          <p:cNvSpPr>
            <a:spLocks/>
          </p:cNvSpPr>
          <p:nvPr/>
        </p:nvSpPr>
        <p:spPr bwMode="auto">
          <a:xfrm>
            <a:off x="6746875" y="5429250"/>
            <a:ext cx="169863" cy="112713"/>
          </a:xfrm>
          <a:custGeom>
            <a:avLst/>
            <a:gdLst>
              <a:gd name="T0" fmla="*/ 2147483647 w 1070"/>
              <a:gd name="T1" fmla="*/ 0 h 844"/>
              <a:gd name="T2" fmla="*/ 2147483647 w 1070"/>
              <a:gd name="T3" fmla="*/ 2147483647 h 844"/>
              <a:gd name="T4" fmla="*/ 2147483647 w 1070"/>
              <a:gd name="T5" fmla="*/ 2147483647 h 844"/>
              <a:gd name="T6" fmla="*/ 0 w 1070"/>
              <a:gd name="T7" fmla="*/ 2147483647 h 844"/>
              <a:gd name="T8" fmla="*/ 2147483647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2" name="Freeform 332">
            <a:extLst>
              <a:ext uri="{FF2B5EF4-FFF2-40B4-BE49-F238E27FC236}">
                <a16:creationId xmlns:a16="http://schemas.microsoft.com/office/drawing/2014/main" id="{C45E60C4-EBCB-684D-9888-ED8A86C66FE0}"/>
              </a:ext>
            </a:extLst>
          </p:cNvPr>
          <p:cNvSpPr>
            <a:spLocks/>
          </p:cNvSpPr>
          <p:nvPr/>
        </p:nvSpPr>
        <p:spPr bwMode="auto">
          <a:xfrm>
            <a:off x="6761163" y="5432425"/>
            <a:ext cx="130175" cy="44450"/>
          </a:xfrm>
          <a:custGeom>
            <a:avLst/>
            <a:gdLst>
              <a:gd name="T0" fmla="*/ 2147483647 w 819"/>
              <a:gd name="T1" fmla="*/ 0 h 333"/>
              <a:gd name="T2" fmla="*/ 2147483647 w 819"/>
              <a:gd name="T3" fmla="*/ 2147483647 h 333"/>
              <a:gd name="T4" fmla="*/ 2147483647 w 819"/>
              <a:gd name="T5" fmla="*/ 2147483647 h 333"/>
              <a:gd name="T6" fmla="*/ 0 w 819"/>
              <a:gd name="T7" fmla="*/ 2147483647 h 333"/>
              <a:gd name="T8" fmla="*/ 2147483647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3" name="Freeform 333">
            <a:extLst>
              <a:ext uri="{FF2B5EF4-FFF2-40B4-BE49-F238E27FC236}">
                <a16:creationId xmlns:a16="http://schemas.microsoft.com/office/drawing/2014/main" id="{38547C30-4081-2E4A-91D6-E67F220F0779}"/>
              </a:ext>
            </a:extLst>
          </p:cNvPr>
          <p:cNvSpPr>
            <a:spLocks/>
          </p:cNvSpPr>
          <p:nvPr/>
        </p:nvSpPr>
        <p:spPr bwMode="auto">
          <a:xfrm>
            <a:off x="6729413" y="5564188"/>
            <a:ext cx="171450" cy="41275"/>
          </a:xfrm>
          <a:custGeom>
            <a:avLst/>
            <a:gdLst>
              <a:gd name="T0" fmla="*/ 2147483647 w 1083"/>
              <a:gd name="T1" fmla="*/ 0 h 306"/>
              <a:gd name="T2" fmla="*/ 2147483647 w 1083"/>
              <a:gd name="T3" fmla="*/ 2147483647 h 306"/>
              <a:gd name="T4" fmla="*/ 2147483647 w 1083"/>
              <a:gd name="T5" fmla="*/ 2147483647 h 306"/>
              <a:gd name="T6" fmla="*/ 0 w 1083"/>
              <a:gd name="T7" fmla="*/ 2147483647 h 306"/>
              <a:gd name="T8" fmla="*/ 2147483647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4" name="Freeform 334">
            <a:extLst>
              <a:ext uri="{FF2B5EF4-FFF2-40B4-BE49-F238E27FC236}">
                <a16:creationId xmlns:a16="http://schemas.microsoft.com/office/drawing/2014/main" id="{178676F9-44AD-F044-ABE8-9A7826190D51}"/>
              </a:ext>
            </a:extLst>
          </p:cNvPr>
          <p:cNvSpPr>
            <a:spLocks/>
          </p:cNvSpPr>
          <p:nvPr/>
        </p:nvSpPr>
        <p:spPr bwMode="auto">
          <a:xfrm>
            <a:off x="6713538" y="5576888"/>
            <a:ext cx="173037" cy="41275"/>
          </a:xfrm>
          <a:custGeom>
            <a:avLst/>
            <a:gdLst>
              <a:gd name="T0" fmla="*/ 2147483647 w 1088"/>
              <a:gd name="T1" fmla="*/ 0 h 311"/>
              <a:gd name="T2" fmla="*/ 2147483647 w 1088"/>
              <a:gd name="T3" fmla="*/ 2147483647 h 311"/>
              <a:gd name="T4" fmla="*/ 2147483647 w 1088"/>
              <a:gd name="T5" fmla="*/ 2147483647 h 311"/>
              <a:gd name="T6" fmla="*/ 0 w 1088"/>
              <a:gd name="T7" fmla="*/ 2147483647 h 311"/>
              <a:gd name="T8" fmla="*/ 2147483647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5" name="Freeform 335">
            <a:extLst>
              <a:ext uri="{FF2B5EF4-FFF2-40B4-BE49-F238E27FC236}">
                <a16:creationId xmlns:a16="http://schemas.microsoft.com/office/drawing/2014/main" id="{648AD214-E710-7E4E-8EE1-E7ADB2129833}"/>
              </a:ext>
            </a:extLst>
          </p:cNvPr>
          <p:cNvSpPr>
            <a:spLocks/>
          </p:cNvSpPr>
          <p:nvPr/>
        </p:nvSpPr>
        <p:spPr bwMode="auto">
          <a:xfrm>
            <a:off x="6740525" y="5614988"/>
            <a:ext cx="25400" cy="9525"/>
          </a:xfrm>
          <a:custGeom>
            <a:avLst/>
            <a:gdLst>
              <a:gd name="T0" fmla="*/ 2147483647 w 164"/>
              <a:gd name="T1" fmla="*/ 2147483647 h 72"/>
              <a:gd name="T2" fmla="*/ 2147483647 w 164"/>
              <a:gd name="T3" fmla="*/ 2147483647 h 72"/>
              <a:gd name="T4" fmla="*/ 2147483647 w 164"/>
              <a:gd name="T5" fmla="*/ 0 h 72"/>
              <a:gd name="T6" fmla="*/ 2147483647 w 164"/>
              <a:gd name="T7" fmla="*/ 0 h 72"/>
              <a:gd name="T8" fmla="*/ 2147483647 w 164"/>
              <a:gd name="T9" fmla="*/ 2147483647 h 72"/>
              <a:gd name="T10" fmla="*/ 2147483647 w 164"/>
              <a:gd name="T11" fmla="*/ 2147483647 h 72"/>
              <a:gd name="T12" fmla="*/ 2147483647 w 164"/>
              <a:gd name="T13" fmla="*/ 2147483647 h 72"/>
              <a:gd name="T14" fmla="*/ 2147483647 w 164"/>
              <a:gd name="T15" fmla="*/ 2147483647 h 72"/>
              <a:gd name="T16" fmla="*/ 2147483647 w 164"/>
              <a:gd name="T17" fmla="*/ 2147483647 h 72"/>
              <a:gd name="T18" fmla="*/ 2147483647 w 164"/>
              <a:gd name="T19" fmla="*/ 2147483647 h 72"/>
              <a:gd name="T20" fmla="*/ 2147483647 w 164"/>
              <a:gd name="T21" fmla="*/ 2147483647 h 72"/>
              <a:gd name="T22" fmla="*/ 2147483647 w 164"/>
              <a:gd name="T23" fmla="*/ 2147483647 h 72"/>
              <a:gd name="T24" fmla="*/ 2147483647 w 164"/>
              <a:gd name="T25" fmla="*/ 2147483647 h 72"/>
              <a:gd name="T26" fmla="*/ 2147483647 w 164"/>
              <a:gd name="T27" fmla="*/ 2147483647 h 72"/>
              <a:gd name="T28" fmla="*/ 2147483647 w 164"/>
              <a:gd name="T29" fmla="*/ 2147483647 h 72"/>
              <a:gd name="T30" fmla="*/ 2147483647 w 164"/>
              <a:gd name="T31" fmla="*/ 2147483647 h 72"/>
              <a:gd name="T32" fmla="*/ 2147483647 w 164"/>
              <a:gd name="T33" fmla="*/ 2147483647 h 72"/>
              <a:gd name="T34" fmla="*/ 2147483647 w 164"/>
              <a:gd name="T35" fmla="*/ 2147483647 h 72"/>
              <a:gd name="T36" fmla="*/ 2147483647 w 164"/>
              <a:gd name="T37" fmla="*/ 2147483647 h 72"/>
              <a:gd name="T38" fmla="*/ 2147483647 w 164"/>
              <a:gd name="T39" fmla="*/ 2147483647 h 72"/>
              <a:gd name="T40" fmla="*/ 2147483647 w 164"/>
              <a:gd name="T41" fmla="*/ 2147483647 h 72"/>
              <a:gd name="T42" fmla="*/ 2147483647 w 164"/>
              <a:gd name="T43" fmla="*/ 2147483647 h 72"/>
              <a:gd name="T44" fmla="*/ 2147483647 w 164"/>
              <a:gd name="T45" fmla="*/ 2147483647 h 72"/>
              <a:gd name="T46" fmla="*/ 2147483647 w 164"/>
              <a:gd name="T47" fmla="*/ 2147483647 h 72"/>
              <a:gd name="T48" fmla="*/ 2147483647 w 164"/>
              <a:gd name="T49" fmla="*/ 2147483647 h 72"/>
              <a:gd name="T50" fmla="*/ 2147483647 w 164"/>
              <a:gd name="T51" fmla="*/ 2147483647 h 72"/>
              <a:gd name="T52" fmla="*/ 2147483647 w 164"/>
              <a:gd name="T53" fmla="*/ 2147483647 h 72"/>
              <a:gd name="T54" fmla="*/ 2147483647 w 164"/>
              <a:gd name="T55" fmla="*/ 2147483647 h 72"/>
              <a:gd name="T56" fmla="*/ 2147483647 w 164"/>
              <a:gd name="T57" fmla="*/ 2147483647 h 72"/>
              <a:gd name="T58" fmla="*/ 0 w 164"/>
              <a:gd name="T59" fmla="*/ 2147483647 h 72"/>
              <a:gd name="T60" fmla="*/ 0 w 164"/>
              <a:gd name="T61" fmla="*/ 2147483647 h 72"/>
              <a:gd name="T62" fmla="*/ 2147483647 w 164"/>
              <a:gd name="T63" fmla="*/ 2147483647 h 72"/>
              <a:gd name="T64" fmla="*/ 2147483647 w 164"/>
              <a:gd name="T65" fmla="*/ 2147483647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6" name="Freeform 336">
            <a:extLst>
              <a:ext uri="{FF2B5EF4-FFF2-40B4-BE49-F238E27FC236}">
                <a16:creationId xmlns:a16="http://schemas.microsoft.com/office/drawing/2014/main" id="{2470E327-84AE-2240-BADA-D14264A6F9C6}"/>
              </a:ext>
            </a:extLst>
          </p:cNvPr>
          <p:cNvSpPr>
            <a:spLocks/>
          </p:cNvSpPr>
          <p:nvPr/>
        </p:nvSpPr>
        <p:spPr bwMode="auto">
          <a:xfrm>
            <a:off x="6745288" y="5546725"/>
            <a:ext cx="23812" cy="14288"/>
          </a:xfrm>
          <a:custGeom>
            <a:avLst/>
            <a:gdLst>
              <a:gd name="T0" fmla="*/ 2147483647 w 146"/>
              <a:gd name="T1" fmla="*/ 0 h 109"/>
              <a:gd name="T2" fmla="*/ 2147483647 w 146"/>
              <a:gd name="T3" fmla="*/ 0 h 109"/>
              <a:gd name="T4" fmla="*/ 2147483647 w 146"/>
              <a:gd name="T5" fmla="*/ 2147483647 h 109"/>
              <a:gd name="T6" fmla="*/ 2147483647 w 146"/>
              <a:gd name="T7" fmla="*/ 2147483647 h 109"/>
              <a:gd name="T8" fmla="*/ 2147483647 w 146"/>
              <a:gd name="T9" fmla="*/ 2147483647 h 109"/>
              <a:gd name="T10" fmla="*/ 2147483647 w 146"/>
              <a:gd name="T11" fmla="*/ 2147483647 h 109"/>
              <a:gd name="T12" fmla="*/ 2147483647 w 146"/>
              <a:gd name="T13" fmla="*/ 2147483647 h 109"/>
              <a:gd name="T14" fmla="*/ 0 w 146"/>
              <a:gd name="T15" fmla="*/ 2147483647 h 109"/>
              <a:gd name="T16" fmla="*/ 2147483647 w 146"/>
              <a:gd name="T17" fmla="*/ 2147483647 h 109"/>
              <a:gd name="T18" fmla="*/ 2147483647 w 146"/>
              <a:gd name="T19" fmla="*/ 2147483647 h 109"/>
              <a:gd name="T20" fmla="*/ 2147483647 w 146"/>
              <a:gd name="T21" fmla="*/ 2147483647 h 109"/>
              <a:gd name="T22" fmla="*/ 2147483647 w 146"/>
              <a:gd name="T23" fmla="*/ 2147483647 h 109"/>
              <a:gd name="T24" fmla="*/ 2147483647 w 146"/>
              <a:gd name="T25" fmla="*/ 2147483647 h 109"/>
              <a:gd name="T26" fmla="*/ 2147483647 w 146"/>
              <a:gd name="T27" fmla="*/ 2147483647 h 109"/>
              <a:gd name="T28" fmla="*/ 2147483647 w 146"/>
              <a:gd name="T29" fmla="*/ 2147483647 h 109"/>
              <a:gd name="T30" fmla="*/ 2147483647 w 146"/>
              <a:gd name="T31" fmla="*/ 2147483647 h 109"/>
              <a:gd name="T32" fmla="*/ 2147483647 w 146"/>
              <a:gd name="T33" fmla="*/ 2147483647 h 109"/>
              <a:gd name="T34" fmla="*/ 2147483647 w 146"/>
              <a:gd name="T35" fmla="*/ 2147483647 h 109"/>
              <a:gd name="T36" fmla="*/ 2147483647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7" name="Freeform 337">
            <a:extLst>
              <a:ext uri="{FF2B5EF4-FFF2-40B4-BE49-F238E27FC236}">
                <a16:creationId xmlns:a16="http://schemas.microsoft.com/office/drawing/2014/main" id="{AFBF06D2-9D6D-E647-A98A-348D9CD33850}"/>
              </a:ext>
            </a:extLst>
          </p:cNvPr>
          <p:cNvSpPr>
            <a:spLocks/>
          </p:cNvSpPr>
          <p:nvPr/>
        </p:nvSpPr>
        <p:spPr bwMode="auto">
          <a:xfrm>
            <a:off x="6877050" y="5572125"/>
            <a:ext cx="23813" cy="14288"/>
          </a:xfrm>
          <a:custGeom>
            <a:avLst/>
            <a:gdLst>
              <a:gd name="T0" fmla="*/ 2147483647 w 146"/>
              <a:gd name="T1" fmla="*/ 0 h 107"/>
              <a:gd name="T2" fmla="*/ 2147483647 w 146"/>
              <a:gd name="T3" fmla="*/ 0 h 107"/>
              <a:gd name="T4" fmla="*/ 2147483647 w 146"/>
              <a:gd name="T5" fmla="*/ 2147483647 h 107"/>
              <a:gd name="T6" fmla="*/ 2147483647 w 146"/>
              <a:gd name="T7" fmla="*/ 2147483647 h 107"/>
              <a:gd name="T8" fmla="*/ 2147483647 w 146"/>
              <a:gd name="T9" fmla="*/ 2147483647 h 107"/>
              <a:gd name="T10" fmla="*/ 2147483647 w 146"/>
              <a:gd name="T11" fmla="*/ 2147483647 h 107"/>
              <a:gd name="T12" fmla="*/ 0 w 146"/>
              <a:gd name="T13" fmla="*/ 2147483647 h 107"/>
              <a:gd name="T14" fmla="*/ 0 w 146"/>
              <a:gd name="T15" fmla="*/ 2147483647 h 107"/>
              <a:gd name="T16" fmla="*/ 2147483647 w 146"/>
              <a:gd name="T17" fmla="*/ 2147483647 h 107"/>
              <a:gd name="T18" fmla="*/ 2147483647 w 146"/>
              <a:gd name="T19" fmla="*/ 2147483647 h 107"/>
              <a:gd name="T20" fmla="*/ 2147483647 w 146"/>
              <a:gd name="T21" fmla="*/ 2147483647 h 107"/>
              <a:gd name="T22" fmla="*/ 2147483647 w 146"/>
              <a:gd name="T23" fmla="*/ 2147483647 h 107"/>
              <a:gd name="T24" fmla="*/ 2147483647 w 146"/>
              <a:gd name="T25" fmla="*/ 2147483647 h 107"/>
              <a:gd name="T26" fmla="*/ 2147483647 w 146"/>
              <a:gd name="T27" fmla="*/ 2147483647 h 107"/>
              <a:gd name="T28" fmla="*/ 2147483647 w 146"/>
              <a:gd name="T29" fmla="*/ 2147483647 h 107"/>
              <a:gd name="T30" fmla="*/ 2147483647 w 146"/>
              <a:gd name="T31" fmla="*/ 2147483647 h 107"/>
              <a:gd name="T32" fmla="*/ 2147483647 w 146"/>
              <a:gd name="T33" fmla="*/ 2147483647 h 107"/>
              <a:gd name="T34" fmla="*/ 2147483647 w 146"/>
              <a:gd name="T35" fmla="*/ 2147483647 h 107"/>
              <a:gd name="T36" fmla="*/ 2147483647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8" name="Freeform 338">
            <a:extLst>
              <a:ext uri="{FF2B5EF4-FFF2-40B4-BE49-F238E27FC236}">
                <a16:creationId xmlns:a16="http://schemas.microsoft.com/office/drawing/2014/main" id="{5AC042DB-A178-2747-99C0-BAFEE7D4433D}"/>
              </a:ext>
            </a:extLst>
          </p:cNvPr>
          <p:cNvSpPr>
            <a:spLocks/>
          </p:cNvSpPr>
          <p:nvPr/>
        </p:nvSpPr>
        <p:spPr bwMode="auto">
          <a:xfrm>
            <a:off x="6770688" y="5549900"/>
            <a:ext cx="100012" cy="25400"/>
          </a:xfrm>
          <a:custGeom>
            <a:avLst/>
            <a:gdLst>
              <a:gd name="T0" fmla="*/ 0 w 629"/>
              <a:gd name="T1" fmla="*/ 2147483647 h 182"/>
              <a:gd name="T2" fmla="*/ 2147483647 w 629"/>
              <a:gd name="T3" fmla="*/ 2147483647 h 182"/>
              <a:gd name="T4" fmla="*/ 2147483647 w 629"/>
              <a:gd name="T5" fmla="*/ 2147483647 h 182"/>
              <a:gd name="T6" fmla="*/ 2147483647 w 629"/>
              <a:gd name="T7" fmla="*/ 0 h 182"/>
              <a:gd name="T8" fmla="*/ 0 w 629"/>
              <a:gd name="T9" fmla="*/ 2147483647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19" name="Freeform 339">
            <a:extLst>
              <a:ext uri="{FF2B5EF4-FFF2-40B4-BE49-F238E27FC236}">
                <a16:creationId xmlns:a16="http://schemas.microsoft.com/office/drawing/2014/main" id="{E31F1250-E7EF-A647-A7B3-969B2DBBC674}"/>
              </a:ext>
            </a:extLst>
          </p:cNvPr>
          <p:cNvSpPr>
            <a:spLocks/>
          </p:cNvSpPr>
          <p:nvPr/>
        </p:nvSpPr>
        <p:spPr bwMode="auto">
          <a:xfrm>
            <a:off x="6770688" y="5561013"/>
            <a:ext cx="95250" cy="22225"/>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20" name="Freeform 340">
            <a:extLst>
              <a:ext uri="{FF2B5EF4-FFF2-40B4-BE49-F238E27FC236}">
                <a16:creationId xmlns:a16="http://schemas.microsoft.com/office/drawing/2014/main" id="{8C61C75F-0E5D-5D44-A272-8F5DC9DFD229}"/>
              </a:ext>
            </a:extLst>
          </p:cNvPr>
          <p:cNvSpPr>
            <a:spLocks/>
          </p:cNvSpPr>
          <p:nvPr/>
        </p:nvSpPr>
        <p:spPr bwMode="auto">
          <a:xfrm>
            <a:off x="6770688" y="5545138"/>
            <a:ext cx="95250" cy="22225"/>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22721" name="Group 341">
            <a:extLst>
              <a:ext uri="{FF2B5EF4-FFF2-40B4-BE49-F238E27FC236}">
                <a16:creationId xmlns:a16="http://schemas.microsoft.com/office/drawing/2014/main" id="{A5AF2C38-37F2-0240-8185-D39D365D85DE}"/>
              </a:ext>
            </a:extLst>
          </p:cNvPr>
          <p:cNvGrpSpPr>
            <a:grpSpLocks/>
          </p:cNvGrpSpPr>
          <p:nvPr/>
        </p:nvGrpSpPr>
        <p:grpSpPr bwMode="auto">
          <a:xfrm>
            <a:off x="6189663" y="5181600"/>
            <a:ext cx="338137" cy="282575"/>
            <a:chOff x="3899" y="3264"/>
            <a:chExt cx="213" cy="178"/>
          </a:xfrm>
        </p:grpSpPr>
        <p:sp>
          <p:nvSpPr>
            <p:cNvPr id="23002" name="Freeform 342">
              <a:extLst>
                <a:ext uri="{FF2B5EF4-FFF2-40B4-BE49-F238E27FC236}">
                  <a16:creationId xmlns:a16="http://schemas.microsoft.com/office/drawing/2014/main" id="{416D11B8-AC18-FF48-ACC0-15638B5BF6F6}"/>
                </a:ext>
              </a:extLst>
            </p:cNvPr>
            <p:cNvSpPr>
              <a:spLocks/>
            </p:cNvSpPr>
            <p:nvPr/>
          </p:nvSpPr>
          <p:spPr bwMode="auto">
            <a:xfrm>
              <a:off x="3899" y="3264"/>
              <a:ext cx="213" cy="178"/>
            </a:xfrm>
            <a:custGeom>
              <a:avLst/>
              <a:gdLst>
                <a:gd name="T0" fmla="*/ 0 w 1913"/>
                <a:gd name="T1" fmla="*/ 0 h 1606"/>
                <a:gd name="T2" fmla="*/ 0 w 1913"/>
                <a:gd name="T3" fmla="*/ 0 h 1606"/>
                <a:gd name="T4" fmla="*/ 0 w 1913"/>
                <a:gd name="T5" fmla="*/ 0 h 1606"/>
                <a:gd name="T6" fmla="*/ 0 w 1913"/>
                <a:gd name="T7" fmla="*/ 0 h 1606"/>
                <a:gd name="T8" fmla="*/ 0 w 1913"/>
                <a:gd name="T9" fmla="*/ 0 h 1606"/>
                <a:gd name="T10" fmla="*/ 0 w 1913"/>
                <a:gd name="T11" fmla="*/ 0 h 1606"/>
                <a:gd name="T12" fmla="*/ 0 w 1913"/>
                <a:gd name="T13" fmla="*/ 0 h 1606"/>
                <a:gd name="T14" fmla="*/ 0 w 1913"/>
                <a:gd name="T15" fmla="*/ 0 h 1606"/>
                <a:gd name="T16" fmla="*/ 0 w 1913"/>
                <a:gd name="T17" fmla="*/ 0 h 1606"/>
                <a:gd name="T18" fmla="*/ 0 w 1913"/>
                <a:gd name="T19" fmla="*/ 0 h 1606"/>
                <a:gd name="T20" fmla="*/ 0 w 1913"/>
                <a:gd name="T21" fmla="*/ 0 h 1606"/>
                <a:gd name="T22" fmla="*/ 0 w 1913"/>
                <a:gd name="T23" fmla="*/ 0 h 1606"/>
                <a:gd name="T24" fmla="*/ 0 w 1913"/>
                <a:gd name="T25" fmla="*/ 0 h 1606"/>
                <a:gd name="T26" fmla="*/ 0 w 1913"/>
                <a:gd name="T27" fmla="*/ 0 h 1606"/>
                <a:gd name="T28" fmla="*/ 0 w 1913"/>
                <a:gd name="T29" fmla="*/ 0 h 1606"/>
                <a:gd name="T30" fmla="*/ 0 w 1913"/>
                <a:gd name="T31" fmla="*/ 0 h 1606"/>
                <a:gd name="T32" fmla="*/ 0 w 1913"/>
                <a:gd name="T33" fmla="*/ 0 h 1606"/>
                <a:gd name="T34" fmla="*/ 0 w 1913"/>
                <a:gd name="T35" fmla="*/ 0 h 1606"/>
                <a:gd name="T36" fmla="*/ 0 w 1913"/>
                <a:gd name="T37" fmla="*/ 0 h 1606"/>
                <a:gd name="T38" fmla="*/ 0 w 1913"/>
                <a:gd name="T39" fmla="*/ 0 h 1606"/>
                <a:gd name="T40" fmla="*/ 0 w 1913"/>
                <a:gd name="T41" fmla="*/ 0 h 1606"/>
                <a:gd name="T42" fmla="*/ 0 w 1913"/>
                <a:gd name="T43" fmla="*/ 0 h 1606"/>
                <a:gd name="T44" fmla="*/ 0 w 1913"/>
                <a:gd name="T45" fmla="*/ 0 h 1606"/>
                <a:gd name="T46" fmla="*/ 0 w 1913"/>
                <a:gd name="T47" fmla="*/ 0 h 1606"/>
                <a:gd name="T48" fmla="*/ 0 w 1913"/>
                <a:gd name="T49" fmla="*/ 0 h 1606"/>
                <a:gd name="T50" fmla="*/ 0 w 1913"/>
                <a:gd name="T51" fmla="*/ 0 h 1606"/>
                <a:gd name="T52" fmla="*/ 0 w 1913"/>
                <a:gd name="T53" fmla="*/ 0 h 1606"/>
                <a:gd name="T54" fmla="*/ 0 w 1913"/>
                <a:gd name="T55" fmla="*/ 0 h 1606"/>
                <a:gd name="T56" fmla="*/ 0 w 1913"/>
                <a:gd name="T57" fmla="*/ 0 h 1606"/>
                <a:gd name="T58" fmla="*/ 0 w 1913"/>
                <a:gd name="T59" fmla="*/ 0 h 1606"/>
                <a:gd name="T60" fmla="*/ 0 w 1913"/>
                <a:gd name="T61" fmla="*/ 0 h 1606"/>
                <a:gd name="T62" fmla="*/ 0 w 1913"/>
                <a:gd name="T63" fmla="*/ 0 h 1606"/>
                <a:gd name="T64" fmla="*/ 0 w 1913"/>
                <a:gd name="T65" fmla="*/ 0 h 1606"/>
                <a:gd name="T66" fmla="*/ 0 w 1913"/>
                <a:gd name="T67" fmla="*/ 0 h 1606"/>
                <a:gd name="T68" fmla="*/ 0 w 1913"/>
                <a:gd name="T69" fmla="*/ 0 h 1606"/>
                <a:gd name="T70" fmla="*/ 0 w 1913"/>
                <a:gd name="T71" fmla="*/ 0 h 1606"/>
                <a:gd name="T72" fmla="*/ 0 w 1913"/>
                <a:gd name="T73" fmla="*/ 0 h 1606"/>
                <a:gd name="T74" fmla="*/ 0 w 1913"/>
                <a:gd name="T75" fmla="*/ 0 h 1606"/>
                <a:gd name="T76" fmla="*/ 0 w 1913"/>
                <a:gd name="T77" fmla="*/ 0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3" name="Freeform 343">
              <a:extLst>
                <a:ext uri="{FF2B5EF4-FFF2-40B4-BE49-F238E27FC236}">
                  <a16:creationId xmlns:a16="http://schemas.microsoft.com/office/drawing/2014/main" id="{1BA950A5-C285-584E-BE09-4CB7FB66F228}"/>
                </a:ext>
              </a:extLst>
            </p:cNvPr>
            <p:cNvSpPr>
              <a:spLocks/>
            </p:cNvSpPr>
            <p:nvPr/>
          </p:nvSpPr>
          <p:spPr bwMode="auto">
            <a:xfrm>
              <a:off x="3977" y="3278"/>
              <a:ext cx="68" cy="78"/>
            </a:xfrm>
            <a:custGeom>
              <a:avLst/>
              <a:gdLst>
                <a:gd name="T0" fmla="*/ 0 w 614"/>
                <a:gd name="T1" fmla="*/ 0 h 697"/>
                <a:gd name="T2" fmla="*/ 0 w 614"/>
                <a:gd name="T3" fmla="*/ 0 h 697"/>
                <a:gd name="T4" fmla="*/ 0 w 614"/>
                <a:gd name="T5" fmla="*/ 0 h 697"/>
                <a:gd name="T6" fmla="*/ 0 w 614"/>
                <a:gd name="T7" fmla="*/ 0 h 697"/>
                <a:gd name="T8" fmla="*/ 0 w 614"/>
                <a:gd name="T9" fmla="*/ 0 h 697"/>
                <a:gd name="T10" fmla="*/ 0 w 614"/>
                <a:gd name="T11" fmla="*/ 0 h 697"/>
                <a:gd name="T12" fmla="*/ 0 w 614"/>
                <a:gd name="T13" fmla="*/ 0 h 697"/>
                <a:gd name="T14" fmla="*/ 0 w 614"/>
                <a:gd name="T15" fmla="*/ 0 h 697"/>
                <a:gd name="T16" fmla="*/ 0 w 614"/>
                <a:gd name="T17" fmla="*/ 0 h 697"/>
                <a:gd name="T18" fmla="*/ 0 w 614"/>
                <a:gd name="T19" fmla="*/ 0 h 697"/>
                <a:gd name="T20" fmla="*/ 0 w 614"/>
                <a:gd name="T21" fmla="*/ 0 h 697"/>
                <a:gd name="T22" fmla="*/ 0 w 614"/>
                <a:gd name="T23" fmla="*/ 0 h 697"/>
                <a:gd name="T24" fmla="*/ 0 w 614"/>
                <a:gd name="T25" fmla="*/ 0 h 697"/>
                <a:gd name="T26" fmla="*/ 0 w 614"/>
                <a:gd name="T27" fmla="*/ 0 h 697"/>
                <a:gd name="T28" fmla="*/ 0 w 614"/>
                <a:gd name="T29" fmla="*/ 0 h 697"/>
                <a:gd name="T30" fmla="*/ 0 w 614"/>
                <a:gd name="T31" fmla="*/ 0 h 697"/>
                <a:gd name="T32" fmla="*/ 0 w 614"/>
                <a:gd name="T33" fmla="*/ 0 h 697"/>
                <a:gd name="T34" fmla="*/ 0 w 614"/>
                <a:gd name="T35" fmla="*/ 0 h 697"/>
                <a:gd name="T36" fmla="*/ 0 w 614"/>
                <a:gd name="T37" fmla="*/ 0 h 697"/>
                <a:gd name="T38" fmla="*/ 0 w 614"/>
                <a:gd name="T39" fmla="*/ 0 h 697"/>
                <a:gd name="T40" fmla="*/ 0 w 614"/>
                <a:gd name="T41" fmla="*/ 0 h 697"/>
                <a:gd name="T42" fmla="*/ 0 w 614"/>
                <a:gd name="T43" fmla="*/ 0 h 697"/>
                <a:gd name="T44" fmla="*/ 0 w 614"/>
                <a:gd name="T45" fmla="*/ 0 h 697"/>
                <a:gd name="T46" fmla="*/ 0 w 614"/>
                <a:gd name="T47" fmla="*/ 0 h 697"/>
                <a:gd name="T48" fmla="*/ 0 w 614"/>
                <a:gd name="T49" fmla="*/ 0 h 697"/>
                <a:gd name="T50" fmla="*/ 0 w 614"/>
                <a:gd name="T51" fmla="*/ 0 h 697"/>
                <a:gd name="T52" fmla="*/ 0 w 614"/>
                <a:gd name="T53" fmla="*/ 0 h 697"/>
                <a:gd name="T54" fmla="*/ 0 w 614"/>
                <a:gd name="T55" fmla="*/ 0 h 697"/>
                <a:gd name="T56" fmla="*/ 0 w 614"/>
                <a:gd name="T57" fmla="*/ 0 h 697"/>
                <a:gd name="T58" fmla="*/ 0 w 614"/>
                <a:gd name="T59" fmla="*/ 0 h 697"/>
                <a:gd name="T60" fmla="*/ 0 w 614"/>
                <a:gd name="T61" fmla="*/ 0 h 697"/>
                <a:gd name="T62" fmla="*/ 0 w 614"/>
                <a:gd name="T63" fmla="*/ 0 h 697"/>
                <a:gd name="T64" fmla="*/ 0 w 614"/>
                <a:gd name="T65" fmla="*/ 0 h 697"/>
                <a:gd name="T66" fmla="*/ 0 w 614"/>
                <a:gd name="T67" fmla="*/ 0 h 697"/>
                <a:gd name="T68" fmla="*/ 0 w 614"/>
                <a:gd name="T69" fmla="*/ 0 h 697"/>
                <a:gd name="T70" fmla="*/ 0 w 614"/>
                <a:gd name="T71" fmla="*/ 0 h 697"/>
                <a:gd name="T72" fmla="*/ 0 w 614"/>
                <a:gd name="T73" fmla="*/ 0 h 697"/>
                <a:gd name="T74" fmla="*/ 0 w 614"/>
                <a:gd name="T75" fmla="*/ 0 h 697"/>
                <a:gd name="T76" fmla="*/ 0 w 614"/>
                <a:gd name="T77" fmla="*/ 0 h 697"/>
                <a:gd name="T78" fmla="*/ 0 w 614"/>
                <a:gd name="T79" fmla="*/ 0 h 697"/>
                <a:gd name="T80" fmla="*/ 0 w 614"/>
                <a:gd name="T81" fmla="*/ 0 h 697"/>
                <a:gd name="T82" fmla="*/ 0 w 614"/>
                <a:gd name="T83" fmla="*/ 0 h 697"/>
                <a:gd name="T84" fmla="*/ 0 w 614"/>
                <a:gd name="T85" fmla="*/ 0 h 697"/>
                <a:gd name="T86" fmla="*/ 0 w 614"/>
                <a:gd name="T87" fmla="*/ 0 h 697"/>
                <a:gd name="T88" fmla="*/ 0 w 614"/>
                <a:gd name="T89" fmla="*/ 0 h 697"/>
                <a:gd name="T90" fmla="*/ 0 w 614"/>
                <a:gd name="T91" fmla="*/ 0 h 697"/>
                <a:gd name="T92" fmla="*/ 0 w 614"/>
                <a:gd name="T93" fmla="*/ 0 h 697"/>
                <a:gd name="T94" fmla="*/ 0 w 614"/>
                <a:gd name="T95" fmla="*/ 0 h 697"/>
                <a:gd name="T96" fmla="*/ 0 w 614"/>
                <a:gd name="T97" fmla="*/ 0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4" name="Freeform 344">
              <a:extLst>
                <a:ext uri="{FF2B5EF4-FFF2-40B4-BE49-F238E27FC236}">
                  <a16:creationId xmlns:a16="http://schemas.microsoft.com/office/drawing/2014/main" id="{C151F19A-467E-2C48-9431-841DBC5420D6}"/>
                </a:ext>
              </a:extLst>
            </p:cNvPr>
            <p:cNvSpPr>
              <a:spLocks/>
            </p:cNvSpPr>
            <p:nvPr/>
          </p:nvSpPr>
          <p:spPr bwMode="auto">
            <a:xfrm>
              <a:off x="3984" y="3299"/>
              <a:ext cx="113" cy="77"/>
            </a:xfrm>
            <a:custGeom>
              <a:avLst/>
              <a:gdLst>
                <a:gd name="T0" fmla="*/ 0 w 1014"/>
                <a:gd name="T1" fmla="*/ 0 h 693"/>
                <a:gd name="T2" fmla="*/ 0 w 1014"/>
                <a:gd name="T3" fmla="*/ 0 h 693"/>
                <a:gd name="T4" fmla="*/ 0 w 1014"/>
                <a:gd name="T5" fmla="*/ 0 h 693"/>
                <a:gd name="T6" fmla="*/ 0 w 1014"/>
                <a:gd name="T7" fmla="*/ 0 h 693"/>
                <a:gd name="T8" fmla="*/ 0 w 1014"/>
                <a:gd name="T9" fmla="*/ 0 h 693"/>
                <a:gd name="T10" fmla="*/ 0 w 1014"/>
                <a:gd name="T11" fmla="*/ 0 h 693"/>
                <a:gd name="T12" fmla="*/ 0 w 1014"/>
                <a:gd name="T13" fmla="*/ 0 h 693"/>
                <a:gd name="T14" fmla="*/ 0 w 1014"/>
                <a:gd name="T15" fmla="*/ 0 h 693"/>
                <a:gd name="T16" fmla="*/ 0 w 1014"/>
                <a:gd name="T17" fmla="*/ 0 h 693"/>
                <a:gd name="T18" fmla="*/ 0 w 1014"/>
                <a:gd name="T19" fmla="*/ 0 h 693"/>
                <a:gd name="T20" fmla="*/ 0 w 1014"/>
                <a:gd name="T21" fmla="*/ 0 h 693"/>
                <a:gd name="T22" fmla="*/ 0 w 1014"/>
                <a:gd name="T23" fmla="*/ 0 h 693"/>
                <a:gd name="T24" fmla="*/ 0 w 1014"/>
                <a:gd name="T25" fmla="*/ 0 h 693"/>
                <a:gd name="T26" fmla="*/ 0 w 1014"/>
                <a:gd name="T27" fmla="*/ 0 h 693"/>
                <a:gd name="T28" fmla="*/ 0 w 1014"/>
                <a:gd name="T29" fmla="*/ 0 h 693"/>
                <a:gd name="T30" fmla="*/ 0 w 1014"/>
                <a:gd name="T31" fmla="*/ 0 h 693"/>
                <a:gd name="T32" fmla="*/ 0 w 1014"/>
                <a:gd name="T33" fmla="*/ 0 h 693"/>
                <a:gd name="T34" fmla="*/ 0 w 1014"/>
                <a:gd name="T35" fmla="*/ 0 h 693"/>
                <a:gd name="T36" fmla="*/ 0 w 1014"/>
                <a:gd name="T37" fmla="*/ 0 h 693"/>
                <a:gd name="T38" fmla="*/ 0 w 1014"/>
                <a:gd name="T39" fmla="*/ 0 h 693"/>
                <a:gd name="T40" fmla="*/ 0 w 1014"/>
                <a:gd name="T41" fmla="*/ 0 h 693"/>
                <a:gd name="T42" fmla="*/ 0 w 1014"/>
                <a:gd name="T43" fmla="*/ 0 h 693"/>
                <a:gd name="T44" fmla="*/ 0 w 1014"/>
                <a:gd name="T45" fmla="*/ 0 h 693"/>
                <a:gd name="T46" fmla="*/ 0 w 1014"/>
                <a:gd name="T47" fmla="*/ 0 h 693"/>
                <a:gd name="T48" fmla="*/ 0 w 1014"/>
                <a:gd name="T49" fmla="*/ 0 h 693"/>
                <a:gd name="T50" fmla="*/ 0 w 1014"/>
                <a:gd name="T51" fmla="*/ 0 h 693"/>
                <a:gd name="T52" fmla="*/ 0 w 1014"/>
                <a:gd name="T53" fmla="*/ 0 h 693"/>
                <a:gd name="T54" fmla="*/ 0 w 1014"/>
                <a:gd name="T55" fmla="*/ 0 h 693"/>
                <a:gd name="T56" fmla="*/ 0 w 1014"/>
                <a:gd name="T57" fmla="*/ 0 h 693"/>
                <a:gd name="T58" fmla="*/ 0 w 1014"/>
                <a:gd name="T59" fmla="*/ 0 h 693"/>
                <a:gd name="T60" fmla="*/ 0 w 1014"/>
                <a:gd name="T61" fmla="*/ 0 h 693"/>
                <a:gd name="T62" fmla="*/ 0 w 1014"/>
                <a:gd name="T63" fmla="*/ 0 h 693"/>
                <a:gd name="T64" fmla="*/ 0 w 1014"/>
                <a:gd name="T65" fmla="*/ 0 h 693"/>
                <a:gd name="T66" fmla="*/ 0 w 1014"/>
                <a:gd name="T67" fmla="*/ 0 h 693"/>
                <a:gd name="T68" fmla="*/ 0 w 1014"/>
                <a:gd name="T69" fmla="*/ 0 h 693"/>
                <a:gd name="T70" fmla="*/ 0 w 1014"/>
                <a:gd name="T71" fmla="*/ 0 h 693"/>
                <a:gd name="T72" fmla="*/ 0 w 1014"/>
                <a:gd name="T73" fmla="*/ 0 h 693"/>
                <a:gd name="T74" fmla="*/ 0 w 1014"/>
                <a:gd name="T75" fmla="*/ 0 h 693"/>
                <a:gd name="T76" fmla="*/ 0 w 1014"/>
                <a:gd name="T77" fmla="*/ 0 h 693"/>
                <a:gd name="T78" fmla="*/ 0 w 1014"/>
                <a:gd name="T79" fmla="*/ 0 h 693"/>
                <a:gd name="T80" fmla="*/ 0 w 1014"/>
                <a:gd name="T81" fmla="*/ 0 h 693"/>
                <a:gd name="T82" fmla="*/ 0 w 1014"/>
                <a:gd name="T83" fmla="*/ 0 h 693"/>
                <a:gd name="T84" fmla="*/ 0 w 1014"/>
                <a:gd name="T85" fmla="*/ 0 h 693"/>
                <a:gd name="T86" fmla="*/ 0 w 1014"/>
                <a:gd name="T87" fmla="*/ 0 h 693"/>
                <a:gd name="T88" fmla="*/ 0 w 1014"/>
                <a:gd name="T89" fmla="*/ 0 h 693"/>
                <a:gd name="T90" fmla="*/ 0 w 1014"/>
                <a:gd name="T91" fmla="*/ 0 h 693"/>
                <a:gd name="T92" fmla="*/ 0 w 1014"/>
                <a:gd name="T93" fmla="*/ 0 h 693"/>
                <a:gd name="T94" fmla="*/ 0 w 1014"/>
                <a:gd name="T95" fmla="*/ 0 h 693"/>
                <a:gd name="T96" fmla="*/ 0 w 1014"/>
                <a:gd name="T97" fmla="*/ 0 h 693"/>
                <a:gd name="T98" fmla="*/ 0 w 1014"/>
                <a:gd name="T99" fmla="*/ 0 h 693"/>
                <a:gd name="T100" fmla="*/ 0 w 1014"/>
                <a:gd name="T101" fmla="*/ 0 h 693"/>
                <a:gd name="T102" fmla="*/ 0 w 1014"/>
                <a:gd name="T103" fmla="*/ 0 h 693"/>
                <a:gd name="T104" fmla="*/ 0 w 1014"/>
                <a:gd name="T105" fmla="*/ 0 h 693"/>
                <a:gd name="T106" fmla="*/ 0 w 1014"/>
                <a:gd name="T107" fmla="*/ 0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5" name="Freeform 345">
              <a:extLst>
                <a:ext uri="{FF2B5EF4-FFF2-40B4-BE49-F238E27FC236}">
                  <a16:creationId xmlns:a16="http://schemas.microsoft.com/office/drawing/2014/main" id="{519168DA-86E5-AB48-B574-93240FF01452}"/>
                </a:ext>
              </a:extLst>
            </p:cNvPr>
            <p:cNvSpPr>
              <a:spLocks/>
            </p:cNvSpPr>
            <p:nvPr/>
          </p:nvSpPr>
          <p:spPr bwMode="auto">
            <a:xfrm>
              <a:off x="3970" y="3375"/>
              <a:ext cx="83" cy="27"/>
            </a:xfrm>
            <a:custGeom>
              <a:avLst/>
              <a:gdLst>
                <a:gd name="T0" fmla="*/ 0 w 745"/>
                <a:gd name="T1" fmla="*/ 0 h 240"/>
                <a:gd name="T2" fmla="*/ 0 w 745"/>
                <a:gd name="T3" fmla="*/ 0 h 240"/>
                <a:gd name="T4" fmla="*/ 0 w 745"/>
                <a:gd name="T5" fmla="*/ 0 h 240"/>
                <a:gd name="T6" fmla="*/ 0 w 745"/>
                <a:gd name="T7" fmla="*/ 0 h 240"/>
                <a:gd name="T8" fmla="*/ 0 w 745"/>
                <a:gd name="T9" fmla="*/ 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6" name="Freeform 346">
              <a:extLst>
                <a:ext uri="{FF2B5EF4-FFF2-40B4-BE49-F238E27FC236}">
                  <a16:creationId xmlns:a16="http://schemas.microsoft.com/office/drawing/2014/main" id="{397F1814-7CF3-9A4F-AC20-EE7AC33A80FC}"/>
                </a:ext>
              </a:extLst>
            </p:cNvPr>
            <p:cNvSpPr>
              <a:spLocks/>
            </p:cNvSpPr>
            <p:nvPr/>
          </p:nvSpPr>
          <p:spPr bwMode="auto">
            <a:xfrm>
              <a:off x="4011" y="3384"/>
              <a:ext cx="36" cy="12"/>
            </a:xfrm>
            <a:custGeom>
              <a:avLst/>
              <a:gdLst>
                <a:gd name="T0" fmla="*/ 0 w 319"/>
                <a:gd name="T1" fmla="*/ 0 h 109"/>
                <a:gd name="T2" fmla="*/ 0 w 319"/>
                <a:gd name="T3" fmla="*/ 0 h 109"/>
                <a:gd name="T4" fmla="*/ 0 w 319"/>
                <a:gd name="T5" fmla="*/ 0 h 109"/>
                <a:gd name="T6" fmla="*/ 0 w 319"/>
                <a:gd name="T7" fmla="*/ 0 h 109"/>
                <a:gd name="T8" fmla="*/ 0 w 319"/>
                <a:gd name="T9" fmla="*/ 0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7" name="Freeform 347">
              <a:extLst>
                <a:ext uri="{FF2B5EF4-FFF2-40B4-BE49-F238E27FC236}">
                  <a16:creationId xmlns:a16="http://schemas.microsoft.com/office/drawing/2014/main" id="{0BBB283B-68B8-164E-A57F-AD430350AC72}"/>
                </a:ext>
              </a:extLst>
            </p:cNvPr>
            <p:cNvSpPr>
              <a:spLocks/>
            </p:cNvSpPr>
            <p:nvPr/>
          </p:nvSpPr>
          <p:spPr bwMode="auto">
            <a:xfrm>
              <a:off x="3975" y="3378"/>
              <a:ext cx="24" cy="9"/>
            </a:xfrm>
            <a:custGeom>
              <a:avLst/>
              <a:gdLst>
                <a:gd name="T0" fmla="*/ 0 w 213"/>
                <a:gd name="T1" fmla="*/ 0 h 81"/>
                <a:gd name="T2" fmla="*/ 0 w 213"/>
                <a:gd name="T3" fmla="*/ 0 h 81"/>
                <a:gd name="T4" fmla="*/ 0 w 213"/>
                <a:gd name="T5" fmla="*/ 0 h 81"/>
                <a:gd name="T6" fmla="*/ 0 w 213"/>
                <a:gd name="T7" fmla="*/ 0 h 81"/>
                <a:gd name="T8" fmla="*/ 0 w 213"/>
                <a:gd name="T9" fmla="*/ 0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8" name="Freeform 348">
              <a:extLst>
                <a:ext uri="{FF2B5EF4-FFF2-40B4-BE49-F238E27FC236}">
                  <a16:creationId xmlns:a16="http://schemas.microsoft.com/office/drawing/2014/main" id="{31C00AEB-A5C9-534E-8ECD-1966E736722D}"/>
                </a:ext>
              </a:extLst>
            </p:cNvPr>
            <p:cNvSpPr>
              <a:spLocks/>
            </p:cNvSpPr>
            <p:nvPr/>
          </p:nvSpPr>
          <p:spPr bwMode="auto">
            <a:xfrm>
              <a:off x="3916" y="3386"/>
              <a:ext cx="139" cy="47"/>
            </a:xfrm>
            <a:custGeom>
              <a:avLst/>
              <a:gdLst>
                <a:gd name="T0" fmla="*/ 0 w 1254"/>
                <a:gd name="T1" fmla="*/ 0 h 415"/>
                <a:gd name="T2" fmla="*/ 0 w 1254"/>
                <a:gd name="T3" fmla="*/ 0 h 415"/>
                <a:gd name="T4" fmla="*/ 0 w 1254"/>
                <a:gd name="T5" fmla="*/ 0 h 415"/>
                <a:gd name="T6" fmla="*/ 0 w 1254"/>
                <a:gd name="T7" fmla="*/ 0 h 415"/>
                <a:gd name="T8" fmla="*/ 0 w 1254"/>
                <a:gd name="T9" fmla="*/ 0 h 415"/>
                <a:gd name="T10" fmla="*/ 0 w 1254"/>
                <a:gd name="T11" fmla="*/ 0 h 415"/>
                <a:gd name="T12" fmla="*/ 0 w 1254"/>
                <a:gd name="T13" fmla="*/ 0 h 415"/>
                <a:gd name="T14" fmla="*/ 0 w 1254"/>
                <a:gd name="T15" fmla="*/ 0 h 415"/>
                <a:gd name="T16" fmla="*/ 0 w 1254"/>
                <a:gd name="T17" fmla="*/ 0 h 415"/>
                <a:gd name="T18" fmla="*/ 0 w 1254"/>
                <a:gd name="T19" fmla="*/ 0 h 415"/>
                <a:gd name="T20" fmla="*/ 0 w 1254"/>
                <a:gd name="T21" fmla="*/ 0 h 415"/>
                <a:gd name="T22" fmla="*/ 0 w 1254"/>
                <a:gd name="T23" fmla="*/ 0 h 415"/>
                <a:gd name="T24" fmla="*/ 0 w 1254"/>
                <a:gd name="T25" fmla="*/ 0 h 415"/>
                <a:gd name="T26" fmla="*/ 0 w 1254"/>
                <a:gd name="T27" fmla="*/ 0 h 415"/>
                <a:gd name="T28" fmla="*/ 0 w 1254"/>
                <a:gd name="T29" fmla="*/ 0 h 415"/>
                <a:gd name="T30" fmla="*/ 0 w 1254"/>
                <a:gd name="T31" fmla="*/ 0 h 415"/>
                <a:gd name="T32" fmla="*/ 0 w 1254"/>
                <a:gd name="T33" fmla="*/ 0 h 415"/>
                <a:gd name="T34" fmla="*/ 0 w 1254"/>
                <a:gd name="T35" fmla="*/ 0 h 415"/>
                <a:gd name="T36" fmla="*/ 0 w 1254"/>
                <a:gd name="T37" fmla="*/ 0 h 415"/>
                <a:gd name="T38" fmla="*/ 0 w 1254"/>
                <a:gd name="T39" fmla="*/ 0 h 415"/>
                <a:gd name="T40" fmla="*/ 0 w 1254"/>
                <a:gd name="T41" fmla="*/ 0 h 415"/>
                <a:gd name="T42" fmla="*/ 0 w 1254"/>
                <a:gd name="T43" fmla="*/ 0 h 415"/>
                <a:gd name="T44" fmla="*/ 0 w 1254"/>
                <a:gd name="T45" fmla="*/ 0 h 415"/>
                <a:gd name="T46" fmla="*/ 0 w 1254"/>
                <a:gd name="T47" fmla="*/ 0 h 415"/>
                <a:gd name="T48" fmla="*/ 0 w 1254"/>
                <a:gd name="T49" fmla="*/ 0 h 415"/>
                <a:gd name="T50" fmla="*/ 0 w 1254"/>
                <a:gd name="T51" fmla="*/ 0 h 415"/>
                <a:gd name="T52" fmla="*/ 0 w 1254"/>
                <a:gd name="T53" fmla="*/ 0 h 415"/>
                <a:gd name="T54" fmla="*/ 0 w 1254"/>
                <a:gd name="T55" fmla="*/ 0 h 415"/>
                <a:gd name="T56" fmla="*/ 0 w 1254"/>
                <a:gd name="T57" fmla="*/ 0 h 415"/>
                <a:gd name="T58" fmla="*/ 0 w 1254"/>
                <a:gd name="T59" fmla="*/ 0 h 415"/>
                <a:gd name="T60" fmla="*/ 0 w 1254"/>
                <a:gd name="T61" fmla="*/ 0 h 415"/>
                <a:gd name="T62" fmla="*/ 0 w 1254"/>
                <a:gd name="T63" fmla="*/ 0 h 415"/>
                <a:gd name="T64" fmla="*/ 0 w 1254"/>
                <a:gd name="T65" fmla="*/ 0 h 415"/>
                <a:gd name="T66" fmla="*/ 0 w 1254"/>
                <a:gd name="T67" fmla="*/ 0 h 415"/>
                <a:gd name="T68" fmla="*/ 0 w 1254"/>
                <a:gd name="T69" fmla="*/ 0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9" name="Freeform 349">
              <a:extLst>
                <a:ext uri="{FF2B5EF4-FFF2-40B4-BE49-F238E27FC236}">
                  <a16:creationId xmlns:a16="http://schemas.microsoft.com/office/drawing/2014/main" id="{4963653D-BFEE-5743-B958-6A98E9362CF7}"/>
                </a:ext>
              </a:extLst>
            </p:cNvPr>
            <p:cNvSpPr>
              <a:spLocks/>
            </p:cNvSpPr>
            <p:nvPr/>
          </p:nvSpPr>
          <p:spPr bwMode="auto">
            <a:xfrm>
              <a:off x="4055" y="3381"/>
              <a:ext cx="49" cy="22"/>
            </a:xfrm>
            <a:custGeom>
              <a:avLst/>
              <a:gdLst>
                <a:gd name="T0" fmla="*/ 0 w 447"/>
                <a:gd name="T1" fmla="*/ 0 h 198"/>
                <a:gd name="T2" fmla="*/ 0 w 447"/>
                <a:gd name="T3" fmla="*/ 0 h 198"/>
                <a:gd name="T4" fmla="*/ 0 w 447"/>
                <a:gd name="T5" fmla="*/ 0 h 198"/>
                <a:gd name="T6" fmla="*/ 0 w 447"/>
                <a:gd name="T7" fmla="*/ 0 h 198"/>
                <a:gd name="T8" fmla="*/ 0 w 447"/>
                <a:gd name="T9" fmla="*/ 0 h 198"/>
                <a:gd name="T10" fmla="*/ 0 w 447"/>
                <a:gd name="T11" fmla="*/ 0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0" name="Freeform 350">
              <a:extLst>
                <a:ext uri="{FF2B5EF4-FFF2-40B4-BE49-F238E27FC236}">
                  <a16:creationId xmlns:a16="http://schemas.microsoft.com/office/drawing/2014/main" id="{8BEB0E63-0148-C543-87E0-48E9B714C8DE}"/>
                </a:ext>
              </a:extLst>
            </p:cNvPr>
            <p:cNvSpPr>
              <a:spLocks/>
            </p:cNvSpPr>
            <p:nvPr/>
          </p:nvSpPr>
          <p:spPr bwMode="auto">
            <a:xfrm>
              <a:off x="3926" y="3287"/>
              <a:ext cx="27" cy="105"/>
            </a:xfrm>
            <a:custGeom>
              <a:avLst/>
              <a:gdLst>
                <a:gd name="T0" fmla="*/ 0 w 238"/>
                <a:gd name="T1" fmla="*/ 0 h 947"/>
                <a:gd name="T2" fmla="*/ 0 w 238"/>
                <a:gd name="T3" fmla="*/ 0 h 947"/>
                <a:gd name="T4" fmla="*/ 0 w 238"/>
                <a:gd name="T5" fmla="*/ 0 h 947"/>
                <a:gd name="T6" fmla="*/ 0 w 238"/>
                <a:gd name="T7" fmla="*/ 0 h 947"/>
                <a:gd name="T8" fmla="*/ 0 w 238"/>
                <a:gd name="T9" fmla="*/ 0 h 947"/>
                <a:gd name="T10" fmla="*/ 0 w 238"/>
                <a:gd name="T11" fmla="*/ 0 h 947"/>
                <a:gd name="T12" fmla="*/ 0 w 238"/>
                <a:gd name="T13" fmla="*/ 0 h 947"/>
                <a:gd name="T14" fmla="*/ 0 w 238"/>
                <a:gd name="T15" fmla="*/ 0 h 947"/>
                <a:gd name="T16" fmla="*/ 0 w 238"/>
                <a:gd name="T17" fmla="*/ 0 h 947"/>
                <a:gd name="T18" fmla="*/ 0 w 238"/>
                <a:gd name="T19" fmla="*/ 0 h 947"/>
                <a:gd name="T20" fmla="*/ 0 w 238"/>
                <a:gd name="T21" fmla="*/ 0 h 947"/>
                <a:gd name="T22" fmla="*/ 0 w 238"/>
                <a:gd name="T23" fmla="*/ 0 h 947"/>
                <a:gd name="T24" fmla="*/ 0 w 238"/>
                <a:gd name="T25" fmla="*/ 0 h 947"/>
                <a:gd name="T26" fmla="*/ 0 w 238"/>
                <a:gd name="T27" fmla="*/ 0 h 947"/>
                <a:gd name="T28" fmla="*/ 0 w 238"/>
                <a:gd name="T29" fmla="*/ 0 h 947"/>
                <a:gd name="T30" fmla="*/ 0 w 238"/>
                <a:gd name="T31" fmla="*/ 0 h 947"/>
                <a:gd name="T32" fmla="*/ 0 w 238"/>
                <a:gd name="T33" fmla="*/ 0 h 947"/>
                <a:gd name="T34" fmla="*/ 0 w 238"/>
                <a:gd name="T35" fmla="*/ 0 h 947"/>
                <a:gd name="T36" fmla="*/ 0 w 238"/>
                <a:gd name="T37" fmla="*/ 0 h 947"/>
                <a:gd name="T38" fmla="*/ 0 w 238"/>
                <a:gd name="T39" fmla="*/ 0 h 947"/>
                <a:gd name="T40" fmla="*/ 0 w 238"/>
                <a:gd name="T41" fmla="*/ 0 h 947"/>
                <a:gd name="T42" fmla="*/ 0 w 238"/>
                <a:gd name="T43" fmla="*/ 0 h 947"/>
                <a:gd name="T44" fmla="*/ 0 w 238"/>
                <a:gd name="T45" fmla="*/ 0 h 947"/>
                <a:gd name="T46" fmla="*/ 0 w 238"/>
                <a:gd name="T47" fmla="*/ 0 h 947"/>
                <a:gd name="T48" fmla="*/ 0 w 238"/>
                <a:gd name="T49" fmla="*/ 0 h 947"/>
                <a:gd name="T50" fmla="*/ 0 w 238"/>
                <a:gd name="T51" fmla="*/ 0 h 947"/>
                <a:gd name="T52" fmla="*/ 0 w 238"/>
                <a:gd name="T53" fmla="*/ 0 h 947"/>
                <a:gd name="T54" fmla="*/ 0 w 238"/>
                <a:gd name="T55" fmla="*/ 0 h 947"/>
                <a:gd name="T56" fmla="*/ 0 w 238"/>
                <a:gd name="T57" fmla="*/ 0 h 947"/>
                <a:gd name="T58" fmla="*/ 0 w 238"/>
                <a:gd name="T59" fmla="*/ 0 h 947"/>
                <a:gd name="T60" fmla="*/ 0 w 238"/>
                <a:gd name="T61" fmla="*/ 0 h 947"/>
                <a:gd name="T62" fmla="*/ 0 w 238"/>
                <a:gd name="T63" fmla="*/ 0 h 947"/>
                <a:gd name="T64" fmla="*/ 0 w 238"/>
                <a:gd name="T65" fmla="*/ 0 h 947"/>
                <a:gd name="T66" fmla="*/ 0 w 238"/>
                <a:gd name="T67" fmla="*/ 0 h 947"/>
                <a:gd name="T68" fmla="*/ 0 w 238"/>
                <a:gd name="T69" fmla="*/ 0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1" name="Freeform 351">
              <a:extLst>
                <a:ext uri="{FF2B5EF4-FFF2-40B4-BE49-F238E27FC236}">
                  <a16:creationId xmlns:a16="http://schemas.microsoft.com/office/drawing/2014/main" id="{B371967F-C1F0-BC41-B03A-F3619E7E2209}"/>
                </a:ext>
              </a:extLst>
            </p:cNvPr>
            <p:cNvSpPr>
              <a:spLocks/>
            </p:cNvSpPr>
            <p:nvPr/>
          </p:nvSpPr>
          <p:spPr bwMode="auto">
            <a:xfrm>
              <a:off x="3927" y="3288"/>
              <a:ext cx="23" cy="89"/>
            </a:xfrm>
            <a:custGeom>
              <a:avLst/>
              <a:gdLst>
                <a:gd name="T0" fmla="*/ 0 w 203"/>
                <a:gd name="T1" fmla="*/ 0 h 799"/>
                <a:gd name="T2" fmla="*/ 0 w 203"/>
                <a:gd name="T3" fmla="*/ 0 h 799"/>
                <a:gd name="T4" fmla="*/ 0 w 203"/>
                <a:gd name="T5" fmla="*/ 0 h 799"/>
                <a:gd name="T6" fmla="*/ 0 w 203"/>
                <a:gd name="T7" fmla="*/ 0 h 799"/>
                <a:gd name="T8" fmla="*/ 0 w 203"/>
                <a:gd name="T9" fmla="*/ 0 h 799"/>
                <a:gd name="T10" fmla="*/ 0 w 203"/>
                <a:gd name="T11" fmla="*/ 0 h 799"/>
                <a:gd name="T12" fmla="*/ 0 w 203"/>
                <a:gd name="T13" fmla="*/ 0 h 799"/>
                <a:gd name="T14" fmla="*/ 0 w 203"/>
                <a:gd name="T15" fmla="*/ 0 h 799"/>
                <a:gd name="T16" fmla="*/ 0 w 203"/>
                <a:gd name="T17" fmla="*/ 0 h 799"/>
                <a:gd name="T18" fmla="*/ 0 w 203"/>
                <a:gd name="T19" fmla="*/ 0 h 799"/>
                <a:gd name="T20" fmla="*/ 0 w 203"/>
                <a:gd name="T21" fmla="*/ 0 h 799"/>
                <a:gd name="T22" fmla="*/ 0 w 203"/>
                <a:gd name="T23" fmla="*/ 0 h 799"/>
                <a:gd name="T24" fmla="*/ 0 w 203"/>
                <a:gd name="T25" fmla="*/ 0 h 799"/>
                <a:gd name="T26" fmla="*/ 0 w 203"/>
                <a:gd name="T27" fmla="*/ 0 h 799"/>
                <a:gd name="T28" fmla="*/ 0 w 203"/>
                <a:gd name="T29" fmla="*/ 0 h 799"/>
                <a:gd name="T30" fmla="*/ 0 w 203"/>
                <a:gd name="T31" fmla="*/ 0 h 799"/>
                <a:gd name="T32" fmla="*/ 0 w 203"/>
                <a:gd name="T33" fmla="*/ 0 h 799"/>
                <a:gd name="T34" fmla="*/ 0 w 203"/>
                <a:gd name="T35" fmla="*/ 0 h 799"/>
                <a:gd name="T36" fmla="*/ 0 w 203"/>
                <a:gd name="T37" fmla="*/ 0 h 799"/>
                <a:gd name="T38" fmla="*/ 0 w 203"/>
                <a:gd name="T39" fmla="*/ 0 h 799"/>
                <a:gd name="T40" fmla="*/ 0 w 203"/>
                <a:gd name="T41" fmla="*/ 0 h 799"/>
                <a:gd name="T42" fmla="*/ 0 w 203"/>
                <a:gd name="T43" fmla="*/ 0 h 799"/>
                <a:gd name="T44" fmla="*/ 0 w 203"/>
                <a:gd name="T45" fmla="*/ 0 h 799"/>
                <a:gd name="T46" fmla="*/ 0 w 203"/>
                <a:gd name="T47" fmla="*/ 0 h 799"/>
                <a:gd name="T48" fmla="*/ 0 w 203"/>
                <a:gd name="T49" fmla="*/ 0 h 799"/>
                <a:gd name="T50" fmla="*/ 0 w 203"/>
                <a:gd name="T51" fmla="*/ 0 h 799"/>
                <a:gd name="T52" fmla="*/ 0 w 203"/>
                <a:gd name="T53" fmla="*/ 0 h 799"/>
                <a:gd name="T54" fmla="*/ 0 w 203"/>
                <a:gd name="T55" fmla="*/ 0 h 799"/>
                <a:gd name="T56" fmla="*/ 0 w 203"/>
                <a:gd name="T57" fmla="*/ 0 h 799"/>
                <a:gd name="T58" fmla="*/ 0 w 203"/>
                <a:gd name="T59" fmla="*/ 0 h 799"/>
                <a:gd name="T60" fmla="*/ 0 w 203"/>
                <a:gd name="T61" fmla="*/ 0 h 799"/>
                <a:gd name="T62" fmla="*/ 0 w 203"/>
                <a:gd name="T63" fmla="*/ 0 h 799"/>
                <a:gd name="T64" fmla="*/ 0 w 203"/>
                <a:gd name="T65" fmla="*/ 0 h 799"/>
                <a:gd name="T66" fmla="*/ 0 w 203"/>
                <a:gd name="T67" fmla="*/ 0 h 799"/>
                <a:gd name="T68" fmla="*/ 0 w 20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2" name="Freeform 352">
              <a:extLst>
                <a:ext uri="{FF2B5EF4-FFF2-40B4-BE49-F238E27FC236}">
                  <a16:creationId xmlns:a16="http://schemas.microsoft.com/office/drawing/2014/main" id="{A5F50C5D-320C-2C42-B58B-0B9265863BDA}"/>
                </a:ext>
              </a:extLst>
            </p:cNvPr>
            <p:cNvSpPr>
              <a:spLocks/>
            </p:cNvSpPr>
            <p:nvPr/>
          </p:nvSpPr>
          <p:spPr bwMode="auto">
            <a:xfrm>
              <a:off x="3928" y="3289"/>
              <a:ext cx="19" cy="72"/>
            </a:xfrm>
            <a:custGeom>
              <a:avLst/>
              <a:gdLst>
                <a:gd name="T0" fmla="*/ 0 w 171"/>
                <a:gd name="T1" fmla="*/ 0 h 650"/>
                <a:gd name="T2" fmla="*/ 0 w 171"/>
                <a:gd name="T3" fmla="*/ 0 h 650"/>
                <a:gd name="T4" fmla="*/ 0 w 171"/>
                <a:gd name="T5" fmla="*/ 0 h 650"/>
                <a:gd name="T6" fmla="*/ 0 w 171"/>
                <a:gd name="T7" fmla="*/ 0 h 650"/>
                <a:gd name="T8" fmla="*/ 0 w 171"/>
                <a:gd name="T9" fmla="*/ 0 h 650"/>
                <a:gd name="T10" fmla="*/ 0 w 171"/>
                <a:gd name="T11" fmla="*/ 0 h 650"/>
                <a:gd name="T12" fmla="*/ 0 w 171"/>
                <a:gd name="T13" fmla="*/ 0 h 650"/>
                <a:gd name="T14" fmla="*/ 0 w 171"/>
                <a:gd name="T15" fmla="*/ 0 h 650"/>
                <a:gd name="T16" fmla="*/ 0 w 171"/>
                <a:gd name="T17" fmla="*/ 0 h 650"/>
                <a:gd name="T18" fmla="*/ 0 w 171"/>
                <a:gd name="T19" fmla="*/ 0 h 650"/>
                <a:gd name="T20" fmla="*/ 0 w 171"/>
                <a:gd name="T21" fmla="*/ 0 h 650"/>
                <a:gd name="T22" fmla="*/ 0 w 171"/>
                <a:gd name="T23" fmla="*/ 0 h 650"/>
                <a:gd name="T24" fmla="*/ 0 w 171"/>
                <a:gd name="T25" fmla="*/ 0 h 650"/>
                <a:gd name="T26" fmla="*/ 0 w 171"/>
                <a:gd name="T27" fmla="*/ 0 h 650"/>
                <a:gd name="T28" fmla="*/ 0 w 171"/>
                <a:gd name="T29" fmla="*/ 0 h 650"/>
                <a:gd name="T30" fmla="*/ 0 w 171"/>
                <a:gd name="T31" fmla="*/ 0 h 650"/>
                <a:gd name="T32" fmla="*/ 0 w 171"/>
                <a:gd name="T33" fmla="*/ 0 h 650"/>
                <a:gd name="T34" fmla="*/ 0 w 171"/>
                <a:gd name="T35" fmla="*/ 0 h 650"/>
                <a:gd name="T36" fmla="*/ 0 w 171"/>
                <a:gd name="T37" fmla="*/ 0 h 650"/>
                <a:gd name="T38" fmla="*/ 0 w 171"/>
                <a:gd name="T39" fmla="*/ 0 h 650"/>
                <a:gd name="T40" fmla="*/ 0 w 171"/>
                <a:gd name="T41" fmla="*/ 0 h 650"/>
                <a:gd name="T42" fmla="*/ 0 w 171"/>
                <a:gd name="T43" fmla="*/ 0 h 650"/>
                <a:gd name="T44" fmla="*/ 0 w 171"/>
                <a:gd name="T45" fmla="*/ 0 h 650"/>
                <a:gd name="T46" fmla="*/ 0 w 171"/>
                <a:gd name="T47" fmla="*/ 0 h 650"/>
                <a:gd name="T48" fmla="*/ 0 w 171"/>
                <a:gd name="T49" fmla="*/ 0 h 650"/>
                <a:gd name="T50" fmla="*/ 0 w 171"/>
                <a:gd name="T51" fmla="*/ 0 h 650"/>
                <a:gd name="T52" fmla="*/ 0 w 171"/>
                <a:gd name="T53" fmla="*/ 0 h 650"/>
                <a:gd name="T54" fmla="*/ 0 w 171"/>
                <a:gd name="T55" fmla="*/ 0 h 650"/>
                <a:gd name="T56" fmla="*/ 0 w 171"/>
                <a:gd name="T57" fmla="*/ 0 h 650"/>
                <a:gd name="T58" fmla="*/ 0 w 171"/>
                <a:gd name="T59" fmla="*/ 0 h 650"/>
                <a:gd name="T60" fmla="*/ 0 w 171"/>
                <a:gd name="T61" fmla="*/ 0 h 650"/>
                <a:gd name="T62" fmla="*/ 0 w 171"/>
                <a:gd name="T63" fmla="*/ 0 h 650"/>
                <a:gd name="T64" fmla="*/ 0 w 171"/>
                <a:gd name="T65" fmla="*/ 0 h 650"/>
                <a:gd name="T66" fmla="*/ 0 w 171"/>
                <a:gd name="T67" fmla="*/ 0 h 650"/>
                <a:gd name="T68" fmla="*/ 0 w 171"/>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3" name="Freeform 353">
              <a:extLst>
                <a:ext uri="{FF2B5EF4-FFF2-40B4-BE49-F238E27FC236}">
                  <a16:creationId xmlns:a16="http://schemas.microsoft.com/office/drawing/2014/main" id="{3C9BE3BD-F127-E544-9800-37BEABFC425B}"/>
                </a:ext>
              </a:extLst>
            </p:cNvPr>
            <p:cNvSpPr>
              <a:spLocks/>
            </p:cNvSpPr>
            <p:nvPr/>
          </p:nvSpPr>
          <p:spPr bwMode="auto">
            <a:xfrm>
              <a:off x="3929" y="3289"/>
              <a:ext cx="15" cy="56"/>
            </a:xfrm>
            <a:custGeom>
              <a:avLst/>
              <a:gdLst>
                <a:gd name="T0" fmla="*/ 0 w 138"/>
                <a:gd name="T1" fmla="*/ 0 h 502"/>
                <a:gd name="T2" fmla="*/ 0 w 138"/>
                <a:gd name="T3" fmla="*/ 0 h 502"/>
                <a:gd name="T4" fmla="*/ 0 w 138"/>
                <a:gd name="T5" fmla="*/ 0 h 502"/>
                <a:gd name="T6" fmla="*/ 0 w 138"/>
                <a:gd name="T7" fmla="*/ 0 h 502"/>
                <a:gd name="T8" fmla="*/ 0 w 138"/>
                <a:gd name="T9" fmla="*/ 0 h 502"/>
                <a:gd name="T10" fmla="*/ 0 w 138"/>
                <a:gd name="T11" fmla="*/ 0 h 502"/>
                <a:gd name="T12" fmla="*/ 0 w 138"/>
                <a:gd name="T13" fmla="*/ 0 h 502"/>
                <a:gd name="T14" fmla="*/ 0 w 138"/>
                <a:gd name="T15" fmla="*/ 0 h 502"/>
                <a:gd name="T16" fmla="*/ 0 w 138"/>
                <a:gd name="T17" fmla="*/ 0 h 502"/>
                <a:gd name="T18" fmla="*/ 0 w 138"/>
                <a:gd name="T19" fmla="*/ 0 h 502"/>
                <a:gd name="T20" fmla="*/ 0 w 138"/>
                <a:gd name="T21" fmla="*/ 0 h 502"/>
                <a:gd name="T22" fmla="*/ 0 w 138"/>
                <a:gd name="T23" fmla="*/ 0 h 502"/>
                <a:gd name="T24" fmla="*/ 0 w 138"/>
                <a:gd name="T25" fmla="*/ 0 h 502"/>
                <a:gd name="T26" fmla="*/ 0 w 138"/>
                <a:gd name="T27" fmla="*/ 0 h 502"/>
                <a:gd name="T28" fmla="*/ 0 w 138"/>
                <a:gd name="T29" fmla="*/ 0 h 502"/>
                <a:gd name="T30" fmla="*/ 0 w 138"/>
                <a:gd name="T31" fmla="*/ 0 h 502"/>
                <a:gd name="T32" fmla="*/ 0 w 138"/>
                <a:gd name="T33" fmla="*/ 0 h 502"/>
                <a:gd name="T34" fmla="*/ 0 w 138"/>
                <a:gd name="T35" fmla="*/ 0 h 502"/>
                <a:gd name="T36" fmla="*/ 0 w 13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4" name="Freeform 354">
              <a:extLst>
                <a:ext uri="{FF2B5EF4-FFF2-40B4-BE49-F238E27FC236}">
                  <a16:creationId xmlns:a16="http://schemas.microsoft.com/office/drawing/2014/main" id="{E62AE352-BCFD-7B43-BFB5-563E71A44465}"/>
                </a:ext>
              </a:extLst>
            </p:cNvPr>
            <p:cNvSpPr>
              <a:spLocks/>
            </p:cNvSpPr>
            <p:nvPr/>
          </p:nvSpPr>
          <p:spPr bwMode="auto">
            <a:xfrm>
              <a:off x="3929" y="3290"/>
              <a:ext cx="12" cy="40"/>
            </a:xfrm>
            <a:custGeom>
              <a:avLst/>
              <a:gdLst>
                <a:gd name="T0" fmla="*/ 0 w 104"/>
                <a:gd name="T1" fmla="*/ 0 h 353"/>
                <a:gd name="T2" fmla="*/ 0 w 104"/>
                <a:gd name="T3" fmla="*/ 0 h 353"/>
                <a:gd name="T4" fmla="*/ 0 w 104"/>
                <a:gd name="T5" fmla="*/ 0 h 353"/>
                <a:gd name="T6" fmla="*/ 0 w 104"/>
                <a:gd name="T7" fmla="*/ 0 h 353"/>
                <a:gd name="T8" fmla="*/ 0 w 104"/>
                <a:gd name="T9" fmla="*/ 0 h 353"/>
                <a:gd name="T10" fmla="*/ 0 w 104"/>
                <a:gd name="T11" fmla="*/ 0 h 353"/>
                <a:gd name="T12" fmla="*/ 0 w 104"/>
                <a:gd name="T13" fmla="*/ 0 h 353"/>
                <a:gd name="T14" fmla="*/ 0 w 104"/>
                <a:gd name="T15" fmla="*/ 0 h 353"/>
                <a:gd name="T16" fmla="*/ 0 w 104"/>
                <a:gd name="T17" fmla="*/ 0 h 353"/>
                <a:gd name="T18" fmla="*/ 0 w 104"/>
                <a:gd name="T19" fmla="*/ 0 h 353"/>
                <a:gd name="T20" fmla="*/ 0 w 104"/>
                <a:gd name="T21" fmla="*/ 0 h 353"/>
                <a:gd name="T22" fmla="*/ 0 w 104"/>
                <a:gd name="T23" fmla="*/ 0 h 353"/>
                <a:gd name="T24" fmla="*/ 0 w 104"/>
                <a:gd name="T25" fmla="*/ 0 h 353"/>
                <a:gd name="T26" fmla="*/ 0 w 104"/>
                <a:gd name="T27" fmla="*/ 0 h 353"/>
                <a:gd name="T28" fmla="*/ 0 w 104"/>
                <a:gd name="T29" fmla="*/ 0 h 353"/>
                <a:gd name="T30" fmla="*/ 0 w 104"/>
                <a:gd name="T31" fmla="*/ 0 h 353"/>
                <a:gd name="T32" fmla="*/ 0 w 104"/>
                <a:gd name="T33" fmla="*/ 0 h 353"/>
                <a:gd name="T34" fmla="*/ 0 w 104"/>
                <a:gd name="T35" fmla="*/ 0 h 353"/>
                <a:gd name="T36" fmla="*/ 0 w 104"/>
                <a:gd name="T37" fmla="*/ 0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5" name="Freeform 355">
              <a:extLst>
                <a:ext uri="{FF2B5EF4-FFF2-40B4-BE49-F238E27FC236}">
                  <a16:creationId xmlns:a16="http://schemas.microsoft.com/office/drawing/2014/main" id="{BCC24E7E-C21F-754E-8CA5-84E25C514AA8}"/>
                </a:ext>
              </a:extLst>
            </p:cNvPr>
            <p:cNvSpPr>
              <a:spLocks/>
            </p:cNvSpPr>
            <p:nvPr/>
          </p:nvSpPr>
          <p:spPr bwMode="auto">
            <a:xfrm>
              <a:off x="3930" y="3291"/>
              <a:ext cx="8" cy="23"/>
            </a:xfrm>
            <a:custGeom>
              <a:avLst/>
              <a:gdLst>
                <a:gd name="T0" fmla="*/ 0 w 72"/>
                <a:gd name="T1" fmla="*/ 0 h 204"/>
                <a:gd name="T2" fmla="*/ 0 w 72"/>
                <a:gd name="T3" fmla="*/ 0 h 204"/>
                <a:gd name="T4" fmla="*/ 0 w 72"/>
                <a:gd name="T5" fmla="*/ 0 h 204"/>
                <a:gd name="T6" fmla="*/ 0 w 72"/>
                <a:gd name="T7" fmla="*/ 0 h 204"/>
                <a:gd name="T8" fmla="*/ 0 w 72"/>
                <a:gd name="T9" fmla="*/ 0 h 204"/>
                <a:gd name="T10" fmla="*/ 0 w 72"/>
                <a:gd name="T11" fmla="*/ 0 h 204"/>
                <a:gd name="T12" fmla="*/ 0 w 72"/>
                <a:gd name="T13" fmla="*/ 0 h 204"/>
                <a:gd name="T14" fmla="*/ 0 w 72"/>
                <a:gd name="T15" fmla="*/ 0 h 204"/>
                <a:gd name="T16" fmla="*/ 0 w 72"/>
                <a:gd name="T17" fmla="*/ 0 h 204"/>
                <a:gd name="T18" fmla="*/ 0 w 72"/>
                <a:gd name="T19" fmla="*/ 0 h 204"/>
                <a:gd name="T20" fmla="*/ 0 w 72"/>
                <a:gd name="T21" fmla="*/ 0 h 204"/>
                <a:gd name="T22" fmla="*/ 0 w 72"/>
                <a:gd name="T23" fmla="*/ 0 h 204"/>
                <a:gd name="T24" fmla="*/ 0 w 72"/>
                <a:gd name="T25" fmla="*/ 0 h 204"/>
                <a:gd name="T26" fmla="*/ 0 w 72"/>
                <a:gd name="T27" fmla="*/ 0 h 204"/>
                <a:gd name="T28" fmla="*/ 0 w 72"/>
                <a:gd name="T29" fmla="*/ 0 h 204"/>
                <a:gd name="T30" fmla="*/ 0 w 72"/>
                <a:gd name="T31" fmla="*/ 0 h 204"/>
                <a:gd name="T32" fmla="*/ 0 w 72"/>
                <a:gd name="T33" fmla="*/ 0 h 204"/>
                <a:gd name="T34" fmla="*/ 0 w 72"/>
                <a:gd name="T35" fmla="*/ 0 h 204"/>
                <a:gd name="T36" fmla="*/ 0 w 72"/>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6" name="Freeform 356">
              <a:extLst>
                <a:ext uri="{FF2B5EF4-FFF2-40B4-BE49-F238E27FC236}">
                  <a16:creationId xmlns:a16="http://schemas.microsoft.com/office/drawing/2014/main" id="{9BBEB02F-C99A-5F44-85B7-47869BA8D1BF}"/>
                </a:ext>
              </a:extLst>
            </p:cNvPr>
            <p:cNvSpPr>
              <a:spLocks/>
            </p:cNvSpPr>
            <p:nvPr/>
          </p:nvSpPr>
          <p:spPr bwMode="auto">
            <a:xfrm>
              <a:off x="4025" y="3357"/>
              <a:ext cx="12" cy="11"/>
            </a:xfrm>
            <a:custGeom>
              <a:avLst/>
              <a:gdLst>
                <a:gd name="T0" fmla="*/ 0 w 104"/>
                <a:gd name="T1" fmla="*/ 0 h 104"/>
                <a:gd name="T2" fmla="*/ 0 w 104"/>
                <a:gd name="T3" fmla="*/ 0 h 104"/>
                <a:gd name="T4" fmla="*/ 0 w 104"/>
                <a:gd name="T5" fmla="*/ 0 h 104"/>
                <a:gd name="T6" fmla="*/ 0 w 104"/>
                <a:gd name="T7" fmla="*/ 0 h 104"/>
                <a:gd name="T8" fmla="*/ 0 w 104"/>
                <a:gd name="T9" fmla="*/ 0 h 104"/>
                <a:gd name="T10" fmla="*/ 0 w 104"/>
                <a:gd name="T11" fmla="*/ 0 h 104"/>
                <a:gd name="T12" fmla="*/ 0 w 104"/>
                <a:gd name="T13" fmla="*/ 0 h 104"/>
                <a:gd name="T14" fmla="*/ 0 w 104"/>
                <a:gd name="T15" fmla="*/ 0 h 104"/>
                <a:gd name="T16" fmla="*/ 0 w 104"/>
                <a:gd name="T17" fmla="*/ 0 h 104"/>
                <a:gd name="T18" fmla="*/ 0 w 104"/>
                <a:gd name="T19" fmla="*/ 0 h 104"/>
                <a:gd name="T20" fmla="*/ 0 w 104"/>
                <a:gd name="T21" fmla="*/ 0 h 104"/>
                <a:gd name="T22" fmla="*/ 0 w 104"/>
                <a:gd name="T23" fmla="*/ 0 h 104"/>
                <a:gd name="T24" fmla="*/ 0 w 104"/>
                <a:gd name="T25" fmla="*/ 0 h 104"/>
                <a:gd name="T26" fmla="*/ 0 w 104"/>
                <a:gd name="T27" fmla="*/ 0 h 104"/>
                <a:gd name="T28" fmla="*/ 0 w 104"/>
                <a:gd name="T29" fmla="*/ 0 h 104"/>
                <a:gd name="T30" fmla="*/ 0 w 104"/>
                <a:gd name="T31" fmla="*/ 0 h 104"/>
                <a:gd name="T32" fmla="*/ 0 w 104"/>
                <a:gd name="T33" fmla="*/ 0 h 104"/>
                <a:gd name="T34" fmla="*/ 0 w 104"/>
                <a:gd name="T35" fmla="*/ 0 h 104"/>
                <a:gd name="T36" fmla="*/ 0 w 104"/>
                <a:gd name="T37" fmla="*/ 0 h 104"/>
                <a:gd name="T38" fmla="*/ 0 w 104"/>
                <a:gd name="T39" fmla="*/ 0 h 104"/>
                <a:gd name="T40" fmla="*/ 0 w 104"/>
                <a:gd name="T41" fmla="*/ 0 h 104"/>
                <a:gd name="T42" fmla="*/ 0 w 104"/>
                <a:gd name="T43" fmla="*/ 0 h 104"/>
                <a:gd name="T44" fmla="*/ 0 w 104"/>
                <a:gd name="T45" fmla="*/ 0 h 104"/>
                <a:gd name="T46" fmla="*/ 0 w 104"/>
                <a:gd name="T47" fmla="*/ 0 h 104"/>
                <a:gd name="T48" fmla="*/ 0 w 104"/>
                <a:gd name="T49" fmla="*/ 0 h 104"/>
                <a:gd name="T50" fmla="*/ 0 w 104"/>
                <a:gd name="T51" fmla="*/ 0 h 104"/>
                <a:gd name="T52" fmla="*/ 0 w 104"/>
                <a:gd name="T53" fmla="*/ 0 h 104"/>
                <a:gd name="T54" fmla="*/ 0 w 104"/>
                <a:gd name="T55" fmla="*/ 0 h 104"/>
                <a:gd name="T56" fmla="*/ 0 w 104"/>
                <a:gd name="T57" fmla="*/ 0 h 104"/>
                <a:gd name="T58" fmla="*/ 0 w 104"/>
                <a:gd name="T59" fmla="*/ 0 h 104"/>
                <a:gd name="T60" fmla="*/ 0 w 104"/>
                <a:gd name="T61" fmla="*/ 0 h 104"/>
                <a:gd name="T62" fmla="*/ 0 w 104"/>
                <a:gd name="T63" fmla="*/ 0 h 104"/>
                <a:gd name="T64" fmla="*/ 0 w 104"/>
                <a:gd name="T65" fmla="*/ 0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7" name="Freeform 357">
              <a:extLst>
                <a:ext uri="{FF2B5EF4-FFF2-40B4-BE49-F238E27FC236}">
                  <a16:creationId xmlns:a16="http://schemas.microsoft.com/office/drawing/2014/main" id="{46A4519B-16D1-DC41-B114-8BD9C75D927E}"/>
                </a:ext>
              </a:extLst>
            </p:cNvPr>
            <p:cNvSpPr>
              <a:spLocks/>
            </p:cNvSpPr>
            <p:nvPr/>
          </p:nvSpPr>
          <p:spPr bwMode="auto">
            <a:xfrm>
              <a:off x="3990" y="3357"/>
              <a:ext cx="6"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8" name="Freeform 358">
              <a:extLst>
                <a:ext uri="{FF2B5EF4-FFF2-40B4-BE49-F238E27FC236}">
                  <a16:creationId xmlns:a16="http://schemas.microsoft.com/office/drawing/2014/main" id="{337DCB5F-D169-2E48-97DE-D1DD2B3A81E9}"/>
                </a:ext>
              </a:extLst>
            </p:cNvPr>
            <p:cNvSpPr>
              <a:spLocks/>
            </p:cNvSpPr>
            <p:nvPr/>
          </p:nvSpPr>
          <p:spPr bwMode="auto">
            <a:xfrm>
              <a:off x="4000" y="3357"/>
              <a:ext cx="5"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19" name="Freeform 359">
              <a:extLst>
                <a:ext uri="{FF2B5EF4-FFF2-40B4-BE49-F238E27FC236}">
                  <a16:creationId xmlns:a16="http://schemas.microsoft.com/office/drawing/2014/main" id="{82031033-1C91-114B-860B-0EA3B93AABFA}"/>
                </a:ext>
              </a:extLst>
            </p:cNvPr>
            <p:cNvSpPr>
              <a:spLocks/>
            </p:cNvSpPr>
            <p:nvPr/>
          </p:nvSpPr>
          <p:spPr bwMode="auto">
            <a:xfrm>
              <a:off x="3961" y="3278"/>
              <a:ext cx="16" cy="79"/>
            </a:xfrm>
            <a:custGeom>
              <a:avLst/>
              <a:gdLst>
                <a:gd name="T0" fmla="*/ 0 w 148"/>
                <a:gd name="T1" fmla="*/ 0 h 712"/>
                <a:gd name="T2" fmla="*/ 0 w 148"/>
                <a:gd name="T3" fmla="*/ 0 h 712"/>
                <a:gd name="T4" fmla="*/ 0 w 148"/>
                <a:gd name="T5" fmla="*/ 0 h 712"/>
                <a:gd name="T6" fmla="*/ 0 w 148"/>
                <a:gd name="T7" fmla="*/ 0 h 712"/>
                <a:gd name="T8" fmla="*/ 0 w 148"/>
                <a:gd name="T9" fmla="*/ 0 h 712"/>
                <a:gd name="T10" fmla="*/ 0 w 148"/>
                <a:gd name="T11" fmla="*/ 0 h 712"/>
                <a:gd name="T12" fmla="*/ 0 w 148"/>
                <a:gd name="T13" fmla="*/ 0 h 712"/>
                <a:gd name="T14" fmla="*/ 0 w 148"/>
                <a:gd name="T15" fmla="*/ 0 h 712"/>
                <a:gd name="T16" fmla="*/ 0 w 148"/>
                <a:gd name="T17" fmla="*/ 0 h 712"/>
                <a:gd name="T18" fmla="*/ 0 w 148"/>
                <a:gd name="T19" fmla="*/ 0 h 712"/>
                <a:gd name="T20" fmla="*/ 0 w 148"/>
                <a:gd name="T21" fmla="*/ 0 h 712"/>
                <a:gd name="T22" fmla="*/ 0 w 148"/>
                <a:gd name="T23" fmla="*/ 0 h 712"/>
                <a:gd name="T24" fmla="*/ 0 w 148"/>
                <a:gd name="T25" fmla="*/ 0 h 712"/>
                <a:gd name="T26" fmla="*/ 0 w 148"/>
                <a:gd name="T27" fmla="*/ 0 h 712"/>
                <a:gd name="T28" fmla="*/ 0 w 148"/>
                <a:gd name="T29" fmla="*/ 0 h 712"/>
                <a:gd name="T30" fmla="*/ 0 w 148"/>
                <a:gd name="T31" fmla="*/ 0 h 712"/>
                <a:gd name="T32" fmla="*/ 0 w 148"/>
                <a:gd name="T33" fmla="*/ 0 h 712"/>
                <a:gd name="T34" fmla="*/ 0 w 148"/>
                <a:gd name="T35" fmla="*/ 0 h 712"/>
                <a:gd name="T36" fmla="*/ 0 w 148"/>
                <a:gd name="T37" fmla="*/ 0 h 712"/>
                <a:gd name="T38" fmla="*/ 0 w 148"/>
                <a:gd name="T39" fmla="*/ 0 h 712"/>
                <a:gd name="T40" fmla="*/ 0 w 148"/>
                <a:gd name="T41" fmla="*/ 0 h 712"/>
                <a:gd name="T42" fmla="*/ 0 w 148"/>
                <a:gd name="T43" fmla="*/ 0 h 712"/>
                <a:gd name="T44" fmla="*/ 0 w 148"/>
                <a:gd name="T45" fmla="*/ 0 h 712"/>
                <a:gd name="T46" fmla="*/ 0 w 148"/>
                <a:gd name="T47" fmla="*/ 0 h 712"/>
                <a:gd name="T48" fmla="*/ 0 w 148"/>
                <a:gd name="T49" fmla="*/ 0 h 712"/>
                <a:gd name="T50" fmla="*/ 0 w 148"/>
                <a:gd name="T51" fmla="*/ 0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0" name="Freeform 360">
              <a:extLst>
                <a:ext uri="{FF2B5EF4-FFF2-40B4-BE49-F238E27FC236}">
                  <a16:creationId xmlns:a16="http://schemas.microsoft.com/office/drawing/2014/main" id="{EA0804D9-B603-7343-957C-62005B0A9FAB}"/>
                </a:ext>
              </a:extLst>
            </p:cNvPr>
            <p:cNvSpPr>
              <a:spLocks/>
            </p:cNvSpPr>
            <p:nvPr/>
          </p:nvSpPr>
          <p:spPr bwMode="auto">
            <a:xfrm>
              <a:off x="4045" y="3268"/>
              <a:ext cx="23" cy="88"/>
            </a:xfrm>
            <a:custGeom>
              <a:avLst/>
              <a:gdLst>
                <a:gd name="T0" fmla="*/ 0 w 201"/>
                <a:gd name="T1" fmla="*/ 0 h 795"/>
                <a:gd name="T2" fmla="*/ 0 w 201"/>
                <a:gd name="T3" fmla="*/ 0 h 795"/>
                <a:gd name="T4" fmla="*/ 0 w 201"/>
                <a:gd name="T5" fmla="*/ 0 h 795"/>
                <a:gd name="T6" fmla="*/ 0 w 201"/>
                <a:gd name="T7" fmla="*/ 0 h 795"/>
                <a:gd name="T8" fmla="*/ 0 w 201"/>
                <a:gd name="T9" fmla="*/ 0 h 795"/>
                <a:gd name="T10" fmla="*/ 0 w 201"/>
                <a:gd name="T11" fmla="*/ 0 h 795"/>
                <a:gd name="T12" fmla="*/ 0 w 201"/>
                <a:gd name="T13" fmla="*/ 0 h 795"/>
                <a:gd name="T14" fmla="*/ 0 w 201"/>
                <a:gd name="T15" fmla="*/ 0 h 795"/>
                <a:gd name="T16" fmla="*/ 0 w 201"/>
                <a:gd name="T17" fmla="*/ 0 h 795"/>
                <a:gd name="T18" fmla="*/ 0 w 201"/>
                <a:gd name="T19" fmla="*/ 0 h 795"/>
                <a:gd name="T20" fmla="*/ 0 w 201"/>
                <a:gd name="T21" fmla="*/ 0 h 795"/>
                <a:gd name="T22" fmla="*/ 0 w 201"/>
                <a:gd name="T23" fmla="*/ 0 h 795"/>
                <a:gd name="T24" fmla="*/ 0 w 201"/>
                <a:gd name="T25" fmla="*/ 0 h 795"/>
                <a:gd name="T26" fmla="*/ 0 w 201"/>
                <a:gd name="T27" fmla="*/ 0 h 795"/>
                <a:gd name="T28" fmla="*/ 0 w 201"/>
                <a:gd name="T29" fmla="*/ 0 h 795"/>
                <a:gd name="T30" fmla="*/ 0 w 201"/>
                <a:gd name="T31" fmla="*/ 0 h 795"/>
                <a:gd name="T32" fmla="*/ 0 w 201"/>
                <a:gd name="T33" fmla="*/ 0 h 795"/>
                <a:gd name="T34" fmla="*/ 0 w 201"/>
                <a:gd name="T35" fmla="*/ 0 h 795"/>
                <a:gd name="T36" fmla="*/ 0 w 201"/>
                <a:gd name="T37" fmla="*/ 0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1" name="Freeform 361">
              <a:extLst>
                <a:ext uri="{FF2B5EF4-FFF2-40B4-BE49-F238E27FC236}">
                  <a16:creationId xmlns:a16="http://schemas.microsoft.com/office/drawing/2014/main" id="{AB69A466-4820-414E-806A-05493CAA6689}"/>
                </a:ext>
              </a:extLst>
            </p:cNvPr>
            <p:cNvSpPr>
              <a:spLocks/>
            </p:cNvSpPr>
            <p:nvPr/>
          </p:nvSpPr>
          <p:spPr bwMode="auto">
            <a:xfrm>
              <a:off x="3961" y="3282"/>
              <a:ext cx="15" cy="69"/>
            </a:xfrm>
            <a:custGeom>
              <a:avLst/>
              <a:gdLst>
                <a:gd name="T0" fmla="*/ 0 w 129"/>
                <a:gd name="T1" fmla="*/ 0 h 622"/>
                <a:gd name="T2" fmla="*/ 0 w 129"/>
                <a:gd name="T3" fmla="*/ 0 h 622"/>
                <a:gd name="T4" fmla="*/ 0 w 129"/>
                <a:gd name="T5" fmla="*/ 0 h 622"/>
                <a:gd name="T6" fmla="*/ 0 w 129"/>
                <a:gd name="T7" fmla="*/ 0 h 622"/>
                <a:gd name="T8" fmla="*/ 0 w 129"/>
                <a:gd name="T9" fmla="*/ 0 h 622"/>
                <a:gd name="T10" fmla="*/ 0 w 129"/>
                <a:gd name="T11" fmla="*/ 0 h 622"/>
                <a:gd name="T12" fmla="*/ 0 w 129"/>
                <a:gd name="T13" fmla="*/ 0 h 622"/>
                <a:gd name="T14" fmla="*/ 0 w 129"/>
                <a:gd name="T15" fmla="*/ 0 h 622"/>
                <a:gd name="T16" fmla="*/ 0 w 129"/>
                <a:gd name="T17" fmla="*/ 0 h 622"/>
                <a:gd name="T18" fmla="*/ 0 w 129"/>
                <a:gd name="T19" fmla="*/ 0 h 622"/>
                <a:gd name="T20" fmla="*/ 0 w 129"/>
                <a:gd name="T21" fmla="*/ 0 h 622"/>
                <a:gd name="T22" fmla="*/ 0 w 129"/>
                <a:gd name="T23" fmla="*/ 0 h 622"/>
                <a:gd name="T24" fmla="*/ 0 w 129"/>
                <a:gd name="T25" fmla="*/ 0 h 622"/>
                <a:gd name="T26" fmla="*/ 0 w 129"/>
                <a:gd name="T27" fmla="*/ 0 h 622"/>
                <a:gd name="T28" fmla="*/ 0 w 129"/>
                <a:gd name="T29" fmla="*/ 0 h 622"/>
                <a:gd name="T30" fmla="*/ 0 w 129"/>
                <a:gd name="T31" fmla="*/ 0 h 622"/>
                <a:gd name="T32" fmla="*/ 0 w 129"/>
                <a:gd name="T33" fmla="*/ 0 h 622"/>
                <a:gd name="T34" fmla="*/ 0 w 129"/>
                <a:gd name="T35" fmla="*/ 0 h 622"/>
                <a:gd name="T36" fmla="*/ 0 w 129"/>
                <a:gd name="T37" fmla="*/ 0 h 622"/>
                <a:gd name="T38" fmla="*/ 0 w 129"/>
                <a:gd name="T39" fmla="*/ 0 h 622"/>
                <a:gd name="T40" fmla="*/ 0 w 129"/>
                <a:gd name="T41" fmla="*/ 0 h 622"/>
                <a:gd name="T42" fmla="*/ 0 w 129"/>
                <a:gd name="T43" fmla="*/ 0 h 622"/>
                <a:gd name="T44" fmla="*/ 0 w 129"/>
                <a:gd name="T45" fmla="*/ 0 h 622"/>
                <a:gd name="T46" fmla="*/ 0 w 129"/>
                <a:gd name="T47" fmla="*/ 0 h 622"/>
                <a:gd name="T48" fmla="*/ 0 w 129"/>
                <a:gd name="T49" fmla="*/ 0 h 622"/>
                <a:gd name="T50" fmla="*/ 0 w 129"/>
                <a:gd name="T51" fmla="*/ 0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2" name="Freeform 362">
              <a:extLst>
                <a:ext uri="{FF2B5EF4-FFF2-40B4-BE49-F238E27FC236}">
                  <a16:creationId xmlns:a16="http://schemas.microsoft.com/office/drawing/2014/main" id="{CE7D9213-2DD6-7743-91F4-2F1ACD645404}"/>
                </a:ext>
              </a:extLst>
            </p:cNvPr>
            <p:cNvSpPr>
              <a:spLocks/>
            </p:cNvSpPr>
            <p:nvPr/>
          </p:nvSpPr>
          <p:spPr bwMode="auto">
            <a:xfrm>
              <a:off x="3962" y="3287"/>
              <a:ext cx="12" cy="59"/>
            </a:xfrm>
            <a:custGeom>
              <a:avLst/>
              <a:gdLst>
                <a:gd name="T0" fmla="*/ 0 w 110"/>
                <a:gd name="T1" fmla="*/ 0 h 531"/>
                <a:gd name="T2" fmla="*/ 0 w 110"/>
                <a:gd name="T3" fmla="*/ 0 h 531"/>
                <a:gd name="T4" fmla="*/ 0 w 110"/>
                <a:gd name="T5" fmla="*/ 0 h 531"/>
                <a:gd name="T6" fmla="*/ 0 w 110"/>
                <a:gd name="T7" fmla="*/ 0 h 531"/>
                <a:gd name="T8" fmla="*/ 0 w 110"/>
                <a:gd name="T9" fmla="*/ 0 h 531"/>
                <a:gd name="T10" fmla="*/ 0 w 110"/>
                <a:gd name="T11" fmla="*/ 0 h 531"/>
                <a:gd name="T12" fmla="*/ 0 w 110"/>
                <a:gd name="T13" fmla="*/ 0 h 531"/>
                <a:gd name="T14" fmla="*/ 0 w 110"/>
                <a:gd name="T15" fmla="*/ 0 h 531"/>
                <a:gd name="T16" fmla="*/ 0 w 110"/>
                <a:gd name="T17" fmla="*/ 0 h 531"/>
                <a:gd name="T18" fmla="*/ 0 w 110"/>
                <a:gd name="T19" fmla="*/ 0 h 531"/>
                <a:gd name="T20" fmla="*/ 0 w 110"/>
                <a:gd name="T21" fmla="*/ 0 h 531"/>
                <a:gd name="T22" fmla="*/ 0 w 110"/>
                <a:gd name="T23" fmla="*/ 0 h 531"/>
                <a:gd name="T24" fmla="*/ 0 w 110"/>
                <a:gd name="T25" fmla="*/ 0 h 531"/>
                <a:gd name="T26" fmla="*/ 0 w 110"/>
                <a:gd name="T27" fmla="*/ 0 h 531"/>
                <a:gd name="T28" fmla="*/ 0 w 110"/>
                <a:gd name="T29" fmla="*/ 0 h 531"/>
                <a:gd name="T30" fmla="*/ 0 w 110"/>
                <a:gd name="T31" fmla="*/ 0 h 531"/>
                <a:gd name="T32" fmla="*/ 0 w 110"/>
                <a:gd name="T33" fmla="*/ 0 h 531"/>
                <a:gd name="T34" fmla="*/ 0 w 110"/>
                <a:gd name="T35" fmla="*/ 0 h 531"/>
                <a:gd name="T36" fmla="*/ 0 w 110"/>
                <a:gd name="T37" fmla="*/ 0 h 531"/>
                <a:gd name="T38" fmla="*/ 0 w 110"/>
                <a:gd name="T39" fmla="*/ 0 h 531"/>
                <a:gd name="T40" fmla="*/ 0 w 110"/>
                <a:gd name="T41" fmla="*/ 0 h 531"/>
                <a:gd name="T42" fmla="*/ 0 w 110"/>
                <a:gd name="T43" fmla="*/ 0 h 531"/>
                <a:gd name="T44" fmla="*/ 0 w 110"/>
                <a:gd name="T45" fmla="*/ 0 h 531"/>
                <a:gd name="T46" fmla="*/ 0 w 110"/>
                <a:gd name="T47" fmla="*/ 0 h 531"/>
                <a:gd name="T48" fmla="*/ 0 w 110"/>
                <a:gd name="T49" fmla="*/ 0 h 531"/>
                <a:gd name="T50" fmla="*/ 0 w 110"/>
                <a:gd name="T51" fmla="*/ 0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3" name="Freeform 363">
              <a:extLst>
                <a:ext uri="{FF2B5EF4-FFF2-40B4-BE49-F238E27FC236}">
                  <a16:creationId xmlns:a16="http://schemas.microsoft.com/office/drawing/2014/main" id="{0056BDFF-9E16-F041-A509-D198A6BFBE96}"/>
                </a:ext>
              </a:extLst>
            </p:cNvPr>
            <p:cNvSpPr>
              <a:spLocks/>
            </p:cNvSpPr>
            <p:nvPr/>
          </p:nvSpPr>
          <p:spPr bwMode="auto">
            <a:xfrm>
              <a:off x="3963" y="3292"/>
              <a:ext cx="10" cy="48"/>
            </a:xfrm>
            <a:custGeom>
              <a:avLst/>
              <a:gdLst>
                <a:gd name="T0" fmla="*/ 0 w 92"/>
                <a:gd name="T1" fmla="*/ 0 h 438"/>
                <a:gd name="T2" fmla="*/ 0 w 92"/>
                <a:gd name="T3" fmla="*/ 0 h 438"/>
                <a:gd name="T4" fmla="*/ 0 w 92"/>
                <a:gd name="T5" fmla="*/ 0 h 438"/>
                <a:gd name="T6" fmla="*/ 0 w 92"/>
                <a:gd name="T7" fmla="*/ 0 h 438"/>
                <a:gd name="T8" fmla="*/ 0 w 92"/>
                <a:gd name="T9" fmla="*/ 0 h 438"/>
                <a:gd name="T10" fmla="*/ 0 w 92"/>
                <a:gd name="T11" fmla="*/ 0 h 438"/>
                <a:gd name="T12" fmla="*/ 0 w 92"/>
                <a:gd name="T13" fmla="*/ 0 h 438"/>
                <a:gd name="T14" fmla="*/ 0 w 92"/>
                <a:gd name="T15" fmla="*/ 0 h 438"/>
                <a:gd name="T16" fmla="*/ 0 w 92"/>
                <a:gd name="T17" fmla="*/ 0 h 438"/>
                <a:gd name="T18" fmla="*/ 0 w 92"/>
                <a:gd name="T19" fmla="*/ 0 h 438"/>
                <a:gd name="T20" fmla="*/ 0 w 92"/>
                <a:gd name="T21" fmla="*/ 0 h 438"/>
                <a:gd name="T22" fmla="*/ 0 w 92"/>
                <a:gd name="T23" fmla="*/ 0 h 438"/>
                <a:gd name="T24" fmla="*/ 0 w 92"/>
                <a:gd name="T25" fmla="*/ 0 h 438"/>
                <a:gd name="T26" fmla="*/ 0 w 92"/>
                <a:gd name="T27" fmla="*/ 0 h 438"/>
                <a:gd name="T28" fmla="*/ 0 w 92"/>
                <a:gd name="T29" fmla="*/ 0 h 438"/>
                <a:gd name="T30" fmla="*/ 0 w 92"/>
                <a:gd name="T31" fmla="*/ 0 h 438"/>
                <a:gd name="T32" fmla="*/ 0 w 92"/>
                <a:gd name="T33" fmla="*/ 0 h 438"/>
                <a:gd name="T34" fmla="*/ 0 w 92"/>
                <a:gd name="T35" fmla="*/ 0 h 438"/>
                <a:gd name="T36" fmla="*/ 0 w 92"/>
                <a:gd name="T37" fmla="*/ 0 h 438"/>
                <a:gd name="T38" fmla="*/ 0 w 92"/>
                <a:gd name="T39" fmla="*/ 0 h 438"/>
                <a:gd name="T40" fmla="*/ 0 w 92"/>
                <a:gd name="T41" fmla="*/ 0 h 438"/>
                <a:gd name="T42" fmla="*/ 0 w 92"/>
                <a:gd name="T43" fmla="*/ 0 h 438"/>
                <a:gd name="T44" fmla="*/ 0 w 92"/>
                <a:gd name="T45" fmla="*/ 0 h 438"/>
                <a:gd name="T46" fmla="*/ 0 w 92"/>
                <a:gd name="T47" fmla="*/ 0 h 438"/>
                <a:gd name="T48" fmla="*/ 0 w 92"/>
                <a:gd name="T49" fmla="*/ 0 h 438"/>
                <a:gd name="T50" fmla="*/ 0 w 92"/>
                <a:gd name="T51" fmla="*/ 0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4" name="Freeform 364">
              <a:extLst>
                <a:ext uri="{FF2B5EF4-FFF2-40B4-BE49-F238E27FC236}">
                  <a16:creationId xmlns:a16="http://schemas.microsoft.com/office/drawing/2014/main" id="{BCF5C0B8-1912-EA4F-9C7B-E06060F89AC5}"/>
                </a:ext>
              </a:extLst>
            </p:cNvPr>
            <p:cNvSpPr>
              <a:spLocks/>
            </p:cNvSpPr>
            <p:nvPr/>
          </p:nvSpPr>
          <p:spPr bwMode="auto">
            <a:xfrm>
              <a:off x="3963" y="3296"/>
              <a:ext cx="8" cy="39"/>
            </a:xfrm>
            <a:custGeom>
              <a:avLst/>
              <a:gdLst>
                <a:gd name="T0" fmla="*/ 0 w 73"/>
                <a:gd name="T1" fmla="*/ 0 h 347"/>
                <a:gd name="T2" fmla="*/ 0 w 73"/>
                <a:gd name="T3" fmla="*/ 0 h 347"/>
                <a:gd name="T4" fmla="*/ 0 w 73"/>
                <a:gd name="T5" fmla="*/ 0 h 347"/>
                <a:gd name="T6" fmla="*/ 0 w 73"/>
                <a:gd name="T7" fmla="*/ 0 h 347"/>
                <a:gd name="T8" fmla="*/ 0 w 73"/>
                <a:gd name="T9" fmla="*/ 0 h 347"/>
                <a:gd name="T10" fmla="*/ 0 w 73"/>
                <a:gd name="T11" fmla="*/ 0 h 347"/>
                <a:gd name="T12" fmla="*/ 0 w 73"/>
                <a:gd name="T13" fmla="*/ 0 h 347"/>
                <a:gd name="T14" fmla="*/ 0 w 73"/>
                <a:gd name="T15" fmla="*/ 0 h 347"/>
                <a:gd name="T16" fmla="*/ 0 w 73"/>
                <a:gd name="T17" fmla="*/ 0 h 347"/>
                <a:gd name="T18" fmla="*/ 0 w 73"/>
                <a:gd name="T19" fmla="*/ 0 h 347"/>
                <a:gd name="T20" fmla="*/ 0 w 73"/>
                <a:gd name="T21" fmla="*/ 0 h 347"/>
                <a:gd name="T22" fmla="*/ 0 w 73"/>
                <a:gd name="T23" fmla="*/ 0 h 347"/>
                <a:gd name="T24" fmla="*/ 0 w 73"/>
                <a:gd name="T25" fmla="*/ 0 h 347"/>
                <a:gd name="T26" fmla="*/ 0 w 73"/>
                <a:gd name="T27" fmla="*/ 0 h 347"/>
                <a:gd name="T28" fmla="*/ 0 w 73"/>
                <a:gd name="T29" fmla="*/ 0 h 347"/>
                <a:gd name="T30" fmla="*/ 0 w 73"/>
                <a:gd name="T31" fmla="*/ 0 h 347"/>
                <a:gd name="T32" fmla="*/ 0 w 73"/>
                <a:gd name="T33" fmla="*/ 0 h 347"/>
                <a:gd name="T34" fmla="*/ 0 w 73"/>
                <a:gd name="T35" fmla="*/ 0 h 347"/>
                <a:gd name="T36" fmla="*/ 0 w 73"/>
                <a:gd name="T37" fmla="*/ 0 h 347"/>
                <a:gd name="T38" fmla="*/ 0 w 73"/>
                <a:gd name="T39" fmla="*/ 0 h 347"/>
                <a:gd name="T40" fmla="*/ 0 w 73"/>
                <a:gd name="T41" fmla="*/ 0 h 347"/>
                <a:gd name="T42" fmla="*/ 0 w 73"/>
                <a:gd name="T43" fmla="*/ 0 h 347"/>
                <a:gd name="T44" fmla="*/ 0 w 73"/>
                <a:gd name="T45" fmla="*/ 0 h 347"/>
                <a:gd name="T46" fmla="*/ 0 w 73"/>
                <a:gd name="T47" fmla="*/ 0 h 347"/>
                <a:gd name="T48" fmla="*/ 0 w 73"/>
                <a:gd name="T49" fmla="*/ 0 h 347"/>
                <a:gd name="T50" fmla="*/ 0 w 73"/>
                <a:gd name="T51" fmla="*/ 0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5" name="Freeform 365">
              <a:extLst>
                <a:ext uri="{FF2B5EF4-FFF2-40B4-BE49-F238E27FC236}">
                  <a16:creationId xmlns:a16="http://schemas.microsoft.com/office/drawing/2014/main" id="{FCF2EF45-6FB0-1B43-B4B5-81F155A3B763}"/>
                </a:ext>
              </a:extLst>
            </p:cNvPr>
            <p:cNvSpPr>
              <a:spLocks/>
            </p:cNvSpPr>
            <p:nvPr/>
          </p:nvSpPr>
          <p:spPr bwMode="auto">
            <a:xfrm>
              <a:off x="3964" y="3301"/>
              <a:ext cx="6" cy="28"/>
            </a:xfrm>
            <a:custGeom>
              <a:avLst/>
              <a:gdLst>
                <a:gd name="T0" fmla="*/ 0 w 52"/>
                <a:gd name="T1" fmla="*/ 0 h 256"/>
                <a:gd name="T2" fmla="*/ 0 w 52"/>
                <a:gd name="T3" fmla="*/ 0 h 256"/>
                <a:gd name="T4" fmla="*/ 0 w 52"/>
                <a:gd name="T5" fmla="*/ 0 h 256"/>
                <a:gd name="T6" fmla="*/ 0 w 52"/>
                <a:gd name="T7" fmla="*/ 0 h 256"/>
                <a:gd name="T8" fmla="*/ 0 w 52"/>
                <a:gd name="T9" fmla="*/ 0 h 256"/>
                <a:gd name="T10" fmla="*/ 0 w 52"/>
                <a:gd name="T11" fmla="*/ 0 h 256"/>
                <a:gd name="T12" fmla="*/ 0 w 52"/>
                <a:gd name="T13" fmla="*/ 0 h 256"/>
                <a:gd name="T14" fmla="*/ 0 w 52"/>
                <a:gd name="T15" fmla="*/ 0 h 256"/>
                <a:gd name="T16" fmla="*/ 0 w 52"/>
                <a:gd name="T17" fmla="*/ 0 h 256"/>
                <a:gd name="T18" fmla="*/ 0 w 52"/>
                <a:gd name="T19" fmla="*/ 0 h 256"/>
                <a:gd name="T20" fmla="*/ 0 w 52"/>
                <a:gd name="T21" fmla="*/ 0 h 256"/>
                <a:gd name="T22" fmla="*/ 0 w 52"/>
                <a:gd name="T23" fmla="*/ 0 h 256"/>
                <a:gd name="T24" fmla="*/ 0 w 52"/>
                <a:gd name="T25" fmla="*/ 0 h 256"/>
                <a:gd name="T26" fmla="*/ 0 w 52"/>
                <a:gd name="T27" fmla="*/ 0 h 256"/>
                <a:gd name="T28" fmla="*/ 0 w 52"/>
                <a:gd name="T29" fmla="*/ 0 h 256"/>
                <a:gd name="T30" fmla="*/ 0 w 52"/>
                <a:gd name="T31" fmla="*/ 0 h 256"/>
                <a:gd name="T32" fmla="*/ 0 w 52"/>
                <a:gd name="T33" fmla="*/ 0 h 256"/>
                <a:gd name="T34" fmla="*/ 0 w 52"/>
                <a:gd name="T35" fmla="*/ 0 h 256"/>
                <a:gd name="T36" fmla="*/ 0 w 52"/>
                <a:gd name="T37" fmla="*/ 0 h 256"/>
                <a:gd name="T38" fmla="*/ 0 w 52"/>
                <a:gd name="T39" fmla="*/ 0 h 256"/>
                <a:gd name="T40" fmla="*/ 0 w 52"/>
                <a:gd name="T41" fmla="*/ 0 h 256"/>
                <a:gd name="T42" fmla="*/ 0 w 52"/>
                <a:gd name="T43" fmla="*/ 0 h 256"/>
                <a:gd name="T44" fmla="*/ 0 w 52"/>
                <a:gd name="T45" fmla="*/ 0 h 256"/>
                <a:gd name="T46" fmla="*/ 0 w 52"/>
                <a:gd name="T47" fmla="*/ 0 h 256"/>
                <a:gd name="T48" fmla="*/ 0 w 52"/>
                <a:gd name="T49" fmla="*/ 0 h 256"/>
                <a:gd name="T50" fmla="*/ 0 w 52"/>
                <a:gd name="T51" fmla="*/ 0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6" name="Freeform 366">
              <a:extLst>
                <a:ext uri="{FF2B5EF4-FFF2-40B4-BE49-F238E27FC236}">
                  <a16:creationId xmlns:a16="http://schemas.microsoft.com/office/drawing/2014/main" id="{A2F9B448-71F8-2E4F-AD13-1609020F4D83}"/>
                </a:ext>
              </a:extLst>
            </p:cNvPr>
            <p:cNvSpPr>
              <a:spLocks/>
            </p:cNvSpPr>
            <p:nvPr/>
          </p:nvSpPr>
          <p:spPr bwMode="auto">
            <a:xfrm>
              <a:off x="4046" y="3273"/>
              <a:ext cx="20" cy="77"/>
            </a:xfrm>
            <a:custGeom>
              <a:avLst/>
              <a:gdLst>
                <a:gd name="T0" fmla="*/ 0 w 176"/>
                <a:gd name="T1" fmla="*/ 0 h 693"/>
                <a:gd name="T2" fmla="*/ 0 w 176"/>
                <a:gd name="T3" fmla="*/ 0 h 693"/>
                <a:gd name="T4" fmla="*/ 0 w 176"/>
                <a:gd name="T5" fmla="*/ 0 h 693"/>
                <a:gd name="T6" fmla="*/ 0 w 176"/>
                <a:gd name="T7" fmla="*/ 0 h 693"/>
                <a:gd name="T8" fmla="*/ 0 w 176"/>
                <a:gd name="T9" fmla="*/ 0 h 693"/>
                <a:gd name="T10" fmla="*/ 0 w 176"/>
                <a:gd name="T11" fmla="*/ 0 h 693"/>
                <a:gd name="T12" fmla="*/ 0 w 176"/>
                <a:gd name="T13" fmla="*/ 0 h 693"/>
                <a:gd name="T14" fmla="*/ 0 w 176"/>
                <a:gd name="T15" fmla="*/ 0 h 693"/>
                <a:gd name="T16" fmla="*/ 0 w 176"/>
                <a:gd name="T17" fmla="*/ 0 h 693"/>
                <a:gd name="T18" fmla="*/ 0 w 176"/>
                <a:gd name="T19" fmla="*/ 0 h 693"/>
                <a:gd name="T20" fmla="*/ 0 w 176"/>
                <a:gd name="T21" fmla="*/ 0 h 693"/>
                <a:gd name="T22" fmla="*/ 0 w 176"/>
                <a:gd name="T23" fmla="*/ 0 h 693"/>
                <a:gd name="T24" fmla="*/ 0 w 176"/>
                <a:gd name="T25" fmla="*/ 0 h 693"/>
                <a:gd name="T26" fmla="*/ 0 w 176"/>
                <a:gd name="T27" fmla="*/ 0 h 693"/>
                <a:gd name="T28" fmla="*/ 0 w 176"/>
                <a:gd name="T29" fmla="*/ 0 h 693"/>
                <a:gd name="T30" fmla="*/ 0 w 176"/>
                <a:gd name="T31" fmla="*/ 0 h 693"/>
                <a:gd name="T32" fmla="*/ 0 w 176"/>
                <a:gd name="T33" fmla="*/ 0 h 693"/>
                <a:gd name="T34" fmla="*/ 0 w 176"/>
                <a:gd name="T35" fmla="*/ 0 h 693"/>
                <a:gd name="T36" fmla="*/ 0 w 176"/>
                <a:gd name="T37" fmla="*/ 0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7" name="Freeform 367">
              <a:extLst>
                <a:ext uri="{FF2B5EF4-FFF2-40B4-BE49-F238E27FC236}">
                  <a16:creationId xmlns:a16="http://schemas.microsoft.com/office/drawing/2014/main" id="{5778854B-095D-9041-969C-01C58299AB1D}"/>
                </a:ext>
              </a:extLst>
            </p:cNvPr>
            <p:cNvSpPr>
              <a:spLocks/>
            </p:cNvSpPr>
            <p:nvPr/>
          </p:nvSpPr>
          <p:spPr bwMode="auto">
            <a:xfrm>
              <a:off x="4047" y="3279"/>
              <a:ext cx="16" cy="65"/>
            </a:xfrm>
            <a:custGeom>
              <a:avLst/>
              <a:gdLst>
                <a:gd name="T0" fmla="*/ 0 w 149"/>
                <a:gd name="T1" fmla="*/ 0 h 592"/>
                <a:gd name="T2" fmla="*/ 0 w 149"/>
                <a:gd name="T3" fmla="*/ 0 h 592"/>
                <a:gd name="T4" fmla="*/ 0 w 149"/>
                <a:gd name="T5" fmla="*/ 0 h 592"/>
                <a:gd name="T6" fmla="*/ 0 w 149"/>
                <a:gd name="T7" fmla="*/ 0 h 592"/>
                <a:gd name="T8" fmla="*/ 0 w 149"/>
                <a:gd name="T9" fmla="*/ 0 h 592"/>
                <a:gd name="T10" fmla="*/ 0 w 149"/>
                <a:gd name="T11" fmla="*/ 0 h 592"/>
                <a:gd name="T12" fmla="*/ 0 w 149"/>
                <a:gd name="T13" fmla="*/ 0 h 592"/>
                <a:gd name="T14" fmla="*/ 0 w 149"/>
                <a:gd name="T15" fmla="*/ 0 h 592"/>
                <a:gd name="T16" fmla="*/ 0 w 149"/>
                <a:gd name="T17" fmla="*/ 0 h 592"/>
                <a:gd name="T18" fmla="*/ 0 w 149"/>
                <a:gd name="T19" fmla="*/ 0 h 592"/>
                <a:gd name="T20" fmla="*/ 0 w 149"/>
                <a:gd name="T21" fmla="*/ 0 h 592"/>
                <a:gd name="T22" fmla="*/ 0 w 149"/>
                <a:gd name="T23" fmla="*/ 0 h 592"/>
                <a:gd name="T24" fmla="*/ 0 w 149"/>
                <a:gd name="T25" fmla="*/ 0 h 592"/>
                <a:gd name="T26" fmla="*/ 0 w 149"/>
                <a:gd name="T27" fmla="*/ 0 h 592"/>
                <a:gd name="T28" fmla="*/ 0 w 149"/>
                <a:gd name="T29" fmla="*/ 0 h 592"/>
                <a:gd name="T30" fmla="*/ 0 w 149"/>
                <a:gd name="T31" fmla="*/ 0 h 592"/>
                <a:gd name="T32" fmla="*/ 0 w 149"/>
                <a:gd name="T33" fmla="*/ 0 h 592"/>
                <a:gd name="T34" fmla="*/ 0 w 149"/>
                <a:gd name="T35" fmla="*/ 0 h 592"/>
                <a:gd name="T36" fmla="*/ 0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8" name="Freeform 368">
              <a:extLst>
                <a:ext uri="{FF2B5EF4-FFF2-40B4-BE49-F238E27FC236}">
                  <a16:creationId xmlns:a16="http://schemas.microsoft.com/office/drawing/2014/main" id="{B6D2B9E4-A50D-A24B-A2EE-DA2173873DCA}"/>
                </a:ext>
              </a:extLst>
            </p:cNvPr>
            <p:cNvSpPr>
              <a:spLocks/>
            </p:cNvSpPr>
            <p:nvPr/>
          </p:nvSpPr>
          <p:spPr bwMode="auto">
            <a:xfrm>
              <a:off x="4048" y="3284"/>
              <a:ext cx="13" cy="54"/>
            </a:xfrm>
            <a:custGeom>
              <a:avLst/>
              <a:gdLst>
                <a:gd name="T0" fmla="*/ 0 w 124"/>
                <a:gd name="T1" fmla="*/ 0 h 490"/>
                <a:gd name="T2" fmla="*/ 0 w 124"/>
                <a:gd name="T3" fmla="*/ 0 h 490"/>
                <a:gd name="T4" fmla="*/ 0 w 124"/>
                <a:gd name="T5" fmla="*/ 0 h 490"/>
                <a:gd name="T6" fmla="*/ 0 w 124"/>
                <a:gd name="T7" fmla="*/ 0 h 490"/>
                <a:gd name="T8" fmla="*/ 0 w 124"/>
                <a:gd name="T9" fmla="*/ 0 h 490"/>
                <a:gd name="T10" fmla="*/ 0 w 124"/>
                <a:gd name="T11" fmla="*/ 0 h 490"/>
                <a:gd name="T12" fmla="*/ 0 w 124"/>
                <a:gd name="T13" fmla="*/ 0 h 490"/>
                <a:gd name="T14" fmla="*/ 0 w 124"/>
                <a:gd name="T15" fmla="*/ 0 h 490"/>
                <a:gd name="T16" fmla="*/ 0 w 124"/>
                <a:gd name="T17" fmla="*/ 0 h 490"/>
                <a:gd name="T18" fmla="*/ 0 w 124"/>
                <a:gd name="T19" fmla="*/ 0 h 490"/>
                <a:gd name="T20" fmla="*/ 0 w 124"/>
                <a:gd name="T21" fmla="*/ 0 h 490"/>
                <a:gd name="T22" fmla="*/ 0 w 124"/>
                <a:gd name="T23" fmla="*/ 0 h 490"/>
                <a:gd name="T24" fmla="*/ 0 w 124"/>
                <a:gd name="T25" fmla="*/ 0 h 490"/>
                <a:gd name="T26" fmla="*/ 0 w 124"/>
                <a:gd name="T27" fmla="*/ 0 h 490"/>
                <a:gd name="T28" fmla="*/ 0 w 124"/>
                <a:gd name="T29" fmla="*/ 0 h 490"/>
                <a:gd name="T30" fmla="*/ 0 w 124"/>
                <a:gd name="T31" fmla="*/ 0 h 490"/>
                <a:gd name="T32" fmla="*/ 0 w 124"/>
                <a:gd name="T33" fmla="*/ 0 h 490"/>
                <a:gd name="T34" fmla="*/ 0 w 124"/>
                <a:gd name="T35" fmla="*/ 0 h 490"/>
                <a:gd name="T36" fmla="*/ 0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29" name="Freeform 369">
              <a:extLst>
                <a:ext uri="{FF2B5EF4-FFF2-40B4-BE49-F238E27FC236}">
                  <a16:creationId xmlns:a16="http://schemas.microsoft.com/office/drawing/2014/main" id="{E47E1D3D-FB9E-6C4B-A238-DBCAAD5C0FEB}"/>
                </a:ext>
              </a:extLst>
            </p:cNvPr>
            <p:cNvSpPr>
              <a:spLocks/>
            </p:cNvSpPr>
            <p:nvPr/>
          </p:nvSpPr>
          <p:spPr bwMode="auto">
            <a:xfrm>
              <a:off x="4048" y="3289"/>
              <a:ext cx="11" cy="43"/>
            </a:xfrm>
            <a:custGeom>
              <a:avLst/>
              <a:gdLst>
                <a:gd name="T0" fmla="*/ 0 w 99"/>
                <a:gd name="T1" fmla="*/ 0 h 389"/>
                <a:gd name="T2" fmla="*/ 0 w 99"/>
                <a:gd name="T3" fmla="*/ 0 h 389"/>
                <a:gd name="T4" fmla="*/ 0 w 99"/>
                <a:gd name="T5" fmla="*/ 0 h 389"/>
                <a:gd name="T6" fmla="*/ 0 w 99"/>
                <a:gd name="T7" fmla="*/ 0 h 389"/>
                <a:gd name="T8" fmla="*/ 0 w 99"/>
                <a:gd name="T9" fmla="*/ 0 h 389"/>
                <a:gd name="T10" fmla="*/ 0 w 99"/>
                <a:gd name="T11" fmla="*/ 0 h 389"/>
                <a:gd name="T12" fmla="*/ 0 w 99"/>
                <a:gd name="T13" fmla="*/ 0 h 389"/>
                <a:gd name="T14" fmla="*/ 0 w 99"/>
                <a:gd name="T15" fmla="*/ 0 h 389"/>
                <a:gd name="T16" fmla="*/ 0 w 99"/>
                <a:gd name="T17" fmla="*/ 0 h 389"/>
                <a:gd name="T18" fmla="*/ 0 w 99"/>
                <a:gd name="T19" fmla="*/ 0 h 389"/>
                <a:gd name="T20" fmla="*/ 0 w 99"/>
                <a:gd name="T21" fmla="*/ 0 h 389"/>
                <a:gd name="T22" fmla="*/ 0 w 99"/>
                <a:gd name="T23" fmla="*/ 0 h 389"/>
                <a:gd name="T24" fmla="*/ 0 w 99"/>
                <a:gd name="T25" fmla="*/ 0 h 389"/>
                <a:gd name="T26" fmla="*/ 0 w 99"/>
                <a:gd name="T27" fmla="*/ 0 h 389"/>
                <a:gd name="T28" fmla="*/ 0 w 99"/>
                <a:gd name="T29" fmla="*/ 0 h 389"/>
                <a:gd name="T30" fmla="*/ 0 w 99"/>
                <a:gd name="T31" fmla="*/ 0 h 389"/>
                <a:gd name="T32" fmla="*/ 0 w 99"/>
                <a:gd name="T33" fmla="*/ 0 h 389"/>
                <a:gd name="T34" fmla="*/ 0 w 99"/>
                <a:gd name="T35" fmla="*/ 0 h 389"/>
                <a:gd name="T36" fmla="*/ 0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0" name="Freeform 370">
              <a:extLst>
                <a:ext uri="{FF2B5EF4-FFF2-40B4-BE49-F238E27FC236}">
                  <a16:creationId xmlns:a16="http://schemas.microsoft.com/office/drawing/2014/main" id="{91EF39C8-2D84-0F4E-8353-FE9DCC271C2F}"/>
                </a:ext>
              </a:extLst>
            </p:cNvPr>
            <p:cNvSpPr>
              <a:spLocks/>
            </p:cNvSpPr>
            <p:nvPr/>
          </p:nvSpPr>
          <p:spPr bwMode="auto">
            <a:xfrm>
              <a:off x="4049" y="3295"/>
              <a:ext cx="8" cy="31"/>
            </a:xfrm>
            <a:custGeom>
              <a:avLst/>
              <a:gdLst>
                <a:gd name="T0" fmla="*/ 0 w 72"/>
                <a:gd name="T1" fmla="*/ 0 h 287"/>
                <a:gd name="T2" fmla="*/ 0 w 72"/>
                <a:gd name="T3" fmla="*/ 0 h 287"/>
                <a:gd name="T4" fmla="*/ 0 w 72"/>
                <a:gd name="T5" fmla="*/ 0 h 287"/>
                <a:gd name="T6" fmla="*/ 0 w 72"/>
                <a:gd name="T7" fmla="*/ 0 h 287"/>
                <a:gd name="T8" fmla="*/ 0 w 72"/>
                <a:gd name="T9" fmla="*/ 0 h 287"/>
                <a:gd name="T10" fmla="*/ 0 w 72"/>
                <a:gd name="T11" fmla="*/ 0 h 287"/>
                <a:gd name="T12" fmla="*/ 0 w 72"/>
                <a:gd name="T13" fmla="*/ 0 h 287"/>
                <a:gd name="T14" fmla="*/ 0 w 72"/>
                <a:gd name="T15" fmla="*/ 0 h 287"/>
                <a:gd name="T16" fmla="*/ 0 w 72"/>
                <a:gd name="T17" fmla="*/ 0 h 287"/>
                <a:gd name="T18" fmla="*/ 0 w 72"/>
                <a:gd name="T19" fmla="*/ 0 h 287"/>
                <a:gd name="T20" fmla="*/ 0 w 72"/>
                <a:gd name="T21" fmla="*/ 0 h 287"/>
                <a:gd name="T22" fmla="*/ 0 w 72"/>
                <a:gd name="T23" fmla="*/ 0 h 287"/>
                <a:gd name="T24" fmla="*/ 0 w 72"/>
                <a:gd name="T25" fmla="*/ 0 h 287"/>
                <a:gd name="T26" fmla="*/ 0 w 72"/>
                <a:gd name="T27" fmla="*/ 0 h 287"/>
                <a:gd name="T28" fmla="*/ 0 w 72"/>
                <a:gd name="T29" fmla="*/ 0 h 287"/>
                <a:gd name="T30" fmla="*/ 0 w 72"/>
                <a:gd name="T31" fmla="*/ 0 h 287"/>
                <a:gd name="T32" fmla="*/ 0 w 72"/>
                <a:gd name="T33" fmla="*/ 0 h 287"/>
                <a:gd name="T34" fmla="*/ 0 w 72"/>
                <a:gd name="T35" fmla="*/ 0 h 287"/>
                <a:gd name="T36" fmla="*/ 0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1" name="Rectangle 371">
              <a:extLst>
                <a:ext uri="{FF2B5EF4-FFF2-40B4-BE49-F238E27FC236}">
                  <a16:creationId xmlns:a16="http://schemas.microsoft.com/office/drawing/2014/main" id="{3FD4604A-216A-F945-8B7A-C8043D7E67F7}"/>
                </a:ext>
              </a:extLst>
            </p:cNvPr>
            <p:cNvSpPr>
              <a:spLocks noChangeArrowheads="1"/>
            </p:cNvSpPr>
            <p:nvPr/>
          </p:nvSpPr>
          <p:spPr bwMode="auto">
            <a:xfrm>
              <a:off x="3944" y="3287"/>
              <a:ext cx="3" cy="10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3032" name="Freeform 372">
              <a:extLst>
                <a:ext uri="{FF2B5EF4-FFF2-40B4-BE49-F238E27FC236}">
                  <a16:creationId xmlns:a16="http://schemas.microsoft.com/office/drawing/2014/main" id="{30FA56AD-5230-5E41-A8A5-CC941387E49A}"/>
                </a:ext>
              </a:extLst>
            </p:cNvPr>
            <p:cNvSpPr>
              <a:spLocks/>
            </p:cNvSpPr>
            <p:nvPr/>
          </p:nvSpPr>
          <p:spPr bwMode="auto">
            <a:xfrm>
              <a:off x="3980" y="3285"/>
              <a:ext cx="39" cy="47"/>
            </a:xfrm>
            <a:custGeom>
              <a:avLst/>
              <a:gdLst>
                <a:gd name="T0" fmla="*/ 0 w 354"/>
                <a:gd name="T1" fmla="*/ 0 h 418"/>
                <a:gd name="T2" fmla="*/ 0 w 354"/>
                <a:gd name="T3" fmla="*/ 0 h 418"/>
                <a:gd name="T4" fmla="*/ 0 w 354"/>
                <a:gd name="T5" fmla="*/ 0 h 418"/>
                <a:gd name="T6" fmla="*/ 0 w 354"/>
                <a:gd name="T7" fmla="*/ 0 h 418"/>
                <a:gd name="T8" fmla="*/ 0 w 354"/>
                <a:gd name="T9" fmla="*/ 0 h 418"/>
                <a:gd name="T10" fmla="*/ 0 w 354"/>
                <a:gd name="T11" fmla="*/ 0 h 418"/>
                <a:gd name="T12" fmla="*/ 0 w 354"/>
                <a:gd name="T13" fmla="*/ 0 h 418"/>
                <a:gd name="T14" fmla="*/ 0 w 354"/>
                <a:gd name="T15" fmla="*/ 0 h 418"/>
                <a:gd name="T16" fmla="*/ 0 w 354"/>
                <a:gd name="T17" fmla="*/ 0 h 418"/>
                <a:gd name="T18" fmla="*/ 0 w 354"/>
                <a:gd name="T19" fmla="*/ 0 h 418"/>
                <a:gd name="T20" fmla="*/ 0 w 354"/>
                <a:gd name="T21" fmla="*/ 0 h 418"/>
                <a:gd name="T22" fmla="*/ 0 w 354"/>
                <a:gd name="T23" fmla="*/ 0 h 418"/>
                <a:gd name="T24" fmla="*/ 0 w 354"/>
                <a:gd name="T25" fmla="*/ 0 h 418"/>
                <a:gd name="T26" fmla="*/ 0 w 354"/>
                <a:gd name="T27" fmla="*/ 0 h 418"/>
                <a:gd name="T28" fmla="*/ 0 w 354"/>
                <a:gd name="T29" fmla="*/ 0 h 418"/>
                <a:gd name="T30" fmla="*/ 0 w 354"/>
                <a:gd name="T31" fmla="*/ 0 h 418"/>
                <a:gd name="T32" fmla="*/ 0 w 354"/>
                <a:gd name="T33" fmla="*/ 0 h 418"/>
                <a:gd name="T34" fmla="*/ 0 w 354"/>
                <a:gd name="T35" fmla="*/ 0 h 418"/>
                <a:gd name="T36" fmla="*/ 0 w 354"/>
                <a:gd name="T37" fmla="*/ 0 h 418"/>
                <a:gd name="T38" fmla="*/ 0 w 354"/>
                <a:gd name="T39" fmla="*/ 0 h 418"/>
                <a:gd name="T40" fmla="*/ 0 w 354"/>
                <a:gd name="T41" fmla="*/ 0 h 418"/>
                <a:gd name="T42" fmla="*/ 0 w 354"/>
                <a:gd name="T43" fmla="*/ 0 h 418"/>
                <a:gd name="T44" fmla="*/ 0 w 354"/>
                <a:gd name="T45" fmla="*/ 0 h 418"/>
                <a:gd name="T46" fmla="*/ 0 w 354"/>
                <a:gd name="T47" fmla="*/ 0 h 418"/>
                <a:gd name="T48" fmla="*/ 0 w 354"/>
                <a:gd name="T49" fmla="*/ 0 h 418"/>
                <a:gd name="T50" fmla="*/ 0 w 354"/>
                <a:gd name="T51" fmla="*/ 0 h 418"/>
                <a:gd name="T52" fmla="*/ 0 w 354"/>
                <a:gd name="T53" fmla="*/ 0 h 418"/>
                <a:gd name="T54" fmla="*/ 0 w 354"/>
                <a:gd name="T55" fmla="*/ 0 h 418"/>
                <a:gd name="T56" fmla="*/ 0 w 354"/>
                <a:gd name="T57" fmla="*/ 0 h 418"/>
                <a:gd name="T58" fmla="*/ 0 w 354"/>
                <a:gd name="T59" fmla="*/ 0 h 418"/>
                <a:gd name="T60" fmla="*/ 0 w 354"/>
                <a:gd name="T61" fmla="*/ 0 h 418"/>
                <a:gd name="T62" fmla="*/ 0 w 354"/>
                <a:gd name="T63" fmla="*/ 0 h 418"/>
                <a:gd name="T64" fmla="*/ 0 w 354"/>
                <a:gd name="T65" fmla="*/ 0 h 418"/>
                <a:gd name="T66" fmla="*/ 0 w 354"/>
                <a:gd name="T67" fmla="*/ 0 h 418"/>
                <a:gd name="T68" fmla="*/ 0 w 354"/>
                <a:gd name="T69" fmla="*/ 0 h 418"/>
                <a:gd name="T70" fmla="*/ 0 w 354"/>
                <a:gd name="T71" fmla="*/ 0 h 418"/>
                <a:gd name="T72" fmla="*/ 0 w 354"/>
                <a:gd name="T73" fmla="*/ 0 h 418"/>
                <a:gd name="T74" fmla="*/ 0 w 354"/>
                <a:gd name="T75" fmla="*/ 0 h 418"/>
                <a:gd name="T76" fmla="*/ 0 w 354"/>
                <a:gd name="T77" fmla="*/ 0 h 418"/>
                <a:gd name="T78" fmla="*/ 0 w 354"/>
                <a:gd name="T79" fmla="*/ 0 h 418"/>
                <a:gd name="T80" fmla="*/ 0 w 354"/>
                <a:gd name="T81" fmla="*/ 0 h 418"/>
                <a:gd name="T82" fmla="*/ 0 w 354"/>
                <a:gd name="T83" fmla="*/ 0 h 418"/>
                <a:gd name="T84" fmla="*/ 0 w 354"/>
                <a:gd name="T85" fmla="*/ 0 h 418"/>
                <a:gd name="T86" fmla="*/ 0 w 354"/>
                <a:gd name="T87" fmla="*/ 0 h 418"/>
                <a:gd name="T88" fmla="*/ 0 w 354"/>
                <a:gd name="T89" fmla="*/ 0 h 418"/>
                <a:gd name="T90" fmla="*/ 0 w 354"/>
                <a:gd name="T91" fmla="*/ 0 h 418"/>
                <a:gd name="T92" fmla="*/ 0 w 354"/>
                <a:gd name="T93" fmla="*/ 0 h 418"/>
                <a:gd name="T94" fmla="*/ 0 w 354"/>
                <a:gd name="T95" fmla="*/ 0 h 418"/>
                <a:gd name="T96" fmla="*/ 0 w 354"/>
                <a:gd name="T97" fmla="*/ 0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3" name="Freeform 373">
              <a:extLst>
                <a:ext uri="{FF2B5EF4-FFF2-40B4-BE49-F238E27FC236}">
                  <a16:creationId xmlns:a16="http://schemas.microsoft.com/office/drawing/2014/main" id="{C06D8C06-5341-2941-805E-D9FBE6BF82DD}"/>
                </a:ext>
              </a:extLst>
            </p:cNvPr>
            <p:cNvSpPr>
              <a:spLocks/>
            </p:cNvSpPr>
            <p:nvPr/>
          </p:nvSpPr>
          <p:spPr bwMode="auto">
            <a:xfrm>
              <a:off x="3925" y="3320"/>
              <a:ext cx="32" cy="8"/>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4" name="Freeform 374">
              <a:extLst>
                <a:ext uri="{FF2B5EF4-FFF2-40B4-BE49-F238E27FC236}">
                  <a16:creationId xmlns:a16="http://schemas.microsoft.com/office/drawing/2014/main" id="{1DF24D09-65BD-3442-AB1B-B187200E9802}"/>
                </a:ext>
              </a:extLst>
            </p:cNvPr>
            <p:cNvSpPr>
              <a:spLocks/>
            </p:cNvSpPr>
            <p:nvPr/>
          </p:nvSpPr>
          <p:spPr bwMode="auto">
            <a:xfrm>
              <a:off x="3925" y="3299"/>
              <a:ext cx="32" cy="9"/>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5" name="Freeform 375">
              <a:extLst>
                <a:ext uri="{FF2B5EF4-FFF2-40B4-BE49-F238E27FC236}">
                  <a16:creationId xmlns:a16="http://schemas.microsoft.com/office/drawing/2014/main" id="{E306589B-763A-994A-824C-8C18C0B63201}"/>
                </a:ext>
              </a:extLst>
            </p:cNvPr>
            <p:cNvSpPr>
              <a:spLocks/>
            </p:cNvSpPr>
            <p:nvPr/>
          </p:nvSpPr>
          <p:spPr bwMode="auto">
            <a:xfrm>
              <a:off x="3955" y="3289"/>
              <a:ext cx="52" cy="96"/>
            </a:xfrm>
            <a:custGeom>
              <a:avLst/>
              <a:gdLst>
                <a:gd name="T0" fmla="*/ 0 w 469"/>
                <a:gd name="T1" fmla="*/ 0 h 868"/>
                <a:gd name="T2" fmla="*/ 0 w 469"/>
                <a:gd name="T3" fmla="*/ 0 h 868"/>
                <a:gd name="T4" fmla="*/ 0 w 469"/>
                <a:gd name="T5" fmla="*/ 0 h 868"/>
                <a:gd name="T6" fmla="*/ 0 w 469"/>
                <a:gd name="T7" fmla="*/ 0 h 868"/>
                <a:gd name="T8" fmla="*/ 0 w 469"/>
                <a:gd name="T9" fmla="*/ 0 h 868"/>
                <a:gd name="T10" fmla="*/ 0 w 469"/>
                <a:gd name="T11" fmla="*/ 0 h 868"/>
                <a:gd name="T12" fmla="*/ 0 w 469"/>
                <a:gd name="T13" fmla="*/ 0 h 868"/>
                <a:gd name="T14" fmla="*/ 0 w 469"/>
                <a:gd name="T15" fmla="*/ 0 h 868"/>
                <a:gd name="T16" fmla="*/ 0 w 469"/>
                <a:gd name="T17" fmla="*/ 0 h 868"/>
                <a:gd name="T18" fmla="*/ 0 w 469"/>
                <a:gd name="T19" fmla="*/ 0 h 868"/>
                <a:gd name="T20" fmla="*/ 0 w 469"/>
                <a:gd name="T21" fmla="*/ 0 h 868"/>
                <a:gd name="T22" fmla="*/ 0 w 469"/>
                <a:gd name="T23" fmla="*/ 0 h 868"/>
                <a:gd name="T24" fmla="*/ 0 w 469"/>
                <a:gd name="T25" fmla="*/ 0 h 868"/>
                <a:gd name="T26" fmla="*/ 0 w 469"/>
                <a:gd name="T27" fmla="*/ 0 h 868"/>
                <a:gd name="T28" fmla="*/ 0 w 469"/>
                <a:gd name="T29" fmla="*/ 0 h 868"/>
                <a:gd name="T30" fmla="*/ 0 w 469"/>
                <a:gd name="T31" fmla="*/ 0 h 868"/>
                <a:gd name="T32" fmla="*/ 0 w 469"/>
                <a:gd name="T33" fmla="*/ 0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6" name="Freeform 376">
              <a:extLst>
                <a:ext uri="{FF2B5EF4-FFF2-40B4-BE49-F238E27FC236}">
                  <a16:creationId xmlns:a16="http://schemas.microsoft.com/office/drawing/2014/main" id="{5E84B273-2930-FA48-8DCE-B0D60293E6DD}"/>
                </a:ext>
              </a:extLst>
            </p:cNvPr>
            <p:cNvSpPr>
              <a:spLocks/>
            </p:cNvSpPr>
            <p:nvPr/>
          </p:nvSpPr>
          <p:spPr bwMode="auto">
            <a:xfrm>
              <a:off x="3981" y="3267"/>
              <a:ext cx="67" cy="13"/>
            </a:xfrm>
            <a:custGeom>
              <a:avLst/>
              <a:gdLst>
                <a:gd name="T0" fmla="*/ 0 w 604"/>
                <a:gd name="T1" fmla="*/ 0 h 118"/>
                <a:gd name="T2" fmla="*/ 0 w 604"/>
                <a:gd name="T3" fmla="*/ 0 h 118"/>
                <a:gd name="T4" fmla="*/ 0 w 604"/>
                <a:gd name="T5" fmla="*/ 0 h 118"/>
                <a:gd name="T6" fmla="*/ 0 w 604"/>
                <a:gd name="T7" fmla="*/ 0 h 118"/>
                <a:gd name="T8" fmla="*/ 0 w 604"/>
                <a:gd name="T9" fmla="*/ 0 h 118"/>
                <a:gd name="T10" fmla="*/ 0 w 604"/>
                <a:gd name="T11" fmla="*/ 0 h 118"/>
                <a:gd name="T12" fmla="*/ 0 w 604"/>
                <a:gd name="T13" fmla="*/ 0 h 118"/>
                <a:gd name="T14" fmla="*/ 0 w 604"/>
                <a:gd name="T15" fmla="*/ 0 h 118"/>
                <a:gd name="T16" fmla="*/ 0 w 604"/>
                <a:gd name="T17" fmla="*/ 0 h 118"/>
                <a:gd name="T18" fmla="*/ 0 w 604"/>
                <a:gd name="T19" fmla="*/ 0 h 118"/>
                <a:gd name="T20" fmla="*/ 0 w 604"/>
                <a:gd name="T21" fmla="*/ 0 h 118"/>
                <a:gd name="T22" fmla="*/ 0 w 604"/>
                <a:gd name="T23" fmla="*/ 0 h 118"/>
                <a:gd name="T24" fmla="*/ 0 w 604"/>
                <a:gd name="T25" fmla="*/ 0 h 118"/>
                <a:gd name="T26" fmla="*/ 0 w 604"/>
                <a:gd name="T27" fmla="*/ 0 h 118"/>
                <a:gd name="T28" fmla="*/ 0 w 604"/>
                <a:gd name="T29" fmla="*/ 0 h 118"/>
                <a:gd name="T30" fmla="*/ 0 w 604"/>
                <a:gd name="T31" fmla="*/ 0 h 118"/>
                <a:gd name="T32" fmla="*/ 0 w 604"/>
                <a:gd name="T33" fmla="*/ 0 h 118"/>
                <a:gd name="T34" fmla="*/ 0 w 604"/>
                <a:gd name="T35" fmla="*/ 0 h 118"/>
                <a:gd name="T36" fmla="*/ 0 w 604"/>
                <a:gd name="T37" fmla="*/ 0 h 118"/>
                <a:gd name="T38" fmla="*/ 0 w 604"/>
                <a:gd name="T39" fmla="*/ 0 h 118"/>
                <a:gd name="T40" fmla="*/ 0 w 604"/>
                <a:gd name="T41" fmla="*/ 0 h 118"/>
                <a:gd name="T42" fmla="*/ 0 w 604"/>
                <a:gd name="T43" fmla="*/ 0 h 118"/>
                <a:gd name="T44" fmla="*/ 0 w 604"/>
                <a:gd name="T45" fmla="*/ 0 h 118"/>
                <a:gd name="T46" fmla="*/ 0 w 604"/>
                <a:gd name="T47" fmla="*/ 0 h 118"/>
                <a:gd name="T48" fmla="*/ 0 w 604"/>
                <a:gd name="T49" fmla="*/ 0 h 118"/>
                <a:gd name="T50" fmla="*/ 0 w 604"/>
                <a:gd name="T51" fmla="*/ 0 h 118"/>
                <a:gd name="T52" fmla="*/ 0 w 604"/>
                <a:gd name="T53" fmla="*/ 0 h 118"/>
                <a:gd name="T54" fmla="*/ 0 w 604"/>
                <a:gd name="T55" fmla="*/ 0 h 118"/>
                <a:gd name="T56" fmla="*/ 0 w 604"/>
                <a:gd name="T57" fmla="*/ 0 h 118"/>
                <a:gd name="T58" fmla="*/ 0 w 604"/>
                <a:gd name="T59" fmla="*/ 0 h 118"/>
                <a:gd name="T60" fmla="*/ 0 w 604"/>
                <a:gd name="T61" fmla="*/ 0 h 118"/>
                <a:gd name="T62" fmla="*/ 0 w 604"/>
                <a:gd name="T63" fmla="*/ 0 h 118"/>
                <a:gd name="T64" fmla="*/ 0 w 604"/>
                <a:gd name="T65" fmla="*/ 0 h 118"/>
                <a:gd name="T66" fmla="*/ 0 w 604"/>
                <a:gd name="T67" fmla="*/ 0 h 118"/>
                <a:gd name="T68" fmla="*/ 0 w 604"/>
                <a:gd name="T69" fmla="*/ 0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7" name="Freeform 377">
              <a:extLst>
                <a:ext uri="{FF2B5EF4-FFF2-40B4-BE49-F238E27FC236}">
                  <a16:creationId xmlns:a16="http://schemas.microsoft.com/office/drawing/2014/main" id="{0EFD926E-7E5F-DE44-9398-4C8E5F5A0A3E}"/>
                </a:ext>
              </a:extLst>
            </p:cNvPr>
            <p:cNvSpPr>
              <a:spLocks/>
            </p:cNvSpPr>
            <p:nvPr/>
          </p:nvSpPr>
          <p:spPr bwMode="auto">
            <a:xfrm>
              <a:off x="3942" y="3387"/>
              <a:ext cx="113" cy="38"/>
            </a:xfrm>
            <a:custGeom>
              <a:avLst/>
              <a:gdLst>
                <a:gd name="T0" fmla="*/ 0 w 1017"/>
                <a:gd name="T1" fmla="*/ 0 h 337"/>
                <a:gd name="T2" fmla="*/ 0 w 1017"/>
                <a:gd name="T3" fmla="*/ 0 h 337"/>
                <a:gd name="T4" fmla="*/ 0 w 1017"/>
                <a:gd name="T5" fmla="*/ 0 h 337"/>
                <a:gd name="T6" fmla="*/ 0 w 1017"/>
                <a:gd name="T7" fmla="*/ 0 h 337"/>
                <a:gd name="T8" fmla="*/ 0 w 1017"/>
                <a:gd name="T9" fmla="*/ 0 h 337"/>
                <a:gd name="T10" fmla="*/ 0 w 1017"/>
                <a:gd name="T11" fmla="*/ 0 h 337"/>
                <a:gd name="T12" fmla="*/ 0 w 1017"/>
                <a:gd name="T13" fmla="*/ 0 h 337"/>
                <a:gd name="T14" fmla="*/ 0 w 1017"/>
                <a:gd name="T15" fmla="*/ 0 h 337"/>
                <a:gd name="T16" fmla="*/ 0 w 1017"/>
                <a:gd name="T17" fmla="*/ 0 h 337"/>
                <a:gd name="T18" fmla="*/ 0 w 1017"/>
                <a:gd name="T19" fmla="*/ 0 h 337"/>
                <a:gd name="T20" fmla="*/ 0 w 1017"/>
                <a:gd name="T21" fmla="*/ 0 h 337"/>
                <a:gd name="T22" fmla="*/ 0 w 1017"/>
                <a:gd name="T23" fmla="*/ 0 h 337"/>
                <a:gd name="T24" fmla="*/ 0 w 1017"/>
                <a:gd name="T25" fmla="*/ 0 h 337"/>
                <a:gd name="T26" fmla="*/ 0 w 1017"/>
                <a:gd name="T27" fmla="*/ 0 h 337"/>
                <a:gd name="T28" fmla="*/ 0 w 1017"/>
                <a:gd name="T29" fmla="*/ 0 h 337"/>
                <a:gd name="T30" fmla="*/ 0 w 1017"/>
                <a:gd name="T31" fmla="*/ 0 h 337"/>
                <a:gd name="T32" fmla="*/ 0 w 1017"/>
                <a:gd name="T33" fmla="*/ 0 h 337"/>
                <a:gd name="T34" fmla="*/ 0 w 1017"/>
                <a:gd name="T35" fmla="*/ 0 h 337"/>
                <a:gd name="T36" fmla="*/ 0 w 1017"/>
                <a:gd name="T37" fmla="*/ 0 h 337"/>
                <a:gd name="T38" fmla="*/ 0 w 1017"/>
                <a:gd name="T39" fmla="*/ 0 h 337"/>
                <a:gd name="T40" fmla="*/ 0 w 1017"/>
                <a:gd name="T41" fmla="*/ 0 h 337"/>
                <a:gd name="T42" fmla="*/ 0 w 1017"/>
                <a:gd name="T43" fmla="*/ 0 h 337"/>
                <a:gd name="T44" fmla="*/ 0 w 1017"/>
                <a:gd name="T45" fmla="*/ 0 h 337"/>
                <a:gd name="T46" fmla="*/ 0 w 1017"/>
                <a:gd name="T47" fmla="*/ 0 h 337"/>
                <a:gd name="T48" fmla="*/ 0 w 1017"/>
                <a:gd name="T49" fmla="*/ 0 h 337"/>
                <a:gd name="T50" fmla="*/ 0 w 1017"/>
                <a:gd name="T51" fmla="*/ 0 h 337"/>
                <a:gd name="T52" fmla="*/ 0 w 1017"/>
                <a:gd name="T53" fmla="*/ 0 h 337"/>
                <a:gd name="T54" fmla="*/ 0 w 1017"/>
                <a:gd name="T55" fmla="*/ 0 h 337"/>
                <a:gd name="T56" fmla="*/ 0 w 1017"/>
                <a:gd name="T57" fmla="*/ 0 h 337"/>
                <a:gd name="T58" fmla="*/ 0 w 1017"/>
                <a:gd name="T59" fmla="*/ 0 h 337"/>
                <a:gd name="T60" fmla="*/ 0 w 1017"/>
                <a:gd name="T61" fmla="*/ 0 h 337"/>
                <a:gd name="T62" fmla="*/ 0 w 1017"/>
                <a:gd name="T63" fmla="*/ 0 h 337"/>
                <a:gd name="T64" fmla="*/ 0 w 1017"/>
                <a:gd name="T65" fmla="*/ 0 h 337"/>
                <a:gd name="T66" fmla="*/ 0 w 1017"/>
                <a:gd name="T67" fmla="*/ 0 h 337"/>
                <a:gd name="T68" fmla="*/ 0 w 1017"/>
                <a:gd name="T69" fmla="*/ 0 h 337"/>
                <a:gd name="T70" fmla="*/ 0 w 1017"/>
                <a:gd name="T71" fmla="*/ 0 h 337"/>
                <a:gd name="T72" fmla="*/ 0 w 1017"/>
                <a:gd name="T73" fmla="*/ 0 h 337"/>
                <a:gd name="T74" fmla="*/ 0 w 1017"/>
                <a:gd name="T75" fmla="*/ 0 h 337"/>
                <a:gd name="T76" fmla="*/ 0 w 1017"/>
                <a:gd name="T77" fmla="*/ 0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8" name="Freeform 378">
              <a:extLst>
                <a:ext uri="{FF2B5EF4-FFF2-40B4-BE49-F238E27FC236}">
                  <a16:creationId xmlns:a16="http://schemas.microsoft.com/office/drawing/2014/main" id="{E2CF1DB0-618C-474A-A2F2-B7E38D778F95}"/>
                </a:ext>
              </a:extLst>
            </p:cNvPr>
            <p:cNvSpPr>
              <a:spLocks/>
            </p:cNvSpPr>
            <p:nvPr/>
          </p:nvSpPr>
          <p:spPr bwMode="auto">
            <a:xfrm>
              <a:off x="3918" y="3397"/>
              <a:ext cx="116" cy="34"/>
            </a:xfrm>
            <a:custGeom>
              <a:avLst/>
              <a:gdLst>
                <a:gd name="T0" fmla="*/ 0 w 1036"/>
                <a:gd name="T1" fmla="*/ 0 h 303"/>
                <a:gd name="T2" fmla="*/ 0 w 1036"/>
                <a:gd name="T3" fmla="*/ 0 h 303"/>
                <a:gd name="T4" fmla="*/ 0 w 1036"/>
                <a:gd name="T5" fmla="*/ 0 h 303"/>
                <a:gd name="T6" fmla="*/ 0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39" name="Freeform 379">
              <a:extLst>
                <a:ext uri="{FF2B5EF4-FFF2-40B4-BE49-F238E27FC236}">
                  <a16:creationId xmlns:a16="http://schemas.microsoft.com/office/drawing/2014/main" id="{936AA808-5B82-8443-98C0-49C7257A1E27}"/>
                </a:ext>
              </a:extLst>
            </p:cNvPr>
            <p:cNvSpPr>
              <a:spLocks/>
            </p:cNvSpPr>
            <p:nvPr/>
          </p:nvSpPr>
          <p:spPr bwMode="auto">
            <a:xfrm>
              <a:off x="3938" y="3393"/>
              <a:ext cx="113" cy="30"/>
            </a:xfrm>
            <a:custGeom>
              <a:avLst/>
              <a:gdLst>
                <a:gd name="T0" fmla="*/ 0 w 1023"/>
                <a:gd name="T1" fmla="*/ 0 h 270"/>
                <a:gd name="T2" fmla="*/ 0 w 1023"/>
                <a:gd name="T3" fmla="*/ 0 h 270"/>
                <a:gd name="T4" fmla="*/ 0 w 1023"/>
                <a:gd name="T5" fmla="*/ 0 h 270"/>
                <a:gd name="T6" fmla="*/ 0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40" name="Freeform 380">
              <a:extLst>
                <a:ext uri="{FF2B5EF4-FFF2-40B4-BE49-F238E27FC236}">
                  <a16:creationId xmlns:a16="http://schemas.microsoft.com/office/drawing/2014/main" id="{B48E83BC-AF49-0B4B-A58D-061B7E71840C}"/>
                </a:ext>
              </a:extLst>
            </p:cNvPr>
            <p:cNvSpPr>
              <a:spLocks/>
            </p:cNvSpPr>
            <p:nvPr/>
          </p:nvSpPr>
          <p:spPr bwMode="auto">
            <a:xfrm>
              <a:off x="3929" y="3394"/>
              <a:ext cx="114" cy="33"/>
            </a:xfrm>
            <a:custGeom>
              <a:avLst/>
              <a:gdLst>
                <a:gd name="T0" fmla="*/ 0 w 1028"/>
                <a:gd name="T1" fmla="*/ 0 h 299"/>
                <a:gd name="T2" fmla="*/ 0 w 1028"/>
                <a:gd name="T3" fmla="*/ 0 h 299"/>
                <a:gd name="T4" fmla="*/ 0 w 1028"/>
                <a:gd name="T5" fmla="*/ 0 h 299"/>
                <a:gd name="T6" fmla="*/ 0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722" name="Group 381">
            <a:extLst>
              <a:ext uri="{FF2B5EF4-FFF2-40B4-BE49-F238E27FC236}">
                <a16:creationId xmlns:a16="http://schemas.microsoft.com/office/drawing/2014/main" id="{A025826A-8AB4-ED40-8DD7-99A03F6A78D2}"/>
              </a:ext>
            </a:extLst>
          </p:cNvPr>
          <p:cNvGrpSpPr>
            <a:grpSpLocks/>
          </p:cNvGrpSpPr>
          <p:nvPr/>
        </p:nvGrpSpPr>
        <p:grpSpPr bwMode="auto">
          <a:xfrm>
            <a:off x="5843588" y="5184775"/>
            <a:ext cx="338137" cy="282575"/>
            <a:chOff x="3899" y="3264"/>
            <a:chExt cx="213" cy="178"/>
          </a:xfrm>
        </p:grpSpPr>
        <p:sp>
          <p:nvSpPr>
            <p:cNvPr id="22963" name="Freeform 382">
              <a:extLst>
                <a:ext uri="{FF2B5EF4-FFF2-40B4-BE49-F238E27FC236}">
                  <a16:creationId xmlns:a16="http://schemas.microsoft.com/office/drawing/2014/main" id="{61F27D65-F95D-4046-8428-E19D511B0BED}"/>
                </a:ext>
              </a:extLst>
            </p:cNvPr>
            <p:cNvSpPr>
              <a:spLocks/>
            </p:cNvSpPr>
            <p:nvPr/>
          </p:nvSpPr>
          <p:spPr bwMode="auto">
            <a:xfrm>
              <a:off x="3899" y="3264"/>
              <a:ext cx="213" cy="178"/>
            </a:xfrm>
            <a:custGeom>
              <a:avLst/>
              <a:gdLst>
                <a:gd name="T0" fmla="*/ 0 w 1913"/>
                <a:gd name="T1" fmla="*/ 0 h 1606"/>
                <a:gd name="T2" fmla="*/ 0 w 1913"/>
                <a:gd name="T3" fmla="*/ 0 h 1606"/>
                <a:gd name="T4" fmla="*/ 0 w 1913"/>
                <a:gd name="T5" fmla="*/ 0 h 1606"/>
                <a:gd name="T6" fmla="*/ 0 w 1913"/>
                <a:gd name="T7" fmla="*/ 0 h 1606"/>
                <a:gd name="T8" fmla="*/ 0 w 1913"/>
                <a:gd name="T9" fmla="*/ 0 h 1606"/>
                <a:gd name="T10" fmla="*/ 0 w 1913"/>
                <a:gd name="T11" fmla="*/ 0 h 1606"/>
                <a:gd name="T12" fmla="*/ 0 w 1913"/>
                <a:gd name="T13" fmla="*/ 0 h 1606"/>
                <a:gd name="T14" fmla="*/ 0 w 1913"/>
                <a:gd name="T15" fmla="*/ 0 h 1606"/>
                <a:gd name="T16" fmla="*/ 0 w 1913"/>
                <a:gd name="T17" fmla="*/ 0 h 1606"/>
                <a:gd name="T18" fmla="*/ 0 w 1913"/>
                <a:gd name="T19" fmla="*/ 0 h 1606"/>
                <a:gd name="T20" fmla="*/ 0 w 1913"/>
                <a:gd name="T21" fmla="*/ 0 h 1606"/>
                <a:gd name="T22" fmla="*/ 0 w 1913"/>
                <a:gd name="T23" fmla="*/ 0 h 1606"/>
                <a:gd name="T24" fmla="*/ 0 w 1913"/>
                <a:gd name="T25" fmla="*/ 0 h 1606"/>
                <a:gd name="T26" fmla="*/ 0 w 1913"/>
                <a:gd name="T27" fmla="*/ 0 h 1606"/>
                <a:gd name="T28" fmla="*/ 0 w 1913"/>
                <a:gd name="T29" fmla="*/ 0 h 1606"/>
                <a:gd name="T30" fmla="*/ 0 w 1913"/>
                <a:gd name="T31" fmla="*/ 0 h 1606"/>
                <a:gd name="T32" fmla="*/ 0 w 1913"/>
                <a:gd name="T33" fmla="*/ 0 h 1606"/>
                <a:gd name="T34" fmla="*/ 0 w 1913"/>
                <a:gd name="T35" fmla="*/ 0 h 1606"/>
                <a:gd name="T36" fmla="*/ 0 w 1913"/>
                <a:gd name="T37" fmla="*/ 0 h 1606"/>
                <a:gd name="T38" fmla="*/ 0 w 1913"/>
                <a:gd name="T39" fmla="*/ 0 h 1606"/>
                <a:gd name="T40" fmla="*/ 0 w 1913"/>
                <a:gd name="T41" fmla="*/ 0 h 1606"/>
                <a:gd name="T42" fmla="*/ 0 w 1913"/>
                <a:gd name="T43" fmla="*/ 0 h 1606"/>
                <a:gd name="T44" fmla="*/ 0 w 1913"/>
                <a:gd name="T45" fmla="*/ 0 h 1606"/>
                <a:gd name="T46" fmla="*/ 0 w 1913"/>
                <a:gd name="T47" fmla="*/ 0 h 1606"/>
                <a:gd name="T48" fmla="*/ 0 w 1913"/>
                <a:gd name="T49" fmla="*/ 0 h 1606"/>
                <a:gd name="T50" fmla="*/ 0 w 1913"/>
                <a:gd name="T51" fmla="*/ 0 h 1606"/>
                <a:gd name="T52" fmla="*/ 0 w 1913"/>
                <a:gd name="T53" fmla="*/ 0 h 1606"/>
                <a:gd name="T54" fmla="*/ 0 w 1913"/>
                <a:gd name="T55" fmla="*/ 0 h 1606"/>
                <a:gd name="T56" fmla="*/ 0 w 1913"/>
                <a:gd name="T57" fmla="*/ 0 h 1606"/>
                <a:gd name="T58" fmla="*/ 0 w 1913"/>
                <a:gd name="T59" fmla="*/ 0 h 1606"/>
                <a:gd name="T60" fmla="*/ 0 w 1913"/>
                <a:gd name="T61" fmla="*/ 0 h 1606"/>
                <a:gd name="T62" fmla="*/ 0 w 1913"/>
                <a:gd name="T63" fmla="*/ 0 h 1606"/>
                <a:gd name="T64" fmla="*/ 0 w 1913"/>
                <a:gd name="T65" fmla="*/ 0 h 1606"/>
                <a:gd name="T66" fmla="*/ 0 w 1913"/>
                <a:gd name="T67" fmla="*/ 0 h 1606"/>
                <a:gd name="T68" fmla="*/ 0 w 1913"/>
                <a:gd name="T69" fmla="*/ 0 h 1606"/>
                <a:gd name="T70" fmla="*/ 0 w 1913"/>
                <a:gd name="T71" fmla="*/ 0 h 1606"/>
                <a:gd name="T72" fmla="*/ 0 w 1913"/>
                <a:gd name="T73" fmla="*/ 0 h 1606"/>
                <a:gd name="T74" fmla="*/ 0 w 1913"/>
                <a:gd name="T75" fmla="*/ 0 h 1606"/>
                <a:gd name="T76" fmla="*/ 0 w 1913"/>
                <a:gd name="T77" fmla="*/ 0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4" name="Freeform 383">
              <a:extLst>
                <a:ext uri="{FF2B5EF4-FFF2-40B4-BE49-F238E27FC236}">
                  <a16:creationId xmlns:a16="http://schemas.microsoft.com/office/drawing/2014/main" id="{1561C232-9DD8-AB41-AAD1-78514AAC6F90}"/>
                </a:ext>
              </a:extLst>
            </p:cNvPr>
            <p:cNvSpPr>
              <a:spLocks/>
            </p:cNvSpPr>
            <p:nvPr/>
          </p:nvSpPr>
          <p:spPr bwMode="auto">
            <a:xfrm>
              <a:off x="3977" y="3278"/>
              <a:ext cx="68" cy="78"/>
            </a:xfrm>
            <a:custGeom>
              <a:avLst/>
              <a:gdLst>
                <a:gd name="T0" fmla="*/ 0 w 614"/>
                <a:gd name="T1" fmla="*/ 0 h 697"/>
                <a:gd name="T2" fmla="*/ 0 w 614"/>
                <a:gd name="T3" fmla="*/ 0 h 697"/>
                <a:gd name="T4" fmla="*/ 0 w 614"/>
                <a:gd name="T5" fmla="*/ 0 h 697"/>
                <a:gd name="T6" fmla="*/ 0 w 614"/>
                <a:gd name="T7" fmla="*/ 0 h 697"/>
                <a:gd name="T8" fmla="*/ 0 w 614"/>
                <a:gd name="T9" fmla="*/ 0 h 697"/>
                <a:gd name="T10" fmla="*/ 0 w 614"/>
                <a:gd name="T11" fmla="*/ 0 h 697"/>
                <a:gd name="T12" fmla="*/ 0 w 614"/>
                <a:gd name="T13" fmla="*/ 0 h 697"/>
                <a:gd name="T14" fmla="*/ 0 w 614"/>
                <a:gd name="T15" fmla="*/ 0 h 697"/>
                <a:gd name="T16" fmla="*/ 0 w 614"/>
                <a:gd name="T17" fmla="*/ 0 h 697"/>
                <a:gd name="T18" fmla="*/ 0 w 614"/>
                <a:gd name="T19" fmla="*/ 0 h 697"/>
                <a:gd name="T20" fmla="*/ 0 w 614"/>
                <a:gd name="T21" fmla="*/ 0 h 697"/>
                <a:gd name="T22" fmla="*/ 0 w 614"/>
                <a:gd name="T23" fmla="*/ 0 h 697"/>
                <a:gd name="T24" fmla="*/ 0 w 614"/>
                <a:gd name="T25" fmla="*/ 0 h 697"/>
                <a:gd name="T26" fmla="*/ 0 w 614"/>
                <a:gd name="T27" fmla="*/ 0 h 697"/>
                <a:gd name="T28" fmla="*/ 0 w 614"/>
                <a:gd name="T29" fmla="*/ 0 h 697"/>
                <a:gd name="T30" fmla="*/ 0 w 614"/>
                <a:gd name="T31" fmla="*/ 0 h 697"/>
                <a:gd name="T32" fmla="*/ 0 w 614"/>
                <a:gd name="T33" fmla="*/ 0 h 697"/>
                <a:gd name="T34" fmla="*/ 0 w 614"/>
                <a:gd name="T35" fmla="*/ 0 h 697"/>
                <a:gd name="T36" fmla="*/ 0 w 614"/>
                <a:gd name="T37" fmla="*/ 0 h 697"/>
                <a:gd name="T38" fmla="*/ 0 w 614"/>
                <a:gd name="T39" fmla="*/ 0 h 697"/>
                <a:gd name="T40" fmla="*/ 0 w 614"/>
                <a:gd name="T41" fmla="*/ 0 h 697"/>
                <a:gd name="T42" fmla="*/ 0 w 614"/>
                <a:gd name="T43" fmla="*/ 0 h 697"/>
                <a:gd name="T44" fmla="*/ 0 w 614"/>
                <a:gd name="T45" fmla="*/ 0 h 697"/>
                <a:gd name="T46" fmla="*/ 0 w 614"/>
                <a:gd name="T47" fmla="*/ 0 h 697"/>
                <a:gd name="T48" fmla="*/ 0 w 614"/>
                <a:gd name="T49" fmla="*/ 0 h 697"/>
                <a:gd name="T50" fmla="*/ 0 w 614"/>
                <a:gd name="T51" fmla="*/ 0 h 697"/>
                <a:gd name="T52" fmla="*/ 0 w 614"/>
                <a:gd name="T53" fmla="*/ 0 h 697"/>
                <a:gd name="T54" fmla="*/ 0 w 614"/>
                <a:gd name="T55" fmla="*/ 0 h 697"/>
                <a:gd name="T56" fmla="*/ 0 w 614"/>
                <a:gd name="T57" fmla="*/ 0 h 697"/>
                <a:gd name="T58" fmla="*/ 0 w 614"/>
                <a:gd name="T59" fmla="*/ 0 h 697"/>
                <a:gd name="T60" fmla="*/ 0 w 614"/>
                <a:gd name="T61" fmla="*/ 0 h 697"/>
                <a:gd name="T62" fmla="*/ 0 w 614"/>
                <a:gd name="T63" fmla="*/ 0 h 697"/>
                <a:gd name="T64" fmla="*/ 0 w 614"/>
                <a:gd name="T65" fmla="*/ 0 h 697"/>
                <a:gd name="T66" fmla="*/ 0 w 614"/>
                <a:gd name="T67" fmla="*/ 0 h 697"/>
                <a:gd name="T68" fmla="*/ 0 w 614"/>
                <a:gd name="T69" fmla="*/ 0 h 697"/>
                <a:gd name="T70" fmla="*/ 0 w 614"/>
                <a:gd name="T71" fmla="*/ 0 h 697"/>
                <a:gd name="T72" fmla="*/ 0 w 614"/>
                <a:gd name="T73" fmla="*/ 0 h 697"/>
                <a:gd name="T74" fmla="*/ 0 w 614"/>
                <a:gd name="T75" fmla="*/ 0 h 697"/>
                <a:gd name="T76" fmla="*/ 0 w 614"/>
                <a:gd name="T77" fmla="*/ 0 h 697"/>
                <a:gd name="T78" fmla="*/ 0 w 614"/>
                <a:gd name="T79" fmla="*/ 0 h 697"/>
                <a:gd name="T80" fmla="*/ 0 w 614"/>
                <a:gd name="T81" fmla="*/ 0 h 697"/>
                <a:gd name="T82" fmla="*/ 0 w 614"/>
                <a:gd name="T83" fmla="*/ 0 h 697"/>
                <a:gd name="T84" fmla="*/ 0 w 614"/>
                <a:gd name="T85" fmla="*/ 0 h 697"/>
                <a:gd name="T86" fmla="*/ 0 w 614"/>
                <a:gd name="T87" fmla="*/ 0 h 697"/>
                <a:gd name="T88" fmla="*/ 0 w 614"/>
                <a:gd name="T89" fmla="*/ 0 h 697"/>
                <a:gd name="T90" fmla="*/ 0 w 614"/>
                <a:gd name="T91" fmla="*/ 0 h 697"/>
                <a:gd name="T92" fmla="*/ 0 w 614"/>
                <a:gd name="T93" fmla="*/ 0 h 697"/>
                <a:gd name="T94" fmla="*/ 0 w 614"/>
                <a:gd name="T95" fmla="*/ 0 h 697"/>
                <a:gd name="T96" fmla="*/ 0 w 614"/>
                <a:gd name="T97" fmla="*/ 0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5" name="Freeform 384">
              <a:extLst>
                <a:ext uri="{FF2B5EF4-FFF2-40B4-BE49-F238E27FC236}">
                  <a16:creationId xmlns:a16="http://schemas.microsoft.com/office/drawing/2014/main" id="{01CBE6A5-932F-1A48-AD39-6ABB60042BBD}"/>
                </a:ext>
              </a:extLst>
            </p:cNvPr>
            <p:cNvSpPr>
              <a:spLocks/>
            </p:cNvSpPr>
            <p:nvPr/>
          </p:nvSpPr>
          <p:spPr bwMode="auto">
            <a:xfrm>
              <a:off x="3984" y="3299"/>
              <a:ext cx="113" cy="77"/>
            </a:xfrm>
            <a:custGeom>
              <a:avLst/>
              <a:gdLst>
                <a:gd name="T0" fmla="*/ 0 w 1014"/>
                <a:gd name="T1" fmla="*/ 0 h 693"/>
                <a:gd name="T2" fmla="*/ 0 w 1014"/>
                <a:gd name="T3" fmla="*/ 0 h 693"/>
                <a:gd name="T4" fmla="*/ 0 w 1014"/>
                <a:gd name="T5" fmla="*/ 0 h 693"/>
                <a:gd name="T6" fmla="*/ 0 w 1014"/>
                <a:gd name="T7" fmla="*/ 0 h 693"/>
                <a:gd name="T8" fmla="*/ 0 w 1014"/>
                <a:gd name="T9" fmla="*/ 0 h 693"/>
                <a:gd name="T10" fmla="*/ 0 w 1014"/>
                <a:gd name="T11" fmla="*/ 0 h 693"/>
                <a:gd name="T12" fmla="*/ 0 w 1014"/>
                <a:gd name="T13" fmla="*/ 0 h 693"/>
                <a:gd name="T14" fmla="*/ 0 w 1014"/>
                <a:gd name="T15" fmla="*/ 0 h 693"/>
                <a:gd name="T16" fmla="*/ 0 w 1014"/>
                <a:gd name="T17" fmla="*/ 0 h 693"/>
                <a:gd name="T18" fmla="*/ 0 w 1014"/>
                <a:gd name="T19" fmla="*/ 0 h 693"/>
                <a:gd name="T20" fmla="*/ 0 w 1014"/>
                <a:gd name="T21" fmla="*/ 0 h 693"/>
                <a:gd name="T22" fmla="*/ 0 w 1014"/>
                <a:gd name="T23" fmla="*/ 0 h 693"/>
                <a:gd name="T24" fmla="*/ 0 w 1014"/>
                <a:gd name="T25" fmla="*/ 0 h 693"/>
                <a:gd name="T26" fmla="*/ 0 w 1014"/>
                <a:gd name="T27" fmla="*/ 0 h 693"/>
                <a:gd name="T28" fmla="*/ 0 w 1014"/>
                <a:gd name="T29" fmla="*/ 0 h 693"/>
                <a:gd name="T30" fmla="*/ 0 w 1014"/>
                <a:gd name="T31" fmla="*/ 0 h 693"/>
                <a:gd name="T32" fmla="*/ 0 w 1014"/>
                <a:gd name="T33" fmla="*/ 0 h 693"/>
                <a:gd name="T34" fmla="*/ 0 w 1014"/>
                <a:gd name="T35" fmla="*/ 0 h 693"/>
                <a:gd name="T36" fmla="*/ 0 w 1014"/>
                <a:gd name="T37" fmla="*/ 0 h 693"/>
                <a:gd name="T38" fmla="*/ 0 w 1014"/>
                <a:gd name="T39" fmla="*/ 0 h 693"/>
                <a:gd name="T40" fmla="*/ 0 w 1014"/>
                <a:gd name="T41" fmla="*/ 0 h 693"/>
                <a:gd name="T42" fmla="*/ 0 w 1014"/>
                <a:gd name="T43" fmla="*/ 0 h 693"/>
                <a:gd name="T44" fmla="*/ 0 w 1014"/>
                <a:gd name="T45" fmla="*/ 0 h 693"/>
                <a:gd name="T46" fmla="*/ 0 w 1014"/>
                <a:gd name="T47" fmla="*/ 0 h 693"/>
                <a:gd name="T48" fmla="*/ 0 w 1014"/>
                <a:gd name="T49" fmla="*/ 0 h 693"/>
                <a:gd name="T50" fmla="*/ 0 w 1014"/>
                <a:gd name="T51" fmla="*/ 0 h 693"/>
                <a:gd name="T52" fmla="*/ 0 w 1014"/>
                <a:gd name="T53" fmla="*/ 0 h 693"/>
                <a:gd name="T54" fmla="*/ 0 w 1014"/>
                <a:gd name="T55" fmla="*/ 0 h 693"/>
                <a:gd name="T56" fmla="*/ 0 w 1014"/>
                <a:gd name="T57" fmla="*/ 0 h 693"/>
                <a:gd name="T58" fmla="*/ 0 w 1014"/>
                <a:gd name="T59" fmla="*/ 0 h 693"/>
                <a:gd name="T60" fmla="*/ 0 w 1014"/>
                <a:gd name="T61" fmla="*/ 0 h 693"/>
                <a:gd name="T62" fmla="*/ 0 w 1014"/>
                <a:gd name="T63" fmla="*/ 0 h 693"/>
                <a:gd name="T64" fmla="*/ 0 w 1014"/>
                <a:gd name="T65" fmla="*/ 0 h 693"/>
                <a:gd name="T66" fmla="*/ 0 w 1014"/>
                <a:gd name="T67" fmla="*/ 0 h 693"/>
                <a:gd name="T68" fmla="*/ 0 w 1014"/>
                <a:gd name="T69" fmla="*/ 0 h 693"/>
                <a:gd name="T70" fmla="*/ 0 w 1014"/>
                <a:gd name="T71" fmla="*/ 0 h 693"/>
                <a:gd name="T72" fmla="*/ 0 w 1014"/>
                <a:gd name="T73" fmla="*/ 0 h 693"/>
                <a:gd name="T74" fmla="*/ 0 w 1014"/>
                <a:gd name="T75" fmla="*/ 0 h 693"/>
                <a:gd name="T76" fmla="*/ 0 w 1014"/>
                <a:gd name="T77" fmla="*/ 0 h 693"/>
                <a:gd name="T78" fmla="*/ 0 w 1014"/>
                <a:gd name="T79" fmla="*/ 0 h 693"/>
                <a:gd name="T80" fmla="*/ 0 w 1014"/>
                <a:gd name="T81" fmla="*/ 0 h 693"/>
                <a:gd name="T82" fmla="*/ 0 w 1014"/>
                <a:gd name="T83" fmla="*/ 0 h 693"/>
                <a:gd name="T84" fmla="*/ 0 w 1014"/>
                <a:gd name="T85" fmla="*/ 0 h 693"/>
                <a:gd name="T86" fmla="*/ 0 w 1014"/>
                <a:gd name="T87" fmla="*/ 0 h 693"/>
                <a:gd name="T88" fmla="*/ 0 w 1014"/>
                <a:gd name="T89" fmla="*/ 0 h 693"/>
                <a:gd name="T90" fmla="*/ 0 w 1014"/>
                <a:gd name="T91" fmla="*/ 0 h 693"/>
                <a:gd name="T92" fmla="*/ 0 w 1014"/>
                <a:gd name="T93" fmla="*/ 0 h 693"/>
                <a:gd name="T94" fmla="*/ 0 w 1014"/>
                <a:gd name="T95" fmla="*/ 0 h 693"/>
                <a:gd name="T96" fmla="*/ 0 w 1014"/>
                <a:gd name="T97" fmla="*/ 0 h 693"/>
                <a:gd name="T98" fmla="*/ 0 w 1014"/>
                <a:gd name="T99" fmla="*/ 0 h 693"/>
                <a:gd name="T100" fmla="*/ 0 w 1014"/>
                <a:gd name="T101" fmla="*/ 0 h 693"/>
                <a:gd name="T102" fmla="*/ 0 w 1014"/>
                <a:gd name="T103" fmla="*/ 0 h 693"/>
                <a:gd name="T104" fmla="*/ 0 w 1014"/>
                <a:gd name="T105" fmla="*/ 0 h 693"/>
                <a:gd name="T106" fmla="*/ 0 w 1014"/>
                <a:gd name="T107" fmla="*/ 0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6" name="Freeform 385">
              <a:extLst>
                <a:ext uri="{FF2B5EF4-FFF2-40B4-BE49-F238E27FC236}">
                  <a16:creationId xmlns:a16="http://schemas.microsoft.com/office/drawing/2014/main" id="{F30507F4-D008-8349-ADE7-23596C4CFF60}"/>
                </a:ext>
              </a:extLst>
            </p:cNvPr>
            <p:cNvSpPr>
              <a:spLocks/>
            </p:cNvSpPr>
            <p:nvPr/>
          </p:nvSpPr>
          <p:spPr bwMode="auto">
            <a:xfrm>
              <a:off x="3970" y="3375"/>
              <a:ext cx="83" cy="27"/>
            </a:xfrm>
            <a:custGeom>
              <a:avLst/>
              <a:gdLst>
                <a:gd name="T0" fmla="*/ 0 w 745"/>
                <a:gd name="T1" fmla="*/ 0 h 240"/>
                <a:gd name="T2" fmla="*/ 0 w 745"/>
                <a:gd name="T3" fmla="*/ 0 h 240"/>
                <a:gd name="T4" fmla="*/ 0 w 745"/>
                <a:gd name="T5" fmla="*/ 0 h 240"/>
                <a:gd name="T6" fmla="*/ 0 w 745"/>
                <a:gd name="T7" fmla="*/ 0 h 240"/>
                <a:gd name="T8" fmla="*/ 0 w 745"/>
                <a:gd name="T9" fmla="*/ 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7" name="Freeform 386">
              <a:extLst>
                <a:ext uri="{FF2B5EF4-FFF2-40B4-BE49-F238E27FC236}">
                  <a16:creationId xmlns:a16="http://schemas.microsoft.com/office/drawing/2014/main" id="{4501F6DE-6081-0C42-9DE6-CBCFA11B884B}"/>
                </a:ext>
              </a:extLst>
            </p:cNvPr>
            <p:cNvSpPr>
              <a:spLocks/>
            </p:cNvSpPr>
            <p:nvPr/>
          </p:nvSpPr>
          <p:spPr bwMode="auto">
            <a:xfrm>
              <a:off x="4011" y="3384"/>
              <a:ext cx="36" cy="12"/>
            </a:xfrm>
            <a:custGeom>
              <a:avLst/>
              <a:gdLst>
                <a:gd name="T0" fmla="*/ 0 w 319"/>
                <a:gd name="T1" fmla="*/ 0 h 109"/>
                <a:gd name="T2" fmla="*/ 0 w 319"/>
                <a:gd name="T3" fmla="*/ 0 h 109"/>
                <a:gd name="T4" fmla="*/ 0 w 319"/>
                <a:gd name="T5" fmla="*/ 0 h 109"/>
                <a:gd name="T6" fmla="*/ 0 w 319"/>
                <a:gd name="T7" fmla="*/ 0 h 109"/>
                <a:gd name="T8" fmla="*/ 0 w 319"/>
                <a:gd name="T9" fmla="*/ 0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8" name="Freeform 387">
              <a:extLst>
                <a:ext uri="{FF2B5EF4-FFF2-40B4-BE49-F238E27FC236}">
                  <a16:creationId xmlns:a16="http://schemas.microsoft.com/office/drawing/2014/main" id="{8E8D4916-02C7-7F46-87D6-E851621584A7}"/>
                </a:ext>
              </a:extLst>
            </p:cNvPr>
            <p:cNvSpPr>
              <a:spLocks/>
            </p:cNvSpPr>
            <p:nvPr/>
          </p:nvSpPr>
          <p:spPr bwMode="auto">
            <a:xfrm>
              <a:off x="3975" y="3378"/>
              <a:ext cx="24" cy="9"/>
            </a:xfrm>
            <a:custGeom>
              <a:avLst/>
              <a:gdLst>
                <a:gd name="T0" fmla="*/ 0 w 213"/>
                <a:gd name="T1" fmla="*/ 0 h 81"/>
                <a:gd name="T2" fmla="*/ 0 w 213"/>
                <a:gd name="T3" fmla="*/ 0 h 81"/>
                <a:gd name="T4" fmla="*/ 0 w 213"/>
                <a:gd name="T5" fmla="*/ 0 h 81"/>
                <a:gd name="T6" fmla="*/ 0 w 213"/>
                <a:gd name="T7" fmla="*/ 0 h 81"/>
                <a:gd name="T8" fmla="*/ 0 w 213"/>
                <a:gd name="T9" fmla="*/ 0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9" name="Freeform 388">
              <a:extLst>
                <a:ext uri="{FF2B5EF4-FFF2-40B4-BE49-F238E27FC236}">
                  <a16:creationId xmlns:a16="http://schemas.microsoft.com/office/drawing/2014/main" id="{824FF108-7D3E-7E48-AAD8-B43E877A83F8}"/>
                </a:ext>
              </a:extLst>
            </p:cNvPr>
            <p:cNvSpPr>
              <a:spLocks/>
            </p:cNvSpPr>
            <p:nvPr/>
          </p:nvSpPr>
          <p:spPr bwMode="auto">
            <a:xfrm>
              <a:off x="3916" y="3386"/>
              <a:ext cx="139" cy="47"/>
            </a:xfrm>
            <a:custGeom>
              <a:avLst/>
              <a:gdLst>
                <a:gd name="T0" fmla="*/ 0 w 1254"/>
                <a:gd name="T1" fmla="*/ 0 h 415"/>
                <a:gd name="T2" fmla="*/ 0 w 1254"/>
                <a:gd name="T3" fmla="*/ 0 h 415"/>
                <a:gd name="T4" fmla="*/ 0 w 1254"/>
                <a:gd name="T5" fmla="*/ 0 h 415"/>
                <a:gd name="T6" fmla="*/ 0 w 1254"/>
                <a:gd name="T7" fmla="*/ 0 h 415"/>
                <a:gd name="T8" fmla="*/ 0 w 1254"/>
                <a:gd name="T9" fmla="*/ 0 h 415"/>
                <a:gd name="T10" fmla="*/ 0 w 1254"/>
                <a:gd name="T11" fmla="*/ 0 h 415"/>
                <a:gd name="T12" fmla="*/ 0 w 1254"/>
                <a:gd name="T13" fmla="*/ 0 h 415"/>
                <a:gd name="T14" fmla="*/ 0 w 1254"/>
                <a:gd name="T15" fmla="*/ 0 h 415"/>
                <a:gd name="T16" fmla="*/ 0 w 1254"/>
                <a:gd name="T17" fmla="*/ 0 h 415"/>
                <a:gd name="T18" fmla="*/ 0 w 1254"/>
                <a:gd name="T19" fmla="*/ 0 h 415"/>
                <a:gd name="T20" fmla="*/ 0 w 1254"/>
                <a:gd name="T21" fmla="*/ 0 h 415"/>
                <a:gd name="T22" fmla="*/ 0 w 1254"/>
                <a:gd name="T23" fmla="*/ 0 h 415"/>
                <a:gd name="T24" fmla="*/ 0 w 1254"/>
                <a:gd name="T25" fmla="*/ 0 h 415"/>
                <a:gd name="T26" fmla="*/ 0 w 1254"/>
                <a:gd name="T27" fmla="*/ 0 h 415"/>
                <a:gd name="T28" fmla="*/ 0 w 1254"/>
                <a:gd name="T29" fmla="*/ 0 h 415"/>
                <a:gd name="T30" fmla="*/ 0 w 1254"/>
                <a:gd name="T31" fmla="*/ 0 h 415"/>
                <a:gd name="T32" fmla="*/ 0 w 1254"/>
                <a:gd name="T33" fmla="*/ 0 h 415"/>
                <a:gd name="T34" fmla="*/ 0 w 1254"/>
                <a:gd name="T35" fmla="*/ 0 h 415"/>
                <a:gd name="T36" fmla="*/ 0 w 1254"/>
                <a:gd name="T37" fmla="*/ 0 h 415"/>
                <a:gd name="T38" fmla="*/ 0 w 1254"/>
                <a:gd name="T39" fmla="*/ 0 h 415"/>
                <a:gd name="T40" fmla="*/ 0 w 1254"/>
                <a:gd name="T41" fmla="*/ 0 h 415"/>
                <a:gd name="T42" fmla="*/ 0 w 1254"/>
                <a:gd name="T43" fmla="*/ 0 h 415"/>
                <a:gd name="T44" fmla="*/ 0 w 1254"/>
                <a:gd name="T45" fmla="*/ 0 h 415"/>
                <a:gd name="T46" fmla="*/ 0 w 1254"/>
                <a:gd name="T47" fmla="*/ 0 h 415"/>
                <a:gd name="T48" fmla="*/ 0 w 1254"/>
                <a:gd name="T49" fmla="*/ 0 h 415"/>
                <a:gd name="T50" fmla="*/ 0 w 1254"/>
                <a:gd name="T51" fmla="*/ 0 h 415"/>
                <a:gd name="T52" fmla="*/ 0 w 1254"/>
                <a:gd name="T53" fmla="*/ 0 h 415"/>
                <a:gd name="T54" fmla="*/ 0 w 1254"/>
                <a:gd name="T55" fmla="*/ 0 h 415"/>
                <a:gd name="T56" fmla="*/ 0 w 1254"/>
                <a:gd name="T57" fmla="*/ 0 h 415"/>
                <a:gd name="T58" fmla="*/ 0 w 1254"/>
                <a:gd name="T59" fmla="*/ 0 h 415"/>
                <a:gd name="T60" fmla="*/ 0 w 1254"/>
                <a:gd name="T61" fmla="*/ 0 h 415"/>
                <a:gd name="T62" fmla="*/ 0 w 1254"/>
                <a:gd name="T63" fmla="*/ 0 h 415"/>
                <a:gd name="T64" fmla="*/ 0 w 1254"/>
                <a:gd name="T65" fmla="*/ 0 h 415"/>
                <a:gd name="T66" fmla="*/ 0 w 1254"/>
                <a:gd name="T67" fmla="*/ 0 h 415"/>
                <a:gd name="T68" fmla="*/ 0 w 1254"/>
                <a:gd name="T69" fmla="*/ 0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0" name="Freeform 389">
              <a:extLst>
                <a:ext uri="{FF2B5EF4-FFF2-40B4-BE49-F238E27FC236}">
                  <a16:creationId xmlns:a16="http://schemas.microsoft.com/office/drawing/2014/main" id="{EC2DFF72-2103-5C43-9995-2F6DD878B1C6}"/>
                </a:ext>
              </a:extLst>
            </p:cNvPr>
            <p:cNvSpPr>
              <a:spLocks/>
            </p:cNvSpPr>
            <p:nvPr/>
          </p:nvSpPr>
          <p:spPr bwMode="auto">
            <a:xfrm>
              <a:off x="4055" y="3381"/>
              <a:ext cx="49" cy="22"/>
            </a:xfrm>
            <a:custGeom>
              <a:avLst/>
              <a:gdLst>
                <a:gd name="T0" fmla="*/ 0 w 447"/>
                <a:gd name="T1" fmla="*/ 0 h 198"/>
                <a:gd name="T2" fmla="*/ 0 w 447"/>
                <a:gd name="T3" fmla="*/ 0 h 198"/>
                <a:gd name="T4" fmla="*/ 0 w 447"/>
                <a:gd name="T5" fmla="*/ 0 h 198"/>
                <a:gd name="T6" fmla="*/ 0 w 447"/>
                <a:gd name="T7" fmla="*/ 0 h 198"/>
                <a:gd name="T8" fmla="*/ 0 w 447"/>
                <a:gd name="T9" fmla="*/ 0 h 198"/>
                <a:gd name="T10" fmla="*/ 0 w 447"/>
                <a:gd name="T11" fmla="*/ 0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1" name="Freeform 390">
              <a:extLst>
                <a:ext uri="{FF2B5EF4-FFF2-40B4-BE49-F238E27FC236}">
                  <a16:creationId xmlns:a16="http://schemas.microsoft.com/office/drawing/2014/main" id="{A0291C2F-D8BF-3742-9023-89A3CDA8CCB6}"/>
                </a:ext>
              </a:extLst>
            </p:cNvPr>
            <p:cNvSpPr>
              <a:spLocks/>
            </p:cNvSpPr>
            <p:nvPr/>
          </p:nvSpPr>
          <p:spPr bwMode="auto">
            <a:xfrm>
              <a:off x="3926" y="3287"/>
              <a:ext cx="27" cy="105"/>
            </a:xfrm>
            <a:custGeom>
              <a:avLst/>
              <a:gdLst>
                <a:gd name="T0" fmla="*/ 0 w 238"/>
                <a:gd name="T1" fmla="*/ 0 h 947"/>
                <a:gd name="T2" fmla="*/ 0 w 238"/>
                <a:gd name="T3" fmla="*/ 0 h 947"/>
                <a:gd name="T4" fmla="*/ 0 w 238"/>
                <a:gd name="T5" fmla="*/ 0 h 947"/>
                <a:gd name="T6" fmla="*/ 0 w 238"/>
                <a:gd name="T7" fmla="*/ 0 h 947"/>
                <a:gd name="T8" fmla="*/ 0 w 238"/>
                <a:gd name="T9" fmla="*/ 0 h 947"/>
                <a:gd name="T10" fmla="*/ 0 w 238"/>
                <a:gd name="T11" fmla="*/ 0 h 947"/>
                <a:gd name="T12" fmla="*/ 0 w 238"/>
                <a:gd name="T13" fmla="*/ 0 h 947"/>
                <a:gd name="T14" fmla="*/ 0 w 238"/>
                <a:gd name="T15" fmla="*/ 0 h 947"/>
                <a:gd name="T16" fmla="*/ 0 w 238"/>
                <a:gd name="T17" fmla="*/ 0 h 947"/>
                <a:gd name="T18" fmla="*/ 0 w 238"/>
                <a:gd name="T19" fmla="*/ 0 h 947"/>
                <a:gd name="T20" fmla="*/ 0 w 238"/>
                <a:gd name="T21" fmla="*/ 0 h 947"/>
                <a:gd name="T22" fmla="*/ 0 w 238"/>
                <a:gd name="T23" fmla="*/ 0 h 947"/>
                <a:gd name="T24" fmla="*/ 0 w 238"/>
                <a:gd name="T25" fmla="*/ 0 h 947"/>
                <a:gd name="T26" fmla="*/ 0 w 238"/>
                <a:gd name="T27" fmla="*/ 0 h 947"/>
                <a:gd name="T28" fmla="*/ 0 w 238"/>
                <a:gd name="T29" fmla="*/ 0 h 947"/>
                <a:gd name="T30" fmla="*/ 0 w 238"/>
                <a:gd name="T31" fmla="*/ 0 h 947"/>
                <a:gd name="T32" fmla="*/ 0 w 238"/>
                <a:gd name="T33" fmla="*/ 0 h 947"/>
                <a:gd name="T34" fmla="*/ 0 w 238"/>
                <a:gd name="T35" fmla="*/ 0 h 947"/>
                <a:gd name="T36" fmla="*/ 0 w 238"/>
                <a:gd name="T37" fmla="*/ 0 h 947"/>
                <a:gd name="T38" fmla="*/ 0 w 238"/>
                <a:gd name="T39" fmla="*/ 0 h 947"/>
                <a:gd name="T40" fmla="*/ 0 w 238"/>
                <a:gd name="T41" fmla="*/ 0 h 947"/>
                <a:gd name="T42" fmla="*/ 0 w 238"/>
                <a:gd name="T43" fmla="*/ 0 h 947"/>
                <a:gd name="T44" fmla="*/ 0 w 238"/>
                <a:gd name="T45" fmla="*/ 0 h 947"/>
                <a:gd name="T46" fmla="*/ 0 w 238"/>
                <a:gd name="T47" fmla="*/ 0 h 947"/>
                <a:gd name="T48" fmla="*/ 0 w 238"/>
                <a:gd name="T49" fmla="*/ 0 h 947"/>
                <a:gd name="T50" fmla="*/ 0 w 238"/>
                <a:gd name="T51" fmla="*/ 0 h 947"/>
                <a:gd name="T52" fmla="*/ 0 w 238"/>
                <a:gd name="T53" fmla="*/ 0 h 947"/>
                <a:gd name="T54" fmla="*/ 0 w 238"/>
                <a:gd name="T55" fmla="*/ 0 h 947"/>
                <a:gd name="T56" fmla="*/ 0 w 238"/>
                <a:gd name="T57" fmla="*/ 0 h 947"/>
                <a:gd name="T58" fmla="*/ 0 w 238"/>
                <a:gd name="T59" fmla="*/ 0 h 947"/>
                <a:gd name="T60" fmla="*/ 0 w 238"/>
                <a:gd name="T61" fmla="*/ 0 h 947"/>
                <a:gd name="T62" fmla="*/ 0 w 238"/>
                <a:gd name="T63" fmla="*/ 0 h 947"/>
                <a:gd name="T64" fmla="*/ 0 w 238"/>
                <a:gd name="T65" fmla="*/ 0 h 947"/>
                <a:gd name="T66" fmla="*/ 0 w 238"/>
                <a:gd name="T67" fmla="*/ 0 h 947"/>
                <a:gd name="T68" fmla="*/ 0 w 238"/>
                <a:gd name="T69" fmla="*/ 0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2" name="Freeform 391">
              <a:extLst>
                <a:ext uri="{FF2B5EF4-FFF2-40B4-BE49-F238E27FC236}">
                  <a16:creationId xmlns:a16="http://schemas.microsoft.com/office/drawing/2014/main" id="{98800DCA-DD30-BA45-A934-6F72B2E1DC82}"/>
                </a:ext>
              </a:extLst>
            </p:cNvPr>
            <p:cNvSpPr>
              <a:spLocks/>
            </p:cNvSpPr>
            <p:nvPr/>
          </p:nvSpPr>
          <p:spPr bwMode="auto">
            <a:xfrm>
              <a:off x="3927" y="3288"/>
              <a:ext cx="23" cy="89"/>
            </a:xfrm>
            <a:custGeom>
              <a:avLst/>
              <a:gdLst>
                <a:gd name="T0" fmla="*/ 0 w 203"/>
                <a:gd name="T1" fmla="*/ 0 h 799"/>
                <a:gd name="T2" fmla="*/ 0 w 203"/>
                <a:gd name="T3" fmla="*/ 0 h 799"/>
                <a:gd name="T4" fmla="*/ 0 w 203"/>
                <a:gd name="T5" fmla="*/ 0 h 799"/>
                <a:gd name="T6" fmla="*/ 0 w 203"/>
                <a:gd name="T7" fmla="*/ 0 h 799"/>
                <a:gd name="T8" fmla="*/ 0 w 203"/>
                <a:gd name="T9" fmla="*/ 0 h 799"/>
                <a:gd name="T10" fmla="*/ 0 w 203"/>
                <a:gd name="T11" fmla="*/ 0 h 799"/>
                <a:gd name="T12" fmla="*/ 0 w 203"/>
                <a:gd name="T13" fmla="*/ 0 h 799"/>
                <a:gd name="T14" fmla="*/ 0 w 203"/>
                <a:gd name="T15" fmla="*/ 0 h 799"/>
                <a:gd name="T16" fmla="*/ 0 w 203"/>
                <a:gd name="T17" fmla="*/ 0 h 799"/>
                <a:gd name="T18" fmla="*/ 0 w 203"/>
                <a:gd name="T19" fmla="*/ 0 h 799"/>
                <a:gd name="T20" fmla="*/ 0 w 203"/>
                <a:gd name="T21" fmla="*/ 0 h 799"/>
                <a:gd name="T22" fmla="*/ 0 w 203"/>
                <a:gd name="T23" fmla="*/ 0 h 799"/>
                <a:gd name="T24" fmla="*/ 0 w 203"/>
                <a:gd name="T25" fmla="*/ 0 h 799"/>
                <a:gd name="T26" fmla="*/ 0 w 203"/>
                <a:gd name="T27" fmla="*/ 0 h 799"/>
                <a:gd name="T28" fmla="*/ 0 w 203"/>
                <a:gd name="T29" fmla="*/ 0 h 799"/>
                <a:gd name="T30" fmla="*/ 0 w 203"/>
                <a:gd name="T31" fmla="*/ 0 h 799"/>
                <a:gd name="T32" fmla="*/ 0 w 203"/>
                <a:gd name="T33" fmla="*/ 0 h 799"/>
                <a:gd name="T34" fmla="*/ 0 w 203"/>
                <a:gd name="T35" fmla="*/ 0 h 799"/>
                <a:gd name="T36" fmla="*/ 0 w 203"/>
                <a:gd name="T37" fmla="*/ 0 h 799"/>
                <a:gd name="T38" fmla="*/ 0 w 203"/>
                <a:gd name="T39" fmla="*/ 0 h 799"/>
                <a:gd name="T40" fmla="*/ 0 w 203"/>
                <a:gd name="T41" fmla="*/ 0 h 799"/>
                <a:gd name="T42" fmla="*/ 0 w 203"/>
                <a:gd name="T43" fmla="*/ 0 h 799"/>
                <a:gd name="T44" fmla="*/ 0 w 203"/>
                <a:gd name="T45" fmla="*/ 0 h 799"/>
                <a:gd name="T46" fmla="*/ 0 w 203"/>
                <a:gd name="T47" fmla="*/ 0 h 799"/>
                <a:gd name="T48" fmla="*/ 0 w 203"/>
                <a:gd name="T49" fmla="*/ 0 h 799"/>
                <a:gd name="T50" fmla="*/ 0 w 203"/>
                <a:gd name="T51" fmla="*/ 0 h 799"/>
                <a:gd name="T52" fmla="*/ 0 w 203"/>
                <a:gd name="T53" fmla="*/ 0 h 799"/>
                <a:gd name="T54" fmla="*/ 0 w 203"/>
                <a:gd name="T55" fmla="*/ 0 h 799"/>
                <a:gd name="T56" fmla="*/ 0 w 203"/>
                <a:gd name="T57" fmla="*/ 0 h 799"/>
                <a:gd name="T58" fmla="*/ 0 w 203"/>
                <a:gd name="T59" fmla="*/ 0 h 799"/>
                <a:gd name="T60" fmla="*/ 0 w 203"/>
                <a:gd name="T61" fmla="*/ 0 h 799"/>
                <a:gd name="T62" fmla="*/ 0 w 203"/>
                <a:gd name="T63" fmla="*/ 0 h 799"/>
                <a:gd name="T64" fmla="*/ 0 w 203"/>
                <a:gd name="T65" fmla="*/ 0 h 799"/>
                <a:gd name="T66" fmla="*/ 0 w 203"/>
                <a:gd name="T67" fmla="*/ 0 h 799"/>
                <a:gd name="T68" fmla="*/ 0 w 20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3" name="Freeform 392">
              <a:extLst>
                <a:ext uri="{FF2B5EF4-FFF2-40B4-BE49-F238E27FC236}">
                  <a16:creationId xmlns:a16="http://schemas.microsoft.com/office/drawing/2014/main" id="{924A1B23-38CB-0D47-9900-276803952E71}"/>
                </a:ext>
              </a:extLst>
            </p:cNvPr>
            <p:cNvSpPr>
              <a:spLocks/>
            </p:cNvSpPr>
            <p:nvPr/>
          </p:nvSpPr>
          <p:spPr bwMode="auto">
            <a:xfrm>
              <a:off x="3928" y="3289"/>
              <a:ext cx="19" cy="72"/>
            </a:xfrm>
            <a:custGeom>
              <a:avLst/>
              <a:gdLst>
                <a:gd name="T0" fmla="*/ 0 w 171"/>
                <a:gd name="T1" fmla="*/ 0 h 650"/>
                <a:gd name="T2" fmla="*/ 0 w 171"/>
                <a:gd name="T3" fmla="*/ 0 h 650"/>
                <a:gd name="T4" fmla="*/ 0 w 171"/>
                <a:gd name="T5" fmla="*/ 0 h 650"/>
                <a:gd name="T6" fmla="*/ 0 w 171"/>
                <a:gd name="T7" fmla="*/ 0 h 650"/>
                <a:gd name="T8" fmla="*/ 0 w 171"/>
                <a:gd name="T9" fmla="*/ 0 h 650"/>
                <a:gd name="T10" fmla="*/ 0 w 171"/>
                <a:gd name="T11" fmla="*/ 0 h 650"/>
                <a:gd name="T12" fmla="*/ 0 w 171"/>
                <a:gd name="T13" fmla="*/ 0 h 650"/>
                <a:gd name="T14" fmla="*/ 0 w 171"/>
                <a:gd name="T15" fmla="*/ 0 h 650"/>
                <a:gd name="T16" fmla="*/ 0 w 171"/>
                <a:gd name="T17" fmla="*/ 0 h 650"/>
                <a:gd name="T18" fmla="*/ 0 w 171"/>
                <a:gd name="T19" fmla="*/ 0 h 650"/>
                <a:gd name="T20" fmla="*/ 0 w 171"/>
                <a:gd name="T21" fmla="*/ 0 h 650"/>
                <a:gd name="T22" fmla="*/ 0 w 171"/>
                <a:gd name="T23" fmla="*/ 0 h 650"/>
                <a:gd name="T24" fmla="*/ 0 w 171"/>
                <a:gd name="T25" fmla="*/ 0 h 650"/>
                <a:gd name="T26" fmla="*/ 0 w 171"/>
                <a:gd name="T27" fmla="*/ 0 h 650"/>
                <a:gd name="T28" fmla="*/ 0 w 171"/>
                <a:gd name="T29" fmla="*/ 0 h 650"/>
                <a:gd name="T30" fmla="*/ 0 w 171"/>
                <a:gd name="T31" fmla="*/ 0 h 650"/>
                <a:gd name="T32" fmla="*/ 0 w 171"/>
                <a:gd name="T33" fmla="*/ 0 h 650"/>
                <a:gd name="T34" fmla="*/ 0 w 171"/>
                <a:gd name="T35" fmla="*/ 0 h 650"/>
                <a:gd name="T36" fmla="*/ 0 w 171"/>
                <a:gd name="T37" fmla="*/ 0 h 650"/>
                <a:gd name="T38" fmla="*/ 0 w 171"/>
                <a:gd name="T39" fmla="*/ 0 h 650"/>
                <a:gd name="T40" fmla="*/ 0 w 171"/>
                <a:gd name="T41" fmla="*/ 0 h 650"/>
                <a:gd name="T42" fmla="*/ 0 w 171"/>
                <a:gd name="T43" fmla="*/ 0 h 650"/>
                <a:gd name="T44" fmla="*/ 0 w 171"/>
                <a:gd name="T45" fmla="*/ 0 h 650"/>
                <a:gd name="T46" fmla="*/ 0 w 171"/>
                <a:gd name="T47" fmla="*/ 0 h 650"/>
                <a:gd name="T48" fmla="*/ 0 w 171"/>
                <a:gd name="T49" fmla="*/ 0 h 650"/>
                <a:gd name="T50" fmla="*/ 0 w 171"/>
                <a:gd name="T51" fmla="*/ 0 h 650"/>
                <a:gd name="T52" fmla="*/ 0 w 171"/>
                <a:gd name="T53" fmla="*/ 0 h 650"/>
                <a:gd name="T54" fmla="*/ 0 w 171"/>
                <a:gd name="T55" fmla="*/ 0 h 650"/>
                <a:gd name="T56" fmla="*/ 0 w 171"/>
                <a:gd name="T57" fmla="*/ 0 h 650"/>
                <a:gd name="T58" fmla="*/ 0 w 171"/>
                <a:gd name="T59" fmla="*/ 0 h 650"/>
                <a:gd name="T60" fmla="*/ 0 w 171"/>
                <a:gd name="T61" fmla="*/ 0 h 650"/>
                <a:gd name="T62" fmla="*/ 0 w 171"/>
                <a:gd name="T63" fmla="*/ 0 h 650"/>
                <a:gd name="T64" fmla="*/ 0 w 171"/>
                <a:gd name="T65" fmla="*/ 0 h 650"/>
                <a:gd name="T66" fmla="*/ 0 w 171"/>
                <a:gd name="T67" fmla="*/ 0 h 650"/>
                <a:gd name="T68" fmla="*/ 0 w 171"/>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4" name="Freeform 393">
              <a:extLst>
                <a:ext uri="{FF2B5EF4-FFF2-40B4-BE49-F238E27FC236}">
                  <a16:creationId xmlns:a16="http://schemas.microsoft.com/office/drawing/2014/main" id="{5339AD9B-7F57-8C4E-9E18-6D2410215BED}"/>
                </a:ext>
              </a:extLst>
            </p:cNvPr>
            <p:cNvSpPr>
              <a:spLocks/>
            </p:cNvSpPr>
            <p:nvPr/>
          </p:nvSpPr>
          <p:spPr bwMode="auto">
            <a:xfrm>
              <a:off x="3929" y="3289"/>
              <a:ext cx="15" cy="56"/>
            </a:xfrm>
            <a:custGeom>
              <a:avLst/>
              <a:gdLst>
                <a:gd name="T0" fmla="*/ 0 w 138"/>
                <a:gd name="T1" fmla="*/ 0 h 502"/>
                <a:gd name="T2" fmla="*/ 0 w 138"/>
                <a:gd name="T3" fmla="*/ 0 h 502"/>
                <a:gd name="T4" fmla="*/ 0 w 138"/>
                <a:gd name="T5" fmla="*/ 0 h 502"/>
                <a:gd name="T6" fmla="*/ 0 w 138"/>
                <a:gd name="T7" fmla="*/ 0 h 502"/>
                <a:gd name="T8" fmla="*/ 0 w 138"/>
                <a:gd name="T9" fmla="*/ 0 h 502"/>
                <a:gd name="T10" fmla="*/ 0 w 138"/>
                <a:gd name="T11" fmla="*/ 0 h 502"/>
                <a:gd name="T12" fmla="*/ 0 w 138"/>
                <a:gd name="T13" fmla="*/ 0 h 502"/>
                <a:gd name="T14" fmla="*/ 0 w 138"/>
                <a:gd name="T15" fmla="*/ 0 h 502"/>
                <a:gd name="T16" fmla="*/ 0 w 138"/>
                <a:gd name="T17" fmla="*/ 0 h 502"/>
                <a:gd name="T18" fmla="*/ 0 w 138"/>
                <a:gd name="T19" fmla="*/ 0 h 502"/>
                <a:gd name="T20" fmla="*/ 0 w 138"/>
                <a:gd name="T21" fmla="*/ 0 h 502"/>
                <a:gd name="T22" fmla="*/ 0 w 138"/>
                <a:gd name="T23" fmla="*/ 0 h 502"/>
                <a:gd name="T24" fmla="*/ 0 w 138"/>
                <a:gd name="T25" fmla="*/ 0 h 502"/>
                <a:gd name="T26" fmla="*/ 0 w 138"/>
                <a:gd name="T27" fmla="*/ 0 h 502"/>
                <a:gd name="T28" fmla="*/ 0 w 138"/>
                <a:gd name="T29" fmla="*/ 0 h 502"/>
                <a:gd name="T30" fmla="*/ 0 w 138"/>
                <a:gd name="T31" fmla="*/ 0 h 502"/>
                <a:gd name="T32" fmla="*/ 0 w 138"/>
                <a:gd name="T33" fmla="*/ 0 h 502"/>
                <a:gd name="T34" fmla="*/ 0 w 138"/>
                <a:gd name="T35" fmla="*/ 0 h 502"/>
                <a:gd name="T36" fmla="*/ 0 w 13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5" name="Freeform 394">
              <a:extLst>
                <a:ext uri="{FF2B5EF4-FFF2-40B4-BE49-F238E27FC236}">
                  <a16:creationId xmlns:a16="http://schemas.microsoft.com/office/drawing/2014/main" id="{7952F414-4E92-3D46-A414-CB8DF234BD6F}"/>
                </a:ext>
              </a:extLst>
            </p:cNvPr>
            <p:cNvSpPr>
              <a:spLocks/>
            </p:cNvSpPr>
            <p:nvPr/>
          </p:nvSpPr>
          <p:spPr bwMode="auto">
            <a:xfrm>
              <a:off x="3929" y="3290"/>
              <a:ext cx="12" cy="40"/>
            </a:xfrm>
            <a:custGeom>
              <a:avLst/>
              <a:gdLst>
                <a:gd name="T0" fmla="*/ 0 w 104"/>
                <a:gd name="T1" fmla="*/ 0 h 353"/>
                <a:gd name="T2" fmla="*/ 0 w 104"/>
                <a:gd name="T3" fmla="*/ 0 h 353"/>
                <a:gd name="T4" fmla="*/ 0 w 104"/>
                <a:gd name="T5" fmla="*/ 0 h 353"/>
                <a:gd name="T6" fmla="*/ 0 w 104"/>
                <a:gd name="T7" fmla="*/ 0 h 353"/>
                <a:gd name="T8" fmla="*/ 0 w 104"/>
                <a:gd name="T9" fmla="*/ 0 h 353"/>
                <a:gd name="T10" fmla="*/ 0 w 104"/>
                <a:gd name="T11" fmla="*/ 0 h 353"/>
                <a:gd name="T12" fmla="*/ 0 w 104"/>
                <a:gd name="T13" fmla="*/ 0 h 353"/>
                <a:gd name="T14" fmla="*/ 0 w 104"/>
                <a:gd name="T15" fmla="*/ 0 h 353"/>
                <a:gd name="T16" fmla="*/ 0 w 104"/>
                <a:gd name="T17" fmla="*/ 0 h 353"/>
                <a:gd name="T18" fmla="*/ 0 w 104"/>
                <a:gd name="T19" fmla="*/ 0 h 353"/>
                <a:gd name="T20" fmla="*/ 0 w 104"/>
                <a:gd name="T21" fmla="*/ 0 h 353"/>
                <a:gd name="T22" fmla="*/ 0 w 104"/>
                <a:gd name="T23" fmla="*/ 0 h 353"/>
                <a:gd name="T24" fmla="*/ 0 w 104"/>
                <a:gd name="T25" fmla="*/ 0 h 353"/>
                <a:gd name="T26" fmla="*/ 0 w 104"/>
                <a:gd name="T27" fmla="*/ 0 h 353"/>
                <a:gd name="T28" fmla="*/ 0 w 104"/>
                <a:gd name="T29" fmla="*/ 0 h 353"/>
                <a:gd name="T30" fmla="*/ 0 w 104"/>
                <a:gd name="T31" fmla="*/ 0 h 353"/>
                <a:gd name="T32" fmla="*/ 0 w 104"/>
                <a:gd name="T33" fmla="*/ 0 h 353"/>
                <a:gd name="T34" fmla="*/ 0 w 104"/>
                <a:gd name="T35" fmla="*/ 0 h 353"/>
                <a:gd name="T36" fmla="*/ 0 w 104"/>
                <a:gd name="T37" fmla="*/ 0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6" name="Freeform 395">
              <a:extLst>
                <a:ext uri="{FF2B5EF4-FFF2-40B4-BE49-F238E27FC236}">
                  <a16:creationId xmlns:a16="http://schemas.microsoft.com/office/drawing/2014/main" id="{37ED06F8-BFE5-FD4C-A532-B2A4F10E2F6E}"/>
                </a:ext>
              </a:extLst>
            </p:cNvPr>
            <p:cNvSpPr>
              <a:spLocks/>
            </p:cNvSpPr>
            <p:nvPr/>
          </p:nvSpPr>
          <p:spPr bwMode="auto">
            <a:xfrm>
              <a:off x="3930" y="3291"/>
              <a:ext cx="8" cy="23"/>
            </a:xfrm>
            <a:custGeom>
              <a:avLst/>
              <a:gdLst>
                <a:gd name="T0" fmla="*/ 0 w 72"/>
                <a:gd name="T1" fmla="*/ 0 h 204"/>
                <a:gd name="T2" fmla="*/ 0 w 72"/>
                <a:gd name="T3" fmla="*/ 0 h 204"/>
                <a:gd name="T4" fmla="*/ 0 w 72"/>
                <a:gd name="T5" fmla="*/ 0 h 204"/>
                <a:gd name="T6" fmla="*/ 0 w 72"/>
                <a:gd name="T7" fmla="*/ 0 h 204"/>
                <a:gd name="T8" fmla="*/ 0 w 72"/>
                <a:gd name="T9" fmla="*/ 0 h 204"/>
                <a:gd name="T10" fmla="*/ 0 w 72"/>
                <a:gd name="T11" fmla="*/ 0 h 204"/>
                <a:gd name="T12" fmla="*/ 0 w 72"/>
                <a:gd name="T13" fmla="*/ 0 h 204"/>
                <a:gd name="T14" fmla="*/ 0 w 72"/>
                <a:gd name="T15" fmla="*/ 0 h 204"/>
                <a:gd name="T16" fmla="*/ 0 w 72"/>
                <a:gd name="T17" fmla="*/ 0 h 204"/>
                <a:gd name="T18" fmla="*/ 0 w 72"/>
                <a:gd name="T19" fmla="*/ 0 h 204"/>
                <a:gd name="T20" fmla="*/ 0 w 72"/>
                <a:gd name="T21" fmla="*/ 0 h 204"/>
                <a:gd name="T22" fmla="*/ 0 w 72"/>
                <a:gd name="T23" fmla="*/ 0 h 204"/>
                <a:gd name="T24" fmla="*/ 0 w 72"/>
                <a:gd name="T25" fmla="*/ 0 h 204"/>
                <a:gd name="T26" fmla="*/ 0 w 72"/>
                <a:gd name="T27" fmla="*/ 0 h 204"/>
                <a:gd name="T28" fmla="*/ 0 w 72"/>
                <a:gd name="T29" fmla="*/ 0 h 204"/>
                <a:gd name="T30" fmla="*/ 0 w 72"/>
                <a:gd name="T31" fmla="*/ 0 h 204"/>
                <a:gd name="T32" fmla="*/ 0 w 72"/>
                <a:gd name="T33" fmla="*/ 0 h 204"/>
                <a:gd name="T34" fmla="*/ 0 w 72"/>
                <a:gd name="T35" fmla="*/ 0 h 204"/>
                <a:gd name="T36" fmla="*/ 0 w 72"/>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7" name="Freeform 396">
              <a:extLst>
                <a:ext uri="{FF2B5EF4-FFF2-40B4-BE49-F238E27FC236}">
                  <a16:creationId xmlns:a16="http://schemas.microsoft.com/office/drawing/2014/main" id="{B59C53B9-1FA6-8F43-B560-58D7BB95C49B}"/>
                </a:ext>
              </a:extLst>
            </p:cNvPr>
            <p:cNvSpPr>
              <a:spLocks/>
            </p:cNvSpPr>
            <p:nvPr/>
          </p:nvSpPr>
          <p:spPr bwMode="auto">
            <a:xfrm>
              <a:off x="4025" y="3357"/>
              <a:ext cx="12" cy="11"/>
            </a:xfrm>
            <a:custGeom>
              <a:avLst/>
              <a:gdLst>
                <a:gd name="T0" fmla="*/ 0 w 104"/>
                <a:gd name="T1" fmla="*/ 0 h 104"/>
                <a:gd name="T2" fmla="*/ 0 w 104"/>
                <a:gd name="T3" fmla="*/ 0 h 104"/>
                <a:gd name="T4" fmla="*/ 0 w 104"/>
                <a:gd name="T5" fmla="*/ 0 h 104"/>
                <a:gd name="T6" fmla="*/ 0 w 104"/>
                <a:gd name="T7" fmla="*/ 0 h 104"/>
                <a:gd name="T8" fmla="*/ 0 w 104"/>
                <a:gd name="T9" fmla="*/ 0 h 104"/>
                <a:gd name="T10" fmla="*/ 0 w 104"/>
                <a:gd name="T11" fmla="*/ 0 h 104"/>
                <a:gd name="T12" fmla="*/ 0 w 104"/>
                <a:gd name="T13" fmla="*/ 0 h 104"/>
                <a:gd name="T14" fmla="*/ 0 w 104"/>
                <a:gd name="T15" fmla="*/ 0 h 104"/>
                <a:gd name="T16" fmla="*/ 0 w 104"/>
                <a:gd name="T17" fmla="*/ 0 h 104"/>
                <a:gd name="T18" fmla="*/ 0 w 104"/>
                <a:gd name="T19" fmla="*/ 0 h 104"/>
                <a:gd name="T20" fmla="*/ 0 w 104"/>
                <a:gd name="T21" fmla="*/ 0 h 104"/>
                <a:gd name="T22" fmla="*/ 0 w 104"/>
                <a:gd name="T23" fmla="*/ 0 h 104"/>
                <a:gd name="T24" fmla="*/ 0 w 104"/>
                <a:gd name="T25" fmla="*/ 0 h 104"/>
                <a:gd name="T26" fmla="*/ 0 w 104"/>
                <a:gd name="T27" fmla="*/ 0 h 104"/>
                <a:gd name="T28" fmla="*/ 0 w 104"/>
                <a:gd name="T29" fmla="*/ 0 h 104"/>
                <a:gd name="T30" fmla="*/ 0 w 104"/>
                <a:gd name="T31" fmla="*/ 0 h 104"/>
                <a:gd name="T32" fmla="*/ 0 w 104"/>
                <a:gd name="T33" fmla="*/ 0 h 104"/>
                <a:gd name="T34" fmla="*/ 0 w 104"/>
                <a:gd name="T35" fmla="*/ 0 h 104"/>
                <a:gd name="T36" fmla="*/ 0 w 104"/>
                <a:gd name="T37" fmla="*/ 0 h 104"/>
                <a:gd name="T38" fmla="*/ 0 w 104"/>
                <a:gd name="T39" fmla="*/ 0 h 104"/>
                <a:gd name="T40" fmla="*/ 0 w 104"/>
                <a:gd name="T41" fmla="*/ 0 h 104"/>
                <a:gd name="T42" fmla="*/ 0 w 104"/>
                <a:gd name="T43" fmla="*/ 0 h 104"/>
                <a:gd name="T44" fmla="*/ 0 w 104"/>
                <a:gd name="T45" fmla="*/ 0 h 104"/>
                <a:gd name="T46" fmla="*/ 0 w 104"/>
                <a:gd name="T47" fmla="*/ 0 h 104"/>
                <a:gd name="T48" fmla="*/ 0 w 104"/>
                <a:gd name="T49" fmla="*/ 0 h 104"/>
                <a:gd name="T50" fmla="*/ 0 w 104"/>
                <a:gd name="T51" fmla="*/ 0 h 104"/>
                <a:gd name="T52" fmla="*/ 0 w 104"/>
                <a:gd name="T53" fmla="*/ 0 h 104"/>
                <a:gd name="T54" fmla="*/ 0 w 104"/>
                <a:gd name="T55" fmla="*/ 0 h 104"/>
                <a:gd name="T56" fmla="*/ 0 w 104"/>
                <a:gd name="T57" fmla="*/ 0 h 104"/>
                <a:gd name="T58" fmla="*/ 0 w 104"/>
                <a:gd name="T59" fmla="*/ 0 h 104"/>
                <a:gd name="T60" fmla="*/ 0 w 104"/>
                <a:gd name="T61" fmla="*/ 0 h 104"/>
                <a:gd name="T62" fmla="*/ 0 w 104"/>
                <a:gd name="T63" fmla="*/ 0 h 104"/>
                <a:gd name="T64" fmla="*/ 0 w 104"/>
                <a:gd name="T65" fmla="*/ 0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8" name="Freeform 397">
              <a:extLst>
                <a:ext uri="{FF2B5EF4-FFF2-40B4-BE49-F238E27FC236}">
                  <a16:creationId xmlns:a16="http://schemas.microsoft.com/office/drawing/2014/main" id="{21A77B45-5838-DF4E-BFBE-C1D90CB436D8}"/>
                </a:ext>
              </a:extLst>
            </p:cNvPr>
            <p:cNvSpPr>
              <a:spLocks/>
            </p:cNvSpPr>
            <p:nvPr/>
          </p:nvSpPr>
          <p:spPr bwMode="auto">
            <a:xfrm>
              <a:off x="3990" y="3357"/>
              <a:ext cx="6"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79" name="Freeform 398">
              <a:extLst>
                <a:ext uri="{FF2B5EF4-FFF2-40B4-BE49-F238E27FC236}">
                  <a16:creationId xmlns:a16="http://schemas.microsoft.com/office/drawing/2014/main" id="{4F6AA994-8701-514B-87CB-346086DA7BD8}"/>
                </a:ext>
              </a:extLst>
            </p:cNvPr>
            <p:cNvSpPr>
              <a:spLocks/>
            </p:cNvSpPr>
            <p:nvPr/>
          </p:nvSpPr>
          <p:spPr bwMode="auto">
            <a:xfrm>
              <a:off x="4000" y="3357"/>
              <a:ext cx="5"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0" name="Freeform 399">
              <a:extLst>
                <a:ext uri="{FF2B5EF4-FFF2-40B4-BE49-F238E27FC236}">
                  <a16:creationId xmlns:a16="http://schemas.microsoft.com/office/drawing/2014/main" id="{39DBFDA3-AF8D-BD42-82CC-4E8B91FBB8F0}"/>
                </a:ext>
              </a:extLst>
            </p:cNvPr>
            <p:cNvSpPr>
              <a:spLocks/>
            </p:cNvSpPr>
            <p:nvPr/>
          </p:nvSpPr>
          <p:spPr bwMode="auto">
            <a:xfrm>
              <a:off x="3961" y="3278"/>
              <a:ext cx="16" cy="79"/>
            </a:xfrm>
            <a:custGeom>
              <a:avLst/>
              <a:gdLst>
                <a:gd name="T0" fmla="*/ 0 w 148"/>
                <a:gd name="T1" fmla="*/ 0 h 712"/>
                <a:gd name="T2" fmla="*/ 0 w 148"/>
                <a:gd name="T3" fmla="*/ 0 h 712"/>
                <a:gd name="T4" fmla="*/ 0 w 148"/>
                <a:gd name="T5" fmla="*/ 0 h 712"/>
                <a:gd name="T6" fmla="*/ 0 w 148"/>
                <a:gd name="T7" fmla="*/ 0 h 712"/>
                <a:gd name="T8" fmla="*/ 0 w 148"/>
                <a:gd name="T9" fmla="*/ 0 h 712"/>
                <a:gd name="T10" fmla="*/ 0 w 148"/>
                <a:gd name="T11" fmla="*/ 0 h 712"/>
                <a:gd name="T12" fmla="*/ 0 w 148"/>
                <a:gd name="T13" fmla="*/ 0 h 712"/>
                <a:gd name="T14" fmla="*/ 0 w 148"/>
                <a:gd name="T15" fmla="*/ 0 h 712"/>
                <a:gd name="T16" fmla="*/ 0 w 148"/>
                <a:gd name="T17" fmla="*/ 0 h 712"/>
                <a:gd name="T18" fmla="*/ 0 w 148"/>
                <a:gd name="T19" fmla="*/ 0 h 712"/>
                <a:gd name="T20" fmla="*/ 0 w 148"/>
                <a:gd name="T21" fmla="*/ 0 h 712"/>
                <a:gd name="T22" fmla="*/ 0 w 148"/>
                <a:gd name="T23" fmla="*/ 0 h 712"/>
                <a:gd name="T24" fmla="*/ 0 w 148"/>
                <a:gd name="T25" fmla="*/ 0 h 712"/>
                <a:gd name="T26" fmla="*/ 0 w 148"/>
                <a:gd name="T27" fmla="*/ 0 h 712"/>
                <a:gd name="T28" fmla="*/ 0 w 148"/>
                <a:gd name="T29" fmla="*/ 0 h 712"/>
                <a:gd name="T30" fmla="*/ 0 w 148"/>
                <a:gd name="T31" fmla="*/ 0 h 712"/>
                <a:gd name="T32" fmla="*/ 0 w 148"/>
                <a:gd name="T33" fmla="*/ 0 h 712"/>
                <a:gd name="T34" fmla="*/ 0 w 148"/>
                <a:gd name="T35" fmla="*/ 0 h 712"/>
                <a:gd name="T36" fmla="*/ 0 w 148"/>
                <a:gd name="T37" fmla="*/ 0 h 712"/>
                <a:gd name="T38" fmla="*/ 0 w 148"/>
                <a:gd name="T39" fmla="*/ 0 h 712"/>
                <a:gd name="T40" fmla="*/ 0 w 148"/>
                <a:gd name="T41" fmla="*/ 0 h 712"/>
                <a:gd name="T42" fmla="*/ 0 w 148"/>
                <a:gd name="T43" fmla="*/ 0 h 712"/>
                <a:gd name="T44" fmla="*/ 0 w 148"/>
                <a:gd name="T45" fmla="*/ 0 h 712"/>
                <a:gd name="T46" fmla="*/ 0 w 148"/>
                <a:gd name="T47" fmla="*/ 0 h 712"/>
                <a:gd name="T48" fmla="*/ 0 w 148"/>
                <a:gd name="T49" fmla="*/ 0 h 712"/>
                <a:gd name="T50" fmla="*/ 0 w 148"/>
                <a:gd name="T51" fmla="*/ 0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1" name="Freeform 400">
              <a:extLst>
                <a:ext uri="{FF2B5EF4-FFF2-40B4-BE49-F238E27FC236}">
                  <a16:creationId xmlns:a16="http://schemas.microsoft.com/office/drawing/2014/main" id="{22D9688C-D587-B34E-B910-72A7343CB638}"/>
                </a:ext>
              </a:extLst>
            </p:cNvPr>
            <p:cNvSpPr>
              <a:spLocks/>
            </p:cNvSpPr>
            <p:nvPr/>
          </p:nvSpPr>
          <p:spPr bwMode="auto">
            <a:xfrm>
              <a:off x="4045" y="3268"/>
              <a:ext cx="23" cy="88"/>
            </a:xfrm>
            <a:custGeom>
              <a:avLst/>
              <a:gdLst>
                <a:gd name="T0" fmla="*/ 0 w 201"/>
                <a:gd name="T1" fmla="*/ 0 h 795"/>
                <a:gd name="T2" fmla="*/ 0 w 201"/>
                <a:gd name="T3" fmla="*/ 0 h 795"/>
                <a:gd name="T4" fmla="*/ 0 w 201"/>
                <a:gd name="T5" fmla="*/ 0 h 795"/>
                <a:gd name="T6" fmla="*/ 0 w 201"/>
                <a:gd name="T7" fmla="*/ 0 h 795"/>
                <a:gd name="T8" fmla="*/ 0 w 201"/>
                <a:gd name="T9" fmla="*/ 0 h 795"/>
                <a:gd name="T10" fmla="*/ 0 w 201"/>
                <a:gd name="T11" fmla="*/ 0 h 795"/>
                <a:gd name="T12" fmla="*/ 0 w 201"/>
                <a:gd name="T13" fmla="*/ 0 h 795"/>
                <a:gd name="T14" fmla="*/ 0 w 201"/>
                <a:gd name="T15" fmla="*/ 0 h 795"/>
                <a:gd name="T16" fmla="*/ 0 w 201"/>
                <a:gd name="T17" fmla="*/ 0 h 795"/>
                <a:gd name="T18" fmla="*/ 0 w 201"/>
                <a:gd name="T19" fmla="*/ 0 h 795"/>
                <a:gd name="T20" fmla="*/ 0 w 201"/>
                <a:gd name="T21" fmla="*/ 0 h 795"/>
                <a:gd name="T22" fmla="*/ 0 w 201"/>
                <a:gd name="T23" fmla="*/ 0 h 795"/>
                <a:gd name="T24" fmla="*/ 0 w 201"/>
                <a:gd name="T25" fmla="*/ 0 h 795"/>
                <a:gd name="T26" fmla="*/ 0 w 201"/>
                <a:gd name="T27" fmla="*/ 0 h 795"/>
                <a:gd name="T28" fmla="*/ 0 w 201"/>
                <a:gd name="T29" fmla="*/ 0 h 795"/>
                <a:gd name="T30" fmla="*/ 0 w 201"/>
                <a:gd name="T31" fmla="*/ 0 h 795"/>
                <a:gd name="T32" fmla="*/ 0 w 201"/>
                <a:gd name="T33" fmla="*/ 0 h 795"/>
                <a:gd name="T34" fmla="*/ 0 w 201"/>
                <a:gd name="T35" fmla="*/ 0 h 795"/>
                <a:gd name="T36" fmla="*/ 0 w 201"/>
                <a:gd name="T37" fmla="*/ 0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2" name="Freeform 401">
              <a:extLst>
                <a:ext uri="{FF2B5EF4-FFF2-40B4-BE49-F238E27FC236}">
                  <a16:creationId xmlns:a16="http://schemas.microsoft.com/office/drawing/2014/main" id="{8C68C9D2-B2AA-334F-9E16-0B6BA07C48C2}"/>
                </a:ext>
              </a:extLst>
            </p:cNvPr>
            <p:cNvSpPr>
              <a:spLocks/>
            </p:cNvSpPr>
            <p:nvPr/>
          </p:nvSpPr>
          <p:spPr bwMode="auto">
            <a:xfrm>
              <a:off x="3961" y="3282"/>
              <a:ext cx="15" cy="69"/>
            </a:xfrm>
            <a:custGeom>
              <a:avLst/>
              <a:gdLst>
                <a:gd name="T0" fmla="*/ 0 w 129"/>
                <a:gd name="T1" fmla="*/ 0 h 622"/>
                <a:gd name="T2" fmla="*/ 0 w 129"/>
                <a:gd name="T3" fmla="*/ 0 h 622"/>
                <a:gd name="T4" fmla="*/ 0 w 129"/>
                <a:gd name="T5" fmla="*/ 0 h 622"/>
                <a:gd name="T6" fmla="*/ 0 w 129"/>
                <a:gd name="T7" fmla="*/ 0 h 622"/>
                <a:gd name="T8" fmla="*/ 0 w 129"/>
                <a:gd name="T9" fmla="*/ 0 h 622"/>
                <a:gd name="T10" fmla="*/ 0 w 129"/>
                <a:gd name="T11" fmla="*/ 0 h 622"/>
                <a:gd name="T12" fmla="*/ 0 w 129"/>
                <a:gd name="T13" fmla="*/ 0 h 622"/>
                <a:gd name="T14" fmla="*/ 0 w 129"/>
                <a:gd name="T15" fmla="*/ 0 h 622"/>
                <a:gd name="T16" fmla="*/ 0 w 129"/>
                <a:gd name="T17" fmla="*/ 0 h 622"/>
                <a:gd name="T18" fmla="*/ 0 w 129"/>
                <a:gd name="T19" fmla="*/ 0 h 622"/>
                <a:gd name="T20" fmla="*/ 0 w 129"/>
                <a:gd name="T21" fmla="*/ 0 h 622"/>
                <a:gd name="T22" fmla="*/ 0 w 129"/>
                <a:gd name="T23" fmla="*/ 0 h 622"/>
                <a:gd name="T24" fmla="*/ 0 w 129"/>
                <a:gd name="T25" fmla="*/ 0 h 622"/>
                <a:gd name="T26" fmla="*/ 0 w 129"/>
                <a:gd name="T27" fmla="*/ 0 h 622"/>
                <a:gd name="T28" fmla="*/ 0 w 129"/>
                <a:gd name="T29" fmla="*/ 0 h 622"/>
                <a:gd name="T30" fmla="*/ 0 w 129"/>
                <a:gd name="T31" fmla="*/ 0 h 622"/>
                <a:gd name="T32" fmla="*/ 0 w 129"/>
                <a:gd name="T33" fmla="*/ 0 h 622"/>
                <a:gd name="T34" fmla="*/ 0 w 129"/>
                <a:gd name="T35" fmla="*/ 0 h 622"/>
                <a:gd name="T36" fmla="*/ 0 w 129"/>
                <a:gd name="T37" fmla="*/ 0 h 622"/>
                <a:gd name="T38" fmla="*/ 0 w 129"/>
                <a:gd name="T39" fmla="*/ 0 h 622"/>
                <a:gd name="T40" fmla="*/ 0 w 129"/>
                <a:gd name="T41" fmla="*/ 0 h 622"/>
                <a:gd name="T42" fmla="*/ 0 w 129"/>
                <a:gd name="T43" fmla="*/ 0 h 622"/>
                <a:gd name="T44" fmla="*/ 0 w 129"/>
                <a:gd name="T45" fmla="*/ 0 h 622"/>
                <a:gd name="T46" fmla="*/ 0 w 129"/>
                <a:gd name="T47" fmla="*/ 0 h 622"/>
                <a:gd name="T48" fmla="*/ 0 w 129"/>
                <a:gd name="T49" fmla="*/ 0 h 622"/>
                <a:gd name="T50" fmla="*/ 0 w 129"/>
                <a:gd name="T51" fmla="*/ 0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3" name="Freeform 402">
              <a:extLst>
                <a:ext uri="{FF2B5EF4-FFF2-40B4-BE49-F238E27FC236}">
                  <a16:creationId xmlns:a16="http://schemas.microsoft.com/office/drawing/2014/main" id="{D6D77538-AA1F-044C-B306-69AC2B918FB8}"/>
                </a:ext>
              </a:extLst>
            </p:cNvPr>
            <p:cNvSpPr>
              <a:spLocks/>
            </p:cNvSpPr>
            <p:nvPr/>
          </p:nvSpPr>
          <p:spPr bwMode="auto">
            <a:xfrm>
              <a:off x="3962" y="3287"/>
              <a:ext cx="12" cy="59"/>
            </a:xfrm>
            <a:custGeom>
              <a:avLst/>
              <a:gdLst>
                <a:gd name="T0" fmla="*/ 0 w 110"/>
                <a:gd name="T1" fmla="*/ 0 h 531"/>
                <a:gd name="T2" fmla="*/ 0 w 110"/>
                <a:gd name="T3" fmla="*/ 0 h 531"/>
                <a:gd name="T4" fmla="*/ 0 w 110"/>
                <a:gd name="T5" fmla="*/ 0 h 531"/>
                <a:gd name="T6" fmla="*/ 0 w 110"/>
                <a:gd name="T7" fmla="*/ 0 h 531"/>
                <a:gd name="T8" fmla="*/ 0 w 110"/>
                <a:gd name="T9" fmla="*/ 0 h 531"/>
                <a:gd name="T10" fmla="*/ 0 w 110"/>
                <a:gd name="T11" fmla="*/ 0 h 531"/>
                <a:gd name="T12" fmla="*/ 0 w 110"/>
                <a:gd name="T13" fmla="*/ 0 h 531"/>
                <a:gd name="T14" fmla="*/ 0 w 110"/>
                <a:gd name="T15" fmla="*/ 0 h 531"/>
                <a:gd name="T16" fmla="*/ 0 w 110"/>
                <a:gd name="T17" fmla="*/ 0 h 531"/>
                <a:gd name="T18" fmla="*/ 0 w 110"/>
                <a:gd name="T19" fmla="*/ 0 h 531"/>
                <a:gd name="T20" fmla="*/ 0 w 110"/>
                <a:gd name="T21" fmla="*/ 0 h 531"/>
                <a:gd name="T22" fmla="*/ 0 w 110"/>
                <a:gd name="T23" fmla="*/ 0 h 531"/>
                <a:gd name="T24" fmla="*/ 0 w 110"/>
                <a:gd name="T25" fmla="*/ 0 h 531"/>
                <a:gd name="T26" fmla="*/ 0 w 110"/>
                <a:gd name="T27" fmla="*/ 0 h 531"/>
                <a:gd name="T28" fmla="*/ 0 w 110"/>
                <a:gd name="T29" fmla="*/ 0 h 531"/>
                <a:gd name="T30" fmla="*/ 0 w 110"/>
                <a:gd name="T31" fmla="*/ 0 h 531"/>
                <a:gd name="T32" fmla="*/ 0 w 110"/>
                <a:gd name="T33" fmla="*/ 0 h 531"/>
                <a:gd name="T34" fmla="*/ 0 w 110"/>
                <a:gd name="T35" fmla="*/ 0 h 531"/>
                <a:gd name="T36" fmla="*/ 0 w 110"/>
                <a:gd name="T37" fmla="*/ 0 h 531"/>
                <a:gd name="T38" fmla="*/ 0 w 110"/>
                <a:gd name="T39" fmla="*/ 0 h 531"/>
                <a:gd name="T40" fmla="*/ 0 w 110"/>
                <a:gd name="T41" fmla="*/ 0 h 531"/>
                <a:gd name="T42" fmla="*/ 0 w 110"/>
                <a:gd name="T43" fmla="*/ 0 h 531"/>
                <a:gd name="T44" fmla="*/ 0 w 110"/>
                <a:gd name="T45" fmla="*/ 0 h 531"/>
                <a:gd name="T46" fmla="*/ 0 w 110"/>
                <a:gd name="T47" fmla="*/ 0 h 531"/>
                <a:gd name="T48" fmla="*/ 0 w 110"/>
                <a:gd name="T49" fmla="*/ 0 h 531"/>
                <a:gd name="T50" fmla="*/ 0 w 110"/>
                <a:gd name="T51" fmla="*/ 0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4" name="Freeform 403">
              <a:extLst>
                <a:ext uri="{FF2B5EF4-FFF2-40B4-BE49-F238E27FC236}">
                  <a16:creationId xmlns:a16="http://schemas.microsoft.com/office/drawing/2014/main" id="{87CE9983-46C0-034C-822F-34A7B09DA835}"/>
                </a:ext>
              </a:extLst>
            </p:cNvPr>
            <p:cNvSpPr>
              <a:spLocks/>
            </p:cNvSpPr>
            <p:nvPr/>
          </p:nvSpPr>
          <p:spPr bwMode="auto">
            <a:xfrm>
              <a:off x="3963" y="3292"/>
              <a:ext cx="10" cy="48"/>
            </a:xfrm>
            <a:custGeom>
              <a:avLst/>
              <a:gdLst>
                <a:gd name="T0" fmla="*/ 0 w 92"/>
                <a:gd name="T1" fmla="*/ 0 h 438"/>
                <a:gd name="T2" fmla="*/ 0 w 92"/>
                <a:gd name="T3" fmla="*/ 0 h 438"/>
                <a:gd name="T4" fmla="*/ 0 w 92"/>
                <a:gd name="T5" fmla="*/ 0 h 438"/>
                <a:gd name="T6" fmla="*/ 0 w 92"/>
                <a:gd name="T7" fmla="*/ 0 h 438"/>
                <a:gd name="T8" fmla="*/ 0 w 92"/>
                <a:gd name="T9" fmla="*/ 0 h 438"/>
                <a:gd name="T10" fmla="*/ 0 w 92"/>
                <a:gd name="T11" fmla="*/ 0 h 438"/>
                <a:gd name="T12" fmla="*/ 0 w 92"/>
                <a:gd name="T13" fmla="*/ 0 h 438"/>
                <a:gd name="T14" fmla="*/ 0 w 92"/>
                <a:gd name="T15" fmla="*/ 0 h 438"/>
                <a:gd name="T16" fmla="*/ 0 w 92"/>
                <a:gd name="T17" fmla="*/ 0 h 438"/>
                <a:gd name="T18" fmla="*/ 0 w 92"/>
                <a:gd name="T19" fmla="*/ 0 h 438"/>
                <a:gd name="T20" fmla="*/ 0 w 92"/>
                <a:gd name="T21" fmla="*/ 0 h 438"/>
                <a:gd name="T22" fmla="*/ 0 w 92"/>
                <a:gd name="T23" fmla="*/ 0 h 438"/>
                <a:gd name="T24" fmla="*/ 0 w 92"/>
                <a:gd name="T25" fmla="*/ 0 h 438"/>
                <a:gd name="T26" fmla="*/ 0 w 92"/>
                <a:gd name="T27" fmla="*/ 0 h 438"/>
                <a:gd name="T28" fmla="*/ 0 w 92"/>
                <a:gd name="T29" fmla="*/ 0 h 438"/>
                <a:gd name="T30" fmla="*/ 0 w 92"/>
                <a:gd name="T31" fmla="*/ 0 h 438"/>
                <a:gd name="T32" fmla="*/ 0 w 92"/>
                <a:gd name="T33" fmla="*/ 0 h 438"/>
                <a:gd name="T34" fmla="*/ 0 w 92"/>
                <a:gd name="T35" fmla="*/ 0 h 438"/>
                <a:gd name="T36" fmla="*/ 0 w 92"/>
                <a:gd name="T37" fmla="*/ 0 h 438"/>
                <a:gd name="T38" fmla="*/ 0 w 92"/>
                <a:gd name="T39" fmla="*/ 0 h 438"/>
                <a:gd name="T40" fmla="*/ 0 w 92"/>
                <a:gd name="T41" fmla="*/ 0 h 438"/>
                <a:gd name="T42" fmla="*/ 0 w 92"/>
                <a:gd name="T43" fmla="*/ 0 h 438"/>
                <a:gd name="T44" fmla="*/ 0 w 92"/>
                <a:gd name="T45" fmla="*/ 0 h 438"/>
                <a:gd name="T46" fmla="*/ 0 w 92"/>
                <a:gd name="T47" fmla="*/ 0 h 438"/>
                <a:gd name="T48" fmla="*/ 0 w 92"/>
                <a:gd name="T49" fmla="*/ 0 h 438"/>
                <a:gd name="T50" fmla="*/ 0 w 92"/>
                <a:gd name="T51" fmla="*/ 0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5" name="Freeform 404">
              <a:extLst>
                <a:ext uri="{FF2B5EF4-FFF2-40B4-BE49-F238E27FC236}">
                  <a16:creationId xmlns:a16="http://schemas.microsoft.com/office/drawing/2014/main" id="{A6FE7D7F-5F6F-D14B-87D7-1764D4C236CD}"/>
                </a:ext>
              </a:extLst>
            </p:cNvPr>
            <p:cNvSpPr>
              <a:spLocks/>
            </p:cNvSpPr>
            <p:nvPr/>
          </p:nvSpPr>
          <p:spPr bwMode="auto">
            <a:xfrm>
              <a:off x="3963" y="3296"/>
              <a:ext cx="8" cy="39"/>
            </a:xfrm>
            <a:custGeom>
              <a:avLst/>
              <a:gdLst>
                <a:gd name="T0" fmla="*/ 0 w 73"/>
                <a:gd name="T1" fmla="*/ 0 h 347"/>
                <a:gd name="T2" fmla="*/ 0 w 73"/>
                <a:gd name="T3" fmla="*/ 0 h 347"/>
                <a:gd name="T4" fmla="*/ 0 w 73"/>
                <a:gd name="T5" fmla="*/ 0 h 347"/>
                <a:gd name="T6" fmla="*/ 0 w 73"/>
                <a:gd name="T7" fmla="*/ 0 h 347"/>
                <a:gd name="T8" fmla="*/ 0 w 73"/>
                <a:gd name="T9" fmla="*/ 0 h 347"/>
                <a:gd name="T10" fmla="*/ 0 w 73"/>
                <a:gd name="T11" fmla="*/ 0 h 347"/>
                <a:gd name="T12" fmla="*/ 0 w 73"/>
                <a:gd name="T13" fmla="*/ 0 h 347"/>
                <a:gd name="T14" fmla="*/ 0 w 73"/>
                <a:gd name="T15" fmla="*/ 0 h 347"/>
                <a:gd name="T16" fmla="*/ 0 w 73"/>
                <a:gd name="T17" fmla="*/ 0 h 347"/>
                <a:gd name="T18" fmla="*/ 0 w 73"/>
                <a:gd name="T19" fmla="*/ 0 h 347"/>
                <a:gd name="T20" fmla="*/ 0 w 73"/>
                <a:gd name="T21" fmla="*/ 0 h 347"/>
                <a:gd name="T22" fmla="*/ 0 w 73"/>
                <a:gd name="T23" fmla="*/ 0 h 347"/>
                <a:gd name="T24" fmla="*/ 0 w 73"/>
                <a:gd name="T25" fmla="*/ 0 h 347"/>
                <a:gd name="T26" fmla="*/ 0 w 73"/>
                <a:gd name="T27" fmla="*/ 0 h 347"/>
                <a:gd name="T28" fmla="*/ 0 w 73"/>
                <a:gd name="T29" fmla="*/ 0 h 347"/>
                <a:gd name="T30" fmla="*/ 0 w 73"/>
                <a:gd name="T31" fmla="*/ 0 h 347"/>
                <a:gd name="T32" fmla="*/ 0 w 73"/>
                <a:gd name="T33" fmla="*/ 0 h 347"/>
                <a:gd name="T34" fmla="*/ 0 w 73"/>
                <a:gd name="T35" fmla="*/ 0 h 347"/>
                <a:gd name="T36" fmla="*/ 0 w 73"/>
                <a:gd name="T37" fmla="*/ 0 h 347"/>
                <a:gd name="T38" fmla="*/ 0 w 73"/>
                <a:gd name="T39" fmla="*/ 0 h 347"/>
                <a:gd name="T40" fmla="*/ 0 w 73"/>
                <a:gd name="T41" fmla="*/ 0 h 347"/>
                <a:gd name="T42" fmla="*/ 0 w 73"/>
                <a:gd name="T43" fmla="*/ 0 h 347"/>
                <a:gd name="T44" fmla="*/ 0 w 73"/>
                <a:gd name="T45" fmla="*/ 0 h 347"/>
                <a:gd name="T46" fmla="*/ 0 w 73"/>
                <a:gd name="T47" fmla="*/ 0 h 347"/>
                <a:gd name="T48" fmla="*/ 0 w 73"/>
                <a:gd name="T49" fmla="*/ 0 h 347"/>
                <a:gd name="T50" fmla="*/ 0 w 73"/>
                <a:gd name="T51" fmla="*/ 0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6" name="Freeform 405">
              <a:extLst>
                <a:ext uri="{FF2B5EF4-FFF2-40B4-BE49-F238E27FC236}">
                  <a16:creationId xmlns:a16="http://schemas.microsoft.com/office/drawing/2014/main" id="{5453B974-8BB7-474A-8BBD-B2EFA1C60EAF}"/>
                </a:ext>
              </a:extLst>
            </p:cNvPr>
            <p:cNvSpPr>
              <a:spLocks/>
            </p:cNvSpPr>
            <p:nvPr/>
          </p:nvSpPr>
          <p:spPr bwMode="auto">
            <a:xfrm>
              <a:off x="3964" y="3301"/>
              <a:ext cx="6" cy="28"/>
            </a:xfrm>
            <a:custGeom>
              <a:avLst/>
              <a:gdLst>
                <a:gd name="T0" fmla="*/ 0 w 52"/>
                <a:gd name="T1" fmla="*/ 0 h 256"/>
                <a:gd name="T2" fmla="*/ 0 w 52"/>
                <a:gd name="T3" fmla="*/ 0 h 256"/>
                <a:gd name="T4" fmla="*/ 0 w 52"/>
                <a:gd name="T5" fmla="*/ 0 h 256"/>
                <a:gd name="T6" fmla="*/ 0 w 52"/>
                <a:gd name="T7" fmla="*/ 0 h 256"/>
                <a:gd name="T8" fmla="*/ 0 w 52"/>
                <a:gd name="T9" fmla="*/ 0 h 256"/>
                <a:gd name="T10" fmla="*/ 0 w 52"/>
                <a:gd name="T11" fmla="*/ 0 h 256"/>
                <a:gd name="T12" fmla="*/ 0 w 52"/>
                <a:gd name="T13" fmla="*/ 0 h 256"/>
                <a:gd name="T14" fmla="*/ 0 w 52"/>
                <a:gd name="T15" fmla="*/ 0 h 256"/>
                <a:gd name="T16" fmla="*/ 0 w 52"/>
                <a:gd name="T17" fmla="*/ 0 h 256"/>
                <a:gd name="T18" fmla="*/ 0 w 52"/>
                <a:gd name="T19" fmla="*/ 0 h 256"/>
                <a:gd name="T20" fmla="*/ 0 w 52"/>
                <a:gd name="T21" fmla="*/ 0 h 256"/>
                <a:gd name="T22" fmla="*/ 0 w 52"/>
                <a:gd name="T23" fmla="*/ 0 h 256"/>
                <a:gd name="T24" fmla="*/ 0 w 52"/>
                <a:gd name="T25" fmla="*/ 0 h 256"/>
                <a:gd name="T26" fmla="*/ 0 w 52"/>
                <a:gd name="T27" fmla="*/ 0 h 256"/>
                <a:gd name="T28" fmla="*/ 0 w 52"/>
                <a:gd name="T29" fmla="*/ 0 h 256"/>
                <a:gd name="T30" fmla="*/ 0 w 52"/>
                <a:gd name="T31" fmla="*/ 0 h 256"/>
                <a:gd name="T32" fmla="*/ 0 w 52"/>
                <a:gd name="T33" fmla="*/ 0 h 256"/>
                <a:gd name="T34" fmla="*/ 0 w 52"/>
                <a:gd name="T35" fmla="*/ 0 h 256"/>
                <a:gd name="T36" fmla="*/ 0 w 52"/>
                <a:gd name="T37" fmla="*/ 0 h 256"/>
                <a:gd name="T38" fmla="*/ 0 w 52"/>
                <a:gd name="T39" fmla="*/ 0 h 256"/>
                <a:gd name="T40" fmla="*/ 0 w 52"/>
                <a:gd name="T41" fmla="*/ 0 h 256"/>
                <a:gd name="T42" fmla="*/ 0 w 52"/>
                <a:gd name="T43" fmla="*/ 0 h 256"/>
                <a:gd name="T44" fmla="*/ 0 w 52"/>
                <a:gd name="T45" fmla="*/ 0 h 256"/>
                <a:gd name="T46" fmla="*/ 0 w 52"/>
                <a:gd name="T47" fmla="*/ 0 h 256"/>
                <a:gd name="T48" fmla="*/ 0 w 52"/>
                <a:gd name="T49" fmla="*/ 0 h 256"/>
                <a:gd name="T50" fmla="*/ 0 w 52"/>
                <a:gd name="T51" fmla="*/ 0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7" name="Freeform 406">
              <a:extLst>
                <a:ext uri="{FF2B5EF4-FFF2-40B4-BE49-F238E27FC236}">
                  <a16:creationId xmlns:a16="http://schemas.microsoft.com/office/drawing/2014/main" id="{636B907B-CC8D-A249-BA86-8B3265CD39D0}"/>
                </a:ext>
              </a:extLst>
            </p:cNvPr>
            <p:cNvSpPr>
              <a:spLocks/>
            </p:cNvSpPr>
            <p:nvPr/>
          </p:nvSpPr>
          <p:spPr bwMode="auto">
            <a:xfrm>
              <a:off x="4046" y="3273"/>
              <a:ext cx="20" cy="77"/>
            </a:xfrm>
            <a:custGeom>
              <a:avLst/>
              <a:gdLst>
                <a:gd name="T0" fmla="*/ 0 w 176"/>
                <a:gd name="T1" fmla="*/ 0 h 693"/>
                <a:gd name="T2" fmla="*/ 0 w 176"/>
                <a:gd name="T3" fmla="*/ 0 h 693"/>
                <a:gd name="T4" fmla="*/ 0 w 176"/>
                <a:gd name="T5" fmla="*/ 0 h 693"/>
                <a:gd name="T6" fmla="*/ 0 w 176"/>
                <a:gd name="T7" fmla="*/ 0 h 693"/>
                <a:gd name="T8" fmla="*/ 0 w 176"/>
                <a:gd name="T9" fmla="*/ 0 h 693"/>
                <a:gd name="T10" fmla="*/ 0 w 176"/>
                <a:gd name="T11" fmla="*/ 0 h 693"/>
                <a:gd name="T12" fmla="*/ 0 w 176"/>
                <a:gd name="T13" fmla="*/ 0 h 693"/>
                <a:gd name="T14" fmla="*/ 0 w 176"/>
                <a:gd name="T15" fmla="*/ 0 h 693"/>
                <a:gd name="T16" fmla="*/ 0 w 176"/>
                <a:gd name="T17" fmla="*/ 0 h 693"/>
                <a:gd name="T18" fmla="*/ 0 w 176"/>
                <a:gd name="T19" fmla="*/ 0 h 693"/>
                <a:gd name="T20" fmla="*/ 0 w 176"/>
                <a:gd name="T21" fmla="*/ 0 h 693"/>
                <a:gd name="T22" fmla="*/ 0 w 176"/>
                <a:gd name="T23" fmla="*/ 0 h 693"/>
                <a:gd name="T24" fmla="*/ 0 w 176"/>
                <a:gd name="T25" fmla="*/ 0 h 693"/>
                <a:gd name="T26" fmla="*/ 0 w 176"/>
                <a:gd name="T27" fmla="*/ 0 h 693"/>
                <a:gd name="T28" fmla="*/ 0 w 176"/>
                <a:gd name="T29" fmla="*/ 0 h 693"/>
                <a:gd name="T30" fmla="*/ 0 w 176"/>
                <a:gd name="T31" fmla="*/ 0 h 693"/>
                <a:gd name="T32" fmla="*/ 0 w 176"/>
                <a:gd name="T33" fmla="*/ 0 h 693"/>
                <a:gd name="T34" fmla="*/ 0 w 176"/>
                <a:gd name="T35" fmla="*/ 0 h 693"/>
                <a:gd name="T36" fmla="*/ 0 w 176"/>
                <a:gd name="T37" fmla="*/ 0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8" name="Freeform 407">
              <a:extLst>
                <a:ext uri="{FF2B5EF4-FFF2-40B4-BE49-F238E27FC236}">
                  <a16:creationId xmlns:a16="http://schemas.microsoft.com/office/drawing/2014/main" id="{58E0F1D8-A49F-CD44-86E0-9F4C04756276}"/>
                </a:ext>
              </a:extLst>
            </p:cNvPr>
            <p:cNvSpPr>
              <a:spLocks/>
            </p:cNvSpPr>
            <p:nvPr/>
          </p:nvSpPr>
          <p:spPr bwMode="auto">
            <a:xfrm>
              <a:off x="4047" y="3279"/>
              <a:ext cx="16" cy="65"/>
            </a:xfrm>
            <a:custGeom>
              <a:avLst/>
              <a:gdLst>
                <a:gd name="T0" fmla="*/ 0 w 149"/>
                <a:gd name="T1" fmla="*/ 0 h 592"/>
                <a:gd name="T2" fmla="*/ 0 w 149"/>
                <a:gd name="T3" fmla="*/ 0 h 592"/>
                <a:gd name="T4" fmla="*/ 0 w 149"/>
                <a:gd name="T5" fmla="*/ 0 h 592"/>
                <a:gd name="T6" fmla="*/ 0 w 149"/>
                <a:gd name="T7" fmla="*/ 0 h 592"/>
                <a:gd name="T8" fmla="*/ 0 w 149"/>
                <a:gd name="T9" fmla="*/ 0 h 592"/>
                <a:gd name="T10" fmla="*/ 0 w 149"/>
                <a:gd name="T11" fmla="*/ 0 h 592"/>
                <a:gd name="T12" fmla="*/ 0 w 149"/>
                <a:gd name="T13" fmla="*/ 0 h 592"/>
                <a:gd name="T14" fmla="*/ 0 w 149"/>
                <a:gd name="T15" fmla="*/ 0 h 592"/>
                <a:gd name="T16" fmla="*/ 0 w 149"/>
                <a:gd name="T17" fmla="*/ 0 h 592"/>
                <a:gd name="T18" fmla="*/ 0 w 149"/>
                <a:gd name="T19" fmla="*/ 0 h 592"/>
                <a:gd name="T20" fmla="*/ 0 w 149"/>
                <a:gd name="T21" fmla="*/ 0 h 592"/>
                <a:gd name="T22" fmla="*/ 0 w 149"/>
                <a:gd name="T23" fmla="*/ 0 h 592"/>
                <a:gd name="T24" fmla="*/ 0 w 149"/>
                <a:gd name="T25" fmla="*/ 0 h 592"/>
                <a:gd name="T26" fmla="*/ 0 w 149"/>
                <a:gd name="T27" fmla="*/ 0 h 592"/>
                <a:gd name="T28" fmla="*/ 0 w 149"/>
                <a:gd name="T29" fmla="*/ 0 h 592"/>
                <a:gd name="T30" fmla="*/ 0 w 149"/>
                <a:gd name="T31" fmla="*/ 0 h 592"/>
                <a:gd name="T32" fmla="*/ 0 w 149"/>
                <a:gd name="T33" fmla="*/ 0 h 592"/>
                <a:gd name="T34" fmla="*/ 0 w 149"/>
                <a:gd name="T35" fmla="*/ 0 h 592"/>
                <a:gd name="T36" fmla="*/ 0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89" name="Freeform 408">
              <a:extLst>
                <a:ext uri="{FF2B5EF4-FFF2-40B4-BE49-F238E27FC236}">
                  <a16:creationId xmlns:a16="http://schemas.microsoft.com/office/drawing/2014/main" id="{5225F053-9C85-BA4C-A2DC-FD92B0F56046}"/>
                </a:ext>
              </a:extLst>
            </p:cNvPr>
            <p:cNvSpPr>
              <a:spLocks/>
            </p:cNvSpPr>
            <p:nvPr/>
          </p:nvSpPr>
          <p:spPr bwMode="auto">
            <a:xfrm>
              <a:off x="4048" y="3284"/>
              <a:ext cx="13" cy="54"/>
            </a:xfrm>
            <a:custGeom>
              <a:avLst/>
              <a:gdLst>
                <a:gd name="T0" fmla="*/ 0 w 124"/>
                <a:gd name="T1" fmla="*/ 0 h 490"/>
                <a:gd name="T2" fmla="*/ 0 w 124"/>
                <a:gd name="T3" fmla="*/ 0 h 490"/>
                <a:gd name="T4" fmla="*/ 0 w 124"/>
                <a:gd name="T5" fmla="*/ 0 h 490"/>
                <a:gd name="T6" fmla="*/ 0 w 124"/>
                <a:gd name="T7" fmla="*/ 0 h 490"/>
                <a:gd name="T8" fmla="*/ 0 w 124"/>
                <a:gd name="T9" fmla="*/ 0 h 490"/>
                <a:gd name="T10" fmla="*/ 0 w 124"/>
                <a:gd name="T11" fmla="*/ 0 h 490"/>
                <a:gd name="T12" fmla="*/ 0 w 124"/>
                <a:gd name="T13" fmla="*/ 0 h 490"/>
                <a:gd name="T14" fmla="*/ 0 w 124"/>
                <a:gd name="T15" fmla="*/ 0 h 490"/>
                <a:gd name="T16" fmla="*/ 0 w 124"/>
                <a:gd name="T17" fmla="*/ 0 h 490"/>
                <a:gd name="T18" fmla="*/ 0 w 124"/>
                <a:gd name="T19" fmla="*/ 0 h 490"/>
                <a:gd name="T20" fmla="*/ 0 w 124"/>
                <a:gd name="T21" fmla="*/ 0 h 490"/>
                <a:gd name="T22" fmla="*/ 0 w 124"/>
                <a:gd name="T23" fmla="*/ 0 h 490"/>
                <a:gd name="T24" fmla="*/ 0 w 124"/>
                <a:gd name="T25" fmla="*/ 0 h 490"/>
                <a:gd name="T26" fmla="*/ 0 w 124"/>
                <a:gd name="T27" fmla="*/ 0 h 490"/>
                <a:gd name="T28" fmla="*/ 0 w 124"/>
                <a:gd name="T29" fmla="*/ 0 h 490"/>
                <a:gd name="T30" fmla="*/ 0 w 124"/>
                <a:gd name="T31" fmla="*/ 0 h 490"/>
                <a:gd name="T32" fmla="*/ 0 w 124"/>
                <a:gd name="T33" fmla="*/ 0 h 490"/>
                <a:gd name="T34" fmla="*/ 0 w 124"/>
                <a:gd name="T35" fmla="*/ 0 h 490"/>
                <a:gd name="T36" fmla="*/ 0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0" name="Freeform 409">
              <a:extLst>
                <a:ext uri="{FF2B5EF4-FFF2-40B4-BE49-F238E27FC236}">
                  <a16:creationId xmlns:a16="http://schemas.microsoft.com/office/drawing/2014/main" id="{53A4FE51-65B0-074A-9FDF-D9E6DDB23C8F}"/>
                </a:ext>
              </a:extLst>
            </p:cNvPr>
            <p:cNvSpPr>
              <a:spLocks/>
            </p:cNvSpPr>
            <p:nvPr/>
          </p:nvSpPr>
          <p:spPr bwMode="auto">
            <a:xfrm>
              <a:off x="4048" y="3289"/>
              <a:ext cx="11" cy="43"/>
            </a:xfrm>
            <a:custGeom>
              <a:avLst/>
              <a:gdLst>
                <a:gd name="T0" fmla="*/ 0 w 99"/>
                <a:gd name="T1" fmla="*/ 0 h 389"/>
                <a:gd name="T2" fmla="*/ 0 w 99"/>
                <a:gd name="T3" fmla="*/ 0 h 389"/>
                <a:gd name="T4" fmla="*/ 0 w 99"/>
                <a:gd name="T5" fmla="*/ 0 h 389"/>
                <a:gd name="T6" fmla="*/ 0 w 99"/>
                <a:gd name="T7" fmla="*/ 0 h 389"/>
                <a:gd name="T8" fmla="*/ 0 w 99"/>
                <a:gd name="T9" fmla="*/ 0 h 389"/>
                <a:gd name="T10" fmla="*/ 0 w 99"/>
                <a:gd name="T11" fmla="*/ 0 h 389"/>
                <a:gd name="T12" fmla="*/ 0 w 99"/>
                <a:gd name="T13" fmla="*/ 0 h 389"/>
                <a:gd name="T14" fmla="*/ 0 w 99"/>
                <a:gd name="T15" fmla="*/ 0 h 389"/>
                <a:gd name="T16" fmla="*/ 0 w 99"/>
                <a:gd name="T17" fmla="*/ 0 h 389"/>
                <a:gd name="T18" fmla="*/ 0 w 99"/>
                <a:gd name="T19" fmla="*/ 0 h 389"/>
                <a:gd name="T20" fmla="*/ 0 w 99"/>
                <a:gd name="T21" fmla="*/ 0 h 389"/>
                <a:gd name="T22" fmla="*/ 0 w 99"/>
                <a:gd name="T23" fmla="*/ 0 h 389"/>
                <a:gd name="T24" fmla="*/ 0 w 99"/>
                <a:gd name="T25" fmla="*/ 0 h 389"/>
                <a:gd name="T26" fmla="*/ 0 w 99"/>
                <a:gd name="T27" fmla="*/ 0 h 389"/>
                <a:gd name="T28" fmla="*/ 0 w 99"/>
                <a:gd name="T29" fmla="*/ 0 h 389"/>
                <a:gd name="T30" fmla="*/ 0 w 99"/>
                <a:gd name="T31" fmla="*/ 0 h 389"/>
                <a:gd name="T32" fmla="*/ 0 w 99"/>
                <a:gd name="T33" fmla="*/ 0 h 389"/>
                <a:gd name="T34" fmla="*/ 0 w 99"/>
                <a:gd name="T35" fmla="*/ 0 h 389"/>
                <a:gd name="T36" fmla="*/ 0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1" name="Freeform 410">
              <a:extLst>
                <a:ext uri="{FF2B5EF4-FFF2-40B4-BE49-F238E27FC236}">
                  <a16:creationId xmlns:a16="http://schemas.microsoft.com/office/drawing/2014/main" id="{867111EE-1E57-4F44-835C-7D80847DBAE0}"/>
                </a:ext>
              </a:extLst>
            </p:cNvPr>
            <p:cNvSpPr>
              <a:spLocks/>
            </p:cNvSpPr>
            <p:nvPr/>
          </p:nvSpPr>
          <p:spPr bwMode="auto">
            <a:xfrm>
              <a:off x="4049" y="3295"/>
              <a:ext cx="8" cy="31"/>
            </a:xfrm>
            <a:custGeom>
              <a:avLst/>
              <a:gdLst>
                <a:gd name="T0" fmla="*/ 0 w 72"/>
                <a:gd name="T1" fmla="*/ 0 h 287"/>
                <a:gd name="T2" fmla="*/ 0 w 72"/>
                <a:gd name="T3" fmla="*/ 0 h 287"/>
                <a:gd name="T4" fmla="*/ 0 w 72"/>
                <a:gd name="T5" fmla="*/ 0 h 287"/>
                <a:gd name="T6" fmla="*/ 0 w 72"/>
                <a:gd name="T7" fmla="*/ 0 h 287"/>
                <a:gd name="T8" fmla="*/ 0 w 72"/>
                <a:gd name="T9" fmla="*/ 0 h 287"/>
                <a:gd name="T10" fmla="*/ 0 w 72"/>
                <a:gd name="T11" fmla="*/ 0 h 287"/>
                <a:gd name="T12" fmla="*/ 0 w 72"/>
                <a:gd name="T13" fmla="*/ 0 h 287"/>
                <a:gd name="T14" fmla="*/ 0 w 72"/>
                <a:gd name="T15" fmla="*/ 0 h 287"/>
                <a:gd name="T16" fmla="*/ 0 w 72"/>
                <a:gd name="T17" fmla="*/ 0 h 287"/>
                <a:gd name="T18" fmla="*/ 0 w 72"/>
                <a:gd name="T19" fmla="*/ 0 h 287"/>
                <a:gd name="T20" fmla="*/ 0 w 72"/>
                <a:gd name="T21" fmla="*/ 0 h 287"/>
                <a:gd name="T22" fmla="*/ 0 w 72"/>
                <a:gd name="T23" fmla="*/ 0 h 287"/>
                <a:gd name="T24" fmla="*/ 0 w 72"/>
                <a:gd name="T25" fmla="*/ 0 h 287"/>
                <a:gd name="T26" fmla="*/ 0 w 72"/>
                <a:gd name="T27" fmla="*/ 0 h 287"/>
                <a:gd name="T28" fmla="*/ 0 w 72"/>
                <a:gd name="T29" fmla="*/ 0 h 287"/>
                <a:gd name="T30" fmla="*/ 0 w 72"/>
                <a:gd name="T31" fmla="*/ 0 h 287"/>
                <a:gd name="T32" fmla="*/ 0 w 72"/>
                <a:gd name="T33" fmla="*/ 0 h 287"/>
                <a:gd name="T34" fmla="*/ 0 w 72"/>
                <a:gd name="T35" fmla="*/ 0 h 287"/>
                <a:gd name="T36" fmla="*/ 0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2" name="Rectangle 411">
              <a:extLst>
                <a:ext uri="{FF2B5EF4-FFF2-40B4-BE49-F238E27FC236}">
                  <a16:creationId xmlns:a16="http://schemas.microsoft.com/office/drawing/2014/main" id="{772E841B-94BE-1A4C-965C-0EC9ED88464D}"/>
                </a:ext>
              </a:extLst>
            </p:cNvPr>
            <p:cNvSpPr>
              <a:spLocks noChangeArrowheads="1"/>
            </p:cNvSpPr>
            <p:nvPr/>
          </p:nvSpPr>
          <p:spPr bwMode="auto">
            <a:xfrm>
              <a:off x="3944" y="3287"/>
              <a:ext cx="3" cy="10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993" name="Freeform 412">
              <a:extLst>
                <a:ext uri="{FF2B5EF4-FFF2-40B4-BE49-F238E27FC236}">
                  <a16:creationId xmlns:a16="http://schemas.microsoft.com/office/drawing/2014/main" id="{0F277B6C-477A-0A42-8146-2DCDCF6866D0}"/>
                </a:ext>
              </a:extLst>
            </p:cNvPr>
            <p:cNvSpPr>
              <a:spLocks/>
            </p:cNvSpPr>
            <p:nvPr/>
          </p:nvSpPr>
          <p:spPr bwMode="auto">
            <a:xfrm>
              <a:off x="3980" y="3285"/>
              <a:ext cx="39" cy="47"/>
            </a:xfrm>
            <a:custGeom>
              <a:avLst/>
              <a:gdLst>
                <a:gd name="T0" fmla="*/ 0 w 354"/>
                <a:gd name="T1" fmla="*/ 0 h 418"/>
                <a:gd name="T2" fmla="*/ 0 w 354"/>
                <a:gd name="T3" fmla="*/ 0 h 418"/>
                <a:gd name="T4" fmla="*/ 0 w 354"/>
                <a:gd name="T5" fmla="*/ 0 h 418"/>
                <a:gd name="T6" fmla="*/ 0 w 354"/>
                <a:gd name="T7" fmla="*/ 0 h 418"/>
                <a:gd name="T8" fmla="*/ 0 w 354"/>
                <a:gd name="T9" fmla="*/ 0 h 418"/>
                <a:gd name="T10" fmla="*/ 0 w 354"/>
                <a:gd name="T11" fmla="*/ 0 h 418"/>
                <a:gd name="T12" fmla="*/ 0 w 354"/>
                <a:gd name="T13" fmla="*/ 0 h 418"/>
                <a:gd name="T14" fmla="*/ 0 w 354"/>
                <a:gd name="T15" fmla="*/ 0 h 418"/>
                <a:gd name="T16" fmla="*/ 0 w 354"/>
                <a:gd name="T17" fmla="*/ 0 h 418"/>
                <a:gd name="T18" fmla="*/ 0 w 354"/>
                <a:gd name="T19" fmla="*/ 0 h 418"/>
                <a:gd name="T20" fmla="*/ 0 w 354"/>
                <a:gd name="T21" fmla="*/ 0 h 418"/>
                <a:gd name="T22" fmla="*/ 0 w 354"/>
                <a:gd name="T23" fmla="*/ 0 h 418"/>
                <a:gd name="T24" fmla="*/ 0 w 354"/>
                <a:gd name="T25" fmla="*/ 0 h 418"/>
                <a:gd name="T26" fmla="*/ 0 w 354"/>
                <a:gd name="T27" fmla="*/ 0 h 418"/>
                <a:gd name="T28" fmla="*/ 0 w 354"/>
                <a:gd name="T29" fmla="*/ 0 h 418"/>
                <a:gd name="T30" fmla="*/ 0 w 354"/>
                <a:gd name="T31" fmla="*/ 0 h 418"/>
                <a:gd name="T32" fmla="*/ 0 w 354"/>
                <a:gd name="T33" fmla="*/ 0 h 418"/>
                <a:gd name="T34" fmla="*/ 0 w 354"/>
                <a:gd name="T35" fmla="*/ 0 h 418"/>
                <a:gd name="T36" fmla="*/ 0 w 354"/>
                <a:gd name="T37" fmla="*/ 0 h 418"/>
                <a:gd name="T38" fmla="*/ 0 w 354"/>
                <a:gd name="T39" fmla="*/ 0 h 418"/>
                <a:gd name="T40" fmla="*/ 0 w 354"/>
                <a:gd name="T41" fmla="*/ 0 h 418"/>
                <a:gd name="T42" fmla="*/ 0 w 354"/>
                <a:gd name="T43" fmla="*/ 0 h 418"/>
                <a:gd name="T44" fmla="*/ 0 w 354"/>
                <a:gd name="T45" fmla="*/ 0 h 418"/>
                <a:gd name="T46" fmla="*/ 0 w 354"/>
                <a:gd name="T47" fmla="*/ 0 h 418"/>
                <a:gd name="T48" fmla="*/ 0 w 354"/>
                <a:gd name="T49" fmla="*/ 0 h 418"/>
                <a:gd name="T50" fmla="*/ 0 w 354"/>
                <a:gd name="T51" fmla="*/ 0 h 418"/>
                <a:gd name="T52" fmla="*/ 0 w 354"/>
                <a:gd name="T53" fmla="*/ 0 h 418"/>
                <a:gd name="T54" fmla="*/ 0 w 354"/>
                <a:gd name="T55" fmla="*/ 0 h 418"/>
                <a:gd name="T56" fmla="*/ 0 w 354"/>
                <a:gd name="T57" fmla="*/ 0 h 418"/>
                <a:gd name="T58" fmla="*/ 0 w 354"/>
                <a:gd name="T59" fmla="*/ 0 h 418"/>
                <a:gd name="T60" fmla="*/ 0 w 354"/>
                <a:gd name="T61" fmla="*/ 0 h 418"/>
                <a:gd name="T62" fmla="*/ 0 w 354"/>
                <a:gd name="T63" fmla="*/ 0 h 418"/>
                <a:gd name="T64" fmla="*/ 0 w 354"/>
                <a:gd name="T65" fmla="*/ 0 h 418"/>
                <a:gd name="T66" fmla="*/ 0 w 354"/>
                <a:gd name="T67" fmla="*/ 0 h 418"/>
                <a:gd name="T68" fmla="*/ 0 w 354"/>
                <a:gd name="T69" fmla="*/ 0 h 418"/>
                <a:gd name="T70" fmla="*/ 0 w 354"/>
                <a:gd name="T71" fmla="*/ 0 h 418"/>
                <a:gd name="T72" fmla="*/ 0 w 354"/>
                <a:gd name="T73" fmla="*/ 0 h 418"/>
                <a:gd name="T74" fmla="*/ 0 w 354"/>
                <a:gd name="T75" fmla="*/ 0 h 418"/>
                <a:gd name="T76" fmla="*/ 0 w 354"/>
                <a:gd name="T77" fmla="*/ 0 h 418"/>
                <a:gd name="T78" fmla="*/ 0 w 354"/>
                <a:gd name="T79" fmla="*/ 0 h 418"/>
                <a:gd name="T80" fmla="*/ 0 w 354"/>
                <a:gd name="T81" fmla="*/ 0 h 418"/>
                <a:gd name="T82" fmla="*/ 0 w 354"/>
                <a:gd name="T83" fmla="*/ 0 h 418"/>
                <a:gd name="T84" fmla="*/ 0 w 354"/>
                <a:gd name="T85" fmla="*/ 0 h 418"/>
                <a:gd name="T86" fmla="*/ 0 w 354"/>
                <a:gd name="T87" fmla="*/ 0 h 418"/>
                <a:gd name="T88" fmla="*/ 0 w 354"/>
                <a:gd name="T89" fmla="*/ 0 h 418"/>
                <a:gd name="T90" fmla="*/ 0 w 354"/>
                <a:gd name="T91" fmla="*/ 0 h 418"/>
                <a:gd name="T92" fmla="*/ 0 w 354"/>
                <a:gd name="T93" fmla="*/ 0 h 418"/>
                <a:gd name="T94" fmla="*/ 0 w 354"/>
                <a:gd name="T95" fmla="*/ 0 h 418"/>
                <a:gd name="T96" fmla="*/ 0 w 354"/>
                <a:gd name="T97" fmla="*/ 0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4" name="Freeform 413">
              <a:extLst>
                <a:ext uri="{FF2B5EF4-FFF2-40B4-BE49-F238E27FC236}">
                  <a16:creationId xmlns:a16="http://schemas.microsoft.com/office/drawing/2014/main" id="{711FAB57-8323-2248-8483-2F7E641DDBB3}"/>
                </a:ext>
              </a:extLst>
            </p:cNvPr>
            <p:cNvSpPr>
              <a:spLocks/>
            </p:cNvSpPr>
            <p:nvPr/>
          </p:nvSpPr>
          <p:spPr bwMode="auto">
            <a:xfrm>
              <a:off x="3925" y="3320"/>
              <a:ext cx="32" cy="8"/>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5" name="Freeform 414">
              <a:extLst>
                <a:ext uri="{FF2B5EF4-FFF2-40B4-BE49-F238E27FC236}">
                  <a16:creationId xmlns:a16="http://schemas.microsoft.com/office/drawing/2014/main" id="{CB9B0E6A-D901-B74B-A4AC-21C6C3FA1477}"/>
                </a:ext>
              </a:extLst>
            </p:cNvPr>
            <p:cNvSpPr>
              <a:spLocks/>
            </p:cNvSpPr>
            <p:nvPr/>
          </p:nvSpPr>
          <p:spPr bwMode="auto">
            <a:xfrm>
              <a:off x="3925" y="3299"/>
              <a:ext cx="32" cy="9"/>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6" name="Freeform 415">
              <a:extLst>
                <a:ext uri="{FF2B5EF4-FFF2-40B4-BE49-F238E27FC236}">
                  <a16:creationId xmlns:a16="http://schemas.microsoft.com/office/drawing/2014/main" id="{54E57ACD-5DC4-2949-A815-151BF19144C3}"/>
                </a:ext>
              </a:extLst>
            </p:cNvPr>
            <p:cNvSpPr>
              <a:spLocks/>
            </p:cNvSpPr>
            <p:nvPr/>
          </p:nvSpPr>
          <p:spPr bwMode="auto">
            <a:xfrm>
              <a:off x="3955" y="3289"/>
              <a:ext cx="52" cy="96"/>
            </a:xfrm>
            <a:custGeom>
              <a:avLst/>
              <a:gdLst>
                <a:gd name="T0" fmla="*/ 0 w 469"/>
                <a:gd name="T1" fmla="*/ 0 h 868"/>
                <a:gd name="T2" fmla="*/ 0 w 469"/>
                <a:gd name="T3" fmla="*/ 0 h 868"/>
                <a:gd name="T4" fmla="*/ 0 w 469"/>
                <a:gd name="T5" fmla="*/ 0 h 868"/>
                <a:gd name="T6" fmla="*/ 0 w 469"/>
                <a:gd name="T7" fmla="*/ 0 h 868"/>
                <a:gd name="T8" fmla="*/ 0 w 469"/>
                <a:gd name="T9" fmla="*/ 0 h 868"/>
                <a:gd name="T10" fmla="*/ 0 w 469"/>
                <a:gd name="T11" fmla="*/ 0 h 868"/>
                <a:gd name="T12" fmla="*/ 0 w 469"/>
                <a:gd name="T13" fmla="*/ 0 h 868"/>
                <a:gd name="T14" fmla="*/ 0 w 469"/>
                <a:gd name="T15" fmla="*/ 0 h 868"/>
                <a:gd name="T16" fmla="*/ 0 w 469"/>
                <a:gd name="T17" fmla="*/ 0 h 868"/>
                <a:gd name="T18" fmla="*/ 0 w 469"/>
                <a:gd name="T19" fmla="*/ 0 h 868"/>
                <a:gd name="T20" fmla="*/ 0 w 469"/>
                <a:gd name="T21" fmla="*/ 0 h 868"/>
                <a:gd name="T22" fmla="*/ 0 w 469"/>
                <a:gd name="T23" fmla="*/ 0 h 868"/>
                <a:gd name="T24" fmla="*/ 0 w 469"/>
                <a:gd name="T25" fmla="*/ 0 h 868"/>
                <a:gd name="T26" fmla="*/ 0 w 469"/>
                <a:gd name="T27" fmla="*/ 0 h 868"/>
                <a:gd name="T28" fmla="*/ 0 w 469"/>
                <a:gd name="T29" fmla="*/ 0 h 868"/>
                <a:gd name="T30" fmla="*/ 0 w 469"/>
                <a:gd name="T31" fmla="*/ 0 h 868"/>
                <a:gd name="T32" fmla="*/ 0 w 469"/>
                <a:gd name="T33" fmla="*/ 0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7" name="Freeform 416">
              <a:extLst>
                <a:ext uri="{FF2B5EF4-FFF2-40B4-BE49-F238E27FC236}">
                  <a16:creationId xmlns:a16="http://schemas.microsoft.com/office/drawing/2014/main" id="{66DF80F6-E536-7C47-B0A8-ED54E5A618F8}"/>
                </a:ext>
              </a:extLst>
            </p:cNvPr>
            <p:cNvSpPr>
              <a:spLocks/>
            </p:cNvSpPr>
            <p:nvPr/>
          </p:nvSpPr>
          <p:spPr bwMode="auto">
            <a:xfrm>
              <a:off x="3981" y="3267"/>
              <a:ext cx="67" cy="13"/>
            </a:xfrm>
            <a:custGeom>
              <a:avLst/>
              <a:gdLst>
                <a:gd name="T0" fmla="*/ 0 w 604"/>
                <a:gd name="T1" fmla="*/ 0 h 118"/>
                <a:gd name="T2" fmla="*/ 0 w 604"/>
                <a:gd name="T3" fmla="*/ 0 h 118"/>
                <a:gd name="T4" fmla="*/ 0 w 604"/>
                <a:gd name="T5" fmla="*/ 0 h 118"/>
                <a:gd name="T6" fmla="*/ 0 w 604"/>
                <a:gd name="T7" fmla="*/ 0 h 118"/>
                <a:gd name="T8" fmla="*/ 0 w 604"/>
                <a:gd name="T9" fmla="*/ 0 h 118"/>
                <a:gd name="T10" fmla="*/ 0 w 604"/>
                <a:gd name="T11" fmla="*/ 0 h 118"/>
                <a:gd name="T12" fmla="*/ 0 w 604"/>
                <a:gd name="T13" fmla="*/ 0 h 118"/>
                <a:gd name="T14" fmla="*/ 0 w 604"/>
                <a:gd name="T15" fmla="*/ 0 h 118"/>
                <a:gd name="T16" fmla="*/ 0 w 604"/>
                <a:gd name="T17" fmla="*/ 0 h 118"/>
                <a:gd name="T18" fmla="*/ 0 w 604"/>
                <a:gd name="T19" fmla="*/ 0 h 118"/>
                <a:gd name="T20" fmla="*/ 0 w 604"/>
                <a:gd name="T21" fmla="*/ 0 h 118"/>
                <a:gd name="T22" fmla="*/ 0 w 604"/>
                <a:gd name="T23" fmla="*/ 0 h 118"/>
                <a:gd name="T24" fmla="*/ 0 w 604"/>
                <a:gd name="T25" fmla="*/ 0 h 118"/>
                <a:gd name="T26" fmla="*/ 0 w 604"/>
                <a:gd name="T27" fmla="*/ 0 h 118"/>
                <a:gd name="T28" fmla="*/ 0 w 604"/>
                <a:gd name="T29" fmla="*/ 0 h 118"/>
                <a:gd name="T30" fmla="*/ 0 w 604"/>
                <a:gd name="T31" fmla="*/ 0 h 118"/>
                <a:gd name="T32" fmla="*/ 0 w 604"/>
                <a:gd name="T33" fmla="*/ 0 h 118"/>
                <a:gd name="T34" fmla="*/ 0 w 604"/>
                <a:gd name="T35" fmla="*/ 0 h 118"/>
                <a:gd name="T36" fmla="*/ 0 w 604"/>
                <a:gd name="T37" fmla="*/ 0 h 118"/>
                <a:gd name="T38" fmla="*/ 0 w 604"/>
                <a:gd name="T39" fmla="*/ 0 h 118"/>
                <a:gd name="T40" fmla="*/ 0 w 604"/>
                <a:gd name="T41" fmla="*/ 0 h 118"/>
                <a:gd name="T42" fmla="*/ 0 w 604"/>
                <a:gd name="T43" fmla="*/ 0 h 118"/>
                <a:gd name="T44" fmla="*/ 0 w 604"/>
                <a:gd name="T45" fmla="*/ 0 h 118"/>
                <a:gd name="T46" fmla="*/ 0 w 604"/>
                <a:gd name="T47" fmla="*/ 0 h 118"/>
                <a:gd name="T48" fmla="*/ 0 w 604"/>
                <a:gd name="T49" fmla="*/ 0 h 118"/>
                <a:gd name="T50" fmla="*/ 0 w 604"/>
                <a:gd name="T51" fmla="*/ 0 h 118"/>
                <a:gd name="T52" fmla="*/ 0 w 604"/>
                <a:gd name="T53" fmla="*/ 0 h 118"/>
                <a:gd name="T54" fmla="*/ 0 w 604"/>
                <a:gd name="T55" fmla="*/ 0 h 118"/>
                <a:gd name="T56" fmla="*/ 0 w 604"/>
                <a:gd name="T57" fmla="*/ 0 h 118"/>
                <a:gd name="T58" fmla="*/ 0 w 604"/>
                <a:gd name="T59" fmla="*/ 0 h 118"/>
                <a:gd name="T60" fmla="*/ 0 w 604"/>
                <a:gd name="T61" fmla="*/ 0 h 118"/>
                <a:gd name="T62" fmla="*/ 0 w 604"/>
                <a:gd name="T63" fmla="*/ 0 h 118"/>
                <a:gd name="T64" fmla="*/ 0 w 604"/>
                <a:gd name="T65" fmla="*/ 0 h 118"/>
                <a:gd name="T66" fmla="*/ 0 w 604"/>
                <a:gd name="T67" fmla="*/ 0 h 118"/>
                <a:gd name="T68" fmla="*/ 0 w 604"/>
                <a:gd name="T69" fmla="*/ 0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8" name="Freeform 417">
              <a:extLst>
                <a:ext uri="{FF2B5EF4-FFF2-40B4-BE49-F238E27FC236}">
                  <a16:creationId xmlns:a16="http://schemas.microsoft.com/office/drawing/2014/main" id="{46AE5212-A8CA-7049-912C-E9F32B49A616}"/>
                </a:ext>
              </a:extLst>
            </p:cNvPr>
            <p:cNvSpPr>
              <a:spLocks/>
            </p:cNvSpPr>
            <p:nvPr/>
          </p:nvSpPr>
          <p:spPr bwMode="auto">
            <a:xfrm>
              <a:off x="3942" y="3387"/>
              <a:ext cx="113" cy="38"/>
            </a:xfrm>
            <a:custGeom>
              <a:avLst/>
              <a:gdLst>
                <a:gd name="T0" fmla="*/ 0 w 1017"/>
                <a:gd name="T1" fmla="*/ 0 h 337"/>
                <a:gd name="T2" fmla="*/ 0 w 1017"/>
                <a:gd name="T3" fmla="*/ 0 h 337"/>
                <a:gd name="T4" fmla="*/ 0 w 1017"/>
                <a:gd name="T5" fmla="*/ 0 h 337"/>
                <a:gd name="T6" fmla="*/ 0 w 1017"/>
                <a:gd name="T7" fmla="*/ 0 h 337"/>
                <a:gd name="T8" fmla="*/ 0 w 1017"/>
                <a:gd name="T9" fmla="*/ 0 h 337"/>
                <a:gd name="T10" fmla="*/ 0 w 1017"/>
                <a:gd name="T11" fmla="*/ 0 h 337"/>
                <a:gd name="T12" fmla="*/ 0 w 1017"/>
                <a:gd name="T13" fmla="*/ 0 h 337"/>
                <a:gd name="T14" fmla="*/ 0 w 1017"/>
                <a:gd name="T15" fmla="*/ 0 h 337"/>
                <a:gd name="T16" fmla="*/ 0 w 1017"/>
                <a:gd name="T17" fmla="*/ 0 h 337"/>
                <a:gd name="T18" fmla="*/ 0 w 1017"/>
                <a:gd name="T19" fmla="*/ 0 h 337"/>
                <a:gd name="T20" fmla="*/ 0 w 1017"/>
                <a:gd name="T21" fmla="*/ 0 h 337"/>
                <a:gd name="T22" fmla="*/ 0 w 1017"/>
                <a:gd name="T23" fmla="*/ 0 h 337"/>
                <a:gd name="T24" fmla="*/ 0 w 1017"/>
                <a:gd name="T25" fmla="*/ 0 h 337"/>
                <a:gd name="T26" fmla="*/ 0 w 1017"/>
                <a:gd name="T27" fmla="*/ 0 h 337"/>
                <a:gd name="T28" fmla="*/ 0 w 1017"/>
                <a:gd name="T29" fmla="*/ 0 h 337"/>
                <a:gd name="T30" fmla="*/ 0 w 1017"/>
                <a:gd name="T31" fmla="*/ 0 h 337"/>
                <a:gd name="T32" fmla="*/ 0 w 1017"/>
                <a:gd name="T33" fmla="*/ 0 h 337"/>
                <a:gd name="T34" fmla="*/ 0 w 1017"/>
                <a:gd name="T35" fmla="*/ 0 h 337"/>
                <a:gd name="T36" fmla="*/ 0 w 1017"/>
                <a:gd name="T37" fmla="*/ 0 h 337"/>
                <a:gd name="T38" fmla="*/ 0 w 1017"/>
                <a:gd name="T39" fmla="*/ 0 h 337"/>
                <a:gd name="T40" fmla="*/ 0 w 1017"/>
                <a:gd name="T41" fmla="*/ 0 h 337"/>
                <a:gd name="T42" fmla="*/ 0 w 1017"/>
                <a:gd name="T43" fmla="*/ 0 h 337"/>
                <a:gd name="T44" fmla="*/ 0 w 1017"/>
                <a:gd name="T45" fmla="*/ 0 h 337"/>
                <a:gd name="T46" fmla="*/ 0 w 1017"/>
                <a:gd name="T47" fmla="*/ 0 h 337"/>
                <a:gd name="T48" fmla="*/ 0 w 1017"/>
                <a:gd name="T49" fmla="*/ 0 h 337"/>
                <a:gd name="T50" fmla="*/ 0 w 1017"/>
                <a:gd name="T51" fmla="*/ 0 h 337"/>
                <a:gd name="T52" fmla="*/ 0 w 1017"/>
                <a:gd name="T53" fmla="*/ 0 h 337"/>
                <a:gd name="T54" fmla="*/ 0 w 1017"/>
                <a:gd name="T55" fmla="*/ 0 h 337"/>
                <a:gd name="T56" fmla="*/ 0 w 1017"/>
                <a:gd name="T57" fmla="*/ 0 h 337"/>
                <a:gd name="T58" fmla="*/ 0 w 1017"/>
                <a:gd name="T59" fmla="*/ 0 h 337"/>
                <a:gd name="T60" fmla="*/ 0 w 1017"/>
                <a:gd name="T61" fmla="*/ 0 h 337"/>
                <a:gd name="T62" fmla="*/ 0 w 1017"/>
                <a:gd name="T63" fmla="*/ 0 h 337"/>
                <a:gd name="T64" fmla="*/ 0 w 1017"/>
                <a:gd name="T65" fmla="*/ 0 h 337"/>
                <a:gd name="T66" fmla="*/ 0 w 1017"/>
                <a:gd name="T67" fmla="*/ 0 h 337"/>
                <a:gd name="T68" fmla="*/ 0 w 1017"/>
                <a:gd name="T69" fmla="*/ 0 h 337"/>
                <a:gd name="T70" fmla="*/ 0 w 1017"/>
                <a:gd name="T71" fmla="*/ 0 h 337"/>
                <a:gd name="T72" fmla="*/ 0 w 1017"/>
                <a:gd name="T73" fmla="*/ 0 h 337"/>
                <a:gd name="T74" fmla="*/ 0 w 1017"/>
                <a:gd name="T75" fmla="*/ 0 h 337"/>
                <a:gd name="T76" fmla="*/ 0 w 1017"/>
                <a:gd name="T77" fmla="*/ 0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99" name="Freeform 418">
              <a:extLst>
                <a:ext uri="{FF2B5EF4-FFF2-40B4-BE49-F238E27FC236}">
                  <a16:creationId xmlns:a16="http://schemas.microsoft.com/office/drawing/2014/main" id="{FC197BE3-518B-0F48-BBE8-92C3A9AD4633}"/>
                </a:ext>
              </a:extLst>
            </p:cNvPr>
            <p:cNvSpPr>
              <a:spLocks/>
            </p:cNvSpPr>
            <p:nvPr/>
          </p:nvSpPr>
          <p:spPr bwMode="auto">
            <a:xfrm>
              <a:off x="3918" y="3397"/>
              <a:ext cx="116" cy="34"/>
            </a:xfrm>
            <a:custGeom>
              <a:avLst/>
              <a:gdLst>
                <a:gd name="T0" fmla="*/ 0 w 1036"/>
                <a:gd name="T1" fmla="*/ 0 h 303"/>
                <a:gd name="T2" fmla="*/ 0 w 1036"/>
                <a:gd name="T3" fmla="*/ 0 h 303"/>
                <a:gd name="T4" fmla="*/ 0 w 1036"/>
                <a:gd name="T5" fmla="*/ 0 h 303"/>
                <a:gd name="T6" fmla="*/ 0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0" name="Freeform 419">
              <a:extLst>
                <a:ext uri="{FF2B5EF4-FFF2-40B4-BE49-F238E27FC236}">
                  <a16:creationId xmlns:a16="http://schemas.microsoft.com/office/drawing/2014/main" id="{C6738973-14AE-DC47-88E6-501D88508EE8}"/>
                </a:ext>
              </a:extLst>
            </p:cNvPr>
            <p:cNvSpPr>
              <a:spLocks/>
            </p:cNvSpPr>
            <p:nvPr/>
          </p:nvSpPr>
          <p:spPr bwMode="auto">
            <a:xfrm>
              <a:off x="3938" y="3393"/>
              <a:ext cx="113" cy="30"/>
            </a:xfrm>
            <a:custGeom>
              <a:avLst/>
              <a:gdLst>
                <a:gd name="T0" fmla="*/ 0 w 1023"/>
                <a:gd name="T1" fmla="*/ 0 h 270"/>
                <a:gd name="T2" fmla="*/ 0 w 1023"/>
                <a:gd name="T3" fmla="*/ 0 h 270"/>
                <a:gd name="T4" fmla="*/ 0 w 1023"/>
                <a:gd name="T5" fmla="*/ 0 h 270"/>
                <a:gd name="T6" fmla="*/ 0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001" name="Freeform 420">
              <a:extLst>
                <a:ext uri="{FF2B5EF4-FFF2-40B4-BE49-F238E27FC236}">
                  <a16:creationId xmlns:a16="http://schemas.microsoft.com/office/drawing/2014/main" id="{0A2C2C57-0F9F-7F4D-81EF-BBD12C2F763C}"/>
                </a:ext>
              </a:extLst>
            </p:cNvPr>
            <p:cNvSpPr>
              <a:spLocks/>
            </p:cNvSpPr>
            <p:nvPr/>
          </p:nvSpPr>
          <p:spPr bwMode="auto">
            <a:xfrm>
              <a:off x="3929" y="3394"/>
              <a:ext cx="114" cy="33"/>
            </a:xfrm>
            <a:custGeom>
              <a:avLst/>
              <a:gdLst>
                <a:gd name="T0" fmla="*/ 0 w 1028"/>
                <a:gd name="T1" fmla="*/ 0 h 299"/>
                <a:gd name="T2" fmla="*/ 0 w 1028"/>
                <a:gd name="T3" fmla="*/ 0 h 299"/>
                <a:gd name="T4" fmla="*/ 0 w 1028"/>
                <a:gd name="T5" fmla="*/ 0 h 299"/>
                <a:gd name="T6" fmla="*/ 0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723" name="Group 421">
            <a:extLst>
              <a:ext uri="{FF2B5EF4-FFF2-40B4-BE49-F238E27FC236}">
                <a16:creationId xmlns:a16="http://schemas.microsoft.com/office/drawing/2014/main" id="{CDA56EEC-D1B4-1547-8590-0FBF5B18F043}"/>
              </a:ext>
            </a:extLst>
          </p:cNvPr>
          <p:cNvGrpSpPr>
            <a:grpSpLocks/>
          </p:cNvGrpSpPr>
          <p:nvPr/>
        </p:nvGrpSpPr>
        <p:grpSpPr bwMode="auto">
          <a:xfrm>
            <a:off x="5424488" y="4926013"/>
            <a:ext cx="338137" cy="282575"/>
            <a:chOff x="3899" y="3264"/>
            <a:chExt cx="213" cy="178"/>
          </a:xfrm>
        </p:grpSpPr>
        <p:sp>
          <p:nvSpPr>
            <p:cNvPr id="22924" name="Freeform 422">
              <a:extLst>
                <a:ext uri="{FF2B5EF4-FFF2-40B4-BE49-F238E27FC236}">
                  <a16:creationId xmlns:a16="http://schemas.microsoft.com/office/drawing/2014/main" id="{B82B4AC1-C502-D142-86BD-FB7038671D8C}"/>
                </a:ext>
              </a:extLst>
            </p:cNvPr>
            <p:cNvSpPr>
              <a:spLocks/>
            </p:cNvSpPr>
            <p:nvPr/>
          </p:nvSpPr>
          <p:spPr bwMode="auto">
            <a:xfrm>
              <a:off x="3899" y="3264"/>
              <a:ext cx="213" cy="178"/>
            </a:xfrm>
            <a:custGeom>
              <a:avLst/>
              <a:gdLst>
                <a:gd name="T0" fmla="*/ 0 w 1913"/>
                <a:gd name="T1" fmla="*/ 0 h 1606"/>
                <a:gd name="T2" fmla="*/ 0 w 1913"/>
                <a:gd name="T3" fmla="*/ 0 h 1606"/>
                <a:gd name="T4" fmla="*/ 0 w 1913"/>
                <a:gd name="T5" fmla="*/ 0 h 1606"/>
                <a:gd name="T6" fmla="*/ 0 w 1913"/>
                <a:gd name="T7" fmla="*/ 0 h 1606"/>
                <a:gd name="T8" fmla="*/ 0 w 1913"/>
                <a:gd name="T9" fmla="*/ 0 h 1606"/>
                <a:gd name="T10" fmla="*/ 0 w 1913"/>
                <a:gd name="T11" fmla="*/ 0 h 1606"/>
                <a:gd name="T12" fmla="*/ 0 w 1913"/>
                <a:gd name="T13" fmla="*/ 0 h 1606"/>
                <a:gd name="T14" fmla="*/ 0 w 1913"/>
                <a:gd name="T15" fmla="*/ 0 h 1606"/>
                <a:gd name="T16" fmla="*/ 0 w 1913"/>
                <a:gd name="T17" fmla="*/ 0 h 1606"/>
                <a:gd name="T18" fmla="*/ 0 w 1913"/>
                <a:gd name="T19" fmla="*/ 0 h 1606"/>
                <a:gd name="T20" fmla="*/ 0 w 1913"/>
                <a:gd name="T21" fmla="*/ 0 h 1606"/>
                <a:gd name="T22" fmla="*/ 0 w 1913"/>
                <a:gd name="T23" fmla="*/ 0 h 1606"/>
                <a:gd name="T24" fmla="*/ 0 w 1913"/>
                <a:gd name="T25" fmla="*/ 0 h 1606"/>
                <a:gd name="T26" fmla="*/ 0 w 1913"/>
                <a:gd name="T27" fmla="*/ 0 h 1606"/>
                <a:gd name="T28" fmla="*/ 0 w 1913"/>
                <a:gd name="T29" fmla="*/ 0 h 1606"/>
                <a:gd name="T30" fmla="*/ 0 w 1913"/>
                <a:gd name="T31" fmla="*/ 0 h 1606"/>
                <a:gd name="T32" fmla="*/ 0 w 1913"/>
                <a:gd name="T33" fmla="*/ 0 h 1606"/>
                <a:gd name="T34" fmla="*/ 0 w 1913"/>
                <a:gd name="T35" fmla="*/ 0 h 1606"/>
                <a:gd name="T36" fmla="*/ 0 w 1913"/>
                <a:gd name="T37" fmla="*/ 0 h 1606"/>
                <a:gd name="T38" fmla="*/ 0 w 1913"/>
                <a:gd name="T39" fmla="*/ 0 h 1606"/>
                <a:gd name="T40" fmla="*/ 0 w 1913"/>
                <a:gd name="T41" fmla="*/ 0 h 1606"/>
                <a:gd name="T42" fmla="*/ 0 w 1913"/>
                <a:gd name="T43" fmla="*/ 0 h 1606"/>
                <a:gd name="T44" fmla="*/ 0 w 1913"/>
                <a:gd name="T45" fmla="*/ 0 h 1606"/>
                <a:gd name="T46" fmla="*/ 0 w 1913"/>
                <a:gd name="T47" fmla="*/ 0 h 1606"/>
                <a:gd name="T48" fmla="*/ 0 w 1913"/>
                <a:gd name="T49" fmla="*/ 0 h 1606"/>
                <a:gd name="T50" fmla="*/ 0 w 1913"/>
                <a:gd name="T51" fmla="*/ 0 h 1606"/>
                <a:gd name="T52" fmla="*/ 0 w 1913"/>
                <a:gd name="T53" fmla="*/ 0 h 1606"/>
                <a:gd name="T54" fmla="*/ 0 w 1913"/>
                <a:gd name="T55" fmla="*/ 0 h 1606"/>
                <a:gd name="T56" fmla="*/ 0 w 1913"/>
                <a:gd name="T57" fmla="*/ 0 h 1606"/>
                <a:gd name="T58" fmla="*/ 0 w 1913"/>
                <a:gd name="T59" fmla="*/ 0 h 1606"/>
                <a:gd name="T60" fmla="*/ 0 w 1913"/>
                <a:gd name="T61" fmla="*/ 0 h 1606"/>
                <a:gd name="T62" fmla="*/ 0 w 1913"/>
                <a:gd name="T63" fmla="*/ 0 h 1606"/>
                <a:gd name="T64" fmla="*/ 0 w 1913"/>
                <a:gd name="T65" fmla="*/ 0 h 1606"/>
                <a:gd name="T66" fmla="*/ 0 w 1913"/>
                <a:gd name="T67" fmla="*/ 0 h 1606"/>
                <a:gd name="T68" fmla="*/ 0 w 1913"/>
                <a:gd name="T69" fmla="*/ 0 h 1606"/>
                <a:gd name="T70" fmla="*/ 0 w 1913"/>
                <a:gd name="T71" fmla="*/ 0 h 1606"/>
                <a:gd name="T72" fmla="*/ 0 w 1913"/>
                <a:gd name="T73" fmla="*/ 0 h 1606"/>
                <a:gd name="T74" fmla="*/ 0 w 1913"/>
                <a:gd name="T75" fmla="*/ 0 h 1606"/>
                <a:gd name="T76" fmla="*/ 0 w 1913"/>
                <a:gd name="T77" fmla="*/ 0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5" name="Freeform 423">
              <a:extLst>
                <a:ext uri="{FF2B5EF4-FFF2-40B4-BE49-F238E27FC236}">
                  <a16:creationId xmlns:a16="http://schemas.microsoft.com/office/drawing/2014/main" id="{572471AE-8831-1F4B-AA12-EC80BFD1A501}"/>
                </a:ext>
              </a:extLst>
            </p:cNvPr>
            <p:cNvSpPr>
              <a:spLocks/>
            </p:cNvSpPr>
            <p:nvPr/>
          </p:nvSpPr>
          <p:spPr bwMode="auto">
            <a:xfrm>
              <a:off x="3977" y="3278"/>
              <a:ext cx="68" cy="78"/>
            </a:xfrm>
            <a:custGeom>
              <a:avLst/>
              <a:gdLst>
                <a:gd name="T0" fmla="*/ 0 w 614"/>
                <a:gd name="T1" fmla="*/ 0 h 697"/>
                <a:gd name="T2" fmla="*/ 0 w 614"/>
                <a:gd name="T3" fmla="*/ 0 h 697"/>
                <a:gd name="T4" fmla="*/ 0 w 614"/>
                <a:gd name="T5" fmla="*/ 0 h 697"/>
                <a:gd name="T6" fmla="*/ 0 w 614"/>
                <a:gd name="T7" fmla="*/ 0 h 697"/>
                <a:gd name="T8" fmla="*/ 0 w 614"/>
                <a:gd name="T9" fmla="*/ 0 h 697"/>
                <a:gd name="T10" fmla="*/ 0 w 614"/>
                <a:gd name="T11" fmla="*/ 0 h 697"/>
                <a:gd name="T12" fmla="*/ 0 w 614"/>
                <a:gd name="T13" fmla="*/ 0 h 697"/>
                <a:gd name="T14" fmla="*/ 0 w 614"/>
                <a:gd name="T15" fmla="*/ 0 h 697"/>
                <a:gd name="T16" fmla="*/ 0 w 614"/>
                <a:gd name="T17" fmla="*/ 0 h 697"/>
                <a:gd name="T18" fmla="*/ 0 w 614"/>
                <a:gd name="T19" fmla="*/ 0 h 697"/>
                <a:gd name="T20" fmla="*/ 0 w 614"/>
                <a:gd name="T21" fmla="*/ 0 h 697"/>
                <a:gd name="T22" fmla="*/ 0 w 614"/>
                <a:gd name="T23" fmla="*/ 0 h 697"/>
                <a:gd name="T24" fmla="*/ 0 w 614"/>
                <a:gd name="T25" fmla="*/ 0 h 697"/>
                <a:gd name="T26" fmla="*/ 0 w 614"/>
                <a:gd name="T27" fmla="*/ 0 h 697"/>
                <a:gd name="T28" fmla="*/ 0 w 614"/>
                <a:gd name="T29" fmla="*/ 0 h 697"/>
                <a:gd name="T30" fmla="*/ 0 w 614"/>
                <a:gd name="T31" fmla="*/ 0 h 697"/>
                <a:gd name="T32" fmla="*/ 0 w 614"/>
                <a:gd name="T33" fmla="*/ 0 h 697"/>
                <a:gd name="T34" fmla="*/ 0 w 614"/>
                <a:gd name="T35" fmla="*/ 0 h 697"/>
                <a:gd name="T36" fmla="*/ 0 w 614"/>
                <a:gd name="T37" fmla="*/ 0 h 697"/>
                <a:gd name="T38" fmla="*/ 0 w 614"/>
                <a:gd name="T39" fmla="*/ 0 h 697"/>
                <a:gd name="T40" fmla="*/ 0 w 614"/>
                <a:gd name="T41" fmla="*/ 0 h 697"/>
                <a:gd name="T42" fmla="*/ 0 w 614"/>
                <a:gd name="T43" fmla="*/ 0 h 697"/>
                <a:gd name="T44" fmla="*/ 0 w 614"/>
                <a:gd name="T45" fmla="*/ 0 h 697"/>
                <a:gd name="T46" fmla="*/ 0 w 614"/>
                <a:gd name="T47" fmla="*/ 0 h 697"/>
                <a:gd name="T48" fmla="*/ 0 w 614"/>
                <a:gd name="T49" fmla="*/ 0 h 697"/>
                <a:gd name="T50" fmla="*/ 0 w 614"/>
                <a:gd name="T51" fmla="*/ 0 h 697"/>
                <a:gd name="T52" fmla="*/ 0 w 614"/>
                <a:gd name="T53" fmla="*/ 0 h 697"/>
                <a:gd name="T54" fmla="*/ 0 w 614"/>
                <a:gd name="T55" fmla="*/ 0 h 697"/>
                <a:gd name="T56" fmla="*/ 0 w 614"/>
                <a:gd name="T57" fmla="*/ 0 h 697"/>
                <a:gd name="T58" fmla="*/ 0 w 614"/>
                <a:gd name="T59" fmla="*/ 0 h 697"/>
                <a:gd name="T60" fmla="*/ 0 w 614"/>
                <a:gd name="T61" fmla="*/ 0 h 697"/>
                <a:gd name="T62" fmla="*/ 0 w 614"/>
                <a:gd name="T63" fmla="*/ 0 h 697"/>
                <a:gd name="T64" fmla="*/ 0 w 614"/>
                <a:gd name="T65" fmla="*/ 0 h 697"/>
                <a:gd name="T66" fmla="*/ 0 w 614"/>
                <a:gd name="T67" fmla="*/ 0 h 697"/>
                <a:gd name="T68" fmla="*/ 0 w 614"/>
                <a:gd name="T69" fmla="*/ 0 h 697"/>
                <a:gd name="T70" fmla="*/ 0 w 614"/>
                <a:gd name="T71" fmla="*/ 0 h 697"/>
                <a:gd name="T72" fmla="*/ 0 w 614"/>
                <a:gd name="T73" fmla="*/ 0 h 697"/>
                <a:gd name="T74" fmla="*/ 0 w 614"/>
                <a:gd name="T75" fmla="*/ 0 h 697"/>
                <a:gd name="T76" fmla="*/ 0 w 614"/>
                <a:gd name="T77" fmla="*/ 0 h 697"/>
                <a:gd name="T78" fmla="*/ 0 w 614"/>
                <a:gd name="T79" fmla="*/ 0 h 697"/>
                <a:gd name="T80" fmla="*/ 0 w 614"/>
                <a:gd name="T81" fmla="*/ 0 h 697"/>
                <a:gd name="T82" fmla="*/ 0 w 614"/>
                <a:gd name="T83" fmla="*/ 0 h 697"/>
                <a:gd name="T84" fmla="*/ 0 w 614"/>
                <a:gd name="T85" fmla="*/ 0 h 697"/>
                <a:gd name="T86" fmla="*/ 0 w 614"/>
                <a:gd name="T87" fmla="*/ 0 h 697"/>
                <a:gd name="T88" fmla="*/ 0 w 614"/>
                <a:gd name="T89" fmla="*/ 0 h 697"/>
                <a:gd name="T90" fmla="*/ 0 w 614"/>
                <a:gd name="T91" fmla="*/ 0 h 697"/>
                <a:gd name="T92" fmla="*/ 0 w 614"/>
                <a:gd name="T93" fmla="*/ 0 h 697"/>
                <a:gd name="T94" fmla="*/ 0 w 614"/>
                <a:gd name="T95" fmla="*/ 0 h 697"/>
                <a:gd name="T96" fmla="*/ 0 w 614"/>
                <a:gd name="T97" fmla="*/ 0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6" name="Freeform 424">
              <a:extLst>
                <a:ext uri="{FF2B5EF4-FFF2-40B4-BE49-F238E27FC236}">
                  <a16:creationId xmlns:a16="http://schemas.microsoft.com/office/drawing/2014/main" id="{100C3907-3070-A847-9EF3-DF0C80D6B3B3}"/>
                </a:ext>
              </a:extLst>
            </p:cNvPr>
            <p:cNvSpPr>
              <a:spLocks/>
            </p:cNvSpPr>
            <p:nvPr/>
          </p:nvSpPr>
          <p:spPr bwMode="auto">
            <a:xfrm>
              <a:off x="3984" y="3299"/>
              <a:ext cx="113" cy="77"/>
            </a:xfrm>
            <a:custGeom>
              <a:avLst/>
              <a:gdLst>
                <a:gd name="T0" fmla="*/ 0 w 1014"/>
                <a:gd name="T1" fmla="*/ 0 h 693"/>
                <a:gd name="T2" fmla="*/ 0 w 1014"/>
                <a:gd name="T3" fmla="*/ 0 h 693"/>
                <a:gd name="T4" fmla="*/ 0 w 1014"/>
                <a:gd name="T5" fmla="*/ 0 h 693"/>
                <a:gd name="T6" fmla="*/ 0 w 1014"/>
                <a:gd name="T7" fmla="*/ 0 h 693"/>
                <a:gd name="T8" fmla="*/ 0 w 1014"/>
                <a:gd name="T9" fmla="*/ 0 h 693"/>
                <a:gd name="T10" fmla="*/ 0 w 1014"/>
                <a:gd name="T11" fmla="*/ 0 h 693"/>
                <a:gd name="T12" fmla="*/ 0 w 1014"/>
                <a:gd name="T13" fmla="*/ 0 h 693"/>
                <a:gd name="T14" fmla="*/ 0 w 1014"/>
                <a:gd name="T15" fmla="*/ 0 h 693"/>
                <a:gd name="T16" fmla="*/ 0 w 1014"/>
                <a:gd name="T17" fmla="*/ 0 h 693"/>
                <a:gd name="T18" fmla="*/ 0 w 1014"/>
                <a:gd name="T19" fmla="*/ 0 h 693"/>
                <a:gd name="T20" fmla="*/ 0 w 1014"/>
                <a:gd name="T21" fmla="*/ 0 h 693"/>
                <a:gd name="T22" fmla="*/ 0 w 1014"/>
                <a:gd name="T23" fmla="*/ 0 h 693"/>
                <a:gd name="T24" fmla="*/ 0 w 1014"/>
                <a:gd name="T25" fmla="*/ 0 h 693"/>
                <a:gd name="T26" fmla="*/ 0 w 1014"/>
                <a:gd name="T27" fmla="*/ 0 h 693"/>
                <a:gd name="T28" fmla="*/ 0 w 1014"/>
                <a:gd name="T29" fmla="*/ 0 h 693"/>
                <a:gd name="T30" fmla="*/ 0 w 1014"/>
                <a:gd name="T31" fmla="*/ 0 h 693"/>
                <a:gd name="T32" fmla="*/ 0 w 1014"/>
                <a:gd name="T33" fmla="*/ 0 h 693"/>
                <a:gd name="T34" fmla="*/ 0 w 1014"/>
                <a:gd name="T35" fmla="*/ 0 h 693"/>
                <a:gd name="T36" fmla="*/ 0 w 1014"/>
                <a:gd name="T37" fmla="*/ 0 h 693"/>
                <a:gd name="T38" fmla="*/ 0 w 1014"/>
                <a:gd name="T39" fmla="*/ 0 h 693"/>
                <a:gd name="T40" fmla="*/ 0 w 1014"/>
                <a:gd name="T41" fmla="*/ 0 h 693"/>
                <a:gd name="T42" fmla="*/ 0 w 1014"/>
                <a:gd name="T43" fmla="*/ 0 h 693"/>
                <a:gd name="T44" fmla="*/ 0 w 1014"/>
                <a:gd name="T45" fmla="*/ 0 h 693"/>
                <a:gd name="T46" fmla="*/ 0 w 1014"/>
                <a:gd name="T47" fmla="*/ 0 h 693"/>
                <a:gd name="T48" fmla="*/ 0 w 1014"/>
                <a:gd name="T49" fmla="*/ 0 h 693"/>
                <a:gd name="T50" fmla="*/ 0 w 1014"/>
                <a:gd name="T51" fmla="*/ 0 h 693"/>
                <a:gd name="T52" fmla="*/ 0 w 1014"/>
                <a:gd name="T53" fmla="*/ 0 h 693"/>
                <a:gd name="T54" fmla="*/ 0 w 1014"/>
                <a:gd name="T55" fmla="*/ 0 h 693"/>
                <a:gd name="T56" fmla="*/ 0 w 1014"/>
                <a:gd name="T57" fmla="*/ 0 h 693"/>
                <a:gd name="T58" fmla="*/ 0 w 1014"/>
                <a:gd name="T59" fmla="*/ 0 h 693"/>
                <a:gd name="T60" fmla="*/ 0 w 1014"/>
                <a:gd name="T61" fmla="*/ 0 h 693"/>
                <a:gd name="T62" fmla="*/ 0 w 1014"/>
                <a:gd name="T63" fmla="*/ 0 h 693"/>
                <a:gd name="T64" fmla="*/ 0 w 1014"/>
                <a:gd name="T65" fmla="*/ 0 h 693"/>
                <a:gd name="T66" fmla="*/ 0 w 1014"/>
                <a:gd name="T67" fmla="*/ 0 h 693"/>
                <a:gd name="T68" fmla="*/ 0 w 1014"/>
                <a:gd name="T69" fmla="*/ 0 h 693"/>
                <a:gd name="T70" fmla="*/ 0 w 1014"/>
                <a:gd name="T71" fmla="*/ 0 h 693"/>
                <a:gd name="T72" fmla="*/ 0 w 1014"/>
                <a:gd name="T73" fmla="*/ 0 h 693"/>
                <a:gd name="T74" fmla="*/ 0 w 1014"/>
                <a:gd name="T75" fmla="*/ 0 h 693"/>
                <a:gd name="T76" fmla="*/ 0 w 1014"/>
                <a:gd name="T77" fmla="*/ 0 h 693"/>
                <a:gd name="T78" fmla="*/ 0 w 1014"/>
                <a:gd name="T79" fmla="*/ 0 h 693"/>
                <a:gd name="T80" fmla="*/ 0 w 1014"/>
                <a:gd name="T81" fmla="*/ 0 h 693"/>
                <a:gd name="T82" fmla="*/ 0 w 1014"/>
                <a:gd name="T83" fmla="*/ 0 h 693"/>
                <a:gd name="T84" fmla="*/ 0 w 1014"/>
                <a:gd name="T85" fmla="*/ 0 h 693"/>
                <a:gd name="T86" fmla="*/ 0 w 1014"/>
                <a:gd name="T87" fmla="*/ 0 h 693"/>
                <a:gd name="T88" fmla="*/ 0 w 1014"/>
                <a:gd name="T89" fmla="*/ 0 h 693"/>
                <a:gd name="T90" fmla="*/ 0 w 1014"/>
                <a:gd name="T91" fmla="*/ 0 h 693"/>
                <a:gd name="T92" fmla="*/ 0 w 1014"/>
                <a:gd name="T93" fmla="*/ 0 h 693"/>
                <a:gd name="T94" fmla="*/ 0 w 1014"/>
                <a:gd name="T95" fmla="*/ 0 h 693"/>
                <a:gd name="T96" fmla="*/ 0 w 1014"/>
                <a:gd name="T97" fmla="*/ 0 h 693"/>
                <a:gd name="T98" fmla="*/ 0 w 1014"/>
                <a:gd name="T99" fmla="*/ 0 h 693"/>
                <a:gd name="T100" fmla="*/ 0 w 1014"/>
                <a:gd name="T101" fmla="*/ 0 h 693"/>
                <a:gd name="T102" fmla="*/ 0 w 1014"/>
                <a:gd name="T103" fmla="*/ 0 h 693"/>
                <a:gd name="T104" fmla="*/ 0 w 1014"/>
                <a:gd name="T105" fmla="*/ 0 h 693"/>
                <a:gd name="T106" fmla="*/ 0 w 1014"/>
                <a:gd name="T107" fmla="*/ 0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7" name="Freeform 425">
              <a:extLst>
                <a:ext uri="{FF2B5EF4-FFF2-40B4-BE49-F238E27FC236}">
                  <a16:creationId xmlns:a16="http://schemas.microsoft.com/office/drawing/2014/main" id="{922DDBDD-FF53-F840-BCF7-FC6F8869D3F8}"/>
                </a:ext>
              </a:extLst>
            </p:cNvPr>
            <p:cNvSpPr>
              <a:spLocks/>
            </p:cNvSpPr>
            <p:nvPr/>
          </p:nvSpPr>
          <p:spPr bwMode="auto">
            <a:xfrm>
              <a:off x="3970" y="3375"/>
              <a:ext cx="83" cy="27"/>
            </a:xfrm>
            <a:custGeom>
              <a:avLst/>
              <a:gdLst>
                <a:gd name="T0" fmla="*/ 0 w 745"/>
                <a:gd name="T1" fmla="*/ 0 h 240"/>
                <a:gd name="T2" fmla="*/ 0 w 745"/>
                <a:gd name="T3" fmla="*/ 0 h 240"/>
                <a:gd name="T4" fmla="*/ 0 w 745"/>
                <a:gd name="T5" fmla="*/ 0 h 240"/>
                <a:gd name="T6" fmla="*/ 0 w 745"/>
                <a:gd name="T7" fmla="*/ 0 h 240"/>
                <a:gd name="T8" fmla="*/ 0 w 745"/>
                <a:gd name="T9" fmla="*/ 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8" name="Freeform 426">
              <a:extLst>
                <a:ext uri="{FF2B5EF4-FFF2-40B4-BE49-F238E27FC236}">
                  <a16:creationId xmlns:a16="http://schemas.microsoft.com/office/drawing/2014/main" id="{06584F0E-FB7B-734E-8232-8A4DEE888A54}"/>
                </a:ext>
              </a:extLst>
            </p:cNvPr>
            <p:cNvSpPr>
              <a:spLocks/>
            </p:cNvSpPr>
            <p:nvPr/>
          </p:nvSpPr>
          <p:spPr bwMode="auto">
            <a:xfrm>
              <a:off x="4011" y="3384"/>
              <a:ext cx="36" cy="12"/>
            </a:xfrm>
            <a:custGeom>
              <a:avLst/>
              <a:gdLst>
                <a:gd name="T0" fmla="*/ 0 w 319"/>
                <a:gd name="T1" fmla="*/ 0 h 109"/>
                <a:gd name="T2" fmla="*/ 0 w 319"/>
                <a:gd name="T3" fmla="*/ 0 h 109"/>
                <a:gd name="T4" fmla="*/ 0 w 319"/>
                <a:gd name="T5" fmla="*/ 0 h 109"/>
                <a:gd name="T6" fmla="*/ 0 w 319"/>
                <a:gd name="T7" fmla="*/ 0 h 109"/>
                <a:gd name="T8" fmla="*/ 0 w 319"/>
                <a:gd name="T9" fmla="*/ 0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9" name="Freeform 427">
              <a:extLst>
                <a:ext uri="{FF2B5EF4-FFF2-40B4-BE49-F238E27FC236}">
                  <a16:creationId xmlns:a16="http://schemas.microsoft.com/office/drawing/2014/main" id="{B3640E46-1915-F540-AAFD-B698FF0DE161}"/>
                </a:ext>
              </a:extLst>
            </p:cNvPr>
            <p:cNvSpPr>
              <a:spLocks/>
            </p:cNvSpPr>
            <p:nvPr/>
          </p:nvSpPr>
          <p:spPr bwMode="auto">
            <a:xfrm>
              <a:off x="3975" y="3378"/>
              <a:ext cx="24" cy="9"/>
            </a:xfrm>
            <a:custGeom>
              <a:avLst/>
              <a:gdLst>
                <a:gd name="T0" fmla="*/ 0 w 213"/>
                <a:gd name="T1" fmla="*/ 0 h 81"/>
                <a:gd name="T2" fmla="*/ 0 w 213"/>
                <a:gd name="T3" fmla="*/ 0 h 81"/>
                <a:gd name="T4" fmla="*/ 0 w 213"/>
                <a:gd name="T5" fmla="*/ 0 h 81"/>
                <a:gd name="T6" fmla="*/ 0 w 213"/>
                <a:gd name="T7" fmla="*/ 0 h 81"/>
                <a:gd name="T8" fmla="*/ 0 w 213"/>
                <a:gd name="T9" fmla="*/ 0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0" name="Freeform 428">
              <a:extLst>
                <a:ext uri="{FF2B5EF4-FFF2-40B4-BE49-F238E27FC236}">
                  <a16:creationId xmlns:a16="http://schemas.microsoft.com/office/drawing/2014/main" id="{68BC0285-C8AA-6E46-BA1B-224030187D53}"/>
                </a:ext>
              </a:extLst>
            </p:cNvPr>
            <p:cNvSpPr>
              <a:spLocks/>
            </p:cNvSpPr>
            <p:nvPr/>
          </p:nvSpPr>
          <p:spPr bwMode="auto">
            <a:xfrm>
              <a:off x="3916" y="3386"/>
              <a:ext cx="139" cy="47"/>
            </a:xfrm>
            <a:custGeom>
              <a:avLst/>
              <a:gdLst>
                <a:gd name="T0" fmla="*/ 0 w 1254"/>
                <a:gd name="T1" fmla="*/ 0 h 415"/>
                <a:gd name="T2" fmla="*/ 0 w 1254"/>
                <a:gd name="T3" fmla="*/ 0 h 415"/>
                <a:gd name="T4" fmla="*/ 0 w 1254"/>
                <a:gd name="T5" fmla="*/ 0 h 415"/>
                <a:gd name="T6" fmla="*/ 0 w 1254"/>
                <a:gd name="T7" fmla="*/ 0 h 415"/>
                <a:gd name="T8" fmla="*/ 0 w 1254"/>
                <a:gd name="T9" fmla="*/ 0 h 415"/>
                <a:gd name="T10" fmla="*/ 0 w 1254"/>
                <a:gd name="T11" fmla="*/ 0 h 415"/>
                <a:gd name="T12" fmla="*/ 0 w 1254"/>
                <a:gd name="T13" fmla="*/ 0 h 415"/>
                <a:gd name="T14" fmla="*/ 0 w 1254"/>
                <a:gd name="T15" fmla="*/ 0 h 415"/>
                <a:gd name="T16" fmla="*/ 0 w 1254"/>
                <a:gd name="T17" fmla="*/ 0 h 415"/>
                <a:gd name="T18" fmla="*/ 0 w 1254"/>
                <a:gd name="T19" fmla="*/ 0 h 415"/>
                <a:gd name="T20" fmla="*/ 0 w 1254"/>
                <a:gd name="T21" fmla="*/ 0 h 415"/>
                <a:gd name="T22" fmla="*/ 0 w 1254"/>
                <a:gd name="T23" fmla="*/ 0 h 415"/>
                <a:gd name="T24" fmla="*/ 0 w 1254"/>
                <a:gd name="T25" fmla="*/ 0 h 415"/>
                <a:gd name="T26" fmla="*/ 0 w 1254"/>
                <a:gd name="T27" fmla="*/ 0 h 415"/>
                <a:gd name="T28" fmla="*/ 0 w 1254"/>
                <a:gd name="T29" fmla="*/ 0 h 415"/>
                <a:gd name="T30" fmla="*/ 0 w 1254"/>
                <a:gd name="T31" fmla="*/ 0 h 415"/>
                <a:gd name="T32" fmla="*/ 0 w 1254"/>
                <a:gd name="T33" fmla="*/ 0 h 415"/>
                <a:gd name="T34" fmla="*/ 0 w 1254"/>
                <a:gd name="T35" fmla="*/ 0 h 415"/>
                <a:gd name="T36" fmla="*/ 0 w 1254"/>
                <a:gd name="T37" fmla="*/ 0 h 415"/>
                <a:gd name="T38" fmla="*/ 0 w 1254"/>
                <a:gd name="T39" fmla="*/ 0 h 415"/>
                <a:gd name="T40" fmla="*/ 0 w 1254"/>
                <a:gd name="T41" fmla="*/ 0 h 415"/>
                <a:gd name="T42" fmla="*/ 0 w 1254"/>
                <a:gd name="T43" fmla="*/ 0 h 415"/>
                <a:gd name="T44" fmla="*/ 0 w 1254"/>
                <a:gd name="T45" fmla="*/ 0 h 415"/>
                <a:gd name="T46" fmla="*/ 0 w 1254"/>
                <a:gd name="T47" fmla="*/ 0 h 415"/>
                <a:gd name="T48" fmla="*/ 0 w 1254"/>
                <a:gd name="T49" fmla="*/ 0 h 415"/>
                <a:gd name="T50" fmla="*/ 0 w 1254"/>
                <a:gd name="T51" fmla="*/ 0 h 415"/>
                <a:gd name="T52" fmla="*/ 0 w 1254"/>
                <a:gd name="T53" fmla="*/ 0 h 415"/>
                <a:gd name="T54" fmla="*/ 0 w 1254"/>
                <a:gd name="T55" fmla="*/ 0 h 415"/>
                <a:gd name="T56" fmla="*/ 0 w 1254"/>
                <a:gd name="T57" fmla="*/ 0 h 415"/>
                <a:gd name="T58" fmla="*/ 0 w 1254"/>
                <a:gd name="T59" fmla="*/ 0 h 415"/>
                <a:gd name="T60" fmla="*/ 0 w 1254"/>
                <a:gd name="T61" fmla="*/ 0 h 415"/>
                <a:gd name="T62" fmla="*/ 0 w 1254"/>
                <a:gd name="T63" fmla="*/ 0 h 415"/>
                <a:gd name="T64" fmla="*/ 0 w 1254"/>
                <a:gd name="T65" fmla="*/ 0 h 415"/>
                <a:gd name="T66" fmla="*/ 0 w 1254"/>
                <a:gd name="T67" fmla="*/ 0 h 415"/>
                <a:gd name="T68" fmla="*/ 0 w 1254"/>
                <a:gd name="T69" fmla="*/ 0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1" name="Freeform 429">
              <a:extLst>
                <a:ext uri="{FF2B5EF4-FFF2-40B4-BE49-F238E27FC236}">
                  <a16:creationId xmlns:a16="http://schemas.microsoft.com/office/drawing/2014/main" id="{D4E49CEF-FA64-4348-8485-9656D620FB82}"/>
                </a:ext>
              </a:extLst>
            </p:cNvPr>
            <p:cNvSpPr>
              <a:spLocks/>
            </p:cNvSpPr>
            <p:nvPr/>
          </p:nvSpPr>
          <p:spPr bwMode="auto">
            <a:xfrm>
              <a:off x="4055" y="3381"/>
              <a:ext cx="49" cy="22"/>
            </a:xfrm>
            <a:custGeom>
              <a:avLst/>
              <a:gdLst>
                <a:gd name="T0" fmla="*/ 0 w 447"/>
                <a:gd name="T1" fmla="*/ 0 h 198"/>
                <a:gd name="T2" fmla="*/ 0 w 447"/>
                <a:gd name="T3" fmla="*/ 0 h 198"/>
                <a:gd name="T4" fmla="*/ 0 w 447"/>
                <a:gd name="T5" fmla="*/ 0 h 198"/>
                <a:gd name="T6" fmla="*/ 0 w 447"/>
                <a:gd name="T7" fmla="*/ 0 h 198"/>
                <a:gd name="T8" fmla="*/ 0 w 447"/>
                <a:gd name="T9" fmla="*/ 0 h 198"/>
                <a:gd name="T10" fmla="*/ 0 w 447"/>
                <a:gd name="T11" fmla="*/ 0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2" name="Freeform 430">
              <a:extLst>
                <a:ext uri="{FF2B5EF4-FFF2-40B4-BE49-F238E27FC236}">
                  <a16:creationId xmlns:a16="http://schemas.microsoft.com/office/drawing/2014/main" id="{382EC2E2-BEBD-774B-8228-34128B3BF120}"/>
                </a:ext>
              </a:extLst>
            </p:cNvPr>
            <p:cNvSpPr>
              <a:spLocks/>
            </p:cNvSpPr>
            <p:nvPr/>
          </p:nvSpPr>
          <p:spPr bwMode="auto">
            <a:xfrm>
              <a:off x="3926" y="3287"/>
              <a:ext cx="27" cy="105"/>
            </a:xfrm>
            <a:custGeom>
              <a:avLst/>
              <a:gdLst>
                <a:gd name="T0" fmla="*/ 0 w 238"/>
                <a:gd name="T1" fmla="*/ 0 h 947"/>
                <a:gd name="T2" fmla="*/ 0 w 238"/>
                <a:gd name="T3" fmla="*/ 0 h 947"/>
                <a:gd name="T4" fmla="*/ 0 w 238"/>
                <a:gd name="T5" fmla="*/ 0 h 947"/>
                <a:gd name="T6" fmla="*/ 0 w 238"/>
                <a:gd name="T7" fmla="*/ 0 h 947"/>
                <a:gd name="T8" fmla="*/ 0 w 238"/>
                <a:gd name="T9" fmla="*/ 0 h 947"/>
                <a:gd name="T10" fmla="*/ 0 w 238"/>
                <a:gd name="T11" fmla="*/ 0 h 947"/>
                <a:gd name="T12" fmla="*/ 0 w 238"/>
                <a:gd name="T13" fmla="*/ 0 h 947"/>
                <a:gd name="T14" fmla="*/ 0 w 238"/>
                <a:gd name="T15" fmla="*/ 0 h 947"/>
                <a:gd name="T16" fmla="*/ 0 w 238"/>
                <a:gd name="T17" fmla="*/ 0 h 947"/>
                <a:gd name="T18" fmla="*/ 0 w 238"/>
                <a:gd name="T19" fmla="*/ 0 h 947"/>
                <a:gd name="T20" fmla="*/ 0 w 238"/>
                <a:gd name="T21" fmla="*/ 0 h 947"/>
                <a:gd name="T22" fmla="*/ 0 w 238"/>
                <a:gd name="T23" fmla="*/ 0 h 947"/>
                <a:gd name="T24" fmla="*/ 0 w 238"/>
                <a:gd name="T25" fmla="*/ 0 h 947"/>
                <a:gd name="T26" fmla="*/ 0 w 238"/>
                <a:gd name="T27" fmla="*/ 0 h 947"/>
                <a:gd name="T28" fmla="*/ 0 w 238"/>
                <a:gd name="T29" fmla="*/ 0 h 947"/>
                <a:gd name="T30" fmla="*/ 0 w 238"/>
                <a:gd name="T31" fmla="*/ 0 h 947"/>
                <a:gd name="T32" fmla="*/ 0 w 238"/>
                <a:gd name="T33" fmla="*/ 0 h 947"/>
                <a:gd name="T34" fmla="*/ 0 w 238"/>
                <a:gd name="T35" fmla="*/ 0 h 947"/>
                <a:gd name="T36" fmla="*/ 0 w 238"/>
                <a:gd name="T37" fmla="*/ 0 h 947"/>
                <a:gd name="T38" fmla="*/ 0 w 238"/>
                <a:gd name="T39" fmla="*/ 0 h 947"/>
                <a:gd name="T40" fmla="*/ 0 w 238"/>
                <a:gd name="T41" fmla="*/ 0 h 947"/>
                <a:gd name="T42" fmla="*/ 0 w 238"/>
                <a:gd name="T43" fmla="*/ 0 h 947"/>
                <a:gd name="T44" fmla="*/ 0 w 238"/>
                <a:gd name="T45" fmla="*/ 0 h 947"/>
                <a:gd name="T46" fmla="*/ 0 w 238"/>
                <a:gd name="T47" fmla="*/ 0 h 947"/>
                <a:gd name="T48" fmla="*/ 0 w 238"/>
                <a:gd name="T49" fmla="*/ 0 h 947"/>
                <a:gd name="T50" fmla="*/ 0 w 238"/>
                <a:gd name="T51" fmla="*/ 0 h 947"/>
                <a:gd name="T52" fmla="*/ 0 w 238"/>
                <a:gd name="T53" fmla="*/ 0 h 947"/>
                <a:gd name="T54" fmla="*/ 0 w 238"/>
                <a:gd name="T55" fmla="*/ 0 h 947"/>
                <a:gd name="T56" fmla="*/ 0 w 238"/>
                <a:gd name="T57" fmla="*/ 0 h 947"/>
                <a:gd name="T58" fmla="*/ 0 w 238"/>
                <a:gd name="T59" fmla="*/ 0 h 947"/>
                <a:gd name="T60" fmla="*/ 0 w 238"/>
                <a:gd name="T61" fmla="*/ 0 h 947"/>
                <a:gd name="T62" fmla="*/ 0 w 238"/>
                <a:gd name="T63" fmla="*/ 0 h 947"/>
                <a:gd name="T64" fmla="*/ 0 w 238"/>
                <a:gd name="T65" fmla="*/ 0 h 947"/>
                <a:gd name="T66" fmla="*/ 0 w 238"/>
                <a:gd name="T67" fmla="*/ 0 h 947"/>
                <a:gd name="T68" fmla="*/ 0 w 238"/>
                <a:gd name="T69" fmla="*/ 0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3" name="Freeform 431">
              <a:extLst>
                <a:ext uri="{FF2B5EF4-FFF2-40B4-BE49-F238E27FC236}">
                  <a16:creationId xmlns:a16="http://schemas.microsoft.com/office/drawing/2014/main" id="{D973914C-FC15-4348-9DF9-72FB89B5105A}"/>
                </a:ext>
              </a:extLst>
            </p:cNvPr>
            <p:cNvSpPr>
              <a:spLocks/>
            </p:cNvSpPr>
            <p:nvPr/>
          </p:nvSpPr>
          <p:spPr bwMode="auto">
            <a:xfrm>
              <a:off x="3927" y="3288"/>
              <a:ext cx="23" cy="89"/>
            </a:xfrm>
            <a:custGeom>
              <a:avLst/>
              <a:gdLst>
                <a:gd name="T0" fmla="*/ 0 w 203"/>
                <a:gd name="T1" fmla="*/ 0 h 799"/>
                <a:gd name="T2" fmla="*/ 0 w 203"/>
                <a:gd name="T3" fmla="*/ 0 h 799"/>
                <a:gd name="T4" fmla="*/ 0 w 203"/>
                <a:gd name="T5" fmla="*/ 0 h 799"/>
                <a:gd name="T6" fmla="*/ 0 w 203"/>
                <a:gd name="T7" fmla="*/ 0 h 799"/>
                <a:gd name="T8" fmla="*/ 0 w 203"/>
                <a:gd name="T9" fmla="*/ 0 h 799"/>
                <a:gd name="T10" fmla="*/ 0 w 203"/>
                <a:gd name="T11" fmla="*/ 0 h 799"/>
                <a:gd name="T12" fmla="*/ 0 w 203"/>
                <a:gd name="T13" fmla="*/ 0 h 799"/>
                <a:gd name="T14" fmla="*/ 0 w 203"/>
                <a:gd name="T15" fmla="*/ 0 h 799"/>
                <a:gd name="T16" fmla="*/ 0 w 203"/>
                <a:gd name="T17" fmla="*/ 0 h 799"/>
                <a:gd name="T18" fmla="*/ 0 w 203"/>
                <a:gd name="T19" fmla="*/ 0 h 799"/>
                <a:gd name="T20" fmla="*/ 0 w 203"/>
                <a:gd name="T21" fmla="*/ 0 h 799"/>
                <a:gd name="T22" fmla="*/ 0 w 203"/>
                <a:gd name="T23" fmla="*/ 0 h 799"/>
                <a:gd name="T24" fmla="*/ 0 w 203"/>
                <a:gd name="T25" fmla="*/ 0 h 799"/>
                <a:gd name="T26" fmla="*/ 0 w 203"/>
                <a:gd name="T27" fmla="*/ 0 h 799"/>
                <a:gd name="T28" fmla="*/ 0 w 203"/>
                <a:gd name="T29" fmla="*/ 0 h 799"/>
                <a:gd name="T30" fmla="*/ 0 w 203"/>
                <a:gd name="T31" fmla="*/ 0 h 799"/>
                <a:gd name="T32" fmla="*/ 0 w 203"/>
                <a:gd name="T33" fmla="*/ 0 h 799"/>
                <a:gd name="T34" fmla="*/ 0 w 203"/>
                <a:gd name="T35" fmla="*/ 0 h 799"/>
                <a:gd name="T36" fmla="*/ 0 w 203"/>
                <a:gd name="T37" fmla="*/ 0 h 799"/>
                <a:gd name="T38" fmla="*/ 0 w 203"/>
                <a:gd name="T39" fmla="*/ 0 h 799"/>
                <a:gd name="T40" fmla="*/ 0 w 203"/>
                <a:gd name="T41" fmla="*/ 0 h 799"/>
                <a:gd name="T42" fmla="*/ 0 w 203"/>
                <a:gd name="T43" fmla="*/ 0 h 799"/>
                <a:gd name="T44" fmla="*/ 0 w 203"/>
                <a:gd name="T45" fmla="*/ 0 h 799"/>
                <a:gd name="T46" fmla="*/ 0 w 203"/>
                <a:gd name="T47" fmla="*/ 0 h 799"/>
                <a:gd name="T48" fmla="*/ 0 w 203"/>
                <a:gd name="T49" fmla="*/ 0 h 799"/>
                <a:gd name="T50" fmla="*/ 0 w 203"/>
                <a:gd name="T51" fmla="*/ 0 h 799"/>
                <a:gd name="T52" fmla="*/ 0 w 203"/>
                <a:gd name="T53" fmla="*/ 0 h 799"/>
                <a:gd name="T54" fmla="*/ 0 w 203"/>
                <a:gd name="T55" fmla="*/ 0 h 799"/>
                <a:gd name="T56" fmla="*/ 0 w 203"/>
                <a:gd name="T57" fmla="*/ 0 h 799"/>
                <a:gd name="T58" fmla="*/ 0 w 203"/>
                <a:gd name="T59" fmla="*/ 0 h 799"/>
                <a:gd name="T60" fmla="*/ 0 w 203"/>
                <a:gd name="T61" fmla="*/ 0 h 799"/>
                <a:gd name="T62" fmla="*/ 0 w 203"/>
                <a:gd name="T63" fmla="*/ 0 h 799"/>
                <a:gd name="T64" fmla="*/ 0 w 203"/>
                <a:gd name="T65" fmla="*/ 0 h 799"/>
                <a:gd name="T66" fmla="*/ 0 w 203"/>
                <a:gd name="T67" fmla="*/ 0 h 799"/>
                <a:gd name="T68" fmla="*/ 0 w 20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4" name="Freeform 432">
              <a:extLst>
                <a:ext uri="{FF2B5EF4-FFF2-40B4-BE49-F238E27FC236}">
                  <a16:creationId xmlns:a16="http://schemas.microsoft.com/office/drawing/2014/main" id="{0AEDF209-705D-6A44-9C32-C973C50942C2}"/>
                </a:ext>
              </a:extLst>
            </p:cNvPr>
            <p:cNvSpPr>
              <a:spLocks/>
            </p:cNvSpPr>
            <p:nvPr/>
          </p:nvSpPr>
          <p:spPr bwMode="auto">
            <a:xfrm>
              <a:off x="3928" y="3289"/>
              <a:ext cx="19" cy="72"/>
            </a:xfrm>
            <a:custGeom>
              <a:avLst/>
              <a:gdLst>
                <a:gd name="T0" fmla="*/ 0 w 171"/>
                <a:gd name="T1" fmla="*/ 0 h 650"/>
                <a:gd name="T2" fmla="*/ 0 w 171"/>
                <a:gd name="T3" fmla="*/ 0 h 650"/>
                <a:gd name="T4" fmla="*/ 0 w 171"/>
                <a:gd name="T5" fmla="*/ 0 h 650"/>
                <a:gd name="T6" fmla="*/ 0 w 171"/>
                <a:gd name="T7" fmla="*/ 0 h 650"/>
                <a:gd name="T8" fmla="*/ 0 w 171"/>
                <a:gd name="T9" fmla="*/ 0 h 650"/>
                <a:gd name="T10" fmla="*/ 0 w 171"/>
                <a:gd name="T11" fmla="*/ 0 h 650"/>
                <a:gd name="T12" fmla="*/ 0 w 171"/>
                <a:gd name="T13" fmla="*/ 0 h 650"/>
                <a:gd name="T14" fmla="*/ 0 w 171"/>
                <a:gd name="T15" fmla="*/ 0 h 650"/>
                <a:gd name="T16" fmla="*/ 0 w 171"/>
                <a:gd name="T17" fmla="*/ 0 h 650"/>
                <a:gd name="T18" fmla="*/ 0 w 171"/>
                <a:gd name="T19" fmla="*/ 0 h 650"/>
                <a:gd name="T20" fmla="*/ 0 w 171"/>
                <a:gd name="T21" fmla="*/ 0 h 650"/>
                <a:gd name="T22" fmla="*/ 0 w 171"/>
                <a:gd name="T23" fmla="*/ 0 h 650"/>
                <a:gd name="T24" fmla="*/ 0 w 171"/>
                <a:gd name="T25" fmla="*/ 0 h 650"/>
                <a:gd name="T26" fmla="*/ 0 w 171"/>
                <a:gd name="T27" fmla="*/ 0 h 650"/>
                <a:gd name="T28" fmla="*/ 0 w 171"/>
                <a:gd name="T29" fmla="*/ 0 h 650"/>
                <a:gd name="T30" fmla="*/ 0 w 171"/>
                <a:gd name="T31" fmla="*/ 0 h 650"/>
                <a:gd name="T32" fmla="*/ 0 w 171"/>
                <a:gd name="T33" fmla="*/ 0 h 650"/>
                <a:gd name="T34" fmla="*/ 0 w 171"/>
                <a:gd name="T35" fmla="*/ 0 h 650"/>
                <a:gd name="T36" fmla="*/ 0 w 171"/>
                <a:gd name="T37" fmla="*/ 0 h 650"/>
                <a:gd name="T38" fmla="*/ 0 w 171"/>
                <a:gd name="T39" fmla="*/ 0 h 650"/>
                <a:gd name="T40" fmla="*/ 0 w 171"/>
                <a:gd name="T41" fmla="*/ 0 h 650"/>
                <a:gd name="T42" fmla="*/ 0 w 171"/>
                <a:gd name="T43" fmla="*/ 0 h 650"/>
                <a:gd name="T44" fmla="*/ 0 w 171"/>
                <a:gd name="T45" fmla="*/ 0 h 650"/>
                <a:gd name="T46" fmla="*/ 0 w 171"/>
                <a:gd name="T47" fmla="*/ 0 h 650"/>
                <a:gd name="T48" fmla="*/ 0 w 171"/>
                <a:gd name="T49" fmla="*/ 0 h 650"/>
                <a:gd name="T50" fmla="*/ 0 w 171"/>
                <a:gd name="T51" fmla="*/ 0 h 650"/>
                <a:gd name="T52" fmla="*/ 0 w 171"/>
                <a:gd name="T53" fmla="*/ 0 h 650"/>
                <a:gd name="T54" fmla="*/ 0 w 171"/>
                <a:gd name="T55" fmla="*/ 0 h 650"/>
                <a:gd name="T56" fmla="*/ 0 w 171"/>
                <a:gd name="T57" fmla="*/ 0 h 650"/>
                <a:gd name="T58" fmla="*/ 0 w 171"/>
                <a:gd name="T59" fmla="*/ 0 h 650"/>
                <a:gd name="T60" fmla="*/ 0 w 171"/>
                <a:gd name="T61" fmla="*/ 0 h 650"/>
                <a:gd name="T62" fmla="*/ 0 w 171"/>
                <a:gd name="T63" fmla="*/ 0 h 650"/>
                <a:gd name="T64" fmla="*/ 0 w 171"/>
                <a:gd name="T65" fmla="*/ 0 h 650"/>
                <a:gd name="T66" fmla="*/ 0 w 171"/>
                <a:gd name="T67" fmla="*/ 0 h 650"/>
                <a:gd name="T68" fmla="*/ 0 w 171"/>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5" name="Freeform 433">
              <a:extLst>
                <a:ext uri="{FF2B5EF4-FFF2-40B4-BE49-F238E27FC236}">
                  <a16:creationId xmlns:a16="http://schemas.microsoft.com/office/drawing/2014/main" id="{50275CCF-0757-4E4F-B486-E389954ACFA5}"/>
                </a:ext>
              </a:extLst>
            </p:cNvPr>
            <p:cNvSpPr>
              <a:spLocks/>
            </p:cNvSpPr>
            <p:nvPr/>
          </p:nvSpPr>
          <p:spPr bwMode="auto">
            <a:xfrm>
              <a:off x="3929" y="3289"/>
              <a:ext cx="15" cy="56"/>
            </a:xfrm>
            <a:custGeom>
              <a:avLst/>
              <a:gdLst>
                <a:gd name="T0" fmla="*/ 0 w 138"/>
                <a:gd name="T1" fmla="*/ 0 h 502"/>
                <a:gd name="T2" fmla="*/ 0 w 138"/>
                <a:gd name="T3" fmla="*/ 0 h 502"/>
                <a:gd name="T4" fmla="*/ 0 w 138"/>
                <a:gd name="T5" fmla="*/ 0 h 502"/>
                <a:gd name="T6" fmla="*/ 0 w 138"/>
                <a:gd name="T7" fmla="*/ 0 h 502"/>
                <a:gd name="T8" fmla="*/ 0 w 138"/>
                <a:gd name="T9" fmla="*/ 0 h 502"/>
                <a:gd name="T10" fmla="*/ 0 w 138"/>
                <a:gd name="T11" fmla="*/ 0 h 502"/>
                <a:gd name="T12" fmla="*/ 0 w 138"/>
                <a:gd name="T13" fmla="*/ 0 h 502"/>
                <a:gd name="T14" fmla="*/ 0 w 138"/>
                <a:gd name="T15" fmla="*/ 0 h 502"/>
                <a:gd name="T16" fmla="*/ 0 w 138"/>
                <a:gd name="T17" fmla="*/ 0 h 502"/>
                <a:gd name="T18" fmla="*/ 0 w 138"/>
                <a:gd name="T19" fmla="*/ 0 h 502"/>
                <a:gd name="T20" fmla="*/ 0 w 138"/>
                <a:gd name="T21" fmla="*/ 0 h 502"/>
                <a:gd name="T22" fmla="*/ 0 w 138"/>
                <a:gd name="T23" fmla="*/ 0 h 502"/>
                <a:gd name="T24" fmla="*/ 0 w 138"/>
                <a:gd name="T25" fmla="*/ 0 h 502"/>
                <a:gd name="T26" fmla="*/ 0 w 138"/>
                <a:gd name="T27" fmla="*/ 0 h 502"/>
                <a:gd name="T28" fmla="*/ 0 w 138"/>
                <a:gd name="T29" fmla="*/ 0 h 502"/>
                <a:gd name="T30" fmla="*/ 0 w 138"/>
                <a:gd name="T31" fmla="*/ 0 h 502"/>
                <a:gd name="T32" fmla="*/ 0 w 138"/>
                <a:gd name="T33" fmla="*/ 0 h 502"/>
                <a:gd name="T34" fmla="*/ 0 w 138"/>
                <a:gd name="T35" fmla="*/ 0 h 502"/>
                <a:gd name="T36" fmla="*/ 0 w 13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6" name="Freeform 434">
              <a:extLst>
                <a:ext uri="{FF2B5EF4-FFF2-40B4-BE49-F238E27FC236}">
                  <a16:creationId xmlns:a16="http://schemas.microsoft.com/office/drawing/2014/main" id="{80427338-04B2-E643-9703-1C39547D6858}"/>
                </a:ext>
              </a:extLst>
            </p:cNvPr>
            <p:cNvSpPr>
              <a:spLocks/>
            </p:cNvSpPr>
            <p:nvPr/>
          </p:nvSpPr>
          <p:spPr bwMode="auto">
            <a:xfrm>
              <a:off x="3929" y="3290"/>
              <a:ext cx="12" cy="40"/>
            </a:xfrm>
            <a:custGeom>
              <a:avLst/>
              <a:gdLst>
                <a:gd name="T0" fmla="*/ 0 w 104"/>
                <a:gd name="T1" fmla="*/ 0 h 353"/>
                <a:gd name="T2" fmla="*/ 0 w 104"/>
                <a:gd name="T3" fmla="*/ 0 h 353"/>
                <a:gd name="T4" fmla="*/ 0 w 104"/>
                <a:gd name="T5" fmla="*/ 0 h 353"/>
                <a:gd name="T6" fmla="*/ 0 w 104"/>
                <a:gd name="T7" fmla="*/ 0 h 353"/>
                <a:gd name="T8" fmla="*/ 0 w 104"/>
                <a:gd name="T9" fmla="*/ 0 h 353"/>
                <a:gd name="T10" fmla="*/ 0 w 104"/>
                <a:gd name="T11" fmla="*/ 0 h 353"/>
                <a:gd name="T12" fmla="*/ 0 w 104"/>
                <a:gd name="T13" fmla="*/ 0 h 353"/>
                <a:gd name="T14" fmla="*/ 0 w 104"/>
                <a:gd name="T15" fmla="*/ 0 h 353"/>
                <a:gd name="T16" fmla="*/ 0 w 104"/>
                <a:gd name="T17" fmla="*/ 0 h 353"/>
                <a:gd name="T18" fmla="*/ 0 w 104"/>
                <a:gd name="T19" fmla="*/ 0 h 353"/>
                <a:gd name="T20" fmla="*/ 0 w 104"/>
                <a:gd name="T21" fmla="*/ 0 h 353"/>
                <a:gd name="T22" fmla="*/ 0 w 104"/>
                <a:gd name="T23" fmla="*/ 0 h 353"/>
                <a:gd name="T24" fmla="*/ 0 w 104"/>
                <a:gd name="T25" fmla="*/ 0 h 353"/>
                <a:gd name="T26" fmla="*/ 0 w 104"/>
                <a:gd name="T27" fmla="*/ 0 h 353"/>
                <a:gd name="T28" fmla="*/ 0 w 104"/>
                <a:gd name="T29" fmla="*/ 0 h 353"/>
                <a:gd name="T30" fmla="*/ 0 w 104"/>
                <a:gd name="T31" fmla="*/ 0 h 353"/>
                <a:gd name="T32" fmla="*/ 0 w 104"/>
                <a:gd name="T33" fmla="*/ 0 h 353"/>
                <a:gd name="T34" fmla="*/ 0 w 104"/>
                <a:gd name="T35" fmla="*/ 0 h 353"/>
                <a:gd name="T36" fmla="*/ 0 w 104"/>
                <a:gd name="T37" fmla="*/ 0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7" name="Freeform 435">
              <a:extLst>
                <a:ext uri="{FF2B5EF4-FFF2-40B4-BE49-F238E27FC236}">
                  <a16:creationId xmlns:a16="http://schemas.microsoft.com/office/drawing/2014/main" id="{CA776A95-A7A3-4D4B-B65B-9E6C2F0BE04A}"/>
                </a:ext>
              </a:extLst>
            </p:cNvPr>
            <p:cNvSpPr>
              <a:spLocks/>
            </p:cNvSpPr>
            <p:nvPr/>
          </p:nvSpPr>
          <p:spPr bwMode="auto">
            <a:xfrm>
              <a:off x="3930" y="3291"/>
              <a:ext cx="8" cy="23"/>
            </a:xfrm>
            <a:custGeom>
              <a:avLst/>
              <a:gdLst>
                <a:gd name="T0" fmla="*/ 0 w 72"/>
                <a:gd name="T1" fmla="*/ 0 h 204"/>
                <a:gd name="T2" fmla="*/ 0 w 72"/>
                <a:gd name="T3" fmla="*/ 0 h 204"/>
                <a:gd name="T4" fmla="*/ 0 w 72"/>
                <a:gd name="T5" fmla="*/ 0 h 204"/>
                <a:gd name="T6" fmla="*/ 0 w 72"/>
                <a:gd name="T7" fmla="*/ 0 h 204"/>
                <a:gd name="T8" fmla="*/ 0 w 72"/>
                <a:gd name="T9" fmla="*/ 0 h 204"/>
                <a:gd name="T10" fmla="*/ 0 w 72"/>
                <a:gd name="T11" fmla="*/ 0 h 204"/>
                <a:gd name="T12" fmla="*/ 0 w 72"/>
                <a:gd name="T13" fmla="*/ 0 h 204"/>
                <a:gd name="T14" fmla="*/ 0 w 72"/>
                <a:gd name="T15" fmla="*/ 0 h 204"/>
                <a:gd name="T16" fmla="*/ 0 w 72"/>
                <a:gd name="T17" fmla="*/ 0 h 204"/>
                <a:gd name="T18" fmla="*/ 0 w 72"/>
                <a:gd name="T19" fmla="*/ 0 h 204"/>
                <a:gd name="T20" fmla="*/ 0 w 72"/>
                <a:gd name="T21" fmla="*/ 0 h 204"/>
                <a:gd name="T22" fmla="*/ 0 w 72"/>
                <a:gd name="T23" fmla="*/ 0 h 204"/>
                <a:gd name="T24" fmla="*/ 0 w 72"/>
                <a:gd name="T25" fmla="*/ 0 h 204"/>
                <a:gd name="T26" fmla="*/ 0 w 72"/>
                <a:gd name="T27" fmla="*/ 0 h 204"/>
                <a:gd name="T28" fmla="*/ 0 w 72"/>
                <a:gd name="T29" fmla="*/ 0 h 204"/>
                <a:gd name="T30" fmla="*/ 0 w 72"/>
                <a:gd name="T31" fmla="*/ 0 h 204"/>
                <a:gd name="T32" fmla="*/ 0 w 72"/>
                <a:gd name="T33" fmla="*/ 0 h 204"/>
                <a:gd name="T34" fmla="*/ 0 w 72"/>
                <a:gd name="T35" fmla="*/ 0 h 204"/>
                <a:gd name="T36" fmla="*/ 0 w 72"/>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8" name="Freeform 436">
              <a:extLst>
                <a:ext uri="{FF2B5EF4-FFF2-40B4-BE49-F238E27FC236}">
                  <a16:creationId xmlns:a16="http://schemas.microsoft.com/office/drawing/2014/main" id="{C0BD11CF-6C46-7E4B-917E-9220CA2FA1C4}"/>
                </a:ext>
              </a:extLst>
            </p:cNvPr>
            <p:cNvSpPr>
              <a:spLocks/>
            </p:cNvSpPr>
            <p:nvPr/>
          </p:nvSpPr>
          <p:spPr bwMode="auto">
            <a:xfrm>
              <a:off x="4025" y="3357"/>
              <a:ext cx="12" cy="11"/>
            </a:xfrm>
            <a:custGeom>
              <a:avLst/>
              <a:gdLst>
                <a:gd name="T0" fmla="*/ 0 w 104"/>
                <a:gd name="T1" fmla="*/ 0 h 104"/>
                <a:gd name="T2" fmla="*/ 0 w 104"/>
                <a:gd name="T3" fmla="*/ 0 h 104"/>
                <a:gd name="T4" fmla="*/ 0 w 104"/>
                <a:gd name="T5" fmla="*/ 0 h 104"/>
                <a:gd name="T6" fmla="*/ 0 w 104"/>
                <a:gd name="T7" fmla="*/ 0 h 104"/>
                <a:gd name="T8" fmla="*/ 0 w 104"/>
                <a:gd name="T9" fmla="*/ 0 h 104"/>
                <a:gd name="T10" fmla="*/ 0 w 104"/>
                <a:gd name="T11" fmla="*/ 0 h 104"/>
                <a:gd name="T12" fmla="*/ 0 w 104"/>
                <a:gd name="T13" fmla="*/ 0 h 104"/>
                <a:gd name="T14" fmla="*/ 0 w 104"/>
                <a:gd name="T15" fmla="*/ 0 h 104"/>
                <a:gd name="T16" fmla="*/ 0 w 104"/>
                <a:gd name="T17" fmla="*/ 0 h 104"/>
                <a:gd name="T18" fmla="*/ 0 w 104"/>
                <a:gd name="T19" fmla="*/ 0 h 104"/>
                <a:gd name="T20" fmla="*/ 0 w 104"/>
                <a:gd name="T21" fmla="*/ 0 h 104"/>
                <a:gd name="T22" fmla="*/ 0 w 104"/>
                <a:gd name="T23" fmla="*/ 0 h 104"/>
                <a:gd name="T24" fmla="*/ 0 w 104"/>
                <a:gd name="T25" fmla="*/ 0 h 104"/>
                <a:gd name="T26" fmla="*/ 0 w 104"/>
                <a:gd name="T27" fmla="*/ 0 h 104"/>
                <a:gd name="T28" fmla="*/ 0 w 104"/>
                <a:gd name="T29" fmla="*/ 0 h 104"/>
                <a:gd name="T30" fmla="*/ 0 w 104"/>
                <a:gd name="T31" fmla="*/ 0 h 104"/>
                <a:gd name="T32" fmla="*/ 0 w 104"/>
                <a:gd name="T33" fmla="*/ 0 h 104"/>
                <a:gd name="T34" fmla="*/ 0 w 104"/>
                <a:gd name="T35" fmla="*/ 0 h 104"/>
                <a:gd name="T36" fmla="*/ 0 w 104"/>
                <a:gd name="T37" fmla="*/ 0 h 104"/>
                <a:gd name="T38" fmla="*/ 0 w 104"/>
                <a:gd name="T39" fmla="*/ 0 h 104"/>
                <a:gd name="T40" fmla="*/ 0 w 104"/>
                <a:gd name="T41" fmla="*/ 0 h 104"/>
                <a:gd name="T42" fmla="*/ 0 w 104"/>
                <a:gd name="T43" fmla="*/ 0 h 104"/>
                <a:gd name="T44" fmla="*/ 0 w 104"/>
                <a:gd name="T45" fmla="*/ 0 h 104"/>
                <a:gd name="T46" fmla="*/ 0 w 104"/>
                <a:gd name="T47" fmla="*/ 0 h 104"/>
                <a:gd name="T48" fmla="*/ 0 w 104"/>
                <a:gd name="T49" fmla="*/ 0 h 104"/>
                <a:gd name="T50" fmla="*/ 0 w 104"/>
                <a:gd name="T51" fmla="*/ 0 h 104"/>
                <a:gd name="T52" fmla="*/ 0 w 104"/>
                <a:gd name="T53" fmla="*/ 0 h 104"/>
                <a:gd name="T54" fmla="*/ 0 w 104"/>
                <a:gd name="T55" fmla="*/ 0 h 104"/>
                <a:gd name="T56" fmla="*/ 0 w 104"/>
                <a:gd name="T57" fmla="*/ 0 h 104"/>
                <a:gd name="T58" fmla="*/ 0 w 104"/>
                <a:gd name="T59" fmla="*/ 0 h 104"/>
                <a:gd name="T60" fmla="*/ 0 w 104"/>
                <a:gd name="T61" fmla="*/ 0 h 104"/>
                <a:gd name="T62" fmla="*/ 0 w 104"/>
                <a:gd name="T63" fmla="*/ 0 h 104"/>
                <a:gd name="T64" fmla="*/ 0 w 104"/>
                <a:gd name="T65" fmla="*/ 0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39" name="Freeform 437">
              <a:extLst>
                <a:ext uri="{FF2B5EF4-FFF2-40B4-BE49-F238E27FC236}">
                  <a16:creationId xmlns:a16="http://schemas.microsoft.com/office/drawing/2014/main" id="{654C8FBB-47A7-2749-B84A-0AD459DFF838}"/>
                </a:ext>
              </a:extLst>
            </p:cNvPr>
            <p:cNvSpPr>
              <a:spLocks/>
            </p:cNvSpPr>
            <p:nvPr/>
          </p:nvSpPr>
          <p:spPr bwMode="auto">
            <a:xfrm>
              <a:off x="3990" y="3357"/>
              <a:ext cx="6"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0" name="Freeform 438">
              <a:extLst>
                <a:ext uri="{FF2B5EF4-FFF2-40B4-BE49-F238E27FC236}">
                  <a16:creationId xmlns:a16="http://schemas.microsoft.com/office/drawing/2014/main" id="{A68D85E9-6CA4-894F-9F9F-C506E2D4D002}"/>
                </a:ext>
              </a:extLst>
            </p:cNvPr>
            <p:cNvSpPr>
              <a:spLocks/>
            </p:cNvSpPr>
            <p:nvPr/>
          </p:nvSpPr>
          <p:spPr bwMode="auto">
            <a:xfrm>
              <a:off x="4000" y="3357"/>
              <a:ext cx="5"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1" name="Freeform 439">
              <a:extLst>
                <a:ext uri="{FF2B5EF4-FFF2-40B4-BE49-F238E27FC236}">
                  <a16:creationId xmlns:a16="http://schemas.microsoft.com/office/drawing/2014/main" id="{CAE055E8-CCAD-5A41-A7E5-07ADB92F6066}"/>
                </a:ext>
              </a:extLst>
            </p:cNvPr>
            <p:cNvSpPr>
              <a:spLocks/>
            </p:cNvSpPr>
            <p:nvPr/>
          </p:nvSpPr>
          <p:spPr bwMode="auto">
            <a:xfrm>
              <a:off x="3961" y="3278"/>
              <a:ext cx="16" cy="79"/>
            </a:xfrm>
            <a:custGeom>
              <a:avLst/>
              <a:gdLst>
                <a:gd name="T0" fmla="*/ 0 w 148"/>
                <a:gd name="T1" fmla="*/ 0 h 712"/>
                <a:gd name="T2" fmla="*/ 0 w 148"/>
                <a:gd name="T3" fmla="*/ 0 h 712"/>
                <a:gd name="T4" fmla="*/ 0 w 148"/>
                <a:gd name="T5" fmla="*/ 0 h 712"/>
                <a:gd name="T6" fmla="*/ 0 w 148"/>
                <a:gd name="T7" fmla="*/ 0 h 712"/>
                <a:gd name="T8" fmla="*/ 0 w 148"/>
                <a:gd name="T9" fmla="*/ 0 h 712"/>
                <a:gd name="T10" fmla="*/ 0 w 148"/>
                <a:gd name="T11" fmla="*/ 0 h 712"/>
                <a:gd name="T12" fmla="*/ 0 w 148"/>
                <a:gd name="T13" fmla="*/ 0 h 712"/>
                <a:gd name="T14" fmla="*/ 0 w 148"/>
                <a:gd name="T15" fmla="*/ 0 h 712"/>
                <a:gd name="T16" fmla="*/ 0 w 148"/>
                <a:gd name="T17" fmla="*/ 0 h 712"/>
                <a:gd name="T18" fmla="*/ 0 w 148"/>
                <a:gd name="T19" fmla="*/ 0 h 712"/>
                <a:gd name="T20" fmla="*/ 0 w 148"/>
                <a:gd name="T21" fmla="*/ 0 h 712"/>
                <a:gd name="T22" fmla="*/ 0 w 148"/>
                <a:gd name="T23" fmla="*/ 0 h 712"/>
                <a:gd name="T24" fmla="*/ 0 w 148"/>
                <a:gd name="T25" fmla="*/ 0 h 712"/>
                <a:gd name="T26" fmla="*/ 0 w 148"/>
                <a:gd name="T27" fmla="*/ 0 h 712"/>
                <a:gd name="T28" fmla="*/ 0 w 148"/>
                <a:gd name="T29" fmla="*/ 0 h 712"/>
                <a:gd name="T30" fmla="*/ 0 w 148"/>
                <a:gd name="T31" fmla="*/ 0 h 712"/>
                <a:gd name="T32" fmla="*/ 0 w 148"/>
                <a:gd name="T33" fmla="*/ 0 h 712"/>
                <a:gd name="T34" fmla="*/ 0 w 148"/>
                <a:gd name="T35" fmla="*/ 0 h 712"/>
                <a:gd name="T36" fmla="*/ 0 w 148"/>
                <a:gd name="T37" fmla="*/ 0 h 712"/>
                <a:gd name="T38" fmla="*/ 0 w 148"/>
                <a:gd name="T39" fmla="*/ 0 h 712"/>
                <a:gd name="T40" fmla="*/ 0 w 148"/>
                <a:gd name="T41" fmla="*/ 0 h 712"/>
                <a:gd name="T42" fmla="*/ 0 w 148"/>
                <a:gd name="T43" fmla="*/ 0 h 712"/>
                <a:gd name="T44" fmla="*/ 0 w 148"/>
                <a:gd name="T45" fmla="*/ 0 h 712"/>
                <a:gd name="T46" fmla="*/ 0 w 148"/>
                <a:gd name="T47" fmla="*/ 0 h 712"/>
                <a:gd name="T48" fmla="*/ 0 w 148"/>
                <a:gd name="T49" fmla="*/ 0 h 712"/>
                <a:gd name="T50" fmla="*/ 0 w 148"/>
                <a:gd name="T51" fmla="*/ 0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2" name="Freeform 440">
              <a:extLst>
                <a:ext uri="{FF2B5EF4-FFF2-40B4-BE49-F238E27FC236}">
                  <a16:creationId xmlns:a16="http://schemas.microsoft.com/office/drawing/2014/main" id="{8C4C0AD7-69E4-0244-BC9F-88ED55098B2D}"/>
                </a:ext>
              </a:extLst>
            </p:cNvPr>
            <p:cNvSpPr>
              <a:spLocks/>
            </p:cNvSpPr>
            <p:nvPr/>
          </p:nvSpPr>
          <p:spPr bwMode="auto">
            <a:xfrm>
              <a:off x="4045" y="3268"/>
              <a:ext cx="23" cy="88"/>
            </a:xfrm>
            <a:custGeom>
              <a:avLst/>
              <a:gdLst>
                <a:gd name="T0" fmla="*/ 0 w 201"/>
                <a:gd name="T1" fmla="*/ 0 h 795"/>
                <a:gd name="T2" fmla="*/ 0 w 201"/>
                <a:gd name="T3" fmla="*/ 0 h 795"/>
                <a:gd name="T4" fmla="*/ 0 w 201"/>
                <a:gd name="T5" fmla="*/ 0 h 795"/>
                <a:gd name="T6" fmla="*/ 0 w 201"/>
                <a:gd name="T7" fmla="*/ 0 h 795"/>
                <a:gd name="T8" fmla="*/ 0 w 201"/>
                <a:gd name="T9" fmla="*/ 0 h 795"/>
                <a:gd name="T10" fmla="*/ 0 w 201"/>
                <a:gd name="T11" fmla="*/ 0 h 795"/>
                <a:gd name="T12" fmla="*/ 0 w 201"/>
                <a:gd name="T13" fmla="*/ 0 h 795"/>
                <a:gd name="T14" fmla="*/ 0 w 201"/>
                <a:gd name="T15" fmla="*/ 0 h 795"/>
                <a:gd name="T16" fmla="*/ 0 w 201"/>
                <a:gd name="T17" fmla="*/ 0 h 795"/>
                <a:gd name="T18" fmla="*/ 0 w 201"/>
                <a:gd name="T19" fmla="*/ 0 h 795"/>
                <a:gd name="T20" fmla="*/ 0 w 201"/>
                <a:gd name="T21" fmla="*/ 0 h 795"/>
                <a:gd name="T22" fmla="*/ 0 w 201"/>
                <a:gd name="T23" fmla="*/ 0 h 795"/>
                <a:gd name="T24" fmla="*/ 0 w 201"/>
                <a:gd name="T25" fmla="*/ 0 h 795"/>
                <a:gd name="T26" fmla="*/ 0 w 201"/>
                <a:gd name="T27" fmla="*/ 0 h 795"/>
                <a:gd name="T28" fmla="*/ 0 w 201"/>
                <a:gd name="T29" fmla="*/ 0 h 795"/>
                <a:gd name="T30" fmla="*/ 0 w 201"/>
                <a:gd name="T31" fmla="*/ 0 h 795"/>
                <a:gd name="T32" fmla="*/ 0 w 201"/>
                <a:gd name="T33" fmla="*/ 0 h 795"/>
                <a:gd name="T34" fmla="*/ 0 w 201"/>
                <a:gd name="T35" fmla="*/ 0 h 795"/>
                <a:gd name="T36" fmla="*/ 0 w 201"/>
                <a:gd name="T37" fmla="*/ 0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3" name="Freeform 441">
              <a:extLst>
                <a:ext uri="{FF2B5EF4-FFF2-40B4-BE49-F238E27FC236}">
                  <a16:creationId xmlns:a16="http://schemas.microsoft.com/office/drawing/2014/main" id="{9BAB6B03-E80E-6F45-8CD7-C2B1C3827EC6}"/>
                </a:ext>
              </a:extLst>
            </p:cNvPr>
            <p:cNvSpPr>
              <a:spLocks/>
            </p:cNvSpPr>
            <p:nvPr/>
          </p:nvSpPr>
          <p:spPr bwMode="auto">
            <a:xfrm>
              <a:off x="3961" y="3282"/>
              <a:ext cx="15" cy="69"/>
            </a:xfrm>
            <a:custGeom>
              <a:avLst/>
              <a:gdLst>
                <a:gd name="T0" fmla="*/ 0 w 129"/>
                <a:gd name="T1" fmla="*/ 0 h 622"/>
                <a:gd name="T2" fmla="*/ 0 w 129"/>
                <a:gd name="T3" fmla="*/ 0 h 622"/>
                <a:gd name="T4" fmla="*/ 0 w 129"/>
                <a:gd name="T5" fmla="*/ 0 h 622"/>
                <a:gd name="T6" fmla="*/ 0 w 129"/>
                <a:gd name="T7" fmla="*/ 0 h 622"/>
                <a:gd name="T8" fmla="*/ 0 w 129"/>
                <a:gd name="T9" fmla="*/ 0 h 622"/>
                <a:gd name="T10" fmla="*/ 0 w 129"/>
                <a:gd name="T11" fmla="*/ 0 h 622"/>
                <a:gd name="T12" fmla="*/ 0 w 129"/>
                <a:gd name="T13" fmla="*/ 0 h 622"/>
                <a:gd name="T14" fmla="*/ 0 w 129"/>
                <a:gd name="T15" fmla="*/ 0 h 622"/>
                <a:gd name="T16" fmla="*/ 0 w 129"/>
                <a:gd name="T17" fmla="*/ 0 h 622"/>
                <a:gd name="T18" fmla="*/ 0 w 129"/>
                <a:gd name="T19" fmla="*/ 0 h 622"/>
                <a:gd name="T20" fmla="*/ 0 w 129"/>
                <a:gd name="T21" fmla="*/ 0 h 622"/>
                <a:gd name="T22" fmla="*/ 0 w 129"/>
                <a:gd name="T23" fmla="*/ 0 h 622"/>
                <a:gd name="T24" fmla="*/ 0 w 129"/>
                <a:gd name="T25" fmla="*/ 0 h 622"/>
                <a:gd name="T26" fmla="*/ 0 w 129"/>
                <a:gd name="T27" fmla="*/ 0 h 622"/>
                <a:gd name="T28" fmla="*/ 0 w 129"/>
                <a:gd name="T29" fmla="*/ 0 h 622"/>
                <a:gd name="T30" fmla="*/ 0 w 129"/>
                <a:gd name="T31" fmla="*/ 0 h 622"/>
                <a:gd name="T32" fmla="*/ 0 w 129"/>
                <a:gd name="T33" fmla="*/ 0 h 622"/>
                <a:gd name="T34" fmla="*/ 0 w 129"/>
                <a:gd name="T35" fmla="*/ 0 h 622"/>
                <a:gd name="T36" fmla="*/ 0 w 129"/>
                <a:gd name="T37" fmla="*/ 0 h 622"/>
                <a:gd name="T38" fmla="*/ 0 w 129"/>
                <a:gd name="T39" fmla="*/ 0 h 622"/>
                <a:gd name="T40" fmla="*/ 0 w 129"/>
                <a:gd name="T41" fmla="*/ 0 h 622"/>
                <a:gd name="T42" fmla="*/ 0 w 129"/>
                <a:gd name="T43" fmla="*/ 0 h 622"/>
                <a:gd name="T44" fmla="*/ 0 w 129"/>
                <a:gd name="T45" fmla="*/ 0 h 622"/>
                <a:gd name="T46" fmla="*/ 0 w 129"/>
                <a:gd name="T47" fmla="*/ 0 h 622"/>
                <a:gd name="T48" fmla="*/ 0 w 129"/>
                <a:gd name="T49" fmla="*/ 0 h 622"/>
                <a:gd name="T50" fmla="*/ 0 w 129"/>
                <a:gd name="T51" fmla="*/ 0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4" name="Freeform 442">
              <a:extLst>
                <a:ext uri="{FF2B5EF4-FFF2-40B4-BE49-F238E27FC236}">
                  <a16:creationId xmlns:a16="http://schemas.microsoft.com/office/drawing/2014/main" id="{B4755376-37E4-5442-9949-38566EACE3C7}"/>
                </a:ext>
              </a:extLst>
            </p:cNvPr>
            <p:cNvSpPr>
              <a:spLocks/>
            </p:cNvSpPr>
            <p:nvPr/>
          </p:nvSpPr>
          <p:spPr bwMode="auto">
            <a:xfrm>
              <a:off x="3962" y="3287"/>
              <a:ext cx="12" cy="59"/>
            </a:xfrm>
            <a:custGeom>
              <a:avLst/>
              <a:gdLst>
                <a:gd name="T0" fmla="*/ 0 w 110"/>
                <a:gd name="T1" fmla="*/ 0 h 531"/>
                <a:gd name="T2" fmla="*/ 0 w 110"/>
                <a:gd name="T3" fmla="*/ 0 h 531"/>
                <a:gd name="T4" fmla="*/ 0 w 110"/>
                <a:gd name="T5" fmla="*/ 0 h 531"/>
                <a:gd name="T6" fmla="*/ 0 w 110"/>
                <a:gd name="T7" fmla="*/ 0 h 531"/>
                <a:gd name="T8" fmla="*/ 0 w 110"/>
                <a:gd name="T9" fmla="*/ 0 h 531"/>
                <a:gd name="T10" fmla="*/ 0 w 110"/>
                <a:gd name="T11" fmla="*/ 0 h 531"/>
                <a:gd name="T12" fmla="*/ 0 w 110"/>
                <a:gd name="T13" fmla="*/ 0 h 531"/>
                <a:gd name="T14" fmla="*/ 0 w 110"/>
                <a:gd name="T15" fmla="*/ 0 h 531"/>
                <a:gd name="T16" fmla="*/ 0 w 110"/>
                <a:gd name="T17" fmla="*/ 0 h 531"/>
                <a:gd name="T18" fmla="*/ 0 w 110"/>
                <a:gd name="T19" fmla="*/ 0 h 531"/>
                <a:gd name="T20" fmla="*/ 0 w 110"/>
                <a:gd name="T21" fmla="*/ 0 h 531"/>
                <a:gd name="T22" fmla="*/ 0 w 110"/>
                <a:gd name="T23" fmla="*/ 0 h 531"/>
                <a:gd name="T24" fmla="*/ 0 w 110"/>
                <a:gd name="T25" fmla="*/ 0 h 531"/>
                <a:gd name="T26" fmla="*/ 0 w 110"/>
                <a:gd name="T27" fmla="*/ 0 h 531"/>
                <a:gd name="T28" fmla="*/ 0 w 110"/>
                <a:gd name="T29" fmla="*/ 0 h 531"/>
                <a:gd name="T30" fmla="*/ 0 w 110"/>
                <a:gd name="T31" fmla="*/ 0 h 531"/>
                <a:gd name="T32" fmla="*/ 0 w 110"/>
                <a:gd name="T33" fmla="*/ 0 h 531"/>
                <a:gd name="T34" fmla="*/ 0 w 110"/>
                <a:gd name="T35" fmla="*/ 0 h 531"/>
                <a:gd name="T36" fmla="*/ 0 w 110"/>
                <a:gd name="T37" fmla="*/ 0 h 531"/>
                <a:gd name="T38" fmla="*/ 0 w 110"/>
                <a:gd name="T39" fmla="*/ 0 h 531"/>
                <a:gd name="T40" fmla="*/ 0 w 110"/>
                <a:gd name="T41" fmla="*/ 0 h 531"/>
                <a:gd name="T42" fmla="*/ 0 w 110"/>
                <a:gd name="T43" fmla="*/ 0 h 531"/>
                <a:gd name="T44" fmla="*/ 0 w 110"/>
                <a:gd name="T45" fmla="*/ 0 h 531"/>
                <a:gd name="T46" fmla="*/ 0 w 110"/>
                <a:gd name="T47" fmla="*/ 0 h 531"/>
                <a:gd name="T48" fmla="*/ 0 w 110"/>
                <a:gd name="T49" fmla="*/ 0 h 531"/>
                <a:gd name="T50" fmla="*/ 0 w 110"/>
                <a:gd name="T51" fmla="*/ 0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5" name="Freeform 443">
              <a:extLst>
                <a:ext uri="{FF2B5EF4-FFF2-40B4-BE49-F238E27FC236}">
                  <a16:creationId xmlns:a16="http://schemas.microsoft.com/office/drawing/2014/main" id="{9302FABE-BAB4-8D40-9605-548E3F831F0F}"/>
                </a:ext>
              </a:extLst>
            </p:cNvPr>
            <p:cNvSpPr>
              <a:spLocks/>
            </p:cNvSpPr>
            <p:nvPr/>
          </p:nvSpPr>
          <p:spPr bwMode="auto">
            <a:xfrm>
              <a:off x="3963" y="3292"/>
              <a:ext cx="10" cy="48"/>
            </a:xfrm>
            <a:custGeom>
              <a:avLst/>
              <a:gdLst>
                <a:gd name="T0" fmla="*/ 0 w 92"/>
                <a:gd name="T1" fmla="*/ 0 h 438"/>
                <a:gd name="T2" fmla="*/ 0 w 92"/>
                <a:gd name="T3" fmla="*/ 0 h 438"/>
                <a:gd name="T4" fmla="*/ 0 w 92"/>
                <a:gd name="T5" fmla="*/ 0 h 438"/>
                <a:gd name="T6" fmla="*/ 0 w 92"/>
                <a:gd name="T7" fmla="*/ 0 h 438"/>
                <a:gd name="T8" fmla="*/ 0 w 92"/>
                <a:gd name="T9" fmla="*/ 0 h 438"/>
                <a:gd name="T10" fmla="*/ 0 w 92"/>
                <a:gd name="T11" fmla="*/ 0 h 438"/>
                <a:gd name="T12" fmla="*/ 0 w 92"/>
                <a:gd name="T13" fmla="*/ 0 h 438"/>
                <a:gd name="T14" fmla="*/ 0 w 92"/>
                <a:gd name="T15" fmla="*/ 0 h 438"/>
                <a:gd name="T16" fmla="*/ 0 w 92"/>
                <a:gd name="T17" fmla="*/ 0 h 438"/>
                <a:gd name="T18" fmla="*/ 0 w 92"/>
                <a:gd name="T19" fmla="*/ 0 h 438"/>
                <a:gd name="T20" fmla="*/ 0 w 92"/>
                <a:gd name="T21" fmla="*/ 0 h 438"/>
                <a:gd name="T22" fmla="*/ 0 w 92"/>
                <a:gd name="T23" fmla="*/ 0 h 438"/>
                <a:gd name="T24" fmla="*/ 0 w 92"/>
                <a:gd name="T25" fmla="*/ 0 h 438"/>
                <a:gd name="T26" fmla="*/ 0 w 92"/>
                <a:gd name="T27" fmla="*/ 0 h 438"/>
                <a:gd name="T28" fmla="*/ 0 w 92"/>
                <a:gd name="T29" fmla="*/ 0 h 438"/>
                <a:gd name="T30" fmla="*/ 0 w 92"/>
                <a:gd name="T31" fmla="*/ 0 h 438"/>
                <a:gd name="T32" fmla="*/ 0 w 92"/>
                <a:gd name="T33" fmla="*/ 0 h 438"/>
                <a:gd name="T34" fmla="*/ 0 w 92"/>
                <a:gd name="T35" fmla="*/ 0 h 438"/>
                <a:gd name="T36" fmla="*/ 0 w 92"/>
                <a:gd name="T37" fmla="*/ 0 h 438"/>
                <a:gd name="T38" fmla="*/ 0 w 92"/>
                <a:gd name="T39" fmla="*/ 0 h 438"/>
                <a:gd name="T40" fmla="*/ 0 w 92"/>
                <a:gd name="T41" fmla="*/ 0 h 438"/>
                <a:gd name="T42" fmla="*/ 0 w 92"/>
                <a:gd name="T43" fmla="*/ 0 h 438"/>
                <a:gd name="T44" fmla="*/ 0 w 92"/>
                <a:gd name="T45" fmla="*/ 0 h 438"/>
                <a:gd name="T46" fmla="*/ 0 w 92"/>
                <a:gd name="T47" fmla="*/ 0 h 438"/>
                <a:gd name="T48" fmla="*/ 0 w 92"/>
                <a:gd name="T49" fmla="*/ 0 h 438"/>
                <a:gd name="T50" fmla="*/ 0 w 92"/>
                <a:gd name="T51" fmla="*/ 0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6" name="Freeform 444">
              <a:extLst>
                <a:ext uri="{FF2B5EF4-FFF2-40B4-BE49-F238E27FC236}">
                  <a16:creationId xmlns:a16="http://schemas.microsoft.com/office/drawing/2014/main" id="{45FD0CB5-4F41-7348-ADCE-44E0241E7836}"/>
                </a:ext>
              </a:extLst>
            </p:cNvPr>
            <p:cNvSpPr>
              <a:spLocks/>
            </p:cNvSpPr>
            <p:nvPr/>
          </p:nvSpPr>
          <p:spPr bwMode="auto">
            <a:xfrm>
              <a:off x="3963" y="3296"/>
              <a:ext cx="8" cy="39"/>
            </a:xfrm>
            <a:custGeom>
              <a:avLst/>
              <a:gdLst>
                <a:gd name="T0" fmla="*/ 0 w 73"/>
                <a:gd name="T1" fmla="*/ 0 h 347"/>
                <a:gd name="T2" fmla="*/ 0 w 73"/>
                <a:gd name="T3" fmla="*/ 0 h 347"/>
                <a:gd name="T4" fmla="*/ 0 w 73"/>
                <a:gd name="T5" fmla="*/ 0 h 347"/>
                <a:gd name="T6" fmla="*/ 0 w 73"/>
                <a:gd name="T7" fmla="*/ 0 h 347"/>
                <a:gd name="T8" fmla="*/ 0 w 73"/>
                <a:gd name="T9" fmla="*/ 0 h 347"/>
                <a:gd name="T10" fmla="*/ 0 w 73"/>
                <a:gd name="T11" fmla="*/ 0 h 347"/>
                <a:gd name="T12" fmla="*/ 0 w 73"/>
                <a:gd name="T13" fmla="*/ 0 h 347"/>
                <a:gd name="T14" fmla="*/ 0 w 73"/>
                <a:gd name="T15" fmla="*/ 0 h 347"/>
                <a:gd name="T16" fmla="*/ 0 w 73"/>
                <a:gd name="T17" fmla="*/ 0 h 347"/>
                <a:gd name="T18" fmla="*/ 0 w 73"/>
                <a:gd name="T19" fmla="*/ 0 h 347"/>
                <a:gd name="T20" fmla="*/ 0 w 73"/>
                <a:gd name="T21" fmla="*/ 0 h 347"/>
                <a:gd name="T22" fmla="*/ 0 w 73"/>
                <a:gd name="T23" fmla="*/ 0 h 347"/>
                <a:gd name="T24" fmla="*/ 0 w 73"/>
                <a:gd name="T25" fmla="*/ 0 h 347"/>
                <a:gd name="T26" fmla="*/ 0 w 73"/>
                <a:gd name="T27" fmla="*/ 0 h 347"/>
                <a:gd name="T28" fmla="*/ 0 w 73"/>
                <a:gd name="T29" fmla="*/ 0 h 347"/>
                <a:gd name="T30" fmla="*/ 0 w 73"/>
                <a:gd name="T31" fmla="*/ 0 h 347"/>
                <a:gd name="T32" fmla="*/ 0 w 73"/>
                <a:gd name="T33" fmla="*/ 0 h 347"/>
                <a:gd name="T34" fmla="*/ 0 w 73"/>
                <a:gd name="T35" fmla="*/ 0 h 347"/>
                <a:gd name="T36" fmla="*/ 0 w 73"/>
                <a:gd name="T37" fmla="*/ 0 h 347"/>
                <a:gd name="T38" fmla="*/ 0 w 73"/>
                <a:gd name="T39" fmla="*/ 0 h 347"/>
                <a:gd name="T40" fmla="*/ 0 w 73"/>
                <a:gd name="T41" fmla="*/ 0 h 347"/>
                <a:gd name="T42" fmla="*/ 0 w 73"/>
                <a:gd name="T43" fmla="*/ 0 h 347"/>
                <a:gd name="T44" fmla="*/ 0 w 73"/>
                <a:gd name="T45" fmla="*/ 0 h 347"/>
                <a:gd name="T46" fmla="*/ 0 w 73"/>
                <a:gd name="T47" fmla="*/ 0 h 347"/>
                <a:gd name="T48" fmla="*/ 0 w 73"/>
                <a:gd name="T49" fmla="*/ 0 h 347"/>
                <a:gd name="T50" fmla="*/ 0 w 73"/>
                <a:gd name="T51" fmla="*/ 0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7" name="Freeform 445">
              <a:extLst>
                <a:ext uri="{FF2B5EF4-FFF2-40B4-BE49-F238E27FC236}">
                  <a16:creationId xmlns:a16="http://schemas.microsoft.com/office/drawing/2014/main" id="{58B8E990-4DC2-4844-9BD2-F15FA124BE94}"/>
                </a:ext>
              </a:extLst>
            </p:cNvPr>
            <p:cNvSpPr>
              <a:spLocks/>
            </p:cNvSpPr>
            <p:nvPr/>
          </p:nvSpPr>
          <p:spPr bwMode="auto">
            <a:xfrm>
              <a:off x="3964" y="3301"/>
              <a:ext cx="6" cy="28"/>
            </a:xfrm>
            <a:custGeom>
              <a:avLst/>
              <a:gdLst>
                <a:gd name="T0" fmla="*/ 0 w 52"/>
                <a:gd name="T1" fmla="*/ 0 h 256"/>
                <a:gd name="T2" fmla="*/ 0 w 52"/>
                <a:gd name="T3" fmla="*/ 0 h 256"/>
                <a:gd name="T4" fmla="*/ 0 w 52"/>
                <a:gd name="T5" fmla="*/ 0 h 256"/>
                <a:gd name="T6" fmla="*/ 0 w 52"/>
                <a:gd name="T7" fmla="*/ 0 h 256"/>
                <a:gd name="T8" fmla="*/ 0 w 52"/>
                <a:gd name="T9" fmla="*/ 0 h 256"/>
                <a:gd name="T10" fmla="*/ 0 w 52"/>
                <a:gd name="T11" fmla="*/ 0 h 256"/>
                <a:gd name="T12" fmla="*/ 0 w 52"/>
                <a:gd name="T13" fmla="*/ 0 h 256"/>
                <a:gd name="T14" fmla="*/ 0 w 52"/>
                <a:gd name="T15" fmla="*/ 0 h 256"/>
                <a:gd name="T16" fmla="*/ 0 w 52"/>
                <a:gd name="T17" fmla="*/ 0 h 256"/>
                <a:gd name="T18" fmla="*/ 0 w 52"/>
                <a:gd name="T19" fmla="*/ 0 h 256"/>
                <a:gd name="T20" fmla="*/ 0 w 52"/>
                <a:gd name="T21" fmla="*/ 0 h 256"/>
                <a:gd name="T22" fmla="*/ 0 w 52"/>
                <a:gd name="T23" fmla="*/ 0 h 256"/>
                <a:gd name="T24" fmla="*/ 0 w 52"/>
                <a:gd name="T25" fmla="*/ 0 h 256"/>
                <a:gd name="T26" fmla="*/ 0 w 52"/>
                <a:gd name="T27" fmla="*/ 0 h 256"/>
                <a:gd name="T28" fmla="*/ 0 w 52"/>
                <a:gd name="T29" fmla="*/ 0 h 256"/>
                <a:gd name="T30" fmla="*/ 0 w 52"/>
                <a:gd name="T31" fmla="*/ 0 h 256"/>
                <a:gd name="T32" fmla="*/ 0 w 52"/>
                <a:gd name="T33" fmla="*/ 0 h 256"/>
                <a:gd name="T34" fmla="*/ 0 w 52"/>
                <a:gd name="T35" fmla="*/ 0 h 256"/>
                <a:gd name="T36" fmla="*/ 0 w 52"/>
                <a:gd name="T37" fmla="*/ 0 h 256"/>
                <a:gd name="T38" fmla="*/ 0 w 52"/>
                <a:gd name="T39" fmla="*/ 0 h 256"/>
                <a:gd name="T40" fmla="*/ 0 w 52"/>
                <a:gd name="T41" fmla="*/ 0 h 256"/>
                <a:gd name="T42" fmla="*/ 0 w 52"/>
                <a:gd name="T43" fmla="*/ 0 h 256"/>
                <a:gd name="T44" fmla="*/ 0 w 52"/>
                <a:gd name="T45" fmla="*/ 0 h 256"/>
                <a:gd name="T46" fmla="*/ 0 w 52"/>
                <a:gd name="T47" fmla="*/ 0 h 256"/>
                <a:gd name="T48" fmla="*/ 0 w 52"/>
                <a:gd name="T49" fmla="*/ 0 h 256"/>
                <a:gd name="T50" fmla="*/ 0 w 52"/>
                <a:gd name="T51" fmla="*/ 0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8" name="Freeform 446">
              <a:extLst>
                <a:ext uri="{FF2B5EF4-FFF2-40B4-BE49-F238E27FC236}">
                  <a16:creationId xmlns:a16="http://schemas.microsoft.com/office/drawing/2014/main" id="{C35E3E46-12FE-0E4A-95C8-DC5C2F504F9F}"/>
                </a:ext>
              </a:extLst>
            </p:cNvPr>
            <p:cNvSpPr>
              <a:spLocks/>
            </p:cNvSpPr>
            <p:nvPr/>
          </p:nvSpPr>
          <p:spPr bwMode="auto">
            <a:xfrm>
              <a:off x="4046" y="3273"/>
              <a:ext cx="20" cy="77"/>
            </a:xfrm>
            <a:custGeom>
              <a:avLst/>
              <a:gdLst>
                <a:gd name="T0" fmla="*/ 0 w 176"/>
                <a:gd name="T1" fmla="*/ 0 h 693"/>
                <a:gd name="T2" fmla="*/ 0 w 176"/>
                <a:gd name="T3" fmla="*/ 0 h 693"/>
                <a:gd name="T4" fmla="*/ 0 w 176"/>
                <a:gd name="T5" fmla="*/ 0 h 693"/>
                <a:gd name="T6" fmla="*/ 0 w 176"/>
                <a:gd name="T7" fmla="*/ 0 h 693"/>
                <a:gd name="T8" fmla="*/ 0 w 176"/>
                <a:gd name="T9" fmla="*/ 0 h 693"/>
                <a:gd name="T10" fmla="*/ 0 w 176"/>
                <a:gd name="T11" fmla="*/ 0 h 693"/>
                <a:gd name="T12" fmla="*/ 0 w 176"/>
                <a:gd name="T13" fmla="*/ 0 h 693"/>
                <a:gd name="T14" fmla="*/ 0 w 176"/>
                <a:gd name="T15" fmla="*/ 0 h 693"/>
                <a:gd name="T16" fmla="*/ 0 w 176"/>
                <a:gd name="T17" fmla="*/ 0 h 693"/>
                <a:gd name="T18" fmla="*/ 0 w 176"/>
                <a:gd name="T19" fmla="*/ 0 h 693"/>
                <a:gd name="T20" fmla="*/ 0 w 176"/>
                <a:gd name="T21" fmla="*/ 0 h 693"/>
                <a:gd name="T22" fmla="*/ 0 w 176"/>
                <a:gd name="T23" fmla="*/ 0 h 693"/>
                <a:gd name="T24" fmla="*/ 0 w 176"/>
                <a:gd name="T25" fmla="*/ 0 h 693"/>
                <a:gd name="T26" fmla="*/ 0 w 176"/>
                <a:gd name="T27" fmla="*/ 0 h 693"/>
                <a:gd name="T28" fmla="*/ 0 w 176"/>
                <a:gd name="T29" fmla="*/ 0 h 693"/>
                <a:gd name="T30" fmla="*/ 0 w 176"/>
                <a:gd name="T31" fmla="*/ 0 h 693"/>
                <a:gd name="T32" fmla="*/ 0 w 176"/>
                <a:gd name="T33" fmla="*/ 0 h 693"/>
                <a:gd name="T34" fmla="*/ 0 w 176"/>
                <a:gd name="T35" fmla="*/ 0 h 693"/>
                <a:gd name="T36" fmla="*/ 0 w 176"/>
                <a:gd name="T37" fmla="*/ 0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49" name="Freeform 447">
              <a:extLst>
                <a:ext uri="{FF2B5EF4-FFF2-40B4-BE49-F238E27FC236}">
                  <a16:creationId xmlns:a16="http://schemas.microsoft.com/office/drawing/2014/main" id="{11A5A63B-0CF9-F04A-B348-EAB0C5E7E589}"/>
                </a:ext>
              </a:extLst>
            </p:cNvPr>
            <p:cNvSpPr>
              <a:spLocks/>
            </p:cNvSpPr>
            <p:nvPr/>
          </p:nvSpPr>
          <p:spPr bwMode="auto">
            <a:xfrm>
              <a:off x="4047" y="3279"/>
              <a:ext cx="16" cy="65"/>
            </a:xfrm>
            <a:custGeom>
              <a:avLst/>
              <a:gdLst>
                <a:gd name="T0" fmla="*/ 0 w 149"/>
                <a:gd name="T1" fmla="*/ 0 h 592"/>
                <a:gd name="T2" fmla="*/ 0 w 149"/>
                <a:gd name="T3" fmla="*/ 0 h 592"/>
                <a:gd name="T4" fmla="*/ 0 w 149"/>
                <a:gd name="T5" fmla="*/ 0 h 592"/>
                <a:gd name="T6" fmla="*/ 0 w 149"/>
                <a:gd name="T7" fmla="*/ 0 h 592"/>
                <a:gd name="T8" fmla="*/ 0 w 149"/>
                <a:gd name="T9" fmla="*/ 0 h 592"/>
                <a:gd name="T10" fmla="*/ 0 w 149"/>
                <a:gd name="T11" fmla="*/ 0 h 592"/>
                <a:gd name="T12" fmla="*/ 0 w 149"/>
                <a:gd name="T13" fmla="*/ 0 h 592"/>
                <a:gd name="T14" fmla="*/ 0 w 149"/>
                <a:gd name="T15" fmla="*/ 0 h 592"/>
                <a:gd name="T16" fmla="*/ 0 w 149"/>
                <a:gd name="T17" fmla="*/ 0 h 592"/>
                <a:gd name="T18" fmla="*/ 0 w 149"/>
                <a:gd name="T19" fmla="*/ 0 h 592"/>
                <a:gd name="T20" fmla="*/ 0 w 149"/>
                <a:gd name="T21" fmla="*/ 0 h 592"/>
                <a:gd name="T22" fmla="*/ 0 w 149"/>
                <a:gd name="T23" fmla="*/ 0 h 592"/>
                <a:gd name="T24" fmla="*/ 0 w 149"/>
                <a:gd name="T25" fmla="*/ 0 h 592"/>
                <a:gd name="T26" fmla="*/ 0 w 149"/>
                <a:gd name="T27" fmla="*/ 0 h 592"/>
                <a:gd name="T28" fmla="*/ 0 w 149"/>
                <a:gd name="T29" fmla="*/ 0 h 592"/>
                <a:gd name="T30" fmla="*/ 0 w 149"/>
                <a:gd name="T31" fmla="*/ 0 h 592"/>
                <a:gd name="T32" fmla="*/ 0 w 149"/>
                <a:gd name="T33" fmla="*/ 0 h 592"/>
                <a:gd name="T34" fmla="*/ 0 w 149"/>
                <a:gd name="T35" fmla="*/ 0 h 592"/>
                <a:gd name="T36" fmla="*/ 0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0" name="Freeform 448">
              <a:extLst>
                <a:ext uri="{FF2B5EF4-FFF2-40B4-BE49-F238E27FC236}">
                  <a16:creationId xmlns:a16="http://schemas.microsoft.com/office/drawing/2014/main" id="{6130D1C3-E803-1C46-A504-112BA87E5F58}"/>
                </a:ext>
              </a:extLst>
            </p:cNvPr>
            <p:cNvSpPr>
              <a:spLocks/>
            </p:cNvSpPr>
            <p:nvPr/>
          </p:nvSpPr>
          <p:spPr bwMode="auto">
            <a:xfrm>
              <a:off x="4048" y="3284"/>
              <a:ext cx="13" cy="54"/>
            </a:xfrm>
            <a:custGeom>
              <a:avLst/>
              <a:gdLst>
                <a:gd name="T0" fmla="*/ 0 w 124"/>
                <a:gd name="T1" fmla="*/ 0 h 490"/>
                <a:gd name="T2" fmla="*/ 0 w 124"/>
                <a:gd name="T3" fmla="*/ 0 h 490"/>
                <a:gd name="T4" fmla="*/ 0 w 124"/>
                <a:gd name="T5" fmla="*/ 0 h 490"/>
                <a:gd name="T6" fmla="*/ 0 w 124"/>
                <a:gd name="T7" fmla="*/ 0 h 490"/>
                <a:gd name="T8" fmla="*/ 0 w 124"/>
                <a:gd name="T9" fmla="*/ 0 h 490"/>
                <a:gd name="T10" fmla="*/ 0 w 124"/>
                <a:gd name="T11" fmla="*/ 0 h 490"/>
                <a:gd name="T12" fmla="*/ 0 w 124"/>
                <a:gd name="T13" fmla="*/ 0 h 490"/>
                <a:gd name="T14" fmla="*/ 0 w 124"/>
                <a:gd name="T15" fmla="*/ 0 h 490"/>
                <a:gd name="T16" fmla="*/ 0 w 124"/>
                <a:gd name="T17" fmla="*/ 0 h 490"/>
                <a:gd name="T18" fmla="*/ 0 w 124"/>
                <a:gd name="T19" fmla="*/ 0 h 490"/>
                <a:gd name="T20" fmla="*/ 0 w 124"/>
                <a:gd name="T21" fmla="*/ 0 h 490"/>
                <a:gd name="T22" fmla="*/ 0 w 124"/>
                <a:gd name="T23" fmla="*/ 0 h 490"/>
                <a:gd name="T24" fmla="*/ 0 w 124"/>
                <a:gd name="T25" fmla="*/ 0 h 490"/>
                <a:gd name="T26" fmla="*/ 0 w 124"/>
                <a:gd name="T27" fmla="*/ 0 h 490"/>
                <a:gd name="T28" fmla="*/ 0 w 124"/>
                <a:gd name="T29" fmla="*/ 0 h 490"/>
                <a:gd name="T30" fmla="*/ 0 w 124"/>
                <a:gd name="T31" fmla="*/ 0 h 490"/>
                <a:gd name="T32" fmla="*/ 0 w 124"/>
                <a:gd name="T33" fmla="*/ 0 h 490"/>
                <a:gd name="T34" fmla="*/ 0 w 124"/>
                <a:gd name="T35" fmla="*/ 0 h 490"/>
                <a:gd name="T36" fmla="*/ 0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1" name="Freeform 449">
              <a:extLst>
                <a:ext uri="{FF2B5EF4-FFF2-40B4-BE49-F238E27FC236}">
                  <a16:creationId xmlns:a16="http://schemas.microsoft.com/office/drawing/2014/main" id="{BC2BE8E9-44C3-6B47-BF0D-76E3B563CE1C}"/>
                </a:ext>
              </a:extLst>
            </p:cNvPr>
            <p:cNvSpPr>
              <a:spLocks/>
            </p:cNvSpPr>
            <p:nvPr/>
          </p:nvSpPr>
          <p:spPr bwMode="auto">
            <a:xfrm>
              <a:off x="4048" y="3289"/>
              <a:ext cx="11" cy="43"/>
            </a:xfrm>
            <a:custGeom>
              <a:avLst/>
              <a:gdLst>
                <a:gd name="T0" fmla="*/ 0 w 99"/>
                <a:gd name="T1" fmla="*/ 0 h 389"/>
                <a:gd name="T2" fmla="*/ 0 w 99"/>
                <a:gd name="T3" fmla="*/ 0 h 389"/>
                <a:gd name="T4" fmla="*/ 0 w 99"/>
                <a:gd name="T5" fmla="*/ 0 h 389"/>
                <a:gd name="T6" fmla="*/ 0 w 99"/>
                <a:gd name="T7" fmla="*/ 0 h 389"/>
                <a:gd name="T8" fmla="*/ 0 w 99"/>
                <a:gd name="T9" fmla="*/ 0 h 389"/>
                <a:gd name="T10" fmla="*/ 0 w 99"/>
                <a:gd name="T11" fmla="*/ 0 h 389"/>
                <a:gd name="T12" fmla="*/ 0 w 99"/>
                <a:gd name="T13" fmla="*/ 0 h 389"/>
                <a:gd name="T14" fmla="*/ 0 w 99"/>
                <a:gd name="T15" fmla="*/ 0 h 389"/>
                <a:gd name="T16" fmla="*/ 0 w 99"/>
                <a:gd name="T17" fmla="*/ 0 h 389"/>
                <a:gd name="T18" fmla="*/ 0 w 99"/>
                <a:gd name="T19" fmla="*/ 0 h 389"/>
                <a:gd name="T20" fmla="*/ 0 w 99"/>
                <a:gd name="T21" fmla="*/ 0 h 389"/>
                <a:gd name="T22" fmla="*/ 0 w 99"/>
                <a:gd name="T23" fmla="*/ 0 h 389"/>
                <a:gd name="T24" fmla="*/ 0 w 99"/>
                <a:gd name="T25" fmla="*/ 0 h 389"/>
                <a:gd name="T26" fmla="*/ 0 w 99"/>
                <a:gd name="T27" fmla="*/ 0 h 389"/>
                <a:gd name="T28" fmla="*/ 0 w 99"/>
                <a:gd name="T29" fmla="*/ 0 h 389"/>
                <a:gd name="T30" fmla="*/ 0 w 99"/>
                <a:gd name="T31" fmla="*/ 0 h 389"/>
                <a:gd name="T32" fmla="*/ 0 w 99"/>
                <a:gd name="T33" fmla="*/ 0 h 389"/>
                <a:gd name="T34" fmla="*/ 0 w 99"/>
                <a:gd name="T35" fmla="*/ 0 h 389"/>
                <a:gd name="T36" fmla="*/ 0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2" name="Freeform 450">
              <a:extLst>
                <a:ext uri="{FF2B5EF4-FFF2-40B4-BE49-F238E27FC236}">
                  <a16:creationId xmlns:a16="http://schemas.microsoft.com/office/drawing/2014/main" id="{F70171D7-2FC1-9642-B549-1CCC67B7237D}"/>
                </a:ext>
              </a:extLst>
            </p:cNvPr>
            <p:cNvSpPr>
              <a:spLocks/>
            </p:cNvSpPr>
            <p:nvPr/>
          </p:nvSpPr>
          <p:spPr bwMode="auto">
            <a:xfrm>
              <a:off x="4049" y="3295"/>
              <a:ext cx="8" cy="31"/>
            </a:xfrm>
            <a:custGeom>
              <a:avLst/>
              <a:gdLst>
                <a:gd name="T0" fmla="*/ 0 w 72"/>
                <a:gd name="T1" fmla="*/ 0 h 287"/>
                <a:gd name="T2" fmla="*/ 0 w 72"/>
                <a:gd name="T3" fmla="*/ 0 h 287"/>
                <a:gd name="T4" fmla="*/ 0 w 72"/>
                <a:gd name="T5" fmla="*/ 0 h 287"/>
                <a:gd name="T6" fmla="*/ 0 w 72"/>
                <a:gd name="T7" fmla="*/ 0 h 287"/>
                <a:gd name="T8" fmla="*/ 0 w 72"/>
                <a:gd name="T9" fmla="*/ 0 h 287"/>
                <a:gd name="T10" fmla="*/ 0 w 72"/>
                <a:gd name="T11" fmla="*/ 0 h 287"/>
                <a:gd name="T12" fmla="*/ 0 w 72"/>
                <a:gd name="T13" fmla="*/ 0 h 287"/>
                <a:gd name="T14" fmla="*/ 0 w 72"/>
                <a:gd name="T15" fmla="*/ 0 h 287"/>
                <a:gd name="T16" fmla="*/ 0 w 72"/>
                <a:gd name="T17" fmla="*/ 0 h 287"/>
                <a:gd name="T18" fmla="*/ 0 w 72"/>
                <a:gd name="T19" fmla="*/ 0 h 287"/>
                <a:gd name="T20" fmla="*/ 0 w 72"/>
                <a:gd name="T21" fmla="*/ 0 h 287"/>
                <a:gd name="T22" fmla="*/ 0 w 72"/>
                <a:gd name="T23" fmla="*/ 0 h 287"/>
                <a:gd name="T24" fmla="*/ 0 w 72"/>
                <a:gd name="T25" fmla="*/ 0 h 287"/>
                <a:gd name="T26" fmla="*/ 0 w 72"/>
                <a:gd name="T27" fmla="*/ 0 h 287"/>
                <a:gd name="T28" fmla="*/ 0 w 72"/>
                <a:gd name="T29" fmla="*/ 0 h 287"/>
                <a:gd name="T30" fmla="*/ 0 w 72"/>
                <a:gd name="T31" fmla="*/ 0 h 287"/>
                <a:gd name="T32" fmla="*/ 0 w 72"/>
                <a:gd name="T33" fmla="*/ 0 h 287"/>
                <a:gd name="T34" fmla="*/ 0 w 72"/>
                <a:gd name="T35" fmla="*/ 0 h 287"/>
                <a:gd name="T36" fmla="*/ 0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3" name="Rectangle 451">
              <a:extLst>
                <a:ext uri="{FF2B5EF4-FFF2-40B4-BE49-F238E27FC236}">
                  <a16:creationId xmlns:a16="http://schemas.microsoft.com/office/drawing/2014/main" id="{C9B1EC98-A60E-5846-AC08-DDAF4F75D2C2}"/>
                </a:ext>
              </a:extLst>
            </p:cNvPr>
            <p:cNvSpPr>
              <a:spLocks noChangeArrowheads="1"/>
            </p:cNvSpPr>
            <p:nvPr/>
          </p:nvSpPr>
          <p:spPr bwMode="auto">
            <a:xfrm>
              <a:off x="3944" y="3287"/>
              <a:ext cx="3" cy="10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954" name="Freeform 452">
              <a:extLst>
                <a:ext uri="{FF2B5EF4-FFF2-40B4-BE49-F238E27FC236}">
                  <a16:creationId xmlns:a16="http://schemas.microsoft.com/office/drawing/2014/main" id="{505BE3E1-F24A-5149-8224-E2F1ECBC7863}"/>
                </a:ext>
              </a:extLst>
            </p:cNvPr>
            <p:cNvSpPr>
              <a:spLocks/>
            </p:cNvSpPr>
            <p:nvPr/>
          </p:nvSpPr>
          <p:spPr bwMode="auto">
            <a:xfrm>
              <a:off x="3980" y="3285"/>
              <a:ext cx="39" cy="47"/>
            </a:xfrm>
            <a:custGeom>
              <a:avLst/>
              <a:gdLst>
                <a:gd name="T0" fmla="*/ 0 w 354"/>
                <a:gd name="T1" fmla="*/ 0 h 418"/>
                <a:gd name="T2" fmla="*/ 0 w 354"/>
                <a:gd name="T3" fmla="*/ 0 h 418"/>
                <a:gd name="T4" fmla="*/ 0 w 354"/>
                <a:gd name="T5" fmla="*/ 0 h 418"/>
                <a:gd name="T6" fmla="*/ 0 w 354"/>
                <a:gd name="T7" fmla="*/ 0 h 418"/>
                <a:gd name="T8" fmla="*/ 0 w 354"/>
                <a:gd name="T9" fmla="*/ 0 h 418"/>
                <a:gd name="T10" fmla="*/ 0 w 354"/>
                <a:gd name="T11" fmla="*/ 0 h 418"/>
                <a:gd name="T12" fmla="*/ 0 w 354"/>
                <a:gd name="T13" fmla="*/ 0 h 418"/>
                <a:gd name="T14" fmla="*/ 0 w 354"/>
                <a:gd name="T15" fmla="*/ 0 h 418"/>
                <a:gd name="T16" fmla="*/ 0 w 354"/>
                <a:gd name="T17" fmla="*/ 0 h 418"/>
                <a:gd name="T18" fmla="*/ 0 w 354"/>
                <a:gd name="T19" fmla="*/ 0 h 418"/>
                <a:gd name="T20" fmla="*/ 0 w 354"/>
                <a:gd name="T21" fmla="*/ 0 h 418"/>
                <a:gd name="T22" fmla="*/ 0 w 354"/>
                <a:gd name="T23" fmla="*/ 0 h 418"/>
                <a:gd name="T24" fmla="*/ 0 w 354"/>
                <a:gd name="T25" fmla="*/ 0 h 418"/>
                <a:gd name="T26" fmla="*/ 0 w 354"/>
                <a:gd name="T27" fmla="*/ 0 h 418"/>
                <a:gd name="T28" fmla="*/ 0 w 354"/>
                <a:gd name="T29" fmla="*/ 0 h 418"/>
                <a:gd name="T30" fmla="*/ 0 w 354"/>
                <a:gd name="T31" fmla="*/ 0 h 418"/>
                <a:gd name="T32" fmla="*/ 0 w 354"/>
                <a:gd name="T33" fmla="*/ 0 h 418"/>
                <a:gd name="T34" fmla="*/ 0 w 354"/>
                <a:gd name="T35" fmla="*/ 0 h 418"/>
                <a:gd name="T36" fmla="*/ 0 w 354"/>
                <a:gd name="T37" fmla="*/ 0 h 418"/>
                <a:gd name="T38" fmla="*/ 0 w 354"/>
                <a:gd name="T39" fmla="*/ 0 h 418"/>
                <a:gd name="T40" fmla="*/ 0 w 354"/>
                <a:gd name="T41" fmla="*/ 0 h 418"/>
                <a:gd name="T42" fmla="*/ 0 w 354"/>
                <a:gd name="T43" fmla="*/ 0 h 418"/>
                <a:gd name="T44" fmla="*/ 0 w 354"/>
                <a:gd name="T45" fmla="*/ 0 h 418"/>
                <a:gd name="T46" fmla="*/ 0 w 354"/>
                <a:gd name="T47" fmla="*/ 0 h 418"/>
                <a:gd name="T48" fmla="*/ 0 w 354"/>
                <a:gd name="T49" fmla="*/ 0 h 418"/>
                <a:gd name="T50" fmla="*/ 0 w 354"/>
                <a:gd name="T51" fmla="*/ 0 h 418"/>
                <a:gd name="T52" fmla="*/ 0 w 354"/>
                <a:gd name="T53" fmla="*/ 0 h 418"/>
                <a:gd name="T54" fmla="*/ 0 w 354"/>
                <a:gd name="T55" fmla="*/ 0 h 418"/>
                <a:gd name="T56" fmla="*/ 0 w 354"/>
                <a:gd name="T57" fmla="*/ 0 h 418"/>
                <a:gd name="T58" fmla="*/ 0 w 354"/>
                <a:gd name="T59" fmla="*/ 0 h 418"/>
                <a:gd name="T60" fmla="*/ 0 w 354"/>
                <a:gd name="T61" fmla="*/ 0 h 418"/>
                <a:gd name="T62" fmla="*/ 0 w 354"/>
                <a:gd name="T63" fmla="*/ 0 h 418"/>
                <a:gd name="T64" fmla="*/ 0 w 354"/>
                <a:gd name="T65" fmla="*/ 0 h 418"/>
                <a:gd name="T66" fmla="*/ 0 w 354"/>
                <a:gd name="T67" fmla="*/ 0 h 418"/>
                <a:gd name="T68" fmla="*/ 0 w 354"/>
                <a:gd name="T69" fmla="*/ 0 h 418"/>
                <a:gd name="T70" fmla="*/ 0 w 354"/>
                <a:gd name="T71" fmla="*/ 0 h 418"/>
                <a:gd name="T72" fmla="*/ 0 w 354"/>
                <a:gd name="T73" fmla="*/ 0 h 418"/>
                <a:gd name="T74" fmla="*/ 0 w 354"/>
                <a:gd name="T75" fmla="*/ 0 h 418"/>
                <a:gd name="T76" fmla="*/ 0 w 354"/>
                <a:gd name="T77" fmla="*/ 0 h 418"/>
                <a:gd name="T78" fmla="*/ 0 w 354"/>
                <a:gd name="T79" fmla="*/ 0 h 418"/>
                <a:gd name="T80" fmla="*/ 0 w 354"/>
                <a:gd name="T81" fmla="*/ 0 h 418"/>
                <a:gd name="T82" fmla="*/ 0 w 354"/>
                <a:gd name="T83" fmla="*/ 0 h 418"/>
                <a:gd name="T84" fmla="*/ 0 w 354"/>
                <a:gd name="T85" fmla="*/ 0 h 418"/>
                <a:gd name="T86" fmla="*/ 0 w 354"/>
                <a:gd name="T87" fmla="*/ 0 h 418"/>
                <a:gd name="T88" fmla="*/ 0 w 354"/>
                <a:gd name="T89" fmla="*/ 0 h 418"/>
                <a:gd name="T90" fmla="*/ 0 w 354"/>
                <a:gd name="T91" fmla="*/ 0 h 418"/>
                <a:gd name="T92" fmla="*/ 0 w 354"/>
                <a:gd name="T93" fmla="*/ 0 h 418"/>
                <a:gd name="T94" fmla="*/ 0 w 354"/>
                <a:gd name="T95" fmla="*/ 0 h 418"/>
                <a:gd name="T96" fmla="*/ 0 w 354"/>
                <a:gd name="T97" fmla="*/ 0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5" name="Freeform 453">
              <a:extLst>
                <a:ext uri="{FF2B5EF4-FFF2-40B4-BE49-F238E27FC236}">
                  <a16:creationId xmlns:a16="http://schemas.microsoft.com/office/drawing/2014/main" id="{80951178-4CB3-5048-80EB-877995055F91}"/>
                </a:ext>
              </a:extLst>
            </p:cNvPr>
            <p:cNvSpPr>
              <a:spLocks/>
            </p:cNvSpPr>
            <p:nvPr/>
          </p:nvSpPr>
          <p:spPr bwMode="auto">
            <a:xfrm>
              <a:off x="3925" y="3320"/>
              <a:ext cx="32" cy="8"/>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6" name="Freeform 454">
              <a:extLst>
                <a:ext uri="{FF2B5EF4-FFF2-40B4-BE49-F238E27FC236}">
                  <a16:creationId xmlns:a16="http://schemas.microsoft.com/office/drawing/2014/main" id="{5FC0B426-D1D1-714D-8C4E-F74AECCC2DD0}"/>
                </a:ext>
              </a:extLst>
            </p:cNvPr>
            <p:cNvSpPr>
              <a:spLocks/>
            </p:cNvSpPr>
            <p:nvPr/>
          </p:nvSpPr>
          <p:spPr bwMode="auto">
            <a:xfrm>
              <a:off x="3925" y="3299"/>
              <a:ext cx="32" cy="9"/>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7" name="Freeform 455">
              <a:extLst>
                <a:ext uri="{FF2B5EF4-FFF2-40B4-BE49-F238E27FC236}">
                  <a16:creationId xmlns:a16="http://schemas.microsoft.com/office/drawing/2014/main" id="{1B1BE1B5-EFA9-0F4F-9DE0-EE672C5D6DFB}"/>
                </a:ext>
              </a:extLst>
            </p:cNvPr>
            <p:cNvSpPr>
              <a:spLocks/>
            </p:cNvSpPr>
            <p:nvPr/>
          </p:nvSpPr>
          <p:spPr bwMode="auto">
            <a:xfrm>
              <a:off x="3955" y="3289"/>
              <a:ext cx="52" cy="96"/>
            </a:xfrm>
            <a:custGeom>
              <a:avLst/>
              <a:gdLst>
                <a:gd name="T0" fmla="*/ 0 w 469"/>
                <a:gd name="T1" fmla="*/ 0 h 868"/>
                <a:gd name="T2" fmla="*/ 0 w 469"/>
                <a:gd name="T3" fmla="*/ 0 h 868"/>
                <a:gd name="T4" fmla="*/ 0 w 469"/>
                <a:gd name="T5" fmla="*/ 0 h 868"/>
                <a:gd name="T6" fmla="*/ 0 w 469"/>
                <a:gd name="T7" fmla="*/ 0 h 868"/>
                <a:gd name="T8" fmla="*/ 0 w 469"/>
                <a:gd name="T9" fmla="*/ 0 h 868"/>
                <a:gd name="T10" fmla="*/ 0 w 469"/>
                <a:gd name="T11" fmla="*/ 0 h 868"/>
                <a:gd name="T12" fmla="*/ 0 w 469"/>
                <a:gd name="T13" fmla="*/ 0 h 868"/>
                <a:gd name="T14" fmla="*/ 0 w 469"/>
                <a:gd name="T15" fmla="*/ 0 h 868"/>
                <a:gd name="T16" fmla="*/ 0 w 469"/>
                <a:gd name="T17" fmla="*/ 0 h 868"/>
                <a:gd name="T18" fmla="*/ 0 w 469"/>
                <a:gd name="T19" fmla="*/ 0 h 868"/>
                <a:gd name="T20" fmla="*/ 0 w 469"/>
                <a:gd name="T21" fmla="*/ 0 h 868"/>
                <a:gd name="T22" fmla="*/ 0 w 469"/>
                <a:gd name="T23" fmla="*/ 0 h 868"/>
                <a:gd name="T24" fmla="*/ 0 w 469"/>
                <a:gd name="T25" fmla="*/ 0 h 868"/>
                <a:gd name="T26" fmla="*/ 0 w 469"/>
                <a:gd name="T27" fmla="*/ 0 h 868"/>
                <a:gd name="T28" fmla="*/ 0 w 469"/>
                <a:gd name="T29" fmla="*/ 0 h 868"/>
                <a:gd name="T30" fmla="*/ 0 w 469"/>
                <a:gd name="T31" fmla="*/ 0 h 868"/>
                <a:gd name="T32" fmla="*/ 0 w 469"/>
                <a:gd name="T33" fmla="*/ 0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8" name="Freeform 456">
              <a:extLst>
                <a:ext uri="{FF2B5EF4-FFF2-40B4-BE49-F238E27FC236}">
                  <a16:creationId xmlns:a16="http://schemas.microsoft.com/office/drawing/2014/main" id="{0F2D9E89-FFE2-5D4E-9E15-5328D9CC3650}"/>
                </a:ext>
              </a:extLst>
            </p:cNvPr>
            <p:cNvSpPr>
              <a:spLocks/>
            </p:cNvSpPr>
            <p:nvPr/>
          </p:nvSpPr>
          <p:spPr bwMode="auto">
            <a:xfrm>
              <a:off x="3981" y="3267"/>
              <a:ext cx="67" cy="13"/>
            </a:xfrm>
            <a:custGeom>
              <a:avLst/>
              <a:gdLst>
                <a:gd name="T0" fmla="*/ 0 w 604"/>
                <a:gd name="T1" fmla="*/ 0 h 118"/>
                <a:gd name="T2" fmla="*/ 0 w 604"/>
                <a:gd name="T3" fmla="*/ 0 h 118"/>
                <a:gd name="T4" fmla="*/ 0 w 604"/>
                <a:gd name="T5" fmla="*/ 0 h 118"/>
                <a:gd name="T6" fmla="*/ 0 w 604"/>
                <a:gd name="T7" fmla="*/ 0 h 118"/>
                <a:gd name="T8" fmla="*/ 0 w 604"/>
                <a:gd name="T9" fmla="*/ 0 h 118"/>
                <a:gd name="T10" fmla="*/ 0 w 604"/>
                <a:gd name="T11" fmla="*/ 0 h 118"/>
                <a:gd name="T12" fmla="*/ 0 w 604"/>
                <a:gd name="T13" fmla="*/ 0 h 118"/>
                <a:gd name="T14" fmla="*/ 0 w 604"/>
                <a:gd name="T15" fmla="*/ 0 h 118"/>
                <a:gd name="T16" fmla="*/ 0 w 604"/>
                <a:gd name="T17" fmla="*/ 0 h 118"/>
                <a:gd name="T18" fmla="*/ 0 w 604"/>
                <a:gd name="T19" fmla="*/ 0 h 118"/>
                <a:gd name="T20" fmla="*/ 0 w 604"/>
                <a:gd name="T21" fmla="*/ 0 h 118"/>
                <a:gd name="T22" fmla="*/ 0 w 604"/>
                <a:gd name="T23" fmla="*/ 0 h 118"/>
                <a:gd name="T24" fmla="*/ 0 w 604"/>
                <a:gd name="T25" fmla="*/ 0 h 118"/>
                <a:gd name="T26" fmla="*/ 0 w 604"/>
                <a:gd name="T27" fmla="*/ 0 h 118"/>
                <a:gd name="T28" fmla="*/ 0 w 604"/>
                <a:gd name="T29" fmla="*/ 0 h 118"/>
                <a:gd name="T30" fmla="*/ 0 w 604"/>
                <a:gd name="T31" fmla="*/ 0 h 118"/>
                <a:gd name="T32" fmla="*/ 0 w 604"/>
                <a:gd name="T33" fmla="*/ 0 h 118"/>
                <a:gd name="T34" fmla="*/ 0 w 604"/>
                <a:gd name="T35" fmla="*/ 0 h 118"/>
                <a:gd name="T36" fmla="*/ 0 w 604"/>
                <a:gd name="T37" fmla="*/ 0 h 118"/>
                <a:gd name="T38" fmla="*/ 0 w 604"/>
                <a:gd name="T39" fmla="*/ 0 h 118"/>
                <a:gd name="T40" fmla="*/ 0 w 604"/>
                <a:gd name="T41" fmla="*/ 0 h 118"/>
                <a:gd name="T42" fmla="*/ 0 w 604"/>
                <a:gd name="T43" fmla="*/ 0 h 118"/>
                <a:gd name="T44" fmla="*/ 0 w 604"/>
                <a:gd name="T45" fmla="*/ 0 h 118"/>
                <a:gd name="T46" fmla="*/ 0 w 604"/>
                <a:gd name="T47" fmla="*/ 0 h 118"/>
                <a:gd name="T48" fmla="*/ 0 w 604"/>
                <a:gd name="T49" fmla="*/ 0 h 118"/>
                <a:gd name="T50" fmla="*/ 0 w 604"/>
                <a:gd name="T51" fmla="*/ 0 h 118"/>
                <a:gd name="T52" fmla="*/ 0 w 604"/>
                <a:gd name="T53" fmla="*/ 0 h 118"/>
                <a:gd name="T54" fmla="*/ 0 w 604"/>
                <a:gd name="T55" fmla="*/ 0 h 118"/>
                <a:gd name="T56" fmla="*/ 0 w 604"/>
                <a:gd name="T57" fmla="*/ 0 h 118"/>
                <a:gd name="T58" fmla="*/ 0 w 604"/>
                <a:gd name="T59" fmla="*/ 0 h 118"/>
                <a:gd name="T60" fmla="*/ 0 w 604"/>
                <a:gd name="T61" fmla="*/ 0 h 118"/>
                <a:gd name="T62" fmla="*/ 0 w 604"/>
                <a:gd name="T63" fmla="*/ 0 h 118"/>
                <a:gd name="T64" fmla="*/ 0 w 604"/>
                <a:gd name="T65" fmla="*/ 0 h 118"/>
                <a:gd name="T66" fmla="*/ 0 w 604"/>
                <a:gd name="T67" fmla="*/ 0 h 118"/>
                <a:gd name="T68" fmla="*/ 0 w 604"/>
                <a:gd name="T69" fmla="*/ 0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59" name="Freeform 457">
              <a:extLst>
                <a:ext uri="{FF2B5EF4-FFF2-40B4-BE49-F238E27FC236}">
                  <a16:creationId xmlns:a16="http://schemas.microsoft.com/office/drawing/2014/main" id="{ECC30CF7-A5EA-E543-AA53-0BC7C5FA3C90}"/>
                </a:ext>
              </a:extLst>
            </p:cNvPr>
            <p:cNvSpPr>
              <a:spLocks/>
            </p:cNvSpPr>
            <p:nvPr/>
          </p:nvSpPr>
          <p:spPr bwMode="auto">
            <a:xfrm>
              <a:off x="3942" y="3387"/>
              <a:ext cx="113" cy="38"/>
            </a:xfrm>
            <a:custGeom>
              <a:avLst/>
              <a:gdLst>
                <a:gd name="T0" fmla="*/ 0 w 1017"/>
                <a:gd name="T1" fmla="*/ 0 h 337"/>
                <a:gd name="T2" fmla="*/ 0 w 1017"/>
                <a:gd name="T3" fmla="*/ 0 h 337"/>
                <a:gd name="T4" fmla="*/ 0 w 1017"/>
                <a:gd name="T5" fmla="*/ 0 h 337"/>
                <a:gd name="T6" fmla="*/ 0 w 1017"/>
                <a:gd name="T7" fmla="*/ 0 h 337"/>
                <a:gd name="T8" fmla="*/ 0 w 1017"/>
                <a:gd name="T9" fmla="*/ 0 h 337"/>
                <a:gd name="T10" fmla="*/ 0 w 1017"/>
                <a:gd name="T11" fmla="*/ 0 h 337"/>
                <a:gd name="T12" fmla="*/ 0 w 1017"/>
                <a:gd name="T13" fmla="*/ 0 h 337"/>
                <a:gd name="T14" fmla="*/ 0 w 1017"/>
                <a:gd name="T15" fmla="*/ 0 h 337"/>
                <a:gd name="T16" fmla="*/ 0 w 1017"/>
                <a:gd name="T17" fmla="*/ 0 h 337"/>
                <a:gd name="T18" fmla="*/ 0 w 1017"/>
                <a:gd name="T19" fmla="*/ 0 h 337"/>
                <a:gd name="T20" fmla="*/ 0 w 1017"/>
                <a:gd name="T21" fmla="*/ 0 h 337"/>
                <a:gd name="T22" fmla="*/ 0 w 1017"/>
                <a:gd name="T23" fmla="*/ 0 h 337"/>
                <a:gd name="T24" fmla="*/ 0 w 1017"/>
                <a:gd name="T25" fmla="*/ 0 h 337"/>
                <a:gd name="T26" fmla="*/ 0 w 1017"/>
                <a:gd name="T27" fmla="*/ 0 h 337"/>
                <a:gd name="T28" fmla="*/ 0 w 1017"/>
                <a:gd name="T29" fmla="*/ 0 h 337"/>
                <a:gd name="T30" fmla="*/ 0 w 1017"/>
                <a:gd name="T31" fmla="*/ 0 h 337"/>
                <a:gd name="T32" fmla="*/ 0 w 1017"/>
                <a:gd name="T33" fmla="*/ 0 h 337"/>
                <a:gd name="T34" fmla="*/ 0 w 1017"/>
                <a:gd name="T35" fmla="*/ 0 h 337"/>
                <a:gd name="T36" fmla="*/ 0 w 1017"/>
                <a:gd name="T37" fmla="*/ 0 h 337"/>
                <a:gd name="T38" fmla="*/ 0 w 1017"/>
                <a:gd name="T39" fmla="*/ 0 h 337"/>
                <a:gd name="T40" fmla="*/ 0 w 1017"/>
                <a:gd name="T41" fmla="*/ 0 h 337"/>
                <a:gd name="T42" fmla="*/ 0 w 1017"/>
                <a:gd name="T43" fmla="*/ 0 h 337"/>
                <a:gd name="T44" fmla="*/ 0 w 1017"/>
                <a:gd name="T45" fmla="*/ 0 h 337"/>
                <a:gd name="T46" fmla="*/ 0 w 1017"/>
                <a:gd name="T47" fmla="*/ 0 h 337"/>
                <a:gd name="T48" fmla="*/ 0 w 1017"/>
                <a:gd name="T49" fmla="*/ 0 h 337"/>
                <a:gd name="T50" fmla="*/ 0 w 1017"/>
                <a:gd name="T51" fmla="*/ 0 h 337"/>
                <a:gd name="T52" fmla="*/ 0 w 1017"/>
                <a:gd name="T53" fmla="*/ 0 h 337"/>
                <a:gd name="T54" fmla="*/ 0 w 1017"/>
                <a:gd name="T55" fmla="*/ 0 h 337"/>
                <a:gd name="T56" fmla="*/ 0 w 1017"/>
                <a:gd name="T57" fmla="*/ 0 h 337"/>
                <a:gd name="T58" fmla="*/ 0 w 1017"/>
                <a:gd name="T59" fmla="*/ 0 h 337"/>
                <a:gd name="T60" fmla="*/ 0 w 1017"/>
                <a:gd name="T61" fmla="*/ 0 h 337"/>
                <a:gd name="T62" fmla="*/ 0 w 1017"/>
                <a:gd name="T63" fmla="*/ 0 h 337"/>
                <a:gd name="T64" fmla="*/ 0 w 1017"/>
                <a:gd name="T65" fmla="*/ 0 h 337"/>
                <a:gd name="T66" fmla="*/ 0 w 1017"/>
                <a:gd name="T67" fmla="*/ 0 h 337"/>
                <a:gd name="T68" fmla="*/ 0 w 1017"/>
                <a:gd name="T69" fmla="*/ 0 h 337"/>
                <a:gd name="T70" fmla="*/ 0 w 1017"/>
                <a:gd name="T71" fmla="*/ 0 h 337"/>
                <a:gd name="T72" fmla="*/ 0 w 1017"/>
                <a:gd name="T73" fmla="*/ 0 h 337"/>
                <a:gd name="T74" fmla="*/ 0 w 1017"/>
                <a:gd name="T75" fmla="*/ 0 h 337"/>
                <a:gd name="T76" fmla="*/ 0 w 1017"/>
                <a:gd name="T77" fmla="*/ 0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0" name="Freeform 458">
              <a:extLst>
                <a:ext uri="{FF2B5EF4-FFF2-40B4-BE49-F238E27FC236}">
                  <a16:creationId xmlns:a16="http://schemas.microsoft.com/office/drawing/2014/main" id="{FD77A6CB-E7D1-ED4B-A8B2-9BBA3F39371C}"/>
                </a:ext>
              </a:extLst>
            </p:cNvPr>
            <p:cNvSpPr>
              <a:spLocks/>
            </p:cNvSpPr>
            <p:nvPr/>
          </p:nvSpPr>
          <p:spPr bwMode="auto">
            <a:xfrm>
              <a:off x="3918" y="3397"/>
              <a:ext cx="116" cy="34"/>
            </a:xfrm>
            <a:custGeom>
              <a:avLst/>
              <a:gdLst>
                <a:gd name="T0" fmla="*/ 0 w 1036"/>
                <a:gd name="T1" fmla="*/ 0 h 303"/>
                <a:gd name="T2" fmla="*/ 0 w 1036"/>
                <a:gd name="T3" fmla="*/ 0 h 303"/>
                <a:gd name="T4" fmla="*/ 0 w 1036"/>
                <a:gd name="T5" fmla="*/ 0 h 303"/>
                <a:gd name="T6" fmla="*/ 0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1" name="Freeform 459">
              <a:extLst>
                <a:ext uri="{FF2B5EF4-FFF2-40B4-BE49-F238E27FC236}">
                  <a16:creationId xmlns:a16="http://schemas.microsoft.com/office/drawing/2014/main" id="{2655249F-AE8E-BE44-8447-722D86F8170D}"/>
                </a:ext>
              </a:extLst>
            </p:cNvPr>
            <p:cNvSpPr>
              <a:spLocks/>
            </p:cNvSpPr>
            <p:nvPr/>
          </p:nvSpPr>
          <p:spPr bwMode="auto">
            <a:xfrm>
              <a:off x="3938" y="3393"/>
              <a:ext cx="113" cy="30"/>
            </a:xfrm>
            <a:custGeom>
              <a:avLst/>
              <a:gdLst>
                <a:gd name="T0" fmla="*/ 0 w 1023"/>
                <a:gd name="T1" fmla="*/ 0 h 270"/>
                <a:gd name="T2" fmla="*/ 0 w 1023"/>
                <a:gd name="T3" fmla="*/ 0 h 270"/>
                <a:gd name="T4" fmla="*/ 0 w 1023"/>
                <a:gd name="T5" fmla="*/ 0 h 270"/>
                <a:gd name="T6" fmla="*/ 0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62" name="Freeform 460">
              <a:extLst>
                <a:ext uri="{FF2B5EF4-FFF2-40B4-BE49-F238E27FC236}">
                  <a16:creationId xmlns:a16="http://schemas.microsoft.com/office/drawing/2014/main" id="{DAC4203B-6EDE-D040-BF9F-56404874DD9A}"/>
                </a:ext>
              </a:extLst>
            </p:cNvPr>
            <p:cNvSpPr>
              <a:spLocks/>
            </p:cNvSpPr>
            <p:nvPr/>
          </p:nvSpPr>
          <p:spPr bwMode="auto">
            <a:xfrm>
              <a:off x="3929" y="3394"/>
              <a:ext cx="114" cy="33"/>
            </a:xfrm>
            <a:custGeom>
              <a:avLst/>
              <a:gdLst>
                <a:gd name="T0" fmla="*/ 0 w 1028"/>
                <a:gd name="T1" fmla="*/ 0 h 299"/>
                <a:gd name="T2" fmla="*/ 0 w 1028"/>
                <a:gd name="T3" fmla="*/ 0 h 299"/>
                <a:gd name="T4" fmla="*/ 0 w 1028"/>
                <a:gd name="T5" fmla="*/ 0 h 299"/>
                <a:gd name="T6" fmla="*/ 0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724" name="Group 461">
            <a:extLst>
              <a:ext uri="{FF2B5EF4-FFF2-40B4-BE49-F238E27FC236}">
                <a16:creationId xmlns:a16="http://schemas.microsoft.com/office/drawing/2014/main" id="{F0CE208A-9CF8-444A-B5CF-B1C0733019B0}"/>
              </a:ext>
            </a:extLst>
          </p:cNvPr>
          <p:cNvGrpSpPr>
            <a:grpSpLocks/>
          </p:cNvGrpSpPr>
          <p:nvPr/>
        </p:nvGrpSpPr>
        <p:grpSpPr bwMode="auto">
          <a:xfrm>
            <a:off x="5588000" y="4610100"/>
            <a:ext cx="338138" cy="282575"/>
            <a:chOff x="3899" y="3264"/>
            <a:chExt cx="213" cy="178"/>
          </a:xfrm>
        </p:grpSpPr>
        <p:sp>
          <p:nvSpPr>
            <p:cNvPr id="22885" name="Freeform 462">
              <a:extLst>
                <a:ext uri="{FF2B5EF4-FFF2-40B4-BE49-F238E27FC236}">
                  <a16:creationId xmlns:a16="http://schemas.microsoft.com/office/drawing/2014/main" id="{07F94DD3-2285-6146-A780-43835B2D06F1}"/>
                </a:ext>
              </a:extLst>
            </p:cNvPr>
            <p:cNvSpPr>
              <a:spLocks/>
            </p:cNvSpPr>
            <p:nvPr/>
          </p:nvSpPr>
          <p:spPr bwMode="auto">
            <a:xfrm>
              <a:off x="3899" y="3264"/>
              <a:ext cx="213" cy="178"/>
            </a:xfrm>
            <a:custGeom>
              <a:avLst/>
              <a:gdLst>
                <a:gd name="T0" fmla="*/ 0 w 1913"/>
                <a:gd name="T1" fmla="*/ 0 h 1606"/>
                <a:gd name="T2" fmla="*/ 0 w 1913"/>
                <a:gd name="T3" fmla="*/ 0 h 1606"/>
                <a:gd name="T4" fmla="*/ 0 w 1913"/>
                <a:gd name="T5" fmla="*/ 0 h 1606"/>
                <a:gd name="T6" fmla="*/ 0 w 1913"/>
                <a:gd name="T7" fmla="*/ 0 h 1606"/>
                <a:gd name="T8" fmla="*/ 0 w 1913"/>
                <a:gd name="T9" fmla="*/ 0 h 1606"/>
                <a:gd name="T10" fmla="*/ 0 w 1913"/>
                <a:gd name="T11" fmla="*/ 0 h 1606"/>
                <a:gd name="T12" fmla="*/ 0 w 1913"/>
                <a:gd name="T13" fmla="*/ 0 h 1606"/>
                <a:gd name="T14" fmla="*/ 0 w 1913"/>
                <a:gd name="T15" fmla="*/ 0 h 1606"/>
                <a:gd name="T16" fmla="*/ 0 w 1913"/>
                <a:gd name="T17" fmla="*/ 0 h 1606"/>
                <a:gd name="T18" fmla="*/ 0 w 1913"/>
                <a:gd name="T19" fmla="*/ 0 h 1606"/>
                <a:gd name="T20" fmla="*/ 0 w 1913"/>
                <a:gd name="T21" fmla="*/ 0 h 1606"/>
                <a:gd name="T22" fmla="*/ 0 w 1913"/>
                <a:gd name="T23" fmla="*/ 0 h 1606"/>
                <a:gd name="T24" fmla="*/ 0 w 1913"/>
                <a:gd name="T25" fmla="*/ 0 h 1606"/>
                <a:gd name="T26" fmla="*/ 0 w 1913"/>
                <a:gd name="T27" fmla="*/ 0 h 1606"/>
                <a:gd name="T28" fmla="*/ 0 w 1913"/>
                <a:gd name="T29" fmla="*/ 0 h 1606"/>
                <a:gd name="T30" fmla="*/ 0 w 1913"/>
                <a:gd name="T31" fmla="*/ 0 h 1606"/>
                <a:gd name="T32" fmla="*/ 0 w 1913"/>
                <a:gd name="T33" fmla="*/ 0 h 1606"/>
                <a:gd name="T34" fmla="*/ 0 w 1913"/>
                <a:gd name="T35" fmla="*/ 0 h 1606"/>
                <a:gd name="T36" fmla="*/ 0 w 1913"/>
                <a:gd name="T37" fmla="*/ 0 h 1606"/>
                <a:gd name="T38" fmla="*/ 0 w 1913"/>
                <a:gd name="T39" fmla="*/ 0 h 1606"/>
                <a:gd name="T40" fmla="*/ 0 w 1913"/>
                <a:gd name="T41" fmla="*/ 0 h 1606"/>
                <a:gd name="T42" fmla="*/ 0 w 1913"/>
                <a:gd name="T43" fmla="*/ 0 h 1606"/>
                <a:gd name="T44" fmla="*/ 0 w 1913"/>
                <a:gd name="T45" fmla="*/ 0 h 1606"/>
                <a:gd name="T46" fmla="*/ 0 w 1913"/>
                <a:gd name="T47" fmla="*/ 0 h 1606"/>
                <a:gd name="T48" fmla="*/ 0 w 1913"/>
                <a:gd name="T49" fmla="*/ 0 h 1606"/>
                <a:gd name="T50" fmla="*/ 0 w 1913"/>
                <a:gd name="T51" fmla="*/ 0 h 1606"/>
                <a:gd name="T52" fmla="*/ 0 w 1913"/>
                <a:gd name="T53" fmla="*/ 0 h 1606"/>
                <a:gd name="T54" fmla="*/ 0 w 1913"/>
                <a:gd name="T55" fmla="*/ 0 h 1606"/>
                <a:gd name="T56" fmla="*/ 0 w 1913"/>
                <a:gd name="T57" fmla="*/ 0 h 1606"/>
                <a:gd name="T58" fmla="*/ 0 w 1913"/>
                <a:gd name="T59" fmla="*/ 0 h 1606"/>
                <a:gd name="T60" fmla="*/ 0 w 1913"/>
                <a:gd name="T61" fmla="*/ 0 h 1606"/>
                <a:gd name="T62" fmla="*/ 0 w 1913"/>
                <a:gd name="T63" fmla="*/ 0 h 1606"/>
                <a:gd name="T64" fmla="*/ 0 w 1913"/>
                <a:gd name="T65" fmla="*/ 0 h 1606"/>
                <a:gd name="T66" fmla="*/ 0 w 1913"/>
                <a:gd name="T67" fmla="*/ 0 h 1606"/>
                <a:gd name="T68" fmla="*/ 0 w 1913"/>
                <a:gd name="T69" fmla="*/ 0 h 1606"/>
                <a:gd name="T70" fmla="*/ 0 w 1913"/>
                <a:gd name="T71" fmla="*/ 0 h 1606"/>
                <a:gd name="T72" fmla="*/ 0 w 1913"/>
                <a:gd name="T73" fmla="*/ 0 h 1606"/>
                <a:gd name="T74" fmla="*/ 0 w 1913"/>
                <a:gd name="T75" fmla="*/ 0 h 1606"/>
                <a:gd name="T76" fmla="*/ 0 w 1913"/>
                <a:gd name="T77" fmla="*/ 0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6" name="Freeform 463">
              <a:extLst>
                <a:ext uri="{FF2B5EF4-FFF2-40B4-BE49-F238E27FC236}">
                  <a16:creationId xmlns:a16="http://schemas.microsoft.com/office/drawing/2014/main" id="{2CFCD43D-E089-6C49-A8F4-8F25BAED0D6F}"/>
                </a:ext>
              </a:extLst>
            </p:cNvPr>
            <p:cNvSpPr>
              <a:spLocks/>
            </p:cNvSpPr>
            <p:nvPr/>
          </p:nvSpPr>
          <p:spPr bwMode="auto">
            <a:xfrm>
              <a:off x="3977" y="3278"/>
              <a:ext cx="68" cy="78"/>
            </a:xfrm>
            <a:custGeom>
              <a:avLst/>
              <a:gdLst>
                <a:gd name="T0" fmla="*/ 0 w 614"/>
                <a:gd name="T1" fmla="*/ 0 h 697"/>
                <a:gd name="T2" fmla="*/ 0 w 614"/>
                <a:gd name="T3" fmla="*/ 0 h 697"/>
                <a:gd name="T4" fmla="*/ 0 w 614"/>
                <a:gd name="T5" fmla="*/ 0 h 697"/>
                <a:gd name="T6" fmla="*/ 0 w 614"/>
                <a:gd name="T7" fmla="*/ 0 h 697"/>
                <a:gd name="T8" fmla="*/ 0 w 614"/>
                <a:gd name="T9" fmla="*/ 0 h 697"/>
                <a:gd name="T10" fmla="*/ 0 w 614"/>
                <a:gd name="T11" fmla="*/ 0 h 697"/>
                <a:gd name="T12" fmla="*/ 0 w 614"/>
                <a:gd name="T13" fmla="*/ 0 h 697"/>
                <a:gd name="T14" fmla="*/ 0 w 614"/>
                <a:gd name="T15" fmla="*/ 0 h 697"/>
                <a:gd name="T16" fmla="*/ 0 w 614"/>
                <a:gd name="T17" fmla="*/ 0 h 697"/>
                <a:gd name="T18" fmla="*/ 0 w 614"/>
                <a:gd name="T19" fmla="*/ 0 h 697"/>
                <a:gd name="T20" fmla="*/ 0 w 614"/>
                <a:gd name="T21" fmla="*/ 0 h 697"/>
                <a:gd name="T22" fmla="*/ 0 w 614"/>
                <a:gd name="T23" fmla="*/ 0 h 697"/>
                <a:gd name="T24" fmla="*/ 0 w 614"/>
                <a:gd name="T25" fmla="*/ 0 h 697"/>
                <a:gd name="T26" fmla="*/ 0 w 614"/>
                <a:gd name="T27" fmla="*/ 0 h 697"/>
                <a:gd name="T28" fmla="*/ 0 w 614"/>
                <a:gd name="T29" fmla="*/ 0 h 697"/>
                <a:gd name="T30" fmla="*/ 0 w 614"/>
                <a:gd name="T31" fmla="*/ 0 h 697"/>
                <a:gd name="T32" fmla="*/ 0 w 614"/>
                <a:gd name="T33" fmla="*/ 0 h 697"/>
                <a:gd name="T34" fmla="*/ 0 w 614"/>
                <a:gd name="T35" fmla="*/ 0 h 697"/>
                <a:gd name="T36" fmla="*/ 0 w 614"/>
                <a:gd name="T37" fmla="*/ 0 h 697"/>
                <a:gd name="T38" fmla="*/ 0 w 614"/>
                <a:gd name="T39" fmla="*/ 0 h 697"/>
                <a:gd name="T40" fmla="*/ 0 w 614"/>
                <a:gd name="T41" fmla="*/ 0 h 697"/>
                <a:gd name="T42" fmla="*/ 0 w 614"/>
                <a:gd name="T43" fmla="*/ 0 h 697"/>
                <a:gd name="T44" fmla="*/ 0 w 614"/>
                <a:gd name="T45" fmla="*/ 0 h 697"/>
                <a:gd name="T46" fmla="*/ 0 w 614"/>
                <a:gd name="T47" fmla="*/ 0 h 697"/>
                <a:gd name="T48" fmla="*/ 0 w 614"/>
                <a:gd name="T49" fmla="*/ 0 h 697"/>
                <a:gd name="T50" fmla="*/ 0 w 614"/>
                <a:gd name="T51" fmla="*/ 0 h 697"/>
                <a:gd name="T52" fmla="*/ 0 w 614"/>
                <a:gd name="T53" fmla="*/ 0 h 697"/>
                <a:gd name="T54" fmla="*/ 0 w 614"/>
                <a:gd name="T55" fmla="*/ 0 h 697"/>
                <a:gd name="T56" fmla="*/ 0 w 614"/>
                <a:gd name="T57" fmla="*/ 0 h 697"/>
                <a:gd name="T58" fmla="*/ 0 w 614"/>
                <a:gd name="T59" fmla="*/ 0 h 697"/>
                <a:gd name="T60" fmla="*/ 0 w 614"/>
                <a:gd name="T61" fmla="*/ 0 h 697"/>
                <a:gd name="T62" fmla="*/ 0 w 614"/>
                <a:gd name="T63" fmla="*/ 0 h 697"/>
                <a:gd name="T64" fmla="*/ 0 w 614"/>
                <a:gd name="T65" fmla="*/ 0 h 697"/>
                <a:gd name="T66" fmla="*/ 0 w 614"/>
                <a:gd name="T67" fmla="*/ 0 h 697"/>
                <a:gd name="T68" fmla="*/ 0 w 614"/>
                <a:gd name="T69" fmla="*/ 0 h 697"/>
                <a:gd name="T70" fmla="*/ 0 w 614"/>
                <a:gd name="T71" fmla="*/ 0 h 697"/>
                <a:gd name="T72" fmla="*/ 0 w 614"/>
                <a:gd name="T73" fmla="*/ 0 h 697"/>
                <a:gd name="T74" fmla="*/ 0 w 614"/>
                <a:gd name="T75" fmla="*/ 0 h 697"/>
                <a:gd name="T76" fmla="*/ 0 w 614"/>
                <a:gd name="T77" fmla="*/ 0 h 697"/>
                <a:gd name="T78" fmla="*/ 0 w 614"/>
                <a:gd name="T79" fmla="*/ 0 h 697"/>
                <a:gd name="T80" fmla="*/ 0 w 614"/>
                <a:gd name="T81" fmla="*/ 0 h 697"/>
                <a:gd name="T82" fmla="*/ 0 w 614"/>
                <a:gd name="T83" fmla="*/ 0 h 697"/>
                <a:gd name="T84" fmla="*/ 0 w 614"/>
                <a:gd name="T85" fmla="*/ 0 h 697"/>
                <a:gd name="T86" fmla="*/ 0 w 614"/>
                <a:gd name="T87" fmla="*/ 0 h 697"/>
                <a:gd name="T88" fmla="*/ 0 w 614"/>
                <a:gd name="T89" fmla="*/ 0 h 697"/>
                <a:gd name="T90" fmla="*/ 0 w 614"/>
                <a:gd name="T91" fmla="*/ 0 h 697"/>
                <a:gd name="T92" fmla="*/ 0 w 614"/>
                <a:gd name="T93" fmla="*/ 0 h 697"/>
                <a:gd name="T94" fmla="*/ 0 w 614"/>
                <a:gd name="T95" fmla="*/ 0 h 697"/>
                <a:gd name="T96" fmla="*/ 0 w 614"/>
                <a:gd name="T97" fmla="*/ 0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7" name="Freeform 464">
              <a:extLst>
                <a:ext uri="{FF2B5EF4-FFF2-40B4-BE49-F238E27FC236}">
                  <a16:creationId xmlns:a16="http://schemas.microsoft.com/office/drawing/2014/main" id="{E2F2A060-6CDC-5F42-9016-C3492EB17D91}"/>
                </a:ext>
              </a:extLst>
            </p:cNvPr>
            <p:cNvSpPr>
              <a:spLocks/>
            </p:cNvSpPr>
            <p:nvPr/>
          </p:nvSpPr>
          <p:spPr bwMode="auto">
            <a:xfrm>
              <a:off x="3984" y="3299"/>
              <a:ext cx="113" cy="77"/>
            </a:xfrm>
            <a:custGeom>
              <a:avLst/>
              <a:gdLst>
                <a:gd name="T0" fmla="*/ 0 w 1014"/>
                <a:gd name="T1" fmla="*/ 0 h 693"/>
                <a:gd name="T2" fmla="*/ 0 w 1014"/>
                <a:gd name="T3" fmla="*/ 0 h 693"/>
                <a:gd name="T4" fmla="*/ 0 w 1014"/>
                <a:gd name="T5" fmla="*/ 0 h 693"/>
                <a:gd name="T6" fmla="*/ 0 w 1014"/>
                <a:gd name="T7" fmla="*/ 0 h 693"/>
                <a:gd name="T8" fmla="*/ 0 w 1014"/>
                <a:gd name="T9" fmla="*/ 0 h 693"/>
                <a:gd name="T10" fmla="*/ 0 w 1014"/>
                <a:gd name="T11" fmla="*/ 0 h 693"/>
                <a:gd name="T12" fmla="*/ 0 w 1014"/>
                <a:gd name="T13" fmla="*/ 0 h 693"/>
                <a:gd name="T14" fmla="*/ 0 w 1014"/>
                <a:gd name="T15" fmla="*/ 0 h 693"/>
                <a:gd name="T16" fmla="*/ 0 w 1014"/>
                <a:gd name="T17" fmla="*/ 0 h 693"/>
                <a:gd name="T18" fmla="*/ 0 w 1014"/>
                <a:gd name="T19" fmla="*/ 0 h 693"/>
                <a:gd name="T20" fmla="*/ 0 w 1014"/>
                <a:gd name="T21" fmla="*/ 0 h 693"/>
                <a:gd name="T22" fmla="*/ 0 w 1014"/>
                <a:gd name="T23" fmla="*/ 0 h 693"/>
                <a:gd name="T24" fmla="*/ 0 w 1014"/>
                <a:gd name="T25" fmla="*/ 0 h 693"/>
                <a:gd name="T26" fmla="*/ 0 w 1014"/>
                <a:gd name="T27" fmla="*/ 0 h 693"/>
                <a:gd name="T28" fmla="*/ 0 w 1014"/>
                <a:gd name="T29" fmla="*/ 0 h 693"/>
                <a:gd name="T30" fmla="*/ 0 w 1014"/>
                <a:gd name="T31" fmla="*/ 0 h 693"/>
                <a:gd name="T32" fmla="*/ 0 w 1014"/>
                <a:gd name="T33" fmla="*/ 0 h 693"/>
                <a:gd name="T34" fmla="*/ 0 w 1014"/>
                <a:gd name="T35" fmla="*/ 0 h 693"/>
                <a:gd name="T36" fmla="*/ 0 w 1014"/>
                <a:gd name="T37" fmla="*/ 0 h 693"/>
                <a:gd name="T38" fmla="*/ 0 w 1014"/>
                <a:gd name="T39" fmla="*/ 0 h 693"/>
                <a:gd name="T40" fmla="*/ 0 w 1014"/>
                <a:gd name="T41" fmla="*/ 0 h 693"/>
                <a:gd name="T42" fmla="*/ 0 w 1014"/>
                <a:gd name="T43" fmla="*/ 0 h 693"/>
                <a:gd name="T44" fmla="*/ 0 w 1014"/>
                <a:gd name="T45" fmla="*/ 0 h 693"/>
                <a:gd name="T46" fmla="*/ 0 w 1014"/>
                <a:gd name="T47" fmla="*/ 0 h 693"/>
                <a:gd name="T48" fmla="*/ 0 w 1014"/>
                <a:gd name="T49" fmla="*/ 0 h 693"/>
                <a:gd name="T50" fmla="*/ 0 w 1014"/>
                <a:gd name="T51" fmla="*/ 0 h 693"/>
                <a:gd name="T52" fmla="*/ 0 w 1014"/>
                <a:gd name="T53" fmla="*/ 0 h 693"/>
                <a:gd name="T54" fmla="*/ 0 w 1014"/>
                <a:gd name="T55" fmla="*/ 0 h 693"/>
                <a:gd name="T56" fmla="*/ 0 w 1014"/>
                <a:gd name="T57" fmla="*/ 0 h 693"/>
                <a:gd name="T58" fmla="*/ 0 w 1014"/>
                <a:gd name="T59" fmla="*/ 0 h 693"/>
                <a:gd name="T60" fmla="*/ 0 w 1014"/>
                <a:gd name="T61" fmla="*/ 0 h 693"/>
                <a:gd name="T62" fmla="*/ 0 w 1014"/>
                <a:gd name="T63" fmla="*/ 0 h 693"/>
                <a:gd name="T64" fmla="*/ 0 w 1014"/>
                <a:gd name="T65" fmla="*/ 0 h 693"/>
                <a:gd name="T66" fmla="*/ 0 w 1014"/>
                <a:gd name="T67" fmla="*/ 0 h 693"/>
                <a:gd name="T68" fmla="*/ 0 w 1014"/>
                <a:gd name="T69" fmla="*/ 0 h 693"/>
                <a:gd name="T70" fmla="*/ 0 w 1014"/>
                <a:gd name="T71" fmla="*/ 0 h 693"/>
                <a:gd name="T72" fmla="*/ 0 w 1014"/>
                <a:gd name="T73" fmla="*/ 0 h 693"/>
                <a:gd name="T74" fmla="*/ 0 w 1014"/>
                <a:gd name="T75" fmla="*/ 0 h 693"/>
                <a:gd name="T76" fmla="*/ 0 w 1014"/>
                <a:gd name="T77" fmla="*/ 0 h 693"/>
                <a:gd name="T78" fmla="*/ 0 w 1014"/>
                <a:gd name="T79" fmla="*/ 0 h 693"/>
                <a:gd name="T80" fmla="*/ 0 w 1014"/>
                <a:gd name="T81" fmla="*/ 0 h 693"/>
                <a:gd name="T82" fmla="*/ 0 w 1014"/>
                <a:gd name="T83" fmla="*/ 0 h 693"/>
                <a:gd name="T84" fmla="*/ 0 w 1014"/>
                <a:gd name="T85" fmla="*/ 0 h 693"/>
                <a:gd name="T86" fmla="*/ 0 w 1014"/>
                <a:gd name="T87" fmla="*/ 0 h 693"/>
                <a:gd name="T88" fmla="*/ 0 w 1014"/>
                <a:gd name="T89" fmla="*/ 0 h 693"/>
                <a:gd name="T90" fmla="*/ 0 w 1014"/>
                <a:gd name="T91" fmla="*/ 0 h 693"/>
                <a:gd name="T92" fmla="*/ 0 w 1014"/>
                <a:gd name="T93" fmla="*/ 0 h 693"/>
                <a:gd name="T94" fmla="*/ 0 w 1014"/>
                <a:gd name="T95" fmla="*/ 0 h 693"/>
                <a:gd name="T96" fmla="*/ 0 w 1014"/>
                <a:gd name="T97" fmla="*/ 0 h 693"/>
                <a:gd name="T98" fmla="*/ 0 w 1014"/>
                <a:gd name="T99" fmla="*/ 0 h 693"/>
                <a:gd name="T100" fmla="*/ 0 w 1014"/>
                <a:gd name="T101" fmla="*/ 0 h 693"/>
                <a:gd name="T102" fmla="*/ 0 w 1014"/>
                <a:gd name="T103" fmla="*/ 0 h 693"/>
                <a:gd name="T104" fmla="*/ 0 w 1014"/>
                <a:gd name="T105" fmla="*/ 0 h 693"/>
                <a:gd name="T106" fmla="*/ 0 w 1014"/>
                <a:gd name="T107" fmla="*/ 0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8" name="Freeform 465">
              <a:extLst>
                <a:ext uri="{FF2B5EF4-FFF2-40B4-BE49-F238E27FC236}">
                  <a16:creationId xmlns:a16="http://schemas.microsoft.com/office/drawing/2014/main" id="{109CCDB3-7D56-E04A-8F3B-D2260F3D3D7B}"/>
                </a:ext>
              </a:extLst>
            </p:cNvPr>
            <p:cNvSpPr>
              <a:spLocks/>
            </p:cNvSpPr>
            <p:nvPr/>
          </p:nvSpPr>
          <p:spPr bwMode="auto">
            <a:xfrm>
              <a:off x="3970" y="3375"/>
              <a:ext cx="83" cy="27"/>
            </a:xfrm>
            <a:custGeom>
              <a:avLst/>
              <a:gdLst>
                <a:gd name="T0" fmla="*/ 0 w 745"/>
                <a:gd name="T1" fmla="*/ 0 h 240"/>
                <a:gd name="T2" fmla="*/ 0 w 745"/>
                <a:gd name="T3" fmla="*/ 0 h 240"/>
                <a:gd name="T4" fmla="*/ 0 w 745"/>
                <a:gd name="T5" fmla="*/ 0 h 240"/>
                <a:gd name="T6" fmla="*/ 0 w 745"/>
                <a:gd name="T7" fmla="*/ 0 h 240"/>
                <a:gd name="T8" fmla="*/ 0 w 745"/>
                <a:gd name="T9" fmla="*/ 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9" name="Freeform 466">
              <a:extLst>
                <a:ext uri="{FF2B5EF4-FFF2-40B4-BE49-F238E27FC236}">
                  <a16:creationId xmlns:a16="http://schemas.microsoft.com/office/drawing/2014/main" id="{ABB723DF-E176-C24F-AEB4-BEA731023528}"/>
                </a:ext>
              </a:extLst>
            </p:cNvPr>
            <p:cNvSpPr>
              <a:spLocks/>
            </p:cNvSpPr>
            <p:nvPr/>
          </p:nvSpPr>
          <p:spPr bwMode="auto">
            <a:xfrm>
              <a:off x="4011" y="3384"/>
              <a:ext cx="36" cy="12"/>
            </a:xfrm>
            <a:custGeom>
              <a:avLst/>
              <a:gdLst>
                <a:gd name="T0" fmla="*/ 0 w 319"/>
                <a:gd name="T1" fmla="*/ 0 h 109"/>
                <a:gd name="T2" fmla="*/ 0 w 319"/>
                <a:gd name="T3" fmla="*/ 0 h 109"/>
                <a:gd name="T4" fmla="*/ 0 w 319"/>
                <a:gd name="T5" fmla="*/ 0 h 109"/>
                <a:gd name="T6" fmla="*/ 0 w 319"/>
                <a:gd name="T7" fmla="*/ 0 h 109"/>
                <a:gd name="T8" fmla="*/ 0 w 319"/>
                <a:gd name="T9" fmla="*/ 0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0" name="Freeform 467">
              <a:extLst>
                <a:ext uri="{FF2B5EF4-FFF2-40B4-BE49-F238E27FC236}">
                  <a16:creationId xmlns:a16="http://schemas.microsoft.com/office/drawing/2014/main" id="{DBDD6208-A3A2-3A46-B9B7-4EABCA5E1E8E}"/>
                </a:ext>
              </a:extLst>
            </p:cNvPr>
            <p:cNvSpPr>
              <a:spLocks/>
            </p:cNvSpPr>
            <p:nvPr/>
          </p:nvSpPr>
          <p:spPr bwMode="auto">
            <a:xfrm>
              <a:off x="3975" y="3378"/>
              <a:ext cx="24" cy="9"/>
            </a:xfrm>
            <a:custGeom>
              <a:avLst/>
              <a:gdLst>
                <a:gd name="T0" fmla="*/ 0 w 213"/>
                <a:gd name="T1" fmla="*/ 0 h 81"/>
                <a:gd name="T2" fmla="*/ 0 w 213"/>
                <a:gd name="T3" fmla="*/ 0 h 81"/>
                <a:gd name="T4" fmla="*/ 0 w 213"/>
                <a:gd name="T5" fmla="*/ 0 h 81"/>
                <a:gd name="T6" fmla="*/ 0 w 213"/>
                <a:gd name="T7" fmla="*/ 0 h 81"/>
                <a:gd name="T8" fmla="*/ 0 w 213"/>
                <a:gd name="T9" fmla="*/ 0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1" name="Freeform 468">
              <a:extLst>
                <a:ext uri="{FF2B5EF4-FFF2-40B4-BE49-F238E27FC236}">
                  <a16:creationId xmlns:a16="http://schemas.microsoft.com/office/drawing/2014/main" id="{4D2F13A7-DA5E-6443-AC36-5BBDC9AC9136}"/>
                </a:ext>
              </a:extLst>
            </p:cNvPr>
            <p:cNvSpPr>
              <a:spLocks/>
            </p:cNvSpPr>
            <p:nvPr/>
          </p:nvSpPr>
          <p:spPr bwMode="auto">
            <a:xfrm>
              <a:off x="3916" y="3386"/>
              <a:ext cx="139" cy="47"/>
            </a:xfrm>
            <a:custGeom>
              <a:avLst/>
              <a:gdLst>
                <a:gd name="T0" fmla="*/ 0 w 1254"/>
                <a:gd name="T1" fmla="*/ 0 h 415"/>
                <a:gd name="T2" fmla="*/ 0 w 1254"/>
                <a:gd name="T3" fmla="*/ 0 h 415"/>
                <a:gd name="T4" fmla="*/ 0 w 1254"/>
                <a:gd name="T5" fmla="*/ 0 h 415"/>
                <a:gd name="T6" fmla="*/ 0 w 1254"/>
                <a:gd name="T7" fmla="*/ 0 h 415"/>
                <a:gd name="T8" fmla="*/ 0 w 1254"/>
                <a:gd name="T9" fmla="*/ 0 h 415"/>
                <a:gd name="T10" fmla="*/ 0 w 1254"/>
                <a:gd name="T11" fmla="*/ 0 h 415"/>
                <a:gd name="T12" fmla="*/ 0 w 1254"/>
                <a:gd name="T13" fmla="*/ 0 h 415"/>
                <a:gd name="T14" fmla="*/ 0 w 1254"/>
                <a:gd name="T15" fmla="*/ 0 h 415"/>
                <a:gd name="T16" fmla="*/ 0 w 1254"/>
                <a:gd name="T17" fmla="*/ 0 h 415"/>
                <a:gd name="T18" fmla="*/ 0 w 1254"/>
                <a:gd name="T19" fmla="*/ 0 h 415"/>
                <a:gd name="T20" fmla="*/ 0 w 1254"/>
                <a:gd name="T21" fmla="*/ 0 h 415"/>
                <a:gd name="T22" fmla="*/ 0 w 1254"/>
                <a:gd name="T23" fmla="*/ 0 h 415"/>
                <a:gd name="T24" fmla="*/ 0 w 1254"/>
                <a:gd name="T25" fmla="*/ 0 h 415"/>
                <a:gd name="T26" fmla="*/ 0 w 1254"/>
                <a:gd name="T27" fmla="*/ 0 h 415"/>
                <a:gd name="T28" fmla="*/ 0 w 1254"/>
                <a:gd name="T29" fmla="*/ 0 h 415"/>
                <a:gd name="T30" fmla="*/ 0 w 1254"/>
                <a:gd name="T31" fmla="*/ 0 h 415"/>
                <a:gd name="T32" fmla="*/ 0 w 1254"/>
                <a:gd name="T33" fmla="*/ 0 h 415"/>
                <a:gd name="T34" fmla="*/ 0 w 1254"/>
                <a:gd name="T35" fmla="*/ 0 h 415"/>
                <a:gd name="T36" fmla="*/ 0 w 1254"/>
                <a:gd name="T37" fmla="*/ 0 h 415"/>
                <a:gd name="T38" fmla="*/ 0 w 1254"/>
                <a:gd name="T39" fmla="*/ 0 h 415"/>
                <a:gd name="T40" fmla="*/ 0 w 1254"/>
                <a:gd name="T41" fmla="*/ 0 h 415"/>
                <a:gd name="T42" fmla="*/ 0 w 1254"/>
                <a:gd name="T43" fmla="*/ 0 h 415"/>
                <a:gd name="T44" fmla="*/ 0 w 1254"/>
                <a:gd name="T45" fmla="*/ 0 h 415"/>
                <a:gd name="T46" fmla="*/ 0 w 1254"/>
                <a:gd name="T47" fmla="*/ 0 h 415"/>
                <a:gd name="T48" fmla="*/ 0 w 1254"/>
                <a:gd name="T49" fmla="*/ 0 h 415"/>
                <a:gd name="T50" fmla="*/ 0 w 1254"/>
                <a:gd name="T51" fmla="*/ 0 h 415"/>
                <a:gd name="T52" fmla="*/ 0 w 1254"/>
                <a:gd name="T53" fmla="*/ 0 h 415"/>
                <a:gd name="T54" fmla="*/ 0 w 1254"/>
                <a:gd name="T55" fmla="*/ 0 h 415"/>
                <a:gd name="T56" fmla="*/ 0 w 1254"/>
                <a:gd name="T57" fmla="*/ 0 h 415"/>
                <a:gd name="T58" fmla="*/ 0 w 1254"/>
                <a:gd name="T59" fmla="*/ 0 h 415"/>
                <a:gd name="T60" fmla="*/ 0 w 1254"/>
                <a:gd name="T61" fmla="*/ 0 h 415"/>
                <a:gd name="T62" fmla="*/ 0 w 1254"/>
                <a:gd name="T63" fmla="*/ 0 h 415"/>
                <a:gd name="T64" fmla="*/ 0 w 1254"/>
                <a:gd name="T65" fmla="*/ 0 h 415"/>
                <a:gd name="T66" fmla="*/ 0 w 1254"/>
                <a:gd name="T67" fmla="*/ 0 h 415"/>
                <a:gd name="T68" fmla="*/ 0 w 1254"/>
                <a:gd name="T69" fmla="*/ 0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2" name="Freeform 469">
              <a:extLst>
                <a:ext uri="{FF2B5EF4-FFF2-40B4-BE49-F238E27FC236}">
                  <a16:creationId xmlns:a16="http://schemas.microsoft.com/office/drawing/2014/main" id="{577CC275-6700-FB40-BA61-4B54C5A89FFA}"/>
                </a:ext>
              </a:extLst>
            </p:cNvPr>
            <p:cNvSpPr>
              <a:spLocks/>
            </p:cNvSpPr>
            <p:nvPr/>
          </p:nvSpPr>
          <p:spPr bwMode="auto">
            <a:xfrm>
              <a:off x="4055" y="3381"/>
              <a:ext cx="49" cy="22"/>
            </a:xfrm>
            <a:custGeom>
              <a:avLst/>
              <a:gdLst>
                <a:gd name="T0" fmla="*/ 0 w 447"/>
                <a:gd name="T1" fmla="*/ 0 h 198"/>
                <a:gd name="T2" fmla="*/ 0 w 447"/>
                <a:gd name="T3" fmla="*/ 0 h 198"/>
                <a:gd name="T4" fmla="*/ 0 w 447"/>
                <a:gd name="T5" fmla="*/ 0 h 198"/>
                <a:gd name="T6" fmla="*/ 0 w 447"/>
                <a:gd name="T7" fmla="*/ 0 h 198"/>
                <a:gd name="T8" fmla="*/ 0 w 447"/>
                <a:gd name="T9" fmla="*/ 0 h 198"/>
                <a:gd name="T10" fmla="*/ 0 w 447"/>
                <a:gd name="T11" fmla="*/ 0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3" name="Freeform 470">
              <a:extLst>
                <a:ext uri="{FF2B5EF4-FFF2-40B4-BE49-F238E27FC236}">
                  <a16:creationId xmlns:a16="http://schemas.microsoft.com/office/drawing/2014/main" id="{BF915A83-05F1-7846-8E3A-9AF069440316}"/>
                </a:ext>
              </a:extLst>
            </p:cNvPr>
            <p:cNvSpPr>
              <a:spLocks/>
            </p:cNvSpPr>
            <p:nvPr/>
          </p:nvSpPr>
          <p:spPr bwMode="auto">
            <a:xfrm>
              <a:off x="3926" y="3287"/>
              <a:ext cx="27" cy="105"/>
            </a:xfrm>
            <a:custGeom>
              <a:avLst/>
              <a:gdLst>
                <a:gd name="T0" fmla="*/ 0 w 238"/>
                <a:gd name="T1" fmla="*/ 0 h 947"/>
                <a:gd name="T2" fmla="*/ 0 w 238"/>
                <a:gd name="T3" fmla="*/ 0 h 947"/>
                <a:gd name="T4" fmla="*/ 0 w 238"/>
                <a:gd name="T5" fmla="*/ 0 h 947"/>
                <a:gd name="T6" fmla="*/ 0 w 238"/>
                <a:gd name="T7" fmla="*/ 0 h 947"/>
                <a:gd name="T8" fmla="*/ 0 w 238"/>
                <a:gd name="T9" fmla="*/ 0 h 947"/>
                <a:gd name="T10" fmla="*/ 0 w 238"/>
                <a:gd name="T11" fmla="*/ 0 h 947"/>
                <a:gd name="T12" fmla="*/ 0 w 238"/>
                <a:gd name="T13" fmla="*/ 0 h 947"/>
                <a:gd name="T14" fmla="*/ 0 w 238"/>
                <a:gd name="T15" fmla="*/ 0 h 947"/>
                <a:gd name="T16" fmla="*/ 0 w 238"/>
                <a:gd name="T17" fmla="*/ 0 h 947"/>
                <a:gd name="T18" fmla="*/ 0 w 238"/>
                <a:gd name="T19" fmla="*/ 0 h 947"/>
                <a:gd name="T20" fmla="*/ 0 w 238"/>
                <a:gd name="T21" fmla="*/ 0 h 947"/>
                <a:gd name="T22" fmla="*/ 0 w 238"/>
                <a:gd name="T23" fmla="*/ 0 h 947"/>
                <a:gd name="T24" fmla="*/ 0 w 238"/>
                <a:gd name="T25" fmla="*/ 0 h 947"/>
                <a:gd name="T26" fmla="*/ 0 w 238"/>
                <a:gd name="T27" fmla="*/ 0 h 947"/>
                <a:gd name="T28" fmla="*/ 0 w 238"/>
                <a:gd name="T29" fmla="*/ 0 h 947"/>
                <a:gd name="T30" fmla="*/ 0 w 238"/>
                <a:gd name="T31" fmla="*/ 0 h 947"/>
                <a:gd name="T32" fmla="*/ 0 w 238"/>
                <a:gd name="T33" fmla="*/ 0 h 947"/>
                <a:gd name="T34" fmla="*/ 0 w 238"/>
                <a:gd name="T35" fmla="*/ 0 h 947"/>
                <a:gd name="T36" fmla="*/ 0 w 238"/>
                <a:gd name="T37" fmla="*/ 0 h 947"/>
                <a:gd name="T38" fmla="*/ 0 w 238"/>
                <a:gd name="T39" fmla="*/ 0 h 947"/>
                <a:gd name="T40" fmla="*/ 0 w 238"/>
                <a:gd name="T41" fmla="*/ 0 h 947"/>
                <a:gd name="T42" fmla="*/ 0 w 238"/>
                <a:gd name="T43" fmla="*/ 0 h 947"/>
                <a:gd name="T44" fmla="*/ 0 w 238"/>
                <a:gd name="T45" fmla="*/ 0 h 947"/>
                <a:gd name="T46" fmla="*/ 0 w 238"/>
                <a:gd name="T47" fmla="*/ 0 h 947"/>
                <a:gd name="T48" fmla="*/ 0 w 238"/>
                <a:gd name="T49" fmla="*/ 0 h 947"/>
                <a:gd name="T50" fmla="*/ 0 w 238"/>
                <a:gd name="T51" fmla="*/ 0 h 947"/>
                <a:gd name="T52" fmla="*/ 0 w 238"/>
                <a:gd name="T53" fmla="*/ 0 h 947"/>
                <a:gd name="T54" fmla="*/ 0 w 238"/>
                <a:gd name="T55" fmla="*/ 0 h 947"/>
                <a:gd name="T56" fmla="*/ 0 w 238"/>
                <a:gd name="T57" fmla="*/ 0 h 947"/>
                <a:gd name="T58" fmla="*/ 0 w 238"/>
                <a:gd name="T59" fmla="*/ 0 h 947"/>
                <a:gd name="T60" fmla="*/ 0 w 238"/>
                <a:gd name="T61" fmla="*/ 0 h 947"/>
                <a:gd name="T62" fmla="*/ 0 w 238"/>
                <a:gd name="T63" fmla="*/ 0 h 947"/>
                <a:gd name="T64" fmla="*/ 0 w 238"/>
                <a:gd name="T65" fmla="*/ 0 h 947"/>
                <a:gd name="T66" fmla="*/ 0 w 238"/>
                <a:gd name="T67" fmla="*/ 0 h 947"/>
                <a:gd name="T68" fmla="*/ 0 w 238"/>
                <a:gd name="T69" fmla="*/ 0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4" name="Freeform 471">
              <a:extLst>
                <a:ext uri="{FF2B5EF4-FFF2-40B4-BE49-F238E27FC236}">
                  <a16:creationId xmlns:a16="http://schemas.microsoft.com/office/drawing/2014/main" id="{2D238309-B780-B748-BDF5-1349769ADF71}"/>
                </a:ext>
              </a:extLst>
            </p:cNvPr>
            <p:cNvSpPr>
              <a:spLocks/>
            </p:cNvSpPr>
            <p:nvPr/>
          </p:nvSpPr>
          <p:spPr bwMode="auto">
            <a:xfrm>
              <a:off x="3927" y="3288"/>
              <a:ext cx="23" cy="89"/>
            </a:xfrm>
            <a:custGeom>
              <a:avLst/>
              <a:gdLst>
                <a:gd name="T0" fmla="*/ 0 w 203"/>
                <a:gd name="T1" fmla="*/ 0 h 799"/>
                <a:gd name="T2" fmla="*/ 0 w 203"/>
                <a:gd name="T3" fmla="*/ 0 h 799"/>
                <a:gd name="T4" fmla="*/ 0 w 203"/>
                <a:gd name="T5" fmla="*/ 0 h 799"/>
                <a:gd name="T6" fmla="*/ 0 w 203"/>
                <a:gd name="T7" fmla="*/ 0 h 799"/>
                <a:gd name="T8" fmla="*/ 0 w 203"/>
                <a:gd name="T9" fmla="*/ 0 h 799"/>
                <a:gd name="T10" fmla="*/ 0 w 203"/>
                <a:gd name="T11" fmla="*/ 0 h 799"/>
                <a:gd name="T12" fmla="*/ 0 w 203"/>
                <a:gd name="T13" fmla="*/ 0 h 799"/>
                <a:gd name="T14" fmla="*/ 0 w 203"/>
                <a:gd name="T15" fmla="*/ 0 h 799"/>
                <a:gd name="T16" fmla="*/ 0 w 203"/>
                <a:gd name="T17" fmla="*/ 0 h 799"/>
                <a:gd name="T18" fmla="*/ 0 w 203"/>
                <a:gd name="T19" fmla="*/ 0 h 799"/>
                <a:gd name="T20" fmla="*/ 0 w 203"/>
                <a:gd name="T21" fmla="*/ 0 h 799"/>
                <a:gd name="T22" fmla="*/ 0 w 203"/>
                <a:gd name="T23" fmla="*/ 0 h 799"/>
                <a:gd name="T24" fmla="*/ 0 w 203"/>
                <a:gd name="T25" fmla="*/ 0 h 799"/>
                <a:gd name="T26" fmla="*/ 0 w 203"/>
                <a:gd name="T27" fmla="*/ 0 h 799"/>
                <a:gd name="T28" fmla="*/ 0 w 203"/>
                <a:gd name="T29" fmla="*/ 0 h 799"/>
                <a:gd name="T30" fmla="*/ 0 w 203"/>
                <a:gd name="T31" fmla="*/ 0 h 799"/>
                <a:gd name="T32" fmla="*/ 0 w 203"/>
                <a:gd name="T33" fmla="*/ 0 h 799"/>
                <a:gd name="T34" fmla="*/ 0 w 203"/>
                <a:gd name="T35" fmla="*/ 0 h 799"/>
                <a:gd name="T36" fmla="*/ 0 w 203"/>
                <a:gd name="T37" fmla="*/ 0 h 799"/>
                <a:gd name="T38" fmla="*/ 0 w 203"/>
                <a:gd name="T39" fmla="*/ 0 h 799"/>
                <a:gd name="T40" fmla="*/ 0 w 203"/>
                <a:gd name="T41" fmla="*/ 0 h 799"/>
                <a:gd name="T42" fmla="*/ 0 w 203"/>
                <a:gd name="T43" fmla="*/ 0 h 799"/>
                <a:gd name="T44" fmla="*/ 0 w 203"/>
                <a:gd name="T45" fmla="*/ 0 h 799"/>
                <a:gd name="T46" fmla="*/ 0 w 203"/>
                <a:gd name="T47" fmla="*/ 0 h 799"/>
                <a:gd name="T48" fmla="*/ 0 w 203"/>
                <a:gd name="T49" fmla="*/ 0 h 799"/>
                <a:gd name="T50" fmla="*/ 0 w 203"/>
                <a:gd name="T51" fmla="*/ 0 h 799"/>
                <a:gd name="T52" fmla="*/ 0 w 203"/>
                <a:gd name="T53" fmla="*/ 0 h 799"/>
                <a:gd name="T54" fmla="*/ 0 w 203"/>
                <a:gd name="T55" fmla="*/ 0 h 799"/>
                <a:gd name="T56" fmla="*/ 0 w 203"/>
                <a:gd name="T57" fmla="*/ 0 h 799"/>
                <a:gd name="T58" fmla="*/ 0 w 203"/>
                <a:gd name="T59" fmla="*/ 0 h 799"/>
                <a:gd name="T60" fmla="*/ 0 w 203"/>
                <a:gd name="T61" fmla="*/ 0 h 799"/>
                <a:gd name="T62" fmla="*/ 0 w 203"/>
                <a:gd name="T63" fmla="*/ 0 h 799"/>
                <a:gd name="T64" fmla="*/ 0 w 203"/>
                <a:gd name="T65" fmla="*/ 0 h 799"/>
                <a:gd name="T66" fmla="*/ 0 w 203"/>
                <a:gd name="T67" fmla="*/ 0 h 799"/>
                <a:gd name="T68" fmla="*/ 0 w 20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5" name="Freeform 472">
              <a:extLst>
                <a:ext uri="{FF2B5EF4-FFF2-40B4-BE49-F238E27FC236}">
                  <a16:creationId xmlns:a16="http://schemas.microsoft.com/office/drawing/2014/main" id="{680B514E-8502-524A-866D-39CC215727BB}"/>
                </a:ext>
              </a:extLst>
            </p:cNvPr>
            <p:cNvSpPr>
              <a:spLocks/>
            </p:cNvSpPr>
            <p:nvPr/>
          </p:nvSpPr>
          <p:spPr bwMode="auto">
            <a:xfrm>
              <a:off x="3928" y="3289"/>
              <a:ext cx="19" cy="72"/>
            </a:xfrm>
            <a:custGeom>
              <a:avLst/>
              <a:gdLst>
                <a:gd name="T0" fmla="*/ 0 w 171"/>
                <a:gd name="T1" fmla="*/ 0 h 650"/>
                <a:gd name="T2" fmla="*/ 0 w 171"/>
                <a:gd name="T3" fmla="*/ 0 h 650"/>
                <a:gd name="T4" fmla="*/ 0 w 171"/>
                <a:gd name="T5" fmla="*/ 0 h 650"/>
                <a:gd name="T6" fmla="*/ 0 w 171"/>
                <a:gd name="T7" fmla="*/ 0 h 650"/>
                <a:gd name="T8" fmla="*/ 0 w 171"/>
                <a:gd name="T9" fmla="*/ 0 h 650"/>
                <a:gd name="T10" fmla="*/ 0 w 171"/>
                <a:gd name="T11" fmla="*/ 0 h 650"/>
                <a:gd name="T12" fmla="*/ 0 w 171"/>
                <a:gd name="T13" fmla="*/ 0 h 650"/>
                <a:gd name="T14" fmla="*/ 0 w 171"/>
                <a:gd name="T15" fmla="*/ 0 h 650"/>
                <a:gd name="T16" fmla="*/ 0 w 171"/>
                <a:gd name="T17" fmla="*/ 0 h 650"/>
                <a:gd name="T18" fmla="*/ 0 w 171"/>
                <a:gd name="T19" fmla="*/ 0 h 650"/>
                <a:gd name="T20" fmla="*/ 0 w 171"/>
                <a:gd name="T21" fmla="*/ 0 h 650"/>
                <a:gd name="T22" fmla="*/ 0 w 171"/>
                <a:gd name="T23" fmla="*/ 0 h 650"/>
                <a:gd name="T24" fmla="*/ 0 w 171"/>
                <a:gd name="T25" fmla="*/ 0 h 650"/>
                <a:gd name="T26" fmla="*/ 0 w 171"/>
                <a:gd name="T27" fmla="*/ 0 h 650"/>
                <a:gd name="T28" fmla="*/ 0 w 171"/>
                <a:gd name="T29" fmla="*/ 0 h 650"/>
                <a:gd name="T30" fmla="*/ 0 w 171"/>
                <a:gd name="T31" fmla="*/ 0 h 650"/>
                <a:gd name="T32" fmla="*/ 0 w 171"/>
                <a:gd name="T33" fmla="*/ 0 h 650"/>
                <a:gd name="T34" fmla="*/ 0 w 171"/>
                <a:gd name="T35" fmla="*/ 0 h 650"/>
                <a:gd name="T36" fmla="*/ 0 w 171"/>
                <a:gd name="T37" fmla="*/ 0 h 650"/>
                <a:gd name="T38" fmla="*/ 0 w 171"/>
                <a:gd name="T39" fmla="*/ 0 h 650"/>
                <a:gd name="T40" fmla="*/ 0 w 171"/>
                <a:gd name="T41" fmla="*/ 0 h 650"/>
                <a:gd name="T42" fmla="*/ 0 w 171"/>
                <a:gd name="T43" fmla="*/ 0 h 650"/>
                <a:gd name="T44" fmla="*/ 0 w 171"/>
                <a:gd name="T45" fmla="*/ 0 h 650"/>
                <a:gd name="T46" fmla="*/ 0 w 171"/>
                <a:gd name="T47" fmla="*/ 0 h 650"/>
                <a:gd name="T48" fmla="*/ 0 w 171"/>
                <a:gd name="T49" fmla="*/ 0 h 650"/>
                <a:gd name="T50" fmla="*/ 0 w 171"/>
                <a:gd name="T51" fmla="*/ 0 h 650"/>
                <a:gd name="T52" fmla="*/ 0 w 171"/>
                <a:gd name="T53" fmla="*/ 0 h 650"/>
                <a:gd name="T54" fmla="*/ 0 w 171"/>
                <a:gd name="T55" fmla="*/ 0 h 650"/>
                <a:gd name="T56" fmla="*/ 0 w 171"/>
                <a:gd name="T57" fmla="*/ 0 h 650"/>
                <a:gd name="T58" fmla="*/ 0 w 171"/>
                <a:gd name="T59" fmla="*/ 0 h 650"/>
                <a:gd name="T60" fmla="*/ 0 w 171"/>
                <a:gd name="T61" fmla="*/ 0 h 650"/>
                <a:gd name="T62" fmla="*/ 0 w 171"/>
                <a:gd name="T63" fmla="*/ 0 h 650"/>
                <a:gd name="T64" fmla="*/ 0 w 171"/>
                <a:gd name="T65" fmla="*/ 0 h 650"/>
                <a:gd name="T66" fmla="*/ 0 w 171"/>
                <a:gd name="T67" fmla="*/ 0 h 650"/>
                <a:gd name="T68" fmla="*/ 0 w 171"/>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6" name="Freeform 473">
              <a:extLst>
                <a:ext uri="{FF2B5EF4-FFF2-40B4-BE49-F238E27FC236}">
                  <a16:creationId xmlns:a16="http://schemas.microsoft.com/office/drawing/2014/main" id="{52860CAC-DBD7-864E-A4C3-5FCED0C883A8}"/>
                </a:ext>
              </a:extLst>
            </p:cNvPr>
            <p:cNvSpPr>
              <a:spLocks/>
            </p:cNvSpPr>
            <p:nvPr/>
          </p:nvSpPr>
          <p:spPr bwMode="auto">
            <a:xfrm>
              <a:off x="3929" y="3289"/>
              <a:ext cx="15" cy="56"/>
            </a:xfrm>
            <a:custGeom>
              <a:avLst/>
              <a:gdLst>
                <a:gd name="T0" fmla="*/ 0 w 138"/>
                <a:gd name="T1" fmla="*/ 0 h 502"/>
                <a:gd name="T2" fmla="*/ 0 w 138"/>
                <a:gd name="T3" fmla="*/ 0 h 502"/>
                <a:gd name="T4" fmla="*/ 0 w 138"/>
                <a:gd name="T5" fmla="*/ 0 h 502"/>
                <a:gd name="T6" fmla="*/ 0 w 138"/>
                <a:gd name="T7" fmla="*/ 0 h 502"/>
                <a:gd name="T8" fmla="*/ 0 w 138"/>
                <a:gd name="T9" fmla="*/ 0 h 502"/>
                <a:gd name="T10" fmla="*/ 0 w 138"/>
                <a:gd name="T11" fmla="*/ 0 h 502"/>
                <a:gd name="T12" fmla="*/ 0 w 138"/>
                <a:gd name="T13" fmla="*/ 0 h 502"/>
                <a:gd name="T14" fmla="*/ 0 w 138"/>
                <a:gd name="T15" fmla="*/ 0 h 502"/>
                <a:gd name="T16" fmla="*/ 0 w 138"/>
                <a:gd name="T17" fmla="*/ 0 h 502"/>
                <a:gd name="T18" fmla="*/ 0 w 138"/>
                <a:gd name="T19" fmla="*/ 0 h 502"/>
                <a:gd name="T20" fmla="*/ 0 w 138"/>
                <a:gd name="T21" fmla="*/ 0 h 502"/>
                <a:gd name="T22" fmla="*/ 0 w 138"/>
                <a:gd name="T23" fmla="*/ 0 h 502"/>
                <a:gd name="T24" fmla="*/ 0 w 138"/>
                <a:gd name="T25" fmla="*/ 0 h 502"/>
                <a:gd name="T26" fmla="*/ 0 w 138"/>
                <a:gd name="T27" fmla="*/ 0 h 502"/>
                <a:gd name="T28" fmla="*/ 0 w 138"/>
                <a:gd name="T29" fmla="*/ 0 h 502"/>
                <a:gd name="T30" fmla="*/ 0 w 138"/>
                <a:gd name="T31" fmla="*/ 0 h 502"/>
                <a:gd name="T32" fmla="*/ 0 w 138"/>
                <a:gd name="T33" fmla="*/ 0 h 502"/>
                <a:gd name="T34" fmla="*/ 0 w 138"/>
                <a:gd name="T35" fmla="*/ 0 h 502"/>
                <a:gd name="T36" fmla="*/ 0 w 13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7" name="Freeform 474">
              <a:extLst>
                <a:ext uri="{FF2B5EF4-FFF2-40B4-BE49-F238E27FC236}">
                  <a16:creationId xmlns:a16="http://schemas.microsoft.com/office/drawing/2014/main" id="{D75A7FAB-1C5B-8F43-87B7-F04349D28FF7}"/>
                </a:ext>
              </a:extLst>
            </p:cNvPr>
            <p:cNvSpPr>
              <a:spLocks/>
            </p:cNvSpPr>
            <p:nvPr/>
          </p:nvSpPr>
          <p:spPr bwMode="auto">
            <a:xfrm>
              <a:off x="3929" y="3290"/>
              <a:ext cx="12" cy="40"/>
            </a:xfrm>
            <a:custGeom>
              <a:avLst/>
              <a:gdLst>
                <a:gd name="T0" fmla="*/ 0 w 104"/>
                <a:gd name="T1" fmla="*/ 0 h 353"/>
                <a:gd name="T2" fmla="*/ 0 w 104"/>
                <a:gd name="T3" fmla="*/ 0 h 353"/>
                <a:gd name="T4" fmla="*/ 0 w 104"/>
                <a:gd name="T5" fmla="*/ 0 h 353"/>
                <a:gd name="T6" fmla="*/ 0 w 104"/>
                <a:gd name="T7" fmla="*/ 0 h 353"/>
                <a:gd name="T8" fmla="*/ 0 w 104"/>
                <a:gd name="T9" fmla="*/ 0 h 353"/>
                <a:gd name="T10" fmla="*/ 0 w 104"/>
                <a:gd name="T11" fmla="*/ 0 h 353"/>
                <a:gd name="T12" fmla="*/ 0 w 104"/>
                <a:gd name="T13" fmla="*/ 0 h 353"/>
                <a:gd name="T14" fmla="*/ 0 w 104"/>
                <a:gd name="T15" fmla="*/ 0 h 353"/>
                <a:gd name="T16" fmla="*/ 0 w 104"/>
                <a:gd name="T17" fmla="*/ 0 h 353"/>
                <a:gd name="T18" fmla="*/ 0 w 104"/>
                <a:gd name="T19" fmla="*/ 0 h 353"/>
                <a:gd name="T20" fmla="*/ 0 w 104"/>
                <a:gd name="T21" fmla="*/ 0 h 353"/>
                <a:gd name="T22" fmla="*/ 0 w 104"/>
                <a:gd name="T23" fmla="*/ 0 h 353"/>
                <a:gd name="T24" fmla="*/ 0 w 104"/>
                <a:gd name="T25" fmla="*/ 0 h 353"/>
                <a:gd name="T26" fmla="*/ 0 w 104"/>
                <a:gd name="T27" fmla="*/ 0 h 353"/>
                <a:gd name="T28" fmla="*/ 0 w 104"/>
                <a:gd name="T29" fmla="*/ 0 h 353"/>
                <a:gd name="T30" fmla="*/ 0 w 104"/>
                <a:gd name="T31" fmla="*/ 0 h 353"/>
                <a:gd name="T32" fmla="*/ 0 w 104"/>
                <a:gd name="T33" fmla="*/ 0 h 353"/>
                <a:gd name="T34" fmla="*/ 0 w 104"/>
                <a:gd name="T35" fmla="*/ 0 h 353"/>
                <a:gd name="T36" fmla="*/ 0 w 104"/>
                <a:gd name="T37" fmla="*/ 0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8" name="Freeform 475">
              <a:extLst>
                <a:ext uri="{FF2B5EF4-FFF2-40B4-BE49-F238E27FC236}">
                  <a16:creationId xmlns:a16="http://schemas.microsoft.com/office/drawing/2014/main" id="{A1BEF2DC-5E42-8A41-A534-5F9733504C4D}"/>
                </a:ext>
              </a:extLst>
            </p:cNvPr>
            <p:cNvSpPr>
              <a:spLocks/>
            </p:cNvSpPr>
            <p:nvPr/>
          </p:nvSpPr>
          <p:spPr bwMode="auto">
            <a:xfrm>
              <a:off x="3930" y="3291"/>
              <a:ext cx="8" cy="23"/>
            </a:xfrm>
            <a:custGeom>
              <a:avLst/>
              <a:gdLst>
                <a:gd name="T0" fmla="*/ 0 w 72"/>
                <a:gd name="T1" fmla="*/ 0 h 204"/>
                <a:gd name="T2" fmla="*/ 0 w 72"/>
                <a:gd name="T3" fmla="*/ 0 h 204"/>
                <a:gd name="T4" fmla="*/ 0 w 72"/>
                <a:gd name="T5" fmla="*/ 0 h 204"/>
                <a:gd name="T6" fmla="*/ 0 w 72"/>
                <a:gd name="T7" fmla="*/ 0 h 204"/>
                <a:gd name="T8" fmla="*/ 0 w 72"/>
                <a:gd name="T9" fmla="*/ 0 h 204"/>
                <a:gd name="T10" fmla="*/ 0 w 72"/>
                <a:gd name="T11" fmla="*/ 0 h 204"/>
                <a:gd name="T12" fmla="*/ 0 w 72"/>
                <a:gd name="T13" fmla="*/ 0 h 204"/>
                <a:gd name="T14" fmla="*/ 0 w 72"/>
                <a:gd name="T15" fmla="*/ 0 h 204"/>
                <a:gd name="T16" fmla="*/ 0 w 72"/>
                <a:gd name="T17" fmla="*/ 0 h 204"/>
                <a:gd name="T18" fmla="*/ 0 w 72"/>
                <a:gd name="T19" fmla="*/ 0 h 204"/>
                <a:gd name="T20" fmla="*/ 0 w 72"/>
                <a:gd name="T21" fmla="*/ 0 h 204"/>
                <a:gd name="T22" fmla="*/ 0 w 72"/>
                <a:gd name="T23" fmla="*/ 0 h 204"/>
                <a:gd name="T24" fmla="*/ 0 w 72"/>
                <a:gd name="T25" fmla="*/ 0 h 204"/>
                <a:gd name="T26" fmla="*/ 0 w 72"/>
                <a:gd name="T27" fmla="*/ 0 h 204"/>
                <a:gd name="T28" fmla="*/ 0 w 72"/>
                <a:gd name="T29" fmla="*/ 0 h 204"/>
                <a:gd name="T30" fmla="*/ 0 w 72"/>
                <a:gd name="T31" fmla="*/ 0 h 204"/>
                <a:gd name="T32" fmla="*/ 0 w 72"/>
                <a:gd name="T33" fmla="*/ 0 h 204"/>
                <a:gd name="T34" fmla="*/ 0 w 72"/>
                <a:gd name="T35" fmla="*/ 0 h 204"/>
                <a:gd name="T36" fmla="*/ 0 w 72"/>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99" name="Freeform 476">
              <a:extLst>
                <a:ext uri="{FF2B5EF4-FFF2-40B4-BE49-F238E27FC236}">
                  <a16:creationId xmlns:a16="http://schemas.microsoft.com/office/drawing/2014/main" id="{12829E66-44BE-5940-9042-FD8EC04D9330}"/>
                </a:ext>
              </a:extLst>
            </p:cNvPr>
            <p:cNvSpPr>
              <a:spLocks/>
            </p:cNvSpPr>
            <p:nvPr/>
          </p:nvSpPr>
          <p:spPr bwMode="auto">
            <a:xfrm>
              <a:off x="4025" y="3357"/>
              <a:ext cx="12" cy="11"/>
            </a:xfrm>
            <a:custGeom>
              <a:avLst/>
              <a:gdLst>
                <a:gd name="T0" fmla="*/ 0 w 104"/>
                <a:gd name="T1" fmla="*/ 0 h 104"/>
                <a:gd name="T2" fmla="*/ 0 w 104"/>
                <a:gd name="T3" fmla="*/ 0 h 104"/>
                <a:gd name="T4" fmla="*/ 0 w 104"/>
                <a:gd name="T5" fmla="*/ 0 h 104"/>
                <a:gd name="T6" fmla="*/ 0 w 104"/>
                <a:gd name="T7" fmla="*/ 0 h 104"/>
                <a:gd name="T8" fmla="*/ 0 w 104"/>
                <a:gd name="T9" fmla="*/ 0 h 104"/>
                <a:gd name="T10" fmla="*/ 0 w 104"/>
                <a:gd name="T11" fmla="*/ 0 h 104"/>
                <a:gd name="T12" fmla="*/ 0 w 104"/>
                <a:gd name="T13" fmla="*/ 0 h 104"/>
                <a:gd name="T14" fmla="*/ 0 w 104"/>
                <a:gd name="T15" fmla="*/ 0 h 104"/>
                <a:gd name="T16" fmla="*/ 0 w 104"/>
                <a:gd name="T17" fmla="*/ 0 h 104"/>
                <a:gd name="T18" fmla="*/ 0 w 104"/>
                <a:gd name="T19" fmla="*/ 0 h 104"/>
                <a:gd name="T20" fmla="*/ 0 w 104"/>
                <a:gd name="T21" fmla="*/ 0 h 104"/>
                <a:gd name="T22" fmla="*/ 0 w 104"/>
                <a:gd name="T23" fmla="*/ 0 h 104"/>
                <a:gd name="T24" fmla="*/ 0 w 104"/>
                <a:gd name="T25" fmla="*/ 0 h 104"/>
                <a:gd name="T26" fmla="*/ 0 w 104"/>
                <a:gd name="T27" fmla="*/ 0 h 104"/>
                <a:gd name="T28" fmla="*/ 0 w 104"/>
                <a:gd name="T29" fmla="*/ 0 h 104"/>
                <a:gd name="T30" fmla="*/ 0 w 104"/>
                <a:gd name="T31" fmla="*/ 0 h 104"/>
                <a:gd name="T32" fmla="*/ 0 w 104"/>
                <a:gd name="T33" fmla="*/ 0 h 104"/>
                <a:gd name="T34" fmla="*/ 0 w 104"/>
                <a:gd name="T35" fmla="*/ 0 h 104"/>
                <a:gd name="T36" fmla="*/ 0 w 104"/>
                <a:gd name="T37" fmla="*/ 0 h 104"/>
                <a:gd name="T38" fmla="*/ 0 w 104"/>
                <a:gd name="T39" fmla="*/ 0 h 104"/>
                <a:gd name="T40" fmla="*/ 0 w 104"/>
                <a:gd name="T41" fmla="*/ 0 h 104"/>
                <a:gd name="T42" fmla="*/ 0 w 104"/>
                <a:gd name="T43" fmla="*/ 0 h 104"/>
                <a:gd name="T44" fmla="*/ 0 w 104"/>
                <a:gd name="T45" fmla="*/ 0 h 104"/>
                <a:gd name="T46" fmla="*/ 0 w 104"/>
                <a:gd name="T47" fmla="*/ 0 h 104"/>
                <a:gd name="T48" fmla="*/ 0 w 104"/>
                <a:gd name="T49" fmla="*/ 0 h 104"/>
                <a:gd name="T50" fmla="*/ 0 w 104"/>
                <a:gd name="T51" fmla="*/ 0 h 104"/>
                <a:gd name="T52" fmla="*/ 0 w 104"/>
                <a:gd name="T53" fmla="*/ 0 h 104"/>
                <a:gd name="T54" fmla="*/ 0 w 104"/>
                <a:gd name="T55" fmla="*/ 0 h 104"/>
                <a:gd name="T56" fmla="*/ 0 w 104"/>
                <a:gd name="T57" fmla="*/ 0 h 104"/>
                <a:gd name="T58" fmla="*/ 0 w 104"/>
                <a:gd name="T59" fmla="*/ 0 h 104"/>
                <a:gd name="T60" fmla="*/ 0 w 104"/>
                <a:gd name="T61" fmla="*/ 0 h 104"/>
                <a:gd name="T62" fmla="*/ 0 w 104"/>
                <a:gd name="T63" fmla="*/ 0 h 104"/>
                <a:gd name="T64" fmla="*/ 0 w 104"/>
                <a:gd name="T65" fmla="*/ 0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0" name="Freeform 477">
              <a:extLst>
                <a:ext uri="{FF2B5EF4-FFF2-40B4-BE49-F238E27FC236}">
                  <a16:creationId xmlns:a16="http://schemas.microsoft.com/office/drawing/2014/main" id="{5906D7CC-924F-AA41-B6DD-374F203D1B06}"/>
                </a:ext>
              </a:extLst>
            </p:cNvPr>
            <p:cNvSpPr>
              <a:spLocks/>
            </p:cNvSpPr>
            <p:nvPr/>
          </p:nvSpPr>
          <p:spPr bwMode="auto">
            <a:xfrm>
              <a:off x="3990" y="3357"/>
              <a:ext cx="6"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1" name="Freeform 478">
              <a:extLst>
                <a:ext uri="{FF2B5EF4-FFF2-40B4-BE49-F238E27FC236}">
                  <a16:creationId xmlns:a16="http://schemas.microsoft.com/office/drawing/2014/main" id="{D7C9A1E3-A6C0-874C-ABB2-DFB73E0C9D51}"/>
                </a:ext>
              </a:extLst>
            </p:cNvPr>
            <p:cNvSpPr>
              <a:spLocks/>
            </p:cNvSpPr>
            <p:nvPr/>
          </p:nvSpPr>
          <p:spPr bwMode="auto">
            <a:xfrm>
              <a:off x="4000" y="3357"/>
              <a:ext cx="5"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2" name="Freeform 479">
              <a:extLst>
                <a:ext uri="{FF2B5EF4-FFF2-40B4-BE49-F238E27FC236}">
                  <a16:creationId xmlns:a16="http://schemas.microsoft.com/office/drawing/2014/main" id="{88ABD8E3-DC25-8842-903A-021DE4F8724D}"/>
                </a:ext>
              </a:extLst>
            </p:cNvPr>
            <p:cNvSpPr>
              <a:spLocks/>
            </p:cNvSpPr>
            <p:nvPr/>
          </p:nvSpPr>
          <p:spPr bwMode="auto">
            <a:xfrm>
              <a:off x="3961" y="3278"/>
              <a:ext cx="16" cy="79"/>
            </a:xfrm>
            <a:custGeom>
              <a:avLst/>
              <a:gdLst>
                <a:gd name="T0" fmla="*/ 0 w 148"/>
                <a:gd name="T1" fmla="*/ 0 h 712"/>
                <a:gd name="T2" fmla="*/ 0 w 148"/>
                <a:gd name="T3" fmla="*/ 0 h 712"/>
                <a:gd name="T4" fmla="*/ 0 w 148"/>
                <a:gd name="T5" fmla="*/ 0 h 712"/>
                <a:gd name="T6" fmla="*/ 0 w 148"/>
                <a:gd name="T7" fmla="*/ 0 h 712"/>
                <a:gd name="T8" fmla="*/ 0 w 148"/>
                <a:gd name="T9" fmla="*/ 0 h 712"/>
                <a:gd name="T10" fmla="*/ 0 w 148"/>
                <a:gd name="T11" fmla="*/ 0 h 712"/>
                <a:gd name="T12" fmla="*/ 0 w 148"/>
                <a:gd name="T13" fmla="*/ 0 h 712"/>
                <a:gd name="T14" fmla="*/ 0 w 148"/>
                <a:gd name="T15" fmla="*/ 0 h 712"/>
                <a:gd name="T16" fmla="*/ 0 w 148"/>
                <a:gd name="T17" fmla="*/ 0 h 712"/>
                <a:gd name="T18" fmla="*/ 0 w 148"/>
                <a:gd name="T19" fmla="*/ 0 h 712"/>
                <a:gd name="T20" fmla="*/ 0 w 148"/>
                <a:gd name="T21" fmla="*/ 0 h 712"/>
                <a:gd name="T22" fmla="*/ 0 w 148"/>
                <a:gd name="T23" fmla="*/ 0 h 712"/>
                <a:gd name="T24" fmla="*/ 0 w 148"/>
                <a:gd name="T25" fmla="*/ 0 h 712"/>
                <a:gd name="T26" fmla="*/ 0 w 148"/>
                <a:gd name="T27" fmla="*/ 0 h 712"/>
                <a:gd name="T28" fmla="*/ 0 w 148"/>
                <a:gd name="T29" fmla="*/ 0 h 712"/>
                <a:gd name="T30" fmla="*/ 0 w 148"/>
                <a:gd name="T31" fmla="*/ 0 h 712"/>
                <a:gd name="T32" fmla="*/ 0 w 148"/>
                <a:gd name="T33" fmla="*/ 0 h 712"/>
                <a:gd name="T34" fmla="*/ 0 w 148"/>
                <a:gd name="T35" fmla="*/ 0 h 712"/>
                <a:gd name="T36" fmla="*/ 0 w 148"/>
                <a:gd name="T37" fmla="*/ 0 h 712"/>
                <a:gd name="T38" fmla="*/ 0 w 148"/>
                <a:gd name="T39" fmla="*/ 0 h 712"/>
                <a:gd name="T40" fmla="*/ 0 w 148"/>
                <a:gd name="T41" fmla="*/ 0 h 712"/>
                <a:gd name="T42" fmla="*/ 0 w 148"/>
                <a:gd name="T43" fmla="*/ 0 h 712"/>
                <a:gd name="T44" fmla="*/ 0 w 148"/>
                <a:gd name="T45" fmla="*/ 0 h 712"/>
                <a:gd name="T46" fmla="*/ 0 w 148"/>
                <a:gd name="T47" fmla="*/ 0 h 712"/>
                <a:gd name="T48" fmla="*/ 0 w 148"/>
                <a:gd name="T49" fmla="*/ 0 h 712"/>
                <a:gd name="T50" fmla="*/ 0 w 148"/>
                <a:gd name="T51" fmla="*/ 0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3" name="Freeform 480">
              <a:extLst>
                <a:ext uri="{FF2B5EF4-FFF2-40B4-BE49-F238E27FC236}">
                  <a16:creationId xmlns:a16="http://schemas.microsoft.com/office/drawing/2014/main" id="{17AB400D-6525-BC44-AB0D-EDB554F3F9E8}"/>
                </a:ext>
              </a:extLst>
            </p:cNvPr>
            <p:cNvSpPr>
              <a:spLocks/>
            </p:cNvSpPr>
            <p:nvPr/>
          </p:nvSpPr>
          <p:spPr bwMode="auto">
            <a:xfrm>
              <a:off x="4045" y="3268"/>
              <a:ext cx="23" cy="88"/>
            </a:xfrm>
            <a:custGeom>
              <a:avLst/>
              <a:gdLst>
                <a:gd name="T0" fmla="*/ 0 w 201"/>
                <a:gd name="T1" fmla="*/ 0 h 795"/>
                <a:gd name="T2" fmla="*/ 0 w 201"/>
                <a:gd name="T3" fmla="*/ 0 h 795"/>
                <a:gd name="T4" fmla="*/ 0 w 201"/>
                <a:gd name="T5" fmla="*/ 0 h 795"/>
                <a:gd name="T6" fmla="*/ 0 w 201"/>
                <a:gd name="T7" fmla="*/ 0 h 795"/>
                <a:gd name="T8" fmla="*/ 0 w 201"/>
                <a:gd name="T9" fmla="*/ 0 h 795"/>
                <a:gd name="T10" fmla="*/ 0 w 201"/>
                <a:gd name="T11" fmla="*/ 0 h 795"/>
                <a:gd name="T12" fmla="*/ 0 w 201"/>
                <a:gd name="T13" fmla="*/ 0 h 795"/>
                <a:gd name="T14" fmla="*/ 0 w 201"/>
                <a:gd name="T15" fmla="*/ 0 h 795"/>
                <a:gd name="T16" fmla="*/ 0 w 201"/>
                <a:gd name="T17" fmla="*/ 0 h 795"/>
                <a:gd name="T18" fmla="*/ 0 w 201"/>
                <a:gd name="T19" fmla="*/ 0 h 795"/>
                <a:gd name="T20" fmla="*/ 0 w 201"/>
                <a:gd name="T21" fmla="*/ 0 h 795"/>
                <a:gd name="T22" fmla="*/ 0 w 201"/>
                <a:gd name="T23" fmla="*/ 0 h 795"/>
                <a:gd name="T24" fmla="*/ 0 w 201"/>
                <a:gd name="T25" fmla="*/ 0 h 795"/>
                <a:gd name="T26" fmla="*/ 0 w 201"/>
                <a:gd name="T27" fmla="*/ 0 h 795"/>
                <a:gd name="T28" fmla="*/ 0 w 201"/>
                <a:gd name="T29" fmla="*/ 0 h 795"/>
                <a:gd name="T30" fmla="*/ 0 w 201"/>
                <a:gd name="T31" fmla="*/ 0 h 795"/>
                <a:gd name="T32" fmla="*/ 0 w 201"/>
                <a:gd name="T33" fmla="*/ 0 h 795"/>
                <a:gd name="T34" fmla="*/ 0 w 201"/>
                <a:gd name="T35" fmla="*/ 0 h 795"/>
                <a:gd name="T36" fmla="*/ 0 w 201"/>
                <a:gd name="T37" fmla="*/ 0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4" name="Freeform 481">
              <a:extLst>
                <a:ext uri="{FF2B5EF4-FFF2-40B4-BE49-F238E27FC236}">
                  <a16:creationId xmlns:a16="http://schemas.microsoft.com/office/drawing/2014/main" id="{1CB9AAC7-FFD2-F34E-BB4F-8B3E42DD472A}"/>
                </a:ext>
              </a:extLst>
            </p:cNvPr>
            <p:cNvSpPr>
              <a:spLocks/>
            </p:cNvSpPr>
            <p:nvPr/>
          </p:nvSpPr>
          <p:spPr bwMode="auto">
            <a:xfrm>
              <a:off x="3961" y="3282"/>
              <a:ext cx="15" cy="69"/>
            </a:xfrm>
            <a:custGeom>
              <a:avLst/>
              <a:gdLst>
                <a:gd name="T0" fmla="*/ 0 w 129"/>
                <a:gd name="T1" fmla="*/ 0 h 622"/>
                <a:gd name="T2" fmla="*/ 0 w 129"/>
                <a:gd name="T3" fmla="*/ 0 h 622"/>
                <a:gd name="T4" fmla="*/ 0 w 129"/>
                <a:gd name="T5" fmla="*/ 0 h 622"/>
                <a:gd name="T6" fmla="*/ 0 w 129"/>
                <a:gd name="T7" fmla="*/ 0 h 622"/>
                <a:gd name="T8" fmla="*/ 0 w 129"/>
                <a:gd name="T9" fmla="*/ 0 h 622"/>
                <a:gd name="T10" fmla="*/ 0 w 129"/>
                <a:gd name="T11" fmla="*/ 0 h 622"/>
                <a:gd name="T12" fmla="*/ 0 w 129"/>
                <a:gd name="T13" fmla="*/ 0 h 622"/>
                <a:gd name="T14" fmla="*/ 0 w 129"/>
                <a:gd name="T15" fmla="*/ 0 h 622"/>
                <a:gd name="T16" fmla="*/ 0 w 129"/>
                <a:gd name="T17" fmla="*/ 0 h 622"/>
                <a:gd name="T18" fmla="*/ 0 w 129"/>
                <a:gd name="T19" fmla="*/ 0 h 622"/>
                <a:gd name="T20" fmla="*/ 0 w 129"/>
                <a:gd name="T21" fmla="*/ 0 h 622"/>
                <a:gd name="T22" fmla="*/ 0 w 129"/>
                <a:gd name="T23" fmla="*/ 0 h 622"/>
                <a:gd name="T24" fmla="*/ 0 w 129"/>
                <a:gd name="T25" fmla="*/ 0 h 622"/>
                <a:gd name="T26" fmla="*/ 0 w 129"/>
                <a:gd name="T27" fmla="*/ 0 h 622"/>
                <a:gd name="T28" fmla="*/ 0 w 129"/>
                <a:gd name="T29" fmla="*/ 0 h 622"/>
                <a:gd name="T30" fmla="*/ 0 w 129"/>
                <a:gd name="T31" fmla="*/ 0 h 622"/>
                <a:gd name="T32" fmla="*/ 0 w 129"/>
                <a:gd name="T33" fmla="*/ 0 h 622"/>
                <a:gd name="T34" fmla="*/ 0 w 129"/>
                <a:gd name="T35" fmla="*/ 0 h 622"/>
                <a:gd name="T36" fmla="*/ 0 w 129"/>
                <a:gd name="T37" fmla="*/ 0 h 622"/>
                <a:gd name="T38" fmla="*/ 0 w 129"/>
                <a:gd name="T39" fmla="*/ 0 h 622"/>
                <a:gd name="T40" fmla="*/ 0 w 129"/>
                <a:gd name="T41" fmla="*/ 0 h 622"/>
                <a:gd name="T42" fmla="*/ 0 w 129"/>
                <a:gd name="T43" fmla="*/ 0 h 622"/>
                <a:gd name="T44" fmla="*/ 0 w 129"/>
                <a:gd name="T45" fmla="*/ 0 h 622"/>
                <a:gd name="T46" fmla="*/ 0 w 129"/>
                <a:gd name="T47" fmla="*/ 0 h 622"/>
                <a:gd name="T48" fmla="*/ 0 w 129"/>
                <a:gd name="T49" fmla="*/ 0 h 622"/>
                <a:gd name="T50" fmla="*/ 0 w 129"/>
                <a:gd name="T51" fmla="*/ 0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5" name="Freeform 482">
              <a:extLst>
                <a:ext uri="{FF2B5EF4-FFF2-40B4-BE49-F238E27FC236}">
                  <a16:creationId xmlns:a16="http://schemas.microsoft.com/office/drawing/2014/main" id="{00588A86-600D-184A-9A68-89B85AD2D275}"/>
                </a:ext>
              </a:extLst>
            </p:cNvPr>
            <p:cNvSpPr>
              <a:spLocks/>
            </p:cNvSpPr>
            <p:nvPr/>
          </p:nvSpPr>
          <p:spPr bwMode="auto">
            <a:xfrm>
              <a:off x="3962" y="3287"/>
              <a:ext cx="12" cy="59"/>
            </a:xfrm>
            <a:custGeom>
              <a:avLst/>
              <a:gdLst>
                <a:gd name="T0" fmla="*/ 0 w 110"/>
                <a:gd name="T1" fmla="*/ 0 h 531"/>
                <a:gd name="T2" fmla="*/ 0 w 110"/>
                <a:gd name="T3" fmla="*/ 0 h 531"/>
                <a:gd name="T4" fmla="*/ 0 w 110"/>
                <a:gd name="T5" fmla="*/ 0 h 531"/>
                <a:gd name="T6" fmla="*/ 0 w 110"/>
                <a:gd name="T7" fmla="*/ 0 h 531"/>
                <a:gd name="T8" fmla="*/ 0 w 110"/>
                <a:gd name="T9" fmla="*/ 0 h 531"/>
                <a:gd name="T10" fmla="*/ 0 w 110"/>
                <a:gd name="T11" fmla="*/ 0 h 531"/>
                <a:gd name="T12" fmla="*/ 0 w 110"/>
                <a:gd name="T13" fmla="*/ 0 h 531"/>
                <a:gd name="T14" fmla="*/ 0 w 110"/>
                <a:gd name="T15" fmla="*/ 0 h 531"/>
                <a:gd name="T16" fmla="*/ 0 w 110"/>
                <a:gd name="T17" fmla="*/ 0 h 531"/>
                <a:gd name="T18" fmla="*/ 0 w 110"/>
                <a:gd name="T19" fmla="*/ 0 h 531"/>
                <a:gd name="T20" fmla="*/ 0 w 110"/>
                <a:gd name="T21" fmla="*/ 0 h 531"/>
                <a:gd name="T22" fmla="*/ 0 w 110"/>
                <a:gd name="T23" fmla="*/ 0 h 531"/>
                <a:gd name="T24" fmla="*/ 0 w 110"/>
                <a:gd name="T25" fmla="*/ 0 h 531"/>
                <a:gd name="T26" fmla="*/ 0 w 110"/>
                <a:gd name="T27" fmla="*/ 0 h 531"/>
                <a:gd name="T28" fmla="*/ 0 w 110"/>
                <a:gd name="T29" fmla="*/ 0 h 531"/>
                <a:gd name="T30" fmla="*/ 0 w 110"/>
                <a:gd name="T31" fmla="*/ 0 h 531"/>
                <a:gd name="T32" fmla="*/ 0 w 110"/>
                <a:gd name="T33" fmla="*/ 0 h 531"/>
                <a:gd name="T34" fmla="*/ 0 w 110"/>
                <a:gd name="T35" fmla="*/ 0 h 531"/>
                <a:gd name="T36" fmla="*/ 0 w 110"/>
                <a:gd name="T37" fmla="*/ 0 h 531"/>
                <a:gd name="T38" fmla="*/ 0 w 110"/>
                <a:gd name="T39" fmla="*/ 0 h 531"/>
                <a:gd name="T40" fmla="*/ 0 w 110"/>
                <a:gd name="T41" fmla="*/ 0 h 531"/>
                <a:gd name="T42" fmla="*/ 0 w 110"/>
                <a:gd name="T43" fmla="*/ 0 h 531"/>
                <a:gd name="T44" fmla="*/ 0 w 110"/>
                <a:gd name="T45" fmla="*/ 0 h 531"/>
                <a:gd name="T46" fmla="*/ 0 w 110"/>
                <a:gd name="T47" fmla="*/ 0 h 531"/>
                <a:gd name="T48" fmla="*/ 0 w 110"/>
                <a:gd name="T49" fmla="*/ 0 h 531"/>
                <a:gd name="T50" fmla="*/ 0 w 110"/>
                <a:gd name="T51" fmla="*/ 0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6" name="Freeform 483">
              <a:extLst>
                <a:ext uri="{FF2B5EF4-FFF2-40B4-BE49-F238E27FC236}">
                  <a16:creationId xmlns:a16="http://schemas.microsoft.com/office/drawing/2014/main" id="{13169D9B-2D3F-F449-9CED-72A5773BF5A6}"/>
                </a:ext>
              </a:extLst>
            </p:cNvPr>
            <p:cNvSpPr>
              <a:spLocks/>
            </p:cNvSpPr>
            <p:nvPr/>
          </p:nvSpPr>
          <p:spPr bwMode="auto">
            <a:xfrm>
              <a:off x="3963" y="3292"/>
              <a:ext cx="10" cy="48"/>
            </a:xfrm>
            <a:custGeom>
              <a:avLst/>
              <a:gdLst>
                <a:gd name="T0" fmla="*/ 0 w 92"/>
                <a:gd name="T1" fmla="*/ 0 h 438"/>
                <a:gd name="T2" fmla="*/ 0 w 92"/>
                <a:gd name="T3" fmla="*/ 0 h 438"/>
                <a:gd name="T4" fmla="*/ 0 w 92"/>
                <a:gd name="T5" fmla="*/ 0 h 438"/>
                <a:gd name="T6" fmla="*/ 0 w 92"/>
                <a:gd name="T7" fmla="*/ 0 h 438"/>
                <a:gd name="T8" fmla="*/ 0 w 92"/>
                <a:gd name="T9" fmla="*/ 0 h 438"/>
                <a:gd name="T10" fmla="*/ 0 w 92"/>
                <a:gd name="T11" fmla="*/ 0 h 438"/>
                <a:gd name="T12" fmla="*/ 0 w 92"/>
                <a:gd name="T13" fmla="*/ 0 h 438"/>
                <a:gd name="T14" fmla="*/ 0 w 92"/>
                <a:gd name="T15" fmla="*/ 0 h 438"/>
                <a:gd name="T16" fmla="*/ 0 w 92"/>
                <a:gd name="T17" fmla="*/ 0 h 438"/>
                <a:gd name="T18" fmla="*/ 0 w 92"/>
                <a:gd name="T19" fmla="*/ 0 h 438"/>
                <a:gd name="T20" fmla="*/ 0 w 92"/>
                <a:gd name="T21" fmla="*/ 0 h 438"/>
                <a:gd name="T22" fmla="*/ 0 w 92"/>
                <a:gd name="T23" fmla="*/ 0 h 438"/>
                <a:gd name="T24" fmla="*/ 0 w 92"/>
                <a:gd name="T25" fmla="*/ 0 h 438"/>
                <a:gd name="T26" fmla="*/ 0 w 92"/>
                <a:gd name="T27" fmla="*/ 0 h 438"/>
                <a:gd name="T28" fmla="*/ 0 w 92"/>
                <a:gd name="T29" fmla="*/ 0 h 438"/>
                <a:gd name="T30" fmla="*/ 0 w 92"/>
                <a:gd name="T31" fmla="*/ 0 h 438"/>
                <a:gd name="T32" fmla="*/ 0 w 92"/>
                <a:gd name="T33" fmla="*/ 0 h 438"/>
                <a:gd name="T34" fmla="*/ 0 w 92"/>
                <a:gd name="T35" fmla="*/ 0 h 438"/>
                <a:gd name="T36" fmla="*/ 0 w 92"/>
                <a:gd name="T37" fmla="*/ 0 h 438"/>
                <a:gd name="T38" fmla="*/ 0 w 92"/>
                <a:gd name="T39" fmla="*/ 0 h 438"/>
                <a:gd name="T40" fmla="*/ 0 w 92"/>
                <a:gd name="T41" fmla="*/ 0 h 438"/>
                <a:gd name="T42" fmla="*/ 0 w 92"/>
                <a:gd name="T43" fmla="*/ 0 h 438"/>
                <a:gd name="T44" fmla="*/ 0 w 92"/>
                <a:gd name="T45" fmla="*/ 0 h 438"/>
                <a:gd name="T46" fmla="*/ 0 w 92"/>
                <a:gd name="T47" fmla="*/ 0 h 438"/>
                <a:gd name="T48" fmla="*/ 0 w 92"/>
                <a:gd name="T49" fmla="*/ 0 h 438"/>
                <a:gd name="T50" fmla="*/ 0 w 92"/>
                <a:gd name="T51" fmla="*/ 0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7" name="Freeform 484">
              <a:extLst>
                <a:ext uri="{FF2B5EF4-FFF2-40B4-BE49-F238E27FC236}">
                  <a16:creationId xmlns:a16="http://schemas.microsoft.com/office/drawing/2014/main" id="{68D4F36A-7CD4-B640-9747-B83907A41AD1}"/>
                </a:ext>
              </a:extLst>
            </p:cNvPr>
            <p:cNvSpPr>
              <a:spLocks/>
            </p:cNvSpPr>
            <p:nvPr/>
          </p:nvSpPr>
          <p:spPr bwMode="auto">
            <a:xfrm>
              <a:off x="3963" y="3296"/>
              <a:ext cx="8" cy="39"/>
            </a:xfrm>
            <a:custGeom>
              <a:avLst/>
              <a:gdLst>
                <a:gd name="T0" fmla="*/ 0 w 73"/>
                <a:gd name="T1" fmla="*/ 0 h 347"/>
                <a:gd name="T2" fmla="*/ 0 w 73"/>
                <a:gd name="T3" fmla="*/ 0 h 347"/>
                <a:gd name="T4" fmla="*/ 0 w 73"/>
                <a:gd name="T5" fmla="*/ 0 h 347"/>
                <a:gd name="T6" fmla="*/ 0 w 73"/>
                <a:gd name="T7" fmla="*/ 0 h 347"/>
                <a:gd name="T8" fmla="*/ 0 w 73"/>
                <a:gd name="T9" fmla="*/ 0 h 347"/>
                <a:gd name="T10" fmla="*/ 0 w 73"/>
                <a:gd name="T11" fmla="*/ 0 h 347"/>
                <a:gd name="T12" fmla="*/ 0 w 73"/>
                <a:gd name="T13" fmla="*/ 0 h 347"/>
                <a:gd name="T14" fmla="*/ 0 w 73"/>
                <a:gd name="T15" fmla="*/ 0 h 347"/>
                <a:gd name="T16" fmla="*/ 0 w 73"/>
                <a:gd name="T17" fmla="*/ 0 h 347"/>
                <a:gd name="T18" fmla="*/ 0 w 73"/>
                <a:gd name="T19" fmla="*/ 0 h 347"/>
                <a:gd name="T20" fmla="*/ 0 w 73"/>
                <a:gd name="T21" fmla="*/ 0 h 347"/>
                <a:gd name="T22" fmla="*/ 0 w 73"/>
                <a:gd name="T23" fmla="*/ 0 h 347"/>
                <a:gd name="T24" fmla="*/ 0 w 73"/>
                <a:gd name="T25" fmla="*/ 0 h 347"/>
                <a:gd name="T26" fmla="*/ 0 w 73"/>
                <a:gd name="T27" fmla="*/ 0 h 347"/>
                <a:gd name="T28" fmla="*/ 0 w 73"/>
                <a:gd name="T29" fmla="*/ 0 h 347"/>
                <a:gd name="T30" fmla="*/ 0 w 73"/>
                <a:gd name="T31" fmla="*/ 0 h 347"/>
                <a:gd name="T32" fmla="*/ 0 w 73"/>
                <a:gd name="T33" fmla="*/ 0 h 347"/>
                <a:gd name="T34" fmla="*/ 0 w 73"/>
                <a:gd name="T35" fmla="*/ 0 h 347"/>
                <a:gd name="T36" fmla="*/ 0 w 73"/>
                <a:gd name="T37" fmla="*/ 0 h 347"/>
                <a:gd name="T38" fmla="*/ 0 w 73"/>
                <a:gd name="T39" fmla="*/ 0 h 347"/>
                <a:gd name="T40" fmla="*/ 0 w 73"/>
                <a:gd name="T41" fmla="*/ 0 h 347"/>
                <a:gd name="T42" fmla="*/ 0 w 73"/>
                <a:gd name="T43" fmla="*/ 0 h 347"/>
                <a:gd name="T44" fmla="*/ 0 w 73"/>
                <a:gd name="T45" fmla="*/ 0 h 347"/>
                <a:gd name="T46" fmla="*/ 0 w 73"/>
                <a:gd name="T47" fmla="*/ 0 h 347"/>
                <a:gd name="T48" fmla="*/ 0 w 73"/>
                <a:gd name="T49" fmla="*/ 0 h 347"/>
                <a:gd name="T50" fmla="*/ 0 w 73"/>
                <a:gd name="T51" fmla="*/ 0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8" name="Freeform 485">
              <a:extLst>
                <a:ext uri="{FF2B5EF4-FFF2-40B4-BE49-F238E27FC236}">
                  <a16:creationId xmlns:a16="http://schemas.microsoft.com/office/drawing/2014/main" id="{19C17E28-DBE6-B546-B6A4-3E0E3E89989A}"/>
                </a:ext>
              </a:extLst>
            </p:cNvPr>
            <p:cNvSpPr>
              <a:spLocks/>
            </p:cNvSpPr>
            <p:nvPr/>
          </p:nvSpPr>
          <p:spPr bwMode="auto">
            <a:xfrm>
              <a:off x="3964" y="3301"/>
              <a:ext cx="6" cy="28"/>
            </a:xfrm>
            <a:custGeom>
              <a:avLst/>
              <a:gdLst>
                <a:gd name="T0" fmla="*/ 0 w 52"/>
                <a:gd name="T1" fmla="*/ 0 h 256"/>
                <a:gd name="T2" fmla="*/ 0 w 52"/>
                <a:gd name="T3" fmla="*/ 0 h 256"/>
                <a:gd name="T4" fmla="*/ 0 w 52"/>
                <a:gd name="T5" fmla="*/ 0 h 256"/>
                <a:gd name="T6" fmla="*/ 0 w 52"/>
                <a:gd name="T7" fmla="*/ 0 h 256"/>
                <a:gd name="T8" fmla="*/ 0 w 52"/>
                <a:gd name="T9" fmla="*/ 0 h 256"/>
                <a:gd name="T10" fmla="*/ 0 w 52"/>
                <a:gd name="T11" fmla="*/ 0 h 256"/>
                <a:gd name="T12" fmla="*/ 0 w 52"/>
                <a:gd name="T13" fmla="*/ 0 h 256"/>
                <a:gd name="T14" fmla="*/ 0 w 52"/>
                <a:gd name="T15" fmla="*/ 0 h 256"/>
                <a:gd name="T16" fmla="*/ 0 w 52"/>
                <a:gd name="T17" fmla="*/ 0 h 256"/>
                <a:gd name="T18" fmla="*/ 0 w 52"/>
                <a:gd name="T19" fmla="*/ 0 h 256"/>
                <a:gd name="T20" fmla="*/ 0 w 52"/>
                <a:gd name="T21" fmla="*/ 0 h 256"/>
                <a:gd name="T22" fmla="*/ 0 w 52"/>
                <a:gd name="T23" fmla="*/ 0 h 256"/>
                <a:gd name="T24" fmla="*/ 0 w 52"/>
                <a:gd name="T25" fmla="*/ 0 h 256"/>
                <a:gd name="T26" fmla="*/ 0 w 52"/>
                <a:gd name="T27" fmla="*/ 0 h 256"/>
                <a:gd name="T28" fmla="*/ 0 w 52"/>
                <a:gd name="T29" fmla="*/ 0 h 256"/>
                <a:gd name="T30" fmla="*/ 0 w 52"/>
                <a:gd name="T31" fmla="*/ 0 h 256"/>
                <a:gd name="T32" fmla="*/ 0 w 52"/>
                <a:gd name="T33" fmla="*/ 0 h 256"/>
                <a:gd name="T34" fmla="*/ 0 w 52"/>
                <a:gd name="T35" fmla="*/ 0 h 256"/>
                <a:gd name="T36" fmla="*/ 0 w 52"/>
                <a:gd name="T37" fmla="*/ 0 h 256"/>
                <a:gd name="T38" fmla="*/ 0 w 52"/>
                <a:gd name="T39" fmla="*/ 0 h 256"/>
                <a:gd name="T40" fmla="*/ 0 w 52"/>
                <a:gd name="T41" fmla="*/ 0 h 256"/>
                <a:gd name="T42" fmla="*/ 0 w 52"/>
                <a:gd name="T43" fmla="*/ 0 h 256"/>
                <a:gd name="T44" fmla="*/ 0 w 52"/>
                <a:gd name="T45" fmla="*/ 0 h 256"/>
                <a:gd name="T46" fmla="*/ 0 w 52"/>
                <a:gd name="T47" fmla="*/ 0 h 256"/>
                <a:gd name="T48" fmla="*/ 0 w 52"/>
                <a:gd name="T49" fmla="*/ 0 h 256"/>
                <a:gd name="T50" fmla="*/ 0 w 52"/>
                <a:gd name="T51" fmla="*/ 0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09" name="Freeform 486">
              <a:extLst>
                <a:ext uri="{FF2B5EF4-FFF2-40B4-BE49-F238E27FC236}">
                  <a16:creationId xmlns:a16="http://schemas.microsoft.com/office/drawing/2014/main" id="{CD9C5A4D-D590-1143-ADF8-1AE6DFA84EFC}"/>
                </a:ext>
              </a:extLst>
            </p:cNvPr>
            <p:cNvSpPr>
              <a:spLocks/>
            </p:cNvSpPr>
            <p:nvPr/>
          </p:nvSpPr>
          <p:spPr bwMode="auto">
            <a:xfrm>
              <a:off x="4046" y="3273"/>
              <a:ext cx="20" cy="77"/>
            </a:xfrm>
            <a:custGeom>
              <a:avLst/>
              <a:gdLst>
                <a:gd name="T0" fmla="*/ 0 w 176"/>
                <a:gd name="T1" fmla="*/ 0 h 693"/>
                <a:gd name="T2" fmla="*/ 0 w 176"/>
                <a:gd name="T3" fmla="*/ 0 h 693"/>
                <a:gd name="T4" fmla="*/ 0 w 176"/>
                <a:gd name="T5" fmla="*/ 0 h 693"/>
                <a:gd name="T6" fmla="*/ 0 w 176"/>
                <a:gd name="T7" fmla="*/ 0 h 693"/>
                <a:gd name="T8" fmla="*/ 0 w 176"/>
                <a:gd name="T9" fmla="*/ 0 h 693"/>
                <a:gd name="T10" fmla="*/ 0 w 176"/>
                <a:gd name="T11" fmla="*/ 0 h 693"/>
                <a:gd name="T12" fmla="*/ 0 w 176"/>
                <a:gd name="T13" fmla="*/ 0 h 693"/>
                <a:gd name="T14" fmla="*/ 0 w 176"/>
                <a:gd name="T15" fmla="*/ 0 h 693"/>
                <a:gd name="T16" fmla="*/ 0 w 176"/>
                <a:gd name="T17" fmla="*/ 0 h 693"/>
                <a:gd name="T18" fmla="*/ 0 w 176"/>
                <a:gd name="T19" fmla="*/ 0 h 693"/>
                <a:gd name="T20" fmla="*/ 0 w 176"/>
                <a:gd name="T21" fmla="*/ 0 h 693"/>
                <a:gd name="T22" fmla="*/ 0 w 176"/>
                <a:gd name="T23" fmla="*/ 0 h 693"/>
                <a:gd name="T24" fmla="*/ 0 w 176"/>
                <a:gd name="T25" fmla="*/ 0 h 693"/>
                <a:gd name="T26" fmla="*/ 0 w 176"/>
                <a:gd name="T27" fmla="*/ 0 h 693"/>
                <a:gd name="T28" fmla="*/ 0 w 176"/>
                <a:gd name="T29" fmla="*/ 0 h 693"/>
                <a:gd name="T30" fmla="*/ 0 w 176"/>
                <a:gd name="T31" fmla="*/ 0 h 693"/>
                <a:gd name="T32" fmla="*/ 0 w 176"/>
                <a:gd name="T33" fmla="*/ 0 h 693"/>
                <a:gd name="T34" fmla="*/ 0 w 176"/>
                <a:gd name="T35" fmla="*/ 0 h 693"/>
                <a:gd name="T36" fmla="*/ 0 w 176"/>
                <a:gd name="T37" fmla="*/ 0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0" name="Freeform 487">
              <a:extLst>
                <a:ext uri="{FF2B5EF4-FFF2-40B4-BE49-F238E27FC236}">
                  <a16:creationId xmlns:a16="http://schemas.microsoft.com/office/drawing/2014/main" id="{2279F6F9-C80C-B145-A46D-A255F5F55AA7}"/>
                </a:ext>
              </a:extLst>
            </p:cNvPr>
            <p:cNvSpPr>
              <a:spLocks/>
            </p:cNvSpPr>
            <p:nvPr/>
          </p:nvSpPr>
          <p:spPr bwMode="auto">
            <a:xfrm>
              <a:off x="4047" y="3279"/>
              <a:ext cx="16" cy="65"/>
            </a:xfrm>
            <a:custGeom>
              <a:avLst/>
              <a:gdLst>
                <a:gd name="T0" fmla="*/ 0 w 149"/>
                <a:gd name="T1" fmla="*/ 0 h 592"/>
                <a:gd name="T2" fmla="*/ 0 w 149"/>
                <a:gd name="T3" fmla="*/ 0 h 592"/>
                <a:gd name="T4" fmla="*/ 0 w 149"/>
                <a:gd name="T5" fmla="*/ 0 h 592"/>
                <a:gd name="T6" fmla="*/ 0 w 149"/>
                <a:gd name="T7" fmla="*/ 0 h 592"/>
                <a:gd name="T8" fmla="*/ 0 w 149"/>
                <a:gd name="T9" fmla="*/ 0 h 592"/>
                <a:gd name="T10" fmla="*/ 0 w 149"/>
                <a:gd name="T11" fmla="*/ 0 h 592"/>
                <a:gd name="T12" fmla="*/ 0 w 149"/>
                <a:gd name="T13" fmla="*/ 0 h 592"/>
                <a:gd name="T14" fmla="*/ 0 w 149"/>
                <a:gd name="T15" fmla="*/ 0 h 592"/>
                <a:gd name="T16" fmla="*/ 0 w 149"/>
                <a:gd name="T17" fmla="*/ 0 h 592"/>
                <a:gd name="T18" fmla="*/ 0 w 149"/>
                <a:gd name="T19" fmla="*/ 0 h 592"/>
                <a:gd name="T20" fmla="*/ 0 w 149"/>
                <a:gd name="T21" fmla="*/ 0 h 592"/>
                <a:gd name="T22" fmla="*/ 0 w 149"/>
                <a:gd name="T23" fmla="*/ 0 h 592"/>
                <a:gd name="T24" fmla="*/ 0 w 149"/>
                <a:gd name="T25" fmla="*/ 0 h 592"/>
                <a:gd name="T26" fmla="*/ 0 w 149"/>
                <a:gd name="T27" fmla="*/ 0 h 592"/>
                <a:gd name="T28" fmla="*/ 0 w 149"/>
                <a:gd name="T29" fmla="*/ 0 h 592"/>
                <a:gd name="T30" fmla="*/ 0 w 149"/>
                <a:gd name="T31" fmla="*/ 0 h 592"/>
                <a:gd name="T32" fmla="*/ 0 w 149"/>
                <a:gd name="T33" fmla="*/ 0 h 592"/>
                <a:gd name="T34" fmla="*/ 0 w 149"/>
                <a:gd name="T35" fmla="*/ 0 h 592"/>
                <a:gd name="T36" fmla="*/ 0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1" name="Freeform 488">
              <a:extLst>
                <a:ext uri="{FF2B5EF4-FFF2-40B4-BE49-F238E27FC236}">
                  <a16:creationId xmlns:a16="http://schemas.microsoft.com/office/drawing/2014/main" id="{F00186B0-5735-5948-8E01-38EABA0C5890}"/>
                </a:ext>
              </a:extLst>
            </p:cNvPr>
            <p:cNvSpPr>
              <a:spLocks/>
            </p:cNvSpPr>
            <p:nvPr/>
          </p:nvSpPr>
          <p:spPr bwMode="auto">
            <a:xfrm>
              <a:off x="4048" y="3284"/>
              <a:ext cx="13" cy="54"/>
            </a:xfrm>
            <a:custGeom>
              <a:avLst/>
              <a:gdLst>
                <a:gd name="T0" fmla="*/ 0 w 124"/>
                <a:gd name="T1" fmla="*/ 0 h 490"/>
                <a:gd name="T2" fmla="*/ 0 w 124"/>
                <a:gd name="T3" fmla="*/ 0 h 490"/>
                <a:gd name="T4" fmla="*/ 0 w 124"/>
                <a:gd name="T5" fmla="*/ 0 h 490"/>
                <a:gd name="T6" fmla="*/ 0 w 124"/>
                <a:gd name="T7" fmla="*/ 0 h 490"/>
                <a:gd name="T8" fmla="*/ 0 w 124"/>
                <a:gd name="T9" fmla="*/ 0 h 490"/>
                <a:gd name="T10" fmla="*/ 0 w 124"/>
                <a:gd name="T11" fmla="*/ 0 h 490"/>
                <a:gd name="T12" fmla="*/ 0 w 124"/>
                <a:gd name="T13" fmla="*/ 0 h 490"/>
                <a:gd name="T14" fmla="*/ 0 w 124"/>
                <a:gd name="T15" fmla="*/ 0 h 490"/>
                <a:gd name="T16" fmla="*/ 0 w 124"/>
                <a:gd name="T17" fmla="*/ 0 h 490"/>
                <a:gd name="T18" fmla="*/ 0 w 124"/>
                <a:gd name="T19" fmla="*/ 0 h 490"/>
                <a:gd name="T20" fmla="*/ 0 w 124"/>
                <a:gd name="T21" fmla="*/ 0 h 490"/>
                <a:gd name="T22" fmla="*/ 0 w 124"/>
                <a:gd name="T23" fmla="*/ 0 h 490"/>
                <a:gd name="T24" fmla="*/ 0 w 124"/>
                <a:gd name="T25" fmla="*/ 0 h 490"/>
                <a:gd name="T26" fmla="*/ 0 w 124"/>
                <a:gd name="T27" fmla="*/ 0 h 490"/>
                <a:gd name="T28" fmla="*/ 0 w 124"/>
                <a:gd name="T29" fmla="*/ 0 h 490"/>
                <a:gd name="T30" fmla="*/ 0 w 124"/>
                <a:gd name="T31" fmla="*/ 0 h 490"/>
                <a:gd name="T32" fmla="*/ 0 w 124"/>
                <a:gd name="T33" fmla="*/ 0 h 490"/>
                <a:gd name="T34" fmla="*/ 0 w 124"/>
                <a:gd name="T35" fmla="*/ 0 h 490"/>
                <a:gd name="T36" fmla="*/ 0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2" name="Freeform 489">
              <a:extLst>
                <a:ext uri="{FF2B5EF4-FFF2-40B4-BE49-F238E27FC236}">
                  <a16:creationId xmlns:a16="http://schemas.microsoft.com/office/drawing/2014/main" id="{BF9BB4FF-2C14-E343-A9B4-8D5947801E55}"/>
                </a:ext>
              </a:extLst>
            </p:cNvPr>
            <p:cNvSpPr>
              <a:spLocks/>
            </p:cNvSpPr>
            <p:nvPr/>
          </p:nvSpPr>
          <p:spPr bwMode="auto">
            <a:xfrm>
              <a:off x="4048" y="3289"/>
              <a:ext cx="11" cy="43"/>
            </a:xfrm>
            <a:custGeom>
              <a:avLst/>
              <a:gdLst>
                <a:gd name="T0" fmla="*/ 0 w 99"/>
                <a:gd name="T1" fmla="*/ 0 h 389"/>
                <a:gd name="T2" fmla="*/ 0 w 99"/>
                <a:gd name="T3" fmla="*/ 0 h 389"/>
                <a:gd name="T4" fmla="*/ 0 w 99"/>
                <a:gd name="T5" fmla="*/ 0 h 389"/>
                <a:gd name="T6" fmla="*/ 0 w 99"/>
                <a:gd name="T7" fmla="*/ 0 h 389"/>
                <a:gd name="T8" fmla="*/ 0 w 99"/>
                <a:gd name="T9" fmla="*/ 0 h 389"/>
                <a:gd name="T10" fmla="*/ 0 w 99"/>
                <a:gd name="T11" fmla="*/ 0 h 389"/>
                <a:gd name="T12" fmla="*/ 0 w 99"/>
                <a:gd name="T13" fmla="*/ 0 h 389"/>
                <a:gd name="T14" fmla="*/ 0 w 99"/>
                <a:gd name="T15" fmla="*/ 0 h 389"/>
                <a:gd name="T16" fmla="*/ 0 w 99"/>
                <a:gd name="T17" fmla="*/ 0 h 389"/>
                <a:gd name="T18" fmla="*/ 0 w 99"/>
                <a:gd name="T19" fmla="*/ 0 h 389"/>
                <a:gd name="T20" fmla="*/ 0 w 99"/>
                <a:gd name="T21" fmla="*/ 0 h 389"/>
                <a:gd name="T22" fmla="*/ 0 w 99"/>
                <a:gd name="T23" fmla="*/ 0 h 389"/>
                <a:gd name="T24" fmla="*/ 0 w 99"/>
                <a:gd name="T25" fmla="*/ 0 h 389"/>
                <a:gd name="T26" fmla="*/ 0 w 99"/>
                <a:gd name="T27" fmla="*/ 0 h 389"/>
                <a:gd name="T28" fmla="*/ 0 w 99"/>
                <a:gd name="T29" fmla="*/ 0 h 389"/>
                <a:gd name="T30" fmla="*/ 0 w 99"/>
                <a:gd name="T31" fmla="*/ 0 h 389"/>
                <a:gd name="T32" fmla="*/ 0 w 99"/>
                <a:gd name="T33" fmla="*/ 0 h 389"/>
                <a:gd name="T34" fmla="*/ 0 w 99"/>
                <a:gd name="T35" fmla="*/ 0 h 389"/>
                <a:gd name="T36" fmla="*/ 0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3" name="Freeform 490">
              <a:extLst>
                <a:ext uri="{FF2B5EF4-FFF2-40B4-BE49-F238E27FC236}">
                  <a16:creationId xmlns:a16="http://schemas.microsoft.com/office/drawing/2014/main" id="{599EDB4A-441F-D247-B412-67CF2B104E8C}"/>
                </a:ext>
              </a:extLst>
            </p:cNvPr>
            <p:cNvSpPr>
              <a:spLocks/>
            </p:cNvSpPr>
            <p:nvPr/>
          </p:nvSpPr>
          <p:spPr bwMode="auto">
            <a:xfrm>
              <a:off x="4049" y="3295"/>
              <a:ext cx="8" cy="31"/>
            </a:xfrm>
            <a:custGeom>
              <a:avLst/>
              <a:gdLst>
                <a:gd name="T0" fmla="*/ 0 w 72"/>
                <a:gd name="T1" fmla="*/ 0 h 287"/>
                <a:gd name="T2" fmla="*/ 0 w 72"/>
                <a:gd name="T3" fmla="*/ 0 h 287"/>
                <a:gd name="T4" fmla="*/ 0 w 72"/>
                <a:gd name="T5" fmla="*/ 0 h 287"/>
                <a:gd name="T6" fmla="*/ 0 w 72"/>
                <a:gd name="T7" fmla="*/ 0 h 287"/>
                <a:gd name="T8" fmla="*/ 0 w 72"/>
                <a:gd name="T9" fmla="*/ 0 h 287"/>
                <a:gd name="T10" fmla="*/ 0 w 72"/>
                <a:gd name="T11" fmla="*/ 0 h 287"/>
                <a:gd name="T12" fmla="*/ 0 w 72"/>
                <a:gd name="T13" fmla="*/ 0 h 287"/>
                <a:gd name="T14" fmla="*/ 0 w 72"/>
                <a:gd name="T15" fmla="*/ 0 h 287"/>
                <a:gd name="T16" fmla="*/ 0 w 72"/>
                <a:gd name="T17" fmla="*/ 0 h 287"/>
                <a:gd name="T18" fmla="*/ 0 w 72"/>
                <a:gd name="T19" fmla="*/ 0 h 287"/>
                <a:gd name="T20" fmla="*/ 0 w 72"/>
                <a:gd name="T21" fmla="*/ 0 h 287"/>
                <a:gd name="T22" fmla="*/ 0 w 72"/>
                <a:gd name="T23" fmla="*/ 0 h 287"/>
                <a:gd name="T24" fmla="*/ 0 w 72"/>
                <a:gd name="T25" fmla="*/ 0 h 287"/>
                <a:gd name="T26" fmla="*/ 0 w 72"/>
                <a:gd name="T27" fmla="*/ 0 h 287"/>
                <a:gd name="T28" fmla="*/ 0 w 72"/>
                <a:gd name="T29" fmla="*/ 0 h 287"/>
                <a:gd name="T30" fmla="*/ 0 w 72"/>
                <a:gd name="T31" fmla="*/ 0 h 287"/>
                <a:gd name="T32" fmla="*/ 0 w 72"/>
                <a:gd name="T33" fmla="*/ 0 h 287"/>
                <a:gd name="T34" fmla="*/ 0 w 72"/>
                <a:gd name="T35" fmla="*/ 0 h 287"/>
                <a:gd name="T36" fmla="*/ 0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4" name="Rectangle 491">
              <a:extLst>
                <a:ext uri="{FF2B5EF4-FFF2-40B4-BE49-F238E27FC236}">
                  <a16:creationId xmlns:a16="http://schemas.microsoft.com/office/drawing/2014/main" id="{E3FAA454-609A-2842-A389-74D8AEA2C381}"/>
                </a:ext>
              </a:extLst>
            </p:cNvPr>
            <p:cNvSpPr>
              <a:spLocks noChangeArrowheads="1"/>
            </p:cNvSpPr>
            <p:nvPr/>
          </p:nvSpPr>
          <p:spPr bwMode="auto">
            <a:xfrm>
              <a:off x="3944" y="3287"/>
              <a:ext cx="3" cy="10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915" name="Freeform 492">
              <a:extLst>
                <a:ext uri="{FF2B5EF4-FFF2-40B4-BE49-F238E27FC236}">
                  <a16:creationId xmlns:a16="http://schemas.microsoft.com/office/drawing/2014/main" id="{D563963D-073D-CB4D-9F25-553E1DFC56A1}"/>
                </a:ext>
              </a:extLst>
            </p:cNvPr>
            <p:cNvSpPr>
              <a:spLocks/>
            </p:cNvSpPr>
            <p:nvPr/>
          </p:nvSpPr>
          <p:spPr bwMode="auto">
            <a:xfrm>
              <a:off x="3980" y="3285"/>
              <a:ext cx="39" cy="47"/>
            </a:xfrm>
            <a:custGeom>
              <a:avLst/>
              <a:gdLst>
                <a:gd name="T0" fmla="*/ 0 w 354"/>
                <a:gd name="T1" fmla="*/ 0 h 418"/>
                <a:gd name="T2" fmla="*/ 0 w 354"/>
                <a:gd name="T3" fmla="*/ 0 h 418"/>
                <a:gd name="T4" fmla="*/ 0 w 354"/>
                <a:gd name="T5" fmla="*/ 0 h 418"/>
                <a:gd name="T6" fmla="*/ 0 w 354"/>
                <a:gd name="T7" fmla="*/ 0 h 418"/>
                <a:gd name="T8" fmla="*/ 0 w 354"/>
                <a:gd name="T9" fmla="*/ 0 h 418"/>
                <a:gd name="T10" fmla="*/ 0 w 354"/>
                <a:gd name="T11" fmla="*/ 0 h 418"/>
                <a:gd name="T12" fmla="*/ 0 w 354"/>
                <a:gd name="T13" fmla="*/ 0 h 418"/>
                <a:gd name="T14" fmla="*/ 0 w 354"/>
                <a:gd name="T15" fmla="*/ 0 h 418"/>
                <a:gd name="T16" fmla="*/ 0 w 354"/>
                <a:gd name="T17" fmla="*/ 0 h 418"/>
                <a:gd name="T18" fmla="*/ 0 w 354"/>
                <a:gd name="T19" fmla="*/ 0 h 418"/>
                <a:gd name="T20" fmla="*/ 0 w 354"/>
                <a:gd name="T21" fmla="*/ 0 h 418"/>
                <a:gd name="T22" fmla="*/ 0 w 354"/>
                <a:gd name="T23" fmla="*/ 0 h 418"/>
                <a:gd name="T24" fmla="*/ 0 w 354"/>
                <a:gd name="T25" fmla="*/ 0 h 418"/>
                <a:gd name="T26" fmla="*/ 0 w 354"/>
                <a:gd name="T27" fmla="*/ 0 h 418"/>
                <a:gd name="T28" fmla="*/ 0 w 354"/>
                <a:gd name="T29" fmla="*/ 0 h 418"/>
                <a:gd name="T30" fmla="*/ 0 w 354"/>
                <a:gd name="T31" fmla="*/ 0 h 418"/>
                <a:gd name="T32" fmla="*/ 0 w 354"/>
                <a:gd name="T33" fmla="*/ 0 h 418"/>
                <a:gd name="T34" fmla="*/ 0 w 354"/>
                <a:gd name="T35" fmla="*/ 0 h 418"/>
                <a:gd name="T36" fmla="*/ 0 w 354"/>
                <a:gd name="T37" fmla="*/ 0 h 418"/>
                <a:gd name="T38" fmla="*/ 0 w 354"/>
                <a:gd name="T39" fmla="*/ 0 h 418"/>
                <a:gd name="T40" fmla="*/ 0 w 354"/>
                <a:gd name="T41" fmla="*/ 0 h 418"/>
                <a:gd name="T42" fmla="*/ 0 w 354"/>
                <a:gd name="T43" fmla="*/ 0 h 418"/>
                <a:gd name="T44" fmla="*/ 0 w 354"/>
                <a:gd name="T45" fmla="*/ 0 h 418"/>
                <a:gd name="T46" fmla="*/ 0 w 354"/>
                <a:gd name="T47" fmla="*/ 0 h 418"/>
                <a:gd name="T48" fmla="*/ 0 w 354"/>
                <a:gd name="T49" fmla="*/ 0 h 418"/>
                <a:gd name="T50" fmla="*/ 0 w 354"/>
                <a:gd name="T51" fmla="*/ 0 h 418"/>
                <a:gd name="T52" fmla="*/ 0 w 354"/>
                <a:gd name="T53" fmla="*/ 0 h 418"/>
                <a:gd name="T54" fmla="*/ 0 w 354"/>
                <a:gd name="T55" fmla="*/ 0 h 418"/>
                <a:gd name="T56" fmla="*/ 0 w 354"/>
                <a:gd name="T57" fmla="*/ 0 h 418"/>
                <a:gd name="T58" fmla="*/ 0 w 354"/>
                <a:gd name="T59" fmla="*/ 0 h 418"/>
                <a:gd name="T60" fmla="*/ 0 w 354"/>
                <a:gd name="T61" fmla="*/ 0 h 418"/>
                <a:gd name="T62" fmla="*/ 0 w 354"/>
                <a:gd name="T63" fmla="*/ 0 h 418"/>
                <a:gd name="T64" fmla="*/ 0 w 354"/>
                <a:gd name="T65" fmla="*/ 0 h 418"/>
                <a:gd name="T66" fmla="*/ 0 w 354"/>
                <a:gd name="T67" fmla="*/ 0 h 418"/>
                <a:gd name="T68" fmla="*/ 0 w 354"/>
                <a:gd name="T69" fmla="*/ 0 h 418"/>
                <a:gd name="T70" fmla="*/ 0 w 354"/>
                <a:gd name="T71" fmla="*/ 0 h 418"/>
                <a:gd name="T72" fmla="*/ 0 w 354"/>
                <a:gd name="T73" fmla="*/ 0 h 418"/>
                <a:gd name="T74" fmla="*/ 0 w 354"/>
                <a:gd name="T75" fmla="*/ 0 h 418"/>
                <a:gd name="T76" fmla="*/ 0 w 354"/>
                <a:gd name="T77" fmla="*/ 0 h 418"/>
                <a:gd name="T78" fmla="*/ 0 w 354"/>
                <a:gd name="T79" fmla="*/ 0 h 418"/>
                <a:gd name="T80" fmla="*/ 0 w 354"/>
                <a:gd name="T81" fmla="*/ 0 h 418"/>
                <a:gd name="T82" fmla="*/ 0 w 354"/>
                <a:gd name="T83" fmla="*/ 0 h 418"/>
                <a:gd name="T84" fmla="*/ 0 w 354"/>
                <a:gd name="T85" fmla="*/ 0 h 418"/>
                <a:gd name="T86" fmla="*/ 0 w 354"/>
                <a:gd name="T87" fmla="*/ 0 h 418"/>
                <a:gd name="T88" fmla="*/ 0 w 354"/>
                <a:gd name="T89" fmla="*/ 0 h 418"/>
                <a:gd name="T90" fmla="*/ 0 w 354"/>
                <a:gd name="T91" fmla="*/ 0 h 418"/>
                <a:gd name="T92" fmla="*/ 0 w 354"/>
                <a:gd name="T93" fmla="*/ 0 h 418"/>
                <a:gd name="T94" fmla="*/ 0 w 354"/>
                <a:gd name="T95" fmla="*/ 0 h 418"/>
                <a:gd name="T96" fmla="*/ 0 w 354"/>
                <a:gd name="T97" fmla="*/ 0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6" name="Freeform 493">
              <a:extLst>
                <a:ext uri="{FF2B5EF4-FFF2-40B4-BE49-F238E27FC236}">
                  <a16:creationId xmlns:a16="http://schemas.microsoft.com/office/drawing/2014/main" id="{77A98F08-741A-AB45-9364-46492E08CBD4}"/>
                </a:ext>
              </a:extLst>
            </p:cNvPr>
            <p:cNvSpPr>
              <a:spLocks/>
            </p:cNvSpPr>
            <p:nvPr/>
          </p:nvSpPr>
          <p:spPr bwMode="auto">
            <a:xfrm>
              <a:off x="3925" y="3320"/>
              <a:ext cx="32" cy="8"/>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7" name="Freeform 494">
              <a:extLst>
                <a:ext uri="{FF2B5EF4-FFF2-40B4-BE49-F238E27FC236}">
                  <a16:creationId xmlns:a16="http://schemas.microsoft.com/office/drawing/2014/main" id="{AAAE3C76-66BF-E249-BC09-B6EF9AF8CD09}"/>
                </a:ext>
              </a:extLst>
            </p:cNvPr>
            <p:cNvSpPr>
              <a:spLocks/>
            </p:cNvSpPr>
            <p:nvPr/>
          </p:nvSpPr>
          <p:spPr bwMode="auto">
            <a:xfrm>
              <a:off x="3925" y="3299"/>
              <a:ext cx="32" cy="9"/>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8" name="Freeform 495">
              <a:extLst>
                <a:ext uri="{FF2B5EF4-FFF2-40B4-BE49-F238E27FC236}">
                  <a16:creationId xmlns:a16="http://schemas.microsoft.com/office/drawing/2014/main" id="{4F45542D-24B7-E94A-8FAB-30D3769E8804}"/>
                </a:ext>
              </a:extLst>
            </p:cNvPr>
            <p:cNvSpPr>
              <a:spLocks/>
            </p:cNvSpPr>
            <p:nvPr/>
          </p:nvSpPr>
          <p:spPr bwMode="auto">
            <a:xfrm>
              <a:off x="3955" y="3289"/>
              <a:ext cx="52" cy="96"/>
            </a:xfrm>
            <a:custGeom>
              <a:avLst/>
              <a:gdLst>
                <a:gd name="T0" fmla="*/ 0 w 469"/>
                <a:gd name="T1" fmla="*/ 0 h 868"/>
                <a:gd name="T2" fmla="*/ 0 w 469"/>
                <a:gd name="T3" fmla="*/ 0 h 868"/>
                <a:gd name="T4" fmla="*/ 0 w 469"/>
                <a:gd name="T5" fmla="*/ 0 h 868"/>
                <a:gd name="T6" fmla="*/ 0 w 469"/>
                <a:gd name="T7" fmla="*/ 0 h 868"/>
                <a:gd name="T8" fmla="*/ 0 w 469"/>
                <a:gd name="T9" fmla="*/ 0 h 868"/>
                <a:gd name="T10" fmla="*/ 0 w 469"/>
                <a:gd name="T11" fmla="*/ 0 h 868"/>
                <a:gd name="T12" fmla="*/ 0 w 469"/>
                <a:gd name="T13" fmla="*/ 0 h 868"/>
                <a:gd name="T14" fmla="*/ 0 w 469"/>
                <a:gd name="T15" fmla="*/ 0 h 868"/>
                <a:gd name="T16" fmla="*/ 0 w 469"/>
                <a:gd name="T17" fmla="*/ 0 h 868"/>
                <a:gd name="T18" fmla="*/ 0 w 469"/>
                <a:gd name="T19" fmla="*/ 0 h 868"/>
                <a:gd name="T20" fmla="*/ 0 w 469"/>
                <a:gd name="T21" fmla="*/ 0 h 868"/>
                <a:gd name="T22" fmla="*/ 0 w 469"/>
                <a:gd name="T23" fmla="*/ 0 h 868"/>
                <a:gd name="T24" fmla="*/ 0 w 469"/>
                <a:gd name="T25" fmla="*/ 0 h 868"/>
                <a:gd name="T26" fmla="*/ 0 w 469"/>
                <a:gd name="T27" fmla="*/ 0 h 868"/>
                <a:gd name="T28" fmla="*/ 0 w 469"/>
                <a:gd name="T29" fmla="*/ 0 h 868"/>
                <a:gd name="T30" fmla="*/ 0 w 469"/>
                <a:gd name="T31" fmla="*/ 0 h 868"/>
                <a:gd name="T32" fmla="*/ 0 w 469"/>
                <a:gd name="T33" fmla="*/ 0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19" name="Freeform 496">
              <a:extLst>
                <a:ext uri="{FF2B5EF4-FFF2-40B4-BE49-F238E27FC236}">
                  <a16:creationId xmlns:a16="http://schemas.microsoft.com/office/drawing/2014/main" id="{F448AD36-F8DE-BA43-8756-46C415BA026A}"/>
                </a:ext>
              </a:extLst>
            </p:cNvPr>
            <p:cNvSpPr>
              <a:spLocks/>
            </p:cNvSpPr>
            <p:nvPr/>
          </p:nvSpPr>
          <p:spPr bwMode="auto">
            <a:xfrm>
              <a:off x="3981" y="3267"/>
              <a:ext cx="67" cy="13"/>
            </a:xfrm>
            <a:custGeom>
              <a:avLst/>
              <a:gdLst>
                <a:gd name="T0" fmla="*/ 0 w 604"/>
                <a:gd name="T1" fmla="*/ 0 h 118"/>
                <a:gd name="T2" fmla="*/ 0 w 604"/>
                <a:gd name="T3" fmla="*/ 0 h 118"/>
                <a:gd name="T4" fmla="*/ 0 w 604"/>
                <a:gd name="T5" fmla="*/ 0 h 118"/>
                <a:gd name="T6" fmla="*/ 0 w 604"/>
                <a:gd name="T7" fmla="*/ 0 h 118"/>
                <a:gd name="T8" fmla="*/ 0 w 604"/>
                <a:gd name="T9" fmla="*/ 0 h 118"/>
                <a:gd name="T10" fmla="*/ 0 w 604"/>
                <a:gd name="T11" fmla="*/ 0 h 118"/>
                <a:gd name="T12" fmla="*/ 0 w 604"/>
                <a:gd name="T13" fmla="*/ 0 h 118"/>
                <a:gd name="T14" fmla="*/ 0 w 604"/>
                <a:gd name="T15" fmla="*/ 0 h 118"/>
                <a:gd name="T16" fmla="*/ 0 w 604"/>
                <a:gd name="T17" fmla="*/ 0 h 118"/>
                <a:gd name="T18" fmla="*/ 0 w 604"/>
                <a:gd name="T19" fmla="*/ 0 h 118"/>
                <a:gd name="T20" fmla="*/ 0 w 604"/>
                <a:gd name="T21" fmla="*/ 0 h 118"/>
                <a:gd name="T22" fmla="*/ 0 w 604"/>
                <a:gd name="T23" fmla="*/ 0 h 118"/>
                <a:gd name="T24" fmla="*/ 0 w 604"/>
                <a:gd name="T25" fmla="*/ 0 h 118"/>
                <a:gd name="T26" fmla="*/ 0 w 604"/>
                <a:gd name="T27" fmla="*/ 0 h 118"/>
                <a:gd name="T28" fmla="*/ 0 w 604"/>
                <a:gd name="T29" fmla="*/ 0 h 118"/>
                <a:gd name="T30" fmla="*/ 0 w 604"/>
                <a:gd name="T31" fmla="*/ 0 h 118"/>
                <a:gd name="T32" fmla="*/ 0 w 604"/>
                <a:gd name="T33" fmla="*/ 0 h 118"/>
                <a:gd name="T34" fmla="*/ 0 w 604"/>
                <a:gd name="T35" fmla="*/ 0 h 118"/>
                <a:gd name="T36" fmla="*/ 0 w 604"/>
                <a:gd name="T37" fmla="*/ 0 h 118"/>
                <a:gd name="T38" fmla="*/ 0 w 604"/>
                <a:gd name="T39" fmla="*/ 0 h 118"/>
                <a:gd name="T40" fmla="*/ 0 w 604"/>
                <a:gd name="T41" fmla="*/ 0 h 118"/>
                <a:gd name="T42" fmla="*/ 0 w 604"/>
                <a:gd name="T43" fmla="*/ 0 h 118"/>
                <a:gd name="T44" fmla="*/ 0 w 604"/>
                <a:gd name="T45" fmla="*/ 0 h 118"/>
                <a:gd name="T46" fmla="*/ 0 w 604"/>
                <a:gd name="T47" fmla="*/ 0 h 118"/>
                <a:gd name="T48" fmla="*/ 0 w 604"/>
                <a:gd name="T49" fmla="*/ 0 h 118"/>
                <a:gd name="T50" fmla="*/ 0 w 604"/>
                <a:gd name="T51" fmla="*/ 0 h 118"/>
                <a:gd name="T52" fmla="*/ 0 w 604"/>
                <a:gd name="T53" fmla="*/ 0 h 118"/>
                <a:gd name="T54" fmla="*/ 0 w 604"/>
                <a:gd name="T55" fmla="*/ 0 h 118"/>
                <a:gd name="T56" fmla="*/ 0 w 604"/>
                <a:gd name="T57" fmla="*/ 0 h 118"/>
                <a:gd name="T58" fmla="*/ 0 w 604"/>
                <a:gd name="T59" fmla="*/ 0 h 118"/>
                <a:gd name="T60" fmla="*/ 0 w 604"/>
                <a:gd name="T61" fmla="*/ 0 h 118"/>
                <a:gd name="T62" fmla="*/ 0 w 604"/>
                <a:gd name="T63" fmla="*/ 0 h 118"/>
                <a:gd name="T64" fmla="*/ 0 w 604"/>
                <a:gd name="T65" fmla="*/ 0 h 118"/>
                <a:gd name="T66" fmla="*/ 0 w 604"/>
                <a:gd name="T67" fmla="*/ 0 h 118"/>
                <a:gd name="T68" fmla="*/ 0 w 604"/>
                <a:gd name="T69" fmla="*/ 0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0" name="Freeform 497">
              <a:extLst>
                <a:ext uri="{FF2B5EF4-FFF2-40B4-BE49-F238E27FC236}">
                  <a16:creationId xmlns:a16="http://schemas.microsoft.com/office/drawing/2014/main" id="{C2FF45D7-31DE-A14C-91AD-DCBFA17A7784}"/>
                </a:ext>
              </a:extLst>
            </p:cNvPr>
            <p:cNvSpPr>
              <a:spLocks/>
            </p:cNvSpPr>
            <p:nvPr/>
          </p:nvSpPr>
          <p:spPr bwMode="auto">
            <a:xfrm>
              <a:off x="3942" y="3387"/>
              <a:ext cx="113" cy="38"/>
            </a:xfrm>
            <a:custGeom>
              <a:avLst/>
              <a:gdLst>
                <a:gd name="T0" fmla="*/ 0 w 1017"/>
                <a:gd name="T1" fmla="*/ 0 h 337"/>
                <a:gd name="T2" fmla="*/ 0 w 1017"/>
                <a:gd name="T3" fmla="*/ 0 h 337"/>
                <a:gd name="T4" fmla="*/ 0 w 1017"/>
                <a:gd name="T5" fmla="*/ 0 h 337"/>
                <a:gd name="T6" fmla="*/ 0 w 1017"/>
                <a:gd name="T7" fmla="*/ 0 h 337"/>
                <a:gd name="T8" fmla="*/ 0 w 1017"/>
                <a:gd name="T9" fmla="*/ 0 h 337"/>
                <a:gd name="T10" fmla="*/ 0 w 1017"/>
                <a:gd name="T11" fmla="*/ 0 h 337"/>
                <a:gd name="T12" fmla="*/ 0 w 1017"/>
                <a:gd name="T13" fmla="*/ 0 h 337"/>
                <a:gd name="T14" fmla="*/ 0 w 1017"/>
                <a:gd name="T15" fmla="*/ 0 h 337"/>
                <a:gd name="T16" fmla="*/ 0 w 1017"/>
                <a:gd name="T17" fmla="*/ 0 h 337"/>
                <a:gd name="T18" fmla="*/ 0 w 1017"/>
                <a:gd name="T19" fmla="*/ 0 h 337"/>
                <a:gd name="T20" fmla="*/ 0 w 1017"/>
                <a:gd name="T21" fmla="*/ 0 h 337"/>
                <a:gd name="T22" fmla="*/ 0 w 1017"/>
                <a:gd name="T23" fmla="*/ 0 h 337"/>
                <a:gd name="T24" fmla="*/ 0 w 1017"/>
                <a:gd name="T25" fmla="*/ 0 h 337"/>
                <a:gd name="T26" fmla="*/ 0 w 1017"/>
                <a:gd name="T27" fmla="*/ 0 h 337"/>
                <a:gd name="T28" fmla="*/ 0 w 1017"/>
                <a:gd name="T29" fmla="*/ 0 h 337"/>
                <a:gd name="T30" fmla="*/ 0 w 1017"/>
                <a:gd name="T31" fmla="*/ 0 h 337"/>
                <a:gd name="T32" fmla="*/ 0 w 1017"/>
                <a:gd name="T33" fmla="*/ 0 h 337"/>
                <a:gd name="T34" fmla="*/ 0 w 1017"/>
                <a:gd name="T35" fmla="*/ 0 h 337"/>
                <a:gd name="T36" fmla="*/ 0 w 1017"/>
                <a:gd name="T37" fmla="*/ 0 h 337"/>
                <a:gd name="T38" fmla="*/ 0 w 1017"/>
                <a:gd name="T39" fmla="*/ 0 h 337"/>
                <a:gd name="T40" fmla="*/ 0 w 1017"/>
                <a:gd name="T41" fmla="*/ 0 h 337"/>
                <a:gd name="T42" fmla="*/ 0 w 1017"/>
                <a:gd name="T43" fmla="*/ 0 h 337"/>
                <a:gd name="T44" fmla="*/ 0 w 1017"/>
                <a:gd name="T45" fmla="*/ 0 h 337"/>
                <a:gd name="T46" fmla="*/ 0 w 1017"/>
                <a:gd name="T47" fmla="*/ 0 h 337"/>
                <a:gd name="T48" fmla="*/ 0 w 1017"/>
                <a:gd name="T49" fmla="*/ 0 h 337"/>
                <a:gd name="T50" fmla="*/ 0 w 1017"/>
                <a:gd name="T51" fmla="*/ 0 h 337"/>
                <a:gd name="T52" fmla="*/ 0 w 1017"/>
                <a:gd name="T53" fmla="*/ 0 h 337"/>
                <a:gd name="T54" fmla="*/ 0 w 1017"/>
                <a:gd name="T55" fmla="*/ 0 h 337"/>
                <a:gd name="T56" fmla="*/ 0 w 1017"/>
                <a:gd name="T57" fmla="*/ 0 h 337"/>
                <a:gd name="T58" fmla="*/ 0 w 1017"/>
                <a:gd name="T59" fmla="*/ 0 h 337"/>
                <a:gd name="T60" fmla="*/ 0 w 1017"/>
                <a:gd name="T61" fmla="*/ 0 h 337"/>
                <a:gd name="T62" fmla="*/ 0 w 1017"/>
                <a:gd name="T63" fmla="*/ 0 h 337"/>
                <a:gd name="T64" fmla="*/ 0 w 1017"/>
                <a:gd name="T65" fmla="*/ 0 h 337"/>
                <a:gd name="T66" fmla="*/ 0 w 1017"/>
                <a:gd name="T67" fmla="*/ 0 h 337"/>
                <a:gd name="T68" fmla="*/ 0 w 1017"/>
                <a:gd name="T69" fmla="*/ 0 h 337"/>
                <a:gd name="T70" fmla="*/ 0 w 1017"/>
                <a:gd name="T71" fmla="*/ 0 h 337"/>
                <a:gd name="T72" fmla="*/ 0 w 1017"/>
                <a:gd name="T73" fmla="*/ 0 h 337"/>
                <a:gd name="T74" fmla="*/ 0 w 1017"/>
                <a:gd name="T75" fmla="*/ 0 h 337"/>
                <a:gd name="T76" fmla="*/ 0 w 1017"/>
                <a:gd name="T77" fmla="*/ 0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1" name="Freeform 498">
              <a:extLst>
                <a:ext uri="{FF2B5EF4-FFF2-40B4-BE49-F238E27FC236}">
                  <a16:creationId xmlns:a16="http://schemas.microsoft.com/office/drawing/2014/main" id="{C2DC8D8E-4FBC-354A-9EF0-083491AC3951}"/>
                </a:ext>
              </a:extLst>
            </p:cNvPr>
            <p:cNvSpPr>
              <a:spLocks/>
            </p:cNvSpPr>
            <p:nvPr/>
          </p:nvSpPr>
          <p:spPr bwMode="auto">
            <a:xfrm>
              <a:off x="3918" y="3397"/>
              <a:ext cx="116" cy="34"/>
            </a:xfrm>
            <a:custGeom>
              <a:avLst/>
              <a:gdLst>
                <a:gd name="T0" fmla="*/ 0 w 1036"/>
                <a:gd name="T1" fmla="*/ 0 h 303"/>
                <a:gd name="T2" fmla="*/ 0 w 1036"/>
                <a:gd name="T3" fmla="*/ 0 h 303"/>
                <a:gd name="T4" fmla="*/ 0 w 1036"/>
                <a:gd name="T5" fmla="*/ 0 h 303"/>
                <a:gd name="T6" fmla="*/ 0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2" name="Freeform 499">
              <a:extLst>
                <a:ext uri="{FF2B5EF4-FFF2-40B4-BE49-F238E27FC236}">
                  <a16:creationId xmlns:a16="http://schemas.microsoft.com/office/drawing/2014/main" id="{D298C28C-9FD3-C14C-846C-936B33733F7F}"/>
                </a:ext>
              </a:extLst>
            </p:cNvPr>
            <p:cNvSpPr>
              <a:spLocks/>
            </p:cNvSpPr>
            <p:nvPr/>
          </p:nvSpPr>
          <p:spPr bwMode="auto">
            <a:xfrm>
              <a:off x="3938" y="3393"/>
              <a:ext cx="113" cy="30"/>
            </a:xfrm>
            <a:custGeom>
              <a:avLst/>
              <a:gdLst>
                <a:gd name="T0" fmla="*/ 0 w 1023"/>
                <a:gd name="T1" fmla="*/ 0 h 270"/>
                <a:gd name="T2" fmla="*/ 0 w 1023"/>
                <a:gd name="T3" fmla="*/ 0 h 270"/>
                <a:gd name="T4" fmla="*/ 0 w 1023"/>
                <a:gd name="T5" fmla="*/ 0 h 270"/>
                <a:gd name="T6" fmla="*/ 0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923" name="Freeform 500">
              <a:extLst>
                <a:ext uri="{FF2B5EF4-FFF2-40B4-BE49-F238E27FC236}">
                  <a16:creationId xmlns:a16="http://schemas.microsoft.com/office/drawing/2014/main" id="{58C27448-AA56-FF45-BC5A-D6D48DE7E245}"/>
                </a:ext>
              </a:extLst>
            </p:cNvPr>
            <p:cNvSpPr>
              <a:spLocks/>
            </p:cNvSpPr>
            <p:nvPr/>
          </p:nvSpPr>
          <p:spPr bwMode="auto">
            <a:xfrm>
              <a:off x="3929" y="3394"/>
              <a:ext cx="114" cy="33"/>
            </a:xfrm>
            <a:custGeom>
              <a:avLst/>
              <a:gdLst>
                <a:gd name="T0" fmla="*/ 0 w 1028"/>
                <a:gd name="T1" fmla="*/ 0 h 299"/>
                <a:gd name="T2" fmla="*/ 0 w 1028"/>
                <a:gd name="T3" fmla="*/ 0 h 299"/>
                <a:gd name="T4" fmla="*/ 0 w 1028"/>
                <a:gd name="T5" fmla="*/ 0 h 299"/>
                <a:gd name="T6" fmla="*/ 0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2725" name="Group 501">
            <a:extLst>
              <a:ext uri="{FF2B5EF4-FFF2-40B4-BE49-F238E27FC236}">
                <a16:creationId xmlns:a16="http://schemas.microsoft.com/office/drawing/2014/main" id="{1ABADB67-0711-F143-BBBC-2393948AA92B}"/>
              </a:ext>
            </a:extLst>
          </p:cNvPr>
          <p:cNvGrpSpPr>
            <a:grpSpLocks/>
          </p:cNvGrpSpPr>
          <p:nvPr/>
        </p:nvGrpSpPr>
        <p:grpSpPr bwMode="auto">
          <a:xfrm>
            <a:off x="5792788" y="3178175"/>
            <a:ext cx="338137" cy="282575"/>
            <a:chOff x="3899" y="3264"/>
            <a:chExt cx="213" cy="178"/>
          </a:xfrm>
        </p:grpSpPr>
        <p:sp>
          <p:nvSpPr>
            <p:cNvPr id="22846" name="Freeform 502">
              <a:extLst>
                <a:ext uri="{FF2B5EF4-FFF2-40B4-BE49-F238E27FC236}">
                  <a16:creationId xmlns:a16="http://schemas.microsoft.com/office/drawing/2014/main" id="{8DFBF898-9B88-DE4E-B7B2-B7B47DD25674}"/>
                </a:ext>
              </a:extLst>
            </p:cNvPr>
            <p:cNvSpPr>
              <a:spLocks/>
            </p:cNvSpPr>
            <p:nvPr/>
          </p:nvSpPr>
          <p:spPr bwMode="auto">
            <a:xfrm>
              <a:off x="3899" y="3264"/>
              <a:ext cx="213" cy="178"/>
            </a:xfrm>
            <a:custGeom>
              <a:avLst/>
              <a:gdLst>
                <a:gd name="T0" fmla="*/ 0 w 1913"/>
                <a:gd name="T1" fmla="*/ 0 h 1606"/>
                <a:gd name="T2" fmla="*/ 0 w 1913"/>
                <a:gd name="T3" fmla="*/ 0 h 1606"/>
                <a:gd name="T4" fmla="*/ 0 w 1913"/>
                <a:gd name="T5" fmla="*/ 0 h 1606"/>
                <a:gd name="T6" fmla="*/ 0 w 1913"/>
                <a:gd name="T7" fmla="*/ 0 h 1606"/>
                <a:gd name="T8" fmla="*/ 0 w 1913"/>
                <a:gd name="T9" fmla="*/ 0 h 1606"/>
                <a:gd name="T10" fmla="*/ 0 w 1913"/>
                <a:gd name="T11" fmla="*/ 0 h 1606"/>
                <a:gd name="T12" fmla="*/ 0 w 1913"/>
                <a:gd name="T13" fmla="*/ 0 h 1606"/>
                <a:gd name="T14" fmla="*/ 0 w 1913"/>
                <a:gd name="T15" fmla="*/ 0 h 1606"/>
                <a:gd name="T16" fmla="*/ 0 w 1913"/>
                <a:gd name="T17" fmla="*/ 0 h 1606"/>
                <a:gd name="T18" fmla="*/ 0 w 1913"/>
                <a:gd name="T19" fmla="*/ 0 h 1606"/>
                <a:gd name="T20" fmla="*/ 0 w 1913"/>
                <a:gd name="T21" fmla="*/ 0 h 1606"/>
                <a:gd name="T22" fmla="*/ 0 w 1913"/>
                <a:gd name="T23" fmla="*/ 0 h 1606"/>
                <a:gd name="T24" fmla="*/ 0 w 1913"/>
                <a:gd name="T25" fmla="*/ 0 h 1606"/>
                <a:gd name="T26" fmla="*/ 0 w 1913"/>
                <a:gd name="T27" fmla="*/ 0 h 1606"/>
                <a:gd name="T28" fmla="*/ 0 w 1913"/>
                <a:gd name="T29" fmla="*/ 0 h 1606"/>
                <a:gd name="T30" fmla="*/ 0 w 1913"/>
                <a:gd name="T31" fmla="*/ 0 h 1606"/>
                <a:gd name="T32" fmla="*/ 0 w 1913"/>
                <a:gd name="T33" fmla="*/ 0 h 1606"/>
                <a:gd name="T34" fmla="*/ 0 w 1913"/>
                <a:gd name="T35" fmla="*/ 0 h 1606"/>
                <a:gd name="T36" fmla="*/ 0 w 1913"/>
                <a:gd name="T37" fmla="*/ 0 h 1606"/>
                <a:gd name="T38" fmla="*/ 0 w 1913"/>
                <a:gd name="T39" fmla="*/ 0 h 1606"/>
                <a:gd name="T40" fmla="*/ 0 w 1913"/>
                <a:gd name="T41" fmla="*/ 0 h 1606"/>
                <a:gd name="T42" fmla="*/ 0 w 1913"/>
                <a:gd name="T43" fmla="*/ 0 h 1606"/>
                <a:gd name="T44" fmla="*/ 0 w 1913"/>
                <a:gd name="T45" fmla="*/ 0 h 1606"/>
                <a:gd name="T46" fmla="*/ 0 w 1913"/>
                <a:gd name="T47" fmla="*/ 0 h 1606"/>
                <a:gd name="T48" fmla="*/ 0 w 1913"/>
                <a:gd name="T49" fmla="*/ 0 h 1606"/>
                <a:gd name="T50" fmla="*/ 0 w 1913"/>
                <a:gd name="T51" fmla="*/ 0 h 1606"/>
                <a:gd name="T52" fmla="*/ 0 w 1913"/>
                <a:gd name="T53" fmla="*/ 0 h 1606"/>
                <a:gd name="T54" fmla="*/ 0 w 1913"/>
                <a:gd name="T55" fmla="*/ 0 h 1606"/>
                <a:gd name="T56" fmla="*/ 0 w 1913"/>
                <a:gd name="T57" fmla="*/ 0 h 1606"/>
                <a:gd name="T58" fmla="*/ 0 w 1913"/>
                <a:gd name="T59" fmla="*/ 0 h 1606"/>
                <a:gd name="T60" fmla="*/ 0 w 1913"/>
                <a:gd name="T61" fmla="*/ 0 h 1606"/>
                <a:gd name="T62" fmla="*/ 0 w 1913"/>
                <a:gd name="T63" fmla="*/ 0 h 1606"/>
                <a:gd name="T64" fmla="*/ 0 w 1913"/>
                <a:gd name="T65" fmla="*/ 0 h 1606"/>
                <a:gd name="T66" fmla="*/ 0 w 1913"/>
                <a:gd name="T67" fmla="*/ 0 h 1606"/>
                <a:gd name="T68" fmla="*/ 0 w 1913"/>
                <a:gd name="T69" fmla="*/ 0 h 1606"/>
                <a:gd name="T70" fmla="*/ 0 w 1913"/>
                <a:gd name="T71" fmla="*/ 0 h 1606"/>
                <a:gd name="T72" fmla="*/ 0 w 1913"/>
                <a:gd name="T73" fmla="*/ 0 h 1606"/>
                <a:gd name="T74" fmla="*/ 0 w 1913"/>
                <a:gd name="T75" fmla="*/ 0 h 1606"/>
                <a:gd name="T76" fmla="*/ 0 w 1913"/>
                <a:gd name="T77" fmla="*/ 0 h 160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913"/>
                <a:gd name="T118" fmla="*/ 0 h 1606"/>
                <a:gd name="T119" fmla="*/ 1913 w 1913"/>
                <a:gd name="T120" fmla="*/ 1606 h 160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913" h="1606">
                  <a:moveTo>
                    <a:pt x="518" y="213"/>
                  </a:moveTo>
                  <a:lnTo>
                    <a:pt x="539" y="115"/>
                  </a:lnTo>
                  <a:lnTo>
                    <a:pt x="540" y="115"/>
                  </a:lnTo>
                  <a:lnTo>
                    <a:pt x="544" y="114"/>
                  </a:lnTo>
                  <a:lnTo>
                    <a:pt x="549" y="112"/>
                  </a:lnTo>
                  <a:lnTo>
                    <a:pt x="555" y="110"/>
                  </a:lnTo>
                  <a:lnTo>
                    <a:pt x="564" y="107"/>
                  </a:lnTo>
                  <a:lnTo>
                    <a:pt x="574" y="103"/>
                  </a:lnTo>
                  <a:lnTo>
                    <a:pt x="586" y="100"/>
                  </a:lnTo>
                  <a:lnTo>
                    <a:pt x="602" y="95"/>
                  </a:lnTo>
                  <a:lnTo>
                    <a:pt x="618" y="90"/>
                  </a:lnTo>
                  <a:lnTo>
                    <a:pt x="636" y="85"/>
                  </a:lnTo>
                  <a:lnTo>
                    <a:pt x="656" y="80"/>
                  </a:lnTo>
                  <a:lnTo>
                    <a:pt x="679" y="75"/>
                  </a:lnTo>
                  <a:lnTo>
                    <a:pt x="703" y="70"/>
                  </a:lnTo>
                  <a:lnTo>
                    <a:pt x="730" y="64"/>
                  </a:lnTo>
                  <a:lnTo>
                    <a:pt x="758" y="58"/>
                  </a:lnTo>
                  <a:lnTo>
                    <a:pt x="789" y="52"/>
                  </a:lnTo>
                  <a:lnTo>
                    <a:pt x="820" y="46"/>
                  </a:lnTo>
                  <a:lnTo>
                    <a:pt x="855" y="41"/>
                  </a:lnTo>
                  <a:lnTo>
                    <a:pt x="892" y="36"/>
                  </a:lnTo>
                  <a:lnTo>
                    <a:pt x="929" y="31"/>
                  </a:lnTo>
                  <a:lnTo>
                    <a:pt x="970" y="26"/>
                  </a:lnTo>
                  <a:lnTo>
                    <a:pt x="1013" y="21"/>
                  </a:lnTo>
                  <a:lnTo>
                    <a:pt x="1056" y="17"/>
                  </a:lnTo>
                  <a:lnTo>
                    <a:pt x="1103" y="13"/>
                  </a:lnTo>
                  <a:lnTo>
                    <a:pt x="1152" y="10"/>
                  </a:lnTo>
                  <a:lnTo>
                    <a:pt x="1202" y="6"/>
                  </a:lnTo>
                  <a:lnTo>
                    <a:pt x="1255" y="3"/>
                  </a:lnTo>
                  <a:lnTo>
                    <a:pt x="1309" y="1"/>
                  </a:lnTo>
                  <a:lnTo>
                    <a:pt x="1366" y="0"/>
                  </a:lnTo>
                  <a:lnTo>
                    <a:pt x="1425" y="0"/>
                  </a:lnTo>
                  <a:lnTo>
                    <a:pt x="1485" y="0"/>
                  </a:lnTo>
                  <a:lnTo>
                    <a:pt x="1548" y="1"/>
                  </a:lnTo>
                  <a:lnTo>
                    <a:pt x="1616" y="39"/>
                  </a:lnTo>
                  <a:lnTo>
                    <a:pt x="1601" y="221"/>
                  </a:lnTo>
                  <a:lnTo>
                    <a:pt x="1606" y="223"/>
                  </a:lnTo>
                  <a:lnTo>
                    <a:pt x="1620" y="230"/>
                  </a:lnTo>
                  <a:lnTo>
                    <a:pt x="1640" y="243"/>
                  </a:lnTo>
                  <a:lnTo>
                    <a:pt x="1663" y="260"/>
                  </a:lnTo>
                  <a:lnTo>
                    <a:pt x="1688" y="284"/>
                  </a:lnTo>
                  <a:lnTo>
                    <a:pt x="1709" y="312"/>
                  </a:lnTo>
                  <a:lnTo>
                    <a:pt x="1726" y="347"/>
                  </a:lnTo>
                  <a:lnTo>
                    <a:pt x="1736" y="388"/>
                  </a:lnTo>
                  <a:lnTo>
                    <a:pt x="1891" y="528"/>
                  </a:lnTo>
                  <a:lnTo>
                    <a:pt x="1849" y="898"/>
                  </a:lnTo>
                  <a:lnTo>
                    <a:pt x="1601" y="1023"/>
                  </a:lnTo>
                  <a:lnTo>
                    <a:pt x="1895" y="1110"/>
                  </a:lnTo>
                  <a:lnTo>
                    <a:pt x="1897" y="1114"/>
                  </a:lnTo>
                  <a:lnTo>
                    <a:pt x="1902" y="1125"/>
                  </a:lnTo>
                  <a:lnTo>
                    <a:pt x="1907" y="1143"/>
                  </a:lnTo>
                  <a:lnTo>
                    <a:pt x="1912" y="1166"/>
                  </a:lnTo>
                  <a:lnTo>
                    <a:pt x="1913" y="1195"/>
                  </a:lnTo>
                  <a:lnTo>
                    <a:pt x="1911" y="1229"/>
                  </a:lnTo>
                  <a:lnTo>
                    <a:pt x="1901" y="1266"/>
                  </a:lnTo>
                  <a:lnTo>
                    <a:pt x="1884" y="1307"/>
                  </a:lnTo>
                  <a:lnTo>
                    <a:pt x="1107" y="1606"/>
                  </a:lnTo>
                  <a:lnTo>
                    <a:pt x="0" y="1258"/>
                  </a:lnTo>
                  <a:lnTo>
                    <a:pt x="19" y="1217"/>
                  </a:lnTo>
                  <a:lnTo>
                    <a:pt x="188" y="1159"/>
                  </a:lnTo>
                  <a:lnTo>
                    <a:pt x="188" y="221"/>
                  </a:lnTo>
                  <a:lnTo>
                    <a:pt x="189" y="220"/>
                  </a:lnTo>
                  <a:lnTo>
                    <a:pt x="193" y="217"/>
                  </a:lnTo>
                  <a:lnTo>
                    <a:pt x="198" y="214"/>
                  </a:lnTo>
                  <a:lnTo>
                    <a:pt x="207" y="209"/>
                  </a:lnTo>
                  <a:lnTo>
                    <a:pt x="218" y="203"/>
                  </a:lnTo>
                  <a:lnTo>
                    <a:pt x="230" y="197"/>
                  </a:lnTo>
                  <a:lnTo>
                    <a:pt x="245" y="191"/>
                  </a:lnTo>
                  <a:lnTo>
                    <a:pt x="262" y="184"/>
                  </a:lnTo>
                  <a:lnTo>
                    <a:pt x="281" y="179"/>
                  </a:lnTo>
                  <a:lnTo>
                    <a:pt x="302" y="175"/>
                  </a:lnTo>
                  <a:lnTo>
                    <a:pt x="326" y="173"/>
                  </a:lnTo>
                  <a:lnTo>
                    <a:pt x="350" y="171"/>
                  </a:lnTo>
                  <a:lnTo>
                    <a:pt x="378" y="172"/>
                  </a:lnTo>
                  <a:lnTo>
                    <a:pt x="407" y="175"/>
                  </a:lnTo>
                  <a:lnTo>
                    <a:pt x="439" y="181"/>
                  </a:lnTo>
                  <a:lnTo>
                    <a:pt x="471" y="191"/>
                  </a:lnTo>
                  <a:lnTo>
                    <a:pt x="518" y="21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47" name="Freeform 503">
              <a:extLst>
                <a:ext uri="{FF2B5EF4-FFF2-40B4-BE49-F238E27FC236}">
                  <a16:creationId xmlns:a16="http://schemas.microsoft.com/office/drawing/2014/main" id="{EA217745-B015-8347-AA42-58443D2D8AB4}"/>
                </a:ext>
              </a:extLst>
            </p:cNvPr>
            <p:cNvSpPr>
              <a:spLocks/>
            </p:cNvSpPr>
            <p:nvPr/>
          </p:nvSpPr>
          <p:spPr bwMode="auto">
            <a:xfrm>
              <a:off x="3977" y="3278"/>
              <a:ext cx="68" cy="78"/>
            </a:xfrm>
            <a:custGeom>
              <a:avLst/>
              <a:gdLst>
                <a:gd name="T0" fmla="*/ 0 w 614"/>
                <a:gd name="T1" fmla="*/ 0 h 697"/>
                <a:gd name="T2" fmla="*/ 0 w 614"/>
                <a:gd name="T3" fmla="*/ 0 h 697"/>
                <a:gd name="T4" fmla="*/ 0 w 614"/>
                <a:gd name="T5" fmla="*/ 0 h 697"/>
                <a:gd name="T6" fmla="*/ 0 w 614"/>
                <a:gd name="T7" fmla="*/ 0 h 697"/>
                <a:gd name="T8" fmla="*/ 0 w 614"/>
                <a:gd name="T9" fmla="*/ 0 h 697"/>
                <a:gd name="T10" fmla="*/ 0 w 614"/>
                <a:gd name="T11" fmla="*/ 0 h 697"/>
                <a:gd name="T12" fmla="*/ 0 w 614"/>
                <a:gd name="T13" fmla="*/ 0 h 697"/>
                <a:gd name="T14" fmla="*/ 0 w 614"/>
                <a:gd name="T15" fmla="*/ 0 h 697"/>
                <a:gd name="T16" fmla="*/ 0 w 614"/>
                <a:gd name="T17" fmla="*/ 0 h 697"/>
                <a:gd name="T18" fmla="*/ 0 w 614"/>
                <a:gd name="T19" fmla="*/ 0 h 697"/>
                <a:gd name="T20" fmla="*/ 0 w 614"/>
                <a:gd name="T21" fmla="*/ 0 h 697"/>
                <a:gd name="T22" fmla="*/ 0 w 614"/>
                <a:gd name="T23" fmla="*/ 0 h 697"/>
                <a:gd name="T24" fmla="*/ 0 w 614"/>
                <a:gd name="T25" fmla="*/ 0 h 697"/>
                <a:gd name="T26" fmla="*/ 0 w 614"/>
                <a:gd name="T27" fmla="*/ 0 h 697"/>
                <a:gd name="T28" fmla="*/ 0 w 614"/>
                <a:gd name="T29" fmla="*/ 0 h 697"/>
                <a:gd name="T30" fmla="*/ 0 w 614"/>
                <a:gd name="T31" fmla="*/ 0 h 697"/>
                <a:gd name="T32" fmla="*/ 0 w 614"/>
                <a:gd name="T33" fmla="*/ 0 h 697"/>
                <a:gd name="T34" fmla="*/ 0 w 614"/>
                <a:gd name="T35" fmla="*/ 0 h 697"/>
                <a:gd name="T36" fmla="*/ 0 w 614"/>
                <a:gd name="T37" fmla="*/ 0 h 697"/>
                <a:gd name="T38" fmla="*/ 0 w 614"/>
                <a:gd name="T39" fmla="*/ 0 h 697"/>
                <a:gd name="T40" fmla="*/ 0 w 614"/>
                <a:gd name="T41" fmla="*/ 0 h 697"/>
                <a:gd name="T42" fmla="*/ 0 w 614"/>
                <a:gd name="T43" fmla="*/ 0 h 697"/>
                <a:gd name="T44" fmla="*/ 0 w 614"/>
                <a:gd name="T45" fmla="*/ 0 h 697"/>
                <a:gd name="T46" fmla="*/ 0 w 614"/>
                <a:gd name="T47" fmla="*/ 0 h 697"/>
                <a:gd name="T48" fmla="*/ 0 w 614"/>
                <a:gd name="T49" fmla="*/ 0 h 697"/>
                <a:gd name="T50" fmla="*/ 0 w 614"/>
                <a:gd name="T51" fmla="*/ 0 h 697"/>
                <a:gd name="T52" fmla="*/ 0 w 614"/>
                <a:gd name="T53" fmla="*/ 0 h 697"/>
                <a:gd name="T54" fmla="*/ 0 w 614"/>
                <a:gd name="T55" fmla="*/ 0 h 697"/>
                <a:gd name="T56" fmla="*/ 0 w 614"/>
                <a:gd name="T57" fmla="*/ 0 h 697"/>
                <a:gd name="T58" fmla="*/ 0 w 614"/>
                <a:gd name="T59" fmla="*/ 0 h 697"/>
                <a:gd name="T60" fmla="*/ 0 w 614"/>
                <a:gd name="T61" fmla="*/ 0 h 697"/>
                <a:gd name="T62" fmla="*/ 0 w 614"/>
                <a:gd name="T63" fmla="*/ 0 h 697"/>
                <a:gd name="T64" fmla="*/ 0 w 614"/>
                <a:gd name="T65" fmla="*/ 0 h 697"/>
                <a:gd name="T66" fmla="*/ 0 w 614"/>
                <a:gd name="T67" fmla="*/ 0 h 697"/>
                <a:gd name="T68" fmla="*/ 0 w 614"/>
                <a:gd name="T69" fmla="*/ 0 h 697"/>
                <a:gd name="T70" fmla="*/ 0 w 614"/>
                <a:gd name="T71" fmla="*/ 0 h 697"/>
                <a:gd name="T72" fmla="*/ 0 w 614"/>
                <a:gd name="T73" fmla="*/ 0 h 697"/>
                <a:gd name="T74" fmla="*/ 0 w 614"/>
                <a:gd name="T75" fmla="*/ 0 h 697"/>
                <a:gd name="T76" fmla="*/ 0 w 614"/>
                <a:gd name="T77" fmla="*/ 0 h 697"/>
                <a:gd name="T78" fmla="*/ 0 w 614"/>
                <a:gd name="T79" fmla="*/ 0 h 697"/>
                <a:gd name="T80" fmla="*/ 0 w 614"/>
                <a:gd name="T81" fmla="*/ 0 h 697"/>
                <a:gd name="T82" fmla="*/ 0 w 614"/>
                <a:gd name="T83" fmla="*/ 0 h 697"/>
                <a:gd name="T84" fmla="*/ 0 w 614"/>
                <a:gd name="T85" fmla="*/ 0 h 697"/>
                <a:gd name="T86" fmla="*/ 0 w 614"/>
                <a:gd name="T87" fmla="*/ 0 h 697"/>
                <a:gd name="T88" fmla="*/ 0 w 614"/>
                <a:gd name="T89" fmla="*/ 0 h 697"/>
                <a:gd name="T90" fmla="*/ 0 w 614"/>
                <a:gd name="T91" fmla="*/ 0 h 697"/>
                <a:gd name="T92" fmla="*/ 0 w 614"/>
                <a:gd name="T93" fmla="*/ 0 h 697"/>
                <a:gd name="T94" fmla="*/ 0 w 614"/>
                <a:gd name="T95" fmla="*/ 0 h 697"/>
                <a:gd name="T96" fmla="*/ 0 w 614"/>
                <a:gd name="T97" fmla="*/ 0 h 69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4"/>
                <a:gd name="T148" fmla="*/ 0 h 697"/>
                <a:gd name="T149" fmla="*/ 614 w 614"/>
                <a:gd name="T150" fmla="*/ 697 h 69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4" h="697">
                  <a:moveTo>
                    <a:pt x="609" y="26"/>
                  </a:moveTo>
                  <a:lnTo>
                    <a:pt x="606" y="25"/>
                  </a:lnTo>
                  <a:lnTo>
                    <a:pt x="596" y="23"/>
                  </a:lnTo>
                  <a:lnTo>
                    <a:pt x="581" y="18"/>
                  </a:lnTo>
                  <a:lnTo>
                    <a:pt x="559" y="14"/>
                  </a:lnTo>
                  <a:lnTo>
                    <a:pt x="534" y="10"/>
                  </a:lnTo>
                  <a:lnTo>
                    <a:pt x="503" y="6"/>
                  </a:lnTo>
                  <a:lnTo>
                    <a:pt x="469" y="3"/>
                  </a:lnTo>
                  <a:lnTo>
                    <a:pt x="430" y="1"/>
                  </a:lnTo>
                  <a:lnTo>
                    <a:pt x="388" y="0"/>
                  </a:lnTo>
                  <a:lnTo>
                    <a:pt x="344" y="2"/>
                  </a:lnTo>
                  <a:lnTo>
                    <a:pt x="297" y="6"/>
                  </a:lnTo>
                  <a:lnTo>
                    <a:pt x="247" y="14"/>
                  </a:lnTo>
                  <a:lnTo>
                    <a:pt x="197" y="25"/>
                  </a:lnTo>
                  <a:lnTo>
                    <a:pt x="145" y="40"/>
                  </a:lnTo>
                  <a:lnTo>
                    <a:pt x="92" y="58"/>
                  </a:lnTo>
                  <a:lnTo>
                    <a:pt x="39" y="83"/>
                  </a:lnTo>
                  <a:lnTo>
                    <a:pt x="35" y="96"/>
                  </a:lnTo>
                  <a:lnTo>
                    <a:pt x="26" y="134"/>
                  </a:lnTo>
                  <a:lnTo>
                    <a:pt x="15" y="192"/>
                  </a:lnTo>
                  <a:lnTo>
                    <a:pt x="5" y="268"/>
                  </a:lnTo>
                  <a:lnTo>
                    <a:pt x="0" y="358"/>
                  </a:lnTo>
                  <a:lnTo>
                    <a:pt x="4" y="459"/>
                  </a:lnTo>
                  <a:lnTo>
                    <a:pt x="19" y="568"/>
                  </a:lnTo>
                  <a:lnTo>
                    <a:pt x="50" y="679"/>
                  </a:lnTo>
                  <a:lnTo>
                    <a:pt x="54" y="679"/>
                  </a:lnTo>
                  <a:lnTo>
                    <a:pt x="62" y="678"/>
                  </a:lnTo>
                  <a:lnTo>
                    <a:pt x="75" y="676"/>
                  </a:lnTo>
                  <a:lnTo>
                    <a:pt x="93" y="675"/>
                  </a:lnTo>
                  <a:lnTo>
                    <a:pt x="117" y="673"/>
                  </a:lnTo>
                  <a:lnTo>
                    <a:pt x="144" y="671"/>
                  </a:lnTo>
                  <a:lnTo>
                    <a:pt x="177" y="670"/>
                  </a:lnTo>
                  <a:lnTo>
                    <a:pt x="212" y="669"/>
                  </a:lnTo>
                  <a:lnTo>
                    <a:pt x="252" y="668"/>
                  </a:lnTo>
                  <a:lnTo>
                    <a:pt x="295" y="669"/>
                  </a:lnTo>
                  <a:lnTo>
                    <a:pt x="342" y="670"/>
                  </a:lnTo>
                  <a:lnTo>
                    <a:pt x="391" y="672"/>
                  </a:lnTo>
                  <a:lnTo>
                    <a:pt x="443" y="676"/>
                  </a:lnTo>
                  <a:lnTo>
                    <a:pt x="498" y="681"/>
                  </a:lnTo>
                  <a:lnTo>
                    <a:pt x="555" y="688"/>
                  </a:lnTo>
                  <a:lnTo>
                    <a:pt x="614" y="697"/>
                  </a:lnTo>
                  <a:lnTo>
                    <a:pt x="611" y="676"/>
                  </a:lnTo>
                  <a:lnTo>
                    <a:pt x="605" y="621"/>
                  </a:lnTo>
                  <a:lnTo>
                    <a:pt x="596" y="538"/>
                  </a:lnTo>
                  <a:lnTo>
                    <a:pt x="589" y="438"/>
                  </a:lnTo>
                  <a:lnTo>
                    <a:pt x="584" y="327"/>
                  </a:lnTo>
                  <a:lnTo>
                    <a:pt x="584" y="217"/>
                  </a:lnTo>
                  <a:lnTo>
                    <a:pt x="592" y="114"/>
                  </a:lnTo>
                  <a:lnTo>
                    <a:pt x="609" y="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48" name="Freeform 504">
              <a:extLst>
                <a:ext uri="{FF2B5EF4-FFF2-40B4-BE49-F238E27FC236}">
                  <a16:creationId xmlns:a16="http://schemas.microsoft.com/office/drawing/2014/main" id="{5A3904D7-E5C7-C542-A491-E139818D7D66}"/>
                </a:ext>
              </a:extLst>
            </p:cNvPr>
            <p:cNvSpPr>
              <a:spLocks/>
            </p:cNvSpPr>
            <p:nvPr/>
          </p:nvSpPr>
          <p:spPr bwMode="auto">
            <a:xfrm>
              <a:off x="3984" y="3299"/>
              <a:ext cx="113" cy="77"/>
            </a:xfrm>
            <a:custGeom>
              <a:avLst/>
              <a:gdLst>
                <a:gd name="T0" fmla="*/ 0 w 1014"/>
                <a:gd name="T1" fmla="*/ 0 h 693"/>
                <a:gd name="T2" fmla="*/ 0 w 1014"/>
                <a:gd name="T3" fmla="*/ 0 h 693"/>
                <a:gd name="T4" fmla="*/ 0 w 1014"/>
                <a:gd name="T5" fmla="*/ 0 h 693"/>
                <a:gd name="T6" fmla="*/ 0 w 1014"/>
                <a:gd name="T7" fmla="*/ 0 h 693"/>
                <a:gd name="T8" fmla="*/ 0 w 1014"/>
                <a:gd name="T9" fmla="*/ 0 h 693"/>
                <a:gd name="T10" fmla="*/ 0 w 1014"/>
                <a:gd name="T11" fmla="*/ 0 h 693"/>
                <a:gd name="T12" fmla="*/ 0 w 1014"/>
                <a:gd name="T13" fmla="*/ 0 h 693"/>
                <a:gd name="T14" fmla="*/ 0 w 1014"/>
                <a:gd name="T15" fmla="*/ 0 h 693"/>
                <a:gd name="T16" fmla="*/ 0 w 1014"/>
                <a:gd name="T17" fmla="*/ 0 h 693"/>
                <a:gd name="T18" fmla="*/ 0 w 1014"/>
                <a:gd name="T19" fmla="*/ 0 h 693"/>
                <a:gd name="T20" fmla="*/ 0 w 1014"/>
                <a:gd name="T21" fmla="*/ 0 h 693"/>
                <a:gd name="T22" fmla="*/ 0 w 1014"/>
                <a:gd name="T23" fmla="*/ 0 h 693"/>
                <a:gd name="T24" fmla="*/ 0 w 1014"/>
                <a:gd name="T25" fmla="*/ 0 h 693"/>
                <a:gd name="T26" fmla="*/ 0 w 1014"/>
                <a:gd name="T27" fmla="*/ 0 h 693"/>
                <a:gd name="T28" fmla="*/ 0 w 1014"/>
                <a:gd name="T29" fmla="*/ 0 h 693"/>
                <a:gd name="T30" fmla="*/ 0 w 1014"/>
                <a:gd name="T31" fmla="*/ 0 h 693"/>
                <a:gd name="T32" fmla="*/ 0 w 1014"/>
                <a:gd name="T33" fmla="*/ 0 h 693"/>
                <a:gd name="T34" fmla="*/ 0 w 1014"/>
                <a:gd name="T35" fmla="*/ 0 h 693"/>
                <a:gd name="T36" fmla="*/ 0 w 1014"/>
                <a:gd name="T37" fmla="*/ 0 h 693"/>
                <a:gd name="T38" fmla="*/ 0 w 1014"/>
                <a:gd name="T39" fmla="*/ 0 h 693"/>
                <a:gd name="T40" fmla="*/ 0 w 1014"/>
                <a:gd name="T41" fmla="*/ 0 h 693"/>
                <a:gd name="T42" fmla="*/ 0 w 1014"/>
                <a:gd name="T43" fmla="*/ 0 h 693"/>
                <a:gd name="T44" fmla="*/ 0 w 1014"/>
                <a:gd name="T45" fmla="*/ 0 h 693"/>
                <a:gd name="T46" fmla="*/ 0 w 1014"/>
                <a:gd name="T47" fmla="*/ 0 h 693"/>
                <a:gd name="T48" fmla="*/ 0 w 1014"/>
                <a:gd name="T49" fmla="*/ 0 h 693"/>
                <a:gd name="T50" fmla="*/ 0 w 1014"/>
                <a:gd name="T51" fmla="*/ 0 h 693"/>
                <a:gd name="T52" fmla="*/ 0 w 1014"/>
                <a:gd name="T53" fmla="*/ 0 h 693"/>
                <a:gd name="T54" fmla="*/ 0 w 1014"/>
                <a:gd name="T55" fmla="*/ 0 h 693"/>
                <a:gd name="T56" fmla="*/ 0 w 1014"/>
                <a:gd name="T57" fmla="*/ 0 h 693"/>
                <a:gd name="T58" fmla="*/ 0 w 1014"/>
                <a:gd name="T59" fmla="*/ 0 h 693"/>
                <a:gd name="T60" fmla="*/ 0 w 1014"/>
                <a:gd name="T61" fmla="*/ 0 h 693"/>
                <a:gd name="T62" fmla="*/ 0 w 1014"/>
                <a:gd name="T63" fmla="*/ 0 h 693"/>
                <a:gd name="T64" fmla="*/ 0 w 1014"/>
                <a:gd name="T65" fmla="*/ 0 h 693"/>
                <a:gd name="T66" fmla="*/ 0 w 1014"/>
                <a:gd name="T67" fmla="*/ 0 h 693"/>
                <a:gd name="T68" fmla="*/ 0 w 1014"/>
                <a:gd name="T69" fmla="*/ 0 h 693"/>
                <a:gd name="T70" fmla="*/ 0 w 1014"/>
                <a:gd name="T71" fmla="*/ 0 h 693"/>
                <a:gd name="T72" fmla="*/ 0 w 1014"/>
                <a:gd name="T73" fmla="*/ 0 h 693"/>
                <a:gd name="T74" fmla="*/ 0 w 1014"/>
                <a:gd name="T75" fmla="*/ 0 h 693"/>
                <a:gd name="T76" fmla="*/ 0 w 1014"/>
                <a:gd name="T77" fmla="*/ 0 h 693"/>
                <a:gd name="T78" fmla="*/ 0 w 1014"/>
                <a:gd name="T79" fmla="*/ 0 h 693"/>
                <a:gd name="T80" fmla="*/ 0 w 1014"/>
                <a:gd name="T81" fmla="*/ 0 h 693"/>
                <a:gd name="T82" fmla="*/ 0 w 1014"/>
                <a:gd name="T83" fmla="*/ 0 h 693"/>
                <a:gd name="T84" fmla="*/ 0 w 1014"/>
                <a:gd name="T85" fmla="*/ 0 h 693"/>
                <a:gd name="T86" fmla="*/ 0 w 1014"/>
                <a:gd name="T87" fmla="*/ 0 h 693"/>
                <a:gd name="T88" fmla="*/ 0 w 1014"/>
                <a:gd name="T89" fmla="*/ 0 h 693"/>
                <a:gd name="T90" fmla="*/ 0 w 1014"/>
                <a:gd name="T91" fmla="*/ 0 h 693"/>
                <a:gd name="T92" fmla="*/ 0 w 1014"/>
                <a:gd name="T93" fmla="*/ 0 h 693"/>
                <a:gd name="T94" fmla="*/ 0 w 1014"/>
                <a:gd name="T95" fmla="*/ 0 h 693"/>
                <a:gd name="T96" fmla="*/ 0 w 1014"/>
                <a:gd name="T97" fmla="*/ 0 h 693"/>
                <a:gd name="T98" fmla="*/ 0 w 1014"/>
                <a:gd name="T99" fmla="*/ 0 h 693"/>
                <a:gd name="T100" fmla="*/ 0 w 1014"/>
                <a:gd name="T101" fmla="*/ 0 h 693"/>
                <a:gd name="T102" fmla="*/ 0 w 1014"/>
                <a:gd name="T103" fmla="*/ 0 h 693"/>
                <a:gd name="T104" fmla="*/ 0 w 1014"/>
                <a:gd name="T105" fmla="*/ 0 h 693"/>
                <a:gd name="T106" fmla="*/ 0 w 1014"/>
                <a:gd name="T107" fmla="*/ 0 h 69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014"/>
                <a:gd name="T163" fmla="*/ 0 h 693"/>
                <a:gd name="T164" fmla="*/ 1014 w 1014"/>
                <a:gd name="T165" fmla="*/ 693 h 693"/>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014" h="693">
                  <a:moveTo>
                    <a:pt x="6" y="523"/>
                  </a:moveTo>
                  <a:lnTo>
                    <a:pt x="0" y="608"/>
                  </a:lnTo>
                  <a:lnTo>
                    <a:pt x="660" y="693"/>
                  </a:lnTo>
                  <a:lnTo>
                    <a:pt x="665" y="691"/>
                  </a:lnTo>
                  <a:lnTo>
                    <a:pt x="679" y="683"/>
                  </a:lnTo>
                  <a:lnTo>
                    <a:pt x="700" y="672"/>
                  </a:lnTo>
                  <a:lnTo>
                    <a:pt x="726" y="657"/>
                  </a:lnTo>
                  <a:lnTo>
                    <a:pt x="758" y="636"/>
                  </a:lnTo>
                  <a:lnTo>
                    <a:pt x="793" y="611"/>
                  </a:lnTo>
                  <a:lnTo>
                    <a:pt x="829" y="581"/>
                  </a:lnTo>
                  <a:lnTo>
                    <a:pt x="866" y="546"/>
                  </a:lnTo>
                  <a:lnTo>
                    <a:pt x="902" y="508"/>
                  </a:lnTo>
                  <a:lnTo>
                    <a:pt x="935" y="465"/>
                  </a:lnTo>
                  <a:lnTo>
                    <a:pt x="964" y="416"/>
                  </a:lnTo>
                  <a:lnTo>
                    <a:pt x="987" y="362"/>
                  </a:lnTo>
                  <a:lnTo>
                    <a:pt x="1004" y="305"/>
                  </a:lnTo>
                  <a:lnTo>
                    <a:pt x="1014" y="242"/>
                  </a:lnTo>
                  <a:lnTo>
                    <a:pt x="1012" y="175"/>
                  </a:lnTo>
                  <a:lnTo>
                    <a:pt x="1000" y="103"/>
                  </a:lnTo>
                  <a:lnTo>
                    <a:pt x="998" y="98"/>
                  </a:lnTo>
                  <a:lnTo>
                    <a:pt x="992" y="87"/>
                  </a:lnTo>
                  <a:lnTo>
                    <a:pt x="981" y="72"/>
                  </a:lnTo>
                  <a:lnTo>
                    <a:pt x="967" y="53"/>
                  </a:lnTo>
                  <a:lnTo>
                    <a:pt x="948" y="35"/>
                  </a:lnTo>
                  <a:lnTo>
                    <a:pt x="926" y="19"/>
                  </a:lnTo>
                  <a:lnTo>
                    <a:pt x="900" y="6"/>
                  </a:lnTo>
                  <a:lnTo>
                    <a:pt x="870" y="0"/>
                  </a:lnTo>
                  <a:lnTo>
                    <a:pt x="874" y="12"/>
                  </a:lnTo>
                  <a:lnTo>
                    <a:pt x="884" y="41"/>
                  </a:lnTo>
                  <a:lnTo>
                    <a:pt x="896" y="89"/>
                  </a:lnTo>
                  <a:lnTo>
                    <a:pt x="907" y="151"/>
                  </a:lnTo>
                  <a:lnTo>
                    <a:pt x="910" y="225"/>
                  </a:lnTo>
                  <a:lnTo>
                    <a:pt x="902" y="307"/>
                  </a:lnTo>
                  <a:lnTo>
                    <a:pt x="878" y="396"/>
                  </a:lnTo>
                  <a:lnTo>
                    <a:pt x="836" y="489"/>
                  </a:lnTo>
                  <a:lnTo>
                    <a:pt x="835" y="490"/>
                  </a:lnTo>
                  <a:lnTo>
                    <a:pt x="831" y="493"/>
                  </a:lnTo>
                  <a:lnTo>
                    <a:pt x="825" y="498"/>
                  </a:lnTo>
                  <a:lnTo>
                    <a:pt x="816" y="506"/>
                  </a:lnTo>
                  <a:lnTo>
                    <a:pt x="805" y="513"/>
                  </a:lnTo>
                  <a:lnTo>
                    <a:pt x="792" y="521"/>
                  </a:lnTo>
                  <a:lnTo>
                    <a:pt x="775" y="529"/>
                  </a:lnTo>
                  <a:lnTo>
                    <a:pt x="757" y="537"/>
                  </a:lnTo>
                  <a:lnTo>
                    <a:pt x="737" y="544"/>
                  </a:lnTo>
                  <a:lnTo>
                    <a:pt x="713" y="552"/>
                  </a:lnTo>
                  <a:lnTo>
                    <a:pt x="688" y="557"/>
                  </a:lnTo>
                  <a:lnTo>
                    <a:pt x="659" y="561"/>
                  </a:lnTo>
                  <a:lnTo>
                    <a:pt x="630" y="562"/>
                  </a:lnTo>
                  <a:lnTo>
                    <a:pt x="597" y="561"/>
                  </a:lnTo>
                  <a:lnTo>
                    <a:pt x="562" y="558"/>
                  </a:lnTo>
                  <a:lnTo>
                    <a:pt x="525" y="551"/>
                  </a:lnTo>
                  <a:lnTo>
                    <a:pt x="525" y="642"/>
                  </a:lnTo>
                  <a:lnTo>
                    <a:pt x="23" y="590"/>
                  </a:lnTo>
                  <a:lnTo>
                    <a:pt x="6" y="52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49" name="Freeform 505">
              <a:extLst>
                <a:ext uri="{FF2B5EF4-FFF2-40B4-BE49-F238E27FC236}">
                  <a16:creationId xmlns:a16="http://schemas.microsoft.com/office/drawing/2014/main" id="{AD77E248-E3D1-8544-8336-167EDA63A50C}"/>
                </a:ext>
              </a:extLst>
            </p:cNvPr>
            <p:cNvSpPr>
              <a:spLocks/>
            </p:cNvSpPr>
            <p:nvPr/>
          </p:nvSpPr>
          <p:spPr bwMode="auto">
            <a:xfrm>
              <a:off x="3970" y="3375"/>
              <a:ext cx="83" cy="27"/>
            </a:xfrm>
            <a:custGeom>
              <a:avLst/>
              <a:gdLst>
                <a:gd name="T0" fmla="*/ 0 w 745"/>
                <a:gd name="T1" fmla="*/ 0 h 240"/>
                <a:gd name="T2" fmla="*/ 0 w 745"/>
                <a:gd name="T3" fmla="*/ 0 h 240"/>
                <a:gd name="T4" fmla="*/ 0 w 745"/>
                <a:gd name="T5" fmla="*/ 0 h 240"/>
                <a:gd name="T6" fmla="*/ 0 w 745"/>
                <a:gd name="T7" fmla="*/ 0 h 240"/>
                <a:gd name="T8" fmla="*/ 0 w 745"/>
                <a:gd name="T9" fmla="*/ 0 h 240"/>
                <a:gd name="T10" fmla="*/ 0 60000 65536"/>
                <a:gd name="T11" fmla="*/ 0 60000 65536"/>
                <a:gd name="T12" fmla="*/ 0 60000 65536"/>
                <a:gd name="T13" fmla="*/ 0 60000 65536"/>
                <a:gd name="T14" fmla="*/ 0 60000 65536"/>
                <a:gd name="T15" fmla="*/ 0 w 745"/>
                <a:gd name="T16" fmla="*/ 0 h 240"/>
                <a:gd name="T17" fmla="*/ 745 w 745"/>
                <a:gd name="T18" fmla="*/ 240 h 240"/>
              </a:gdLst>
              <a:ahLst/>
              <a:cxnLst>
                <a:cxn ang="T10">
                  <a:pos x="T0" y="T1"/>
                </a:cxn>
                <a:cxn ang="T11">
                  <a:pos x="T2" y="T3"/>
                </a:cxn>
                <a:cxn ang="T12">
                  <a:pos x="T4" y="T5"/>
                </a:cxn>
                <a:cxn ang="T13">
                  <a:pos x="T6" y="T7"/>
                </a:cxn>
                <a:cxn ang="T14">
                  <a:pos x="T8" y="T9"/>
                </a:cxn>
              </a:cxnLst>
              <a:rect l="T15" t="T16" r="T17" b="T18"/>
              <a:pathLst>
                <a:path w="745" h="240">
                  <a:moveTo>
                    <a:pt x="745" y="86"/>
                  </a:moveTo>
                  <a:lnTo>
                    <a:pt x="11" y="0"/>
                  </a:lnTo>
                  <a:lnTo>
                    <a:pt x="0" y="86"/>
                  </a:lnTo>
                  <a:lnTo>
                    <a:pt x="722" y="240"/>
                  </a:lnTo>
                  <a:lnTo>
                    <a:pt x="745" y="8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0" name="Freeform 506">
              <a:extLst>
                <a:ext uri="{FF2B5EF4-FFF2-40B4-BE49-F238E27FC236}">
                  <a16:creationId xmlns:a16="http://schemas.microsoft.com/office/drawing/2014/main" id="{0AE136B9-853A-6940-BE0A-0006325F535E}"/>
                </a:ext>
              </a:extLst>
            </p:cNvPr>
            <p:cNvSpPr>
              <a:spLocks/>
            </p:cNvSpPr>
            <p:nvPr/>
          </p:nvSpPr>
          <p:spPr bwMode="auto">
            <a:xfrm>
              <a:off x="4011" y="3384"/>
              <a:ext cx="36" cy="12"/>
            </a:xfrm>
            <a:custGeom>
              <a:avLst/>
              <a:gdLst>
                <a:gd name="T0" fmla="*/ 0 w 319"/>
                <a:gd name="T1" fmla="*/ 0 h 109"/>
                <a:gd name="T2" fmla="*/ 0 w 319"/>
                <a:gd name="T3" fmla="*/ 0 h 109"/>
                <a:gd name="T4" fmla="*/ 0 w 319"/>
                <a:gd name="T5" fmla="*/ 0 h 109"/>
                <a:gd name="T6" fmla="*/ 0 w 319"/>
                <a:gd name="T7" fmla="*/ 0 h 109"/>
                <a:gd name="T8" fmla="*/ 0 w 319"/>
                <a:gd name="T9" fmla="*/ 0 h 109"/>
                <a:gd name="T10" fmla="*/ 0 60000 65536"/>
                <a:gd name="T11" fmla="*/ 0 60000 65536"/>
                <a:gd name="T12" fmla="*/ 0 60000 65536"/>
                <a:gd name="T13" fmla="*/ 0 60000 65536"/>
                <a:gd name="T14" fmla="*/ 0 60000 65536"/>
                <a:gd name="T15" fmla="*/ 0 w 319"/>
                <a:gd name="T16" fmla="*/ 0 h 109"/>
                <a:gd name="T17" fmla="*/ 319 w 319"/>
                <a:gd name="T18" fmla="*/ 109 h 109"/>
              </a:gdLst>
              <a:ahLst/>
              <a:cxnLst>
                <a:cxn ang="T10">
                  <a:pos x="T0" y="T1"/>
                </a:cxn>
                <a:cxn ang="T11">
                  <a:pos x="T2" y="T3"/>
                </a:cxn>
                <a:cxn ang="T12">
                  <a:pos x="T4" y="T5"/>
                </a:cxn>
                <a:cxn ang="T13">
                  <a:pos x="T6" y="T7"/>
                </a:cxn>
                <a:cxn ang="T14">
                  <a:pos x="T8" y="T9"/>
                </a:cxn>
              </a:cxnLst>
              <a:rect l="T15" t="T16" r="T17" b="T18"/>
              <a:pathLst>
                <a:path w="319" h="109">
                  <a:moveTo>
                    <a:pt x="319" y="47"/>
                  </a:moveTo>
                  <a:lnTo>
                    <a:pt x="4" y="0"/>
                  </a:lnTo>
                  <a:lnTo>
                    <a:pt x="0" y="45"/>
                  </a:lnTo>
                  <a:lnTo>
                    <a:pt x="309" y="109"/>
                  </a:lnTo>
                  <a:lnTo>
                    <a:pt x="319" y="4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1" name="Freeform 507">
              <a:extLst>
                <a:ext uri="{FF2B5EF4-FFF2-40B4-BE49-F238E27FC236}">
                  <a16:creationId xmlns:a16="http://schemas.microsoft.com/office/drawing/2014/main" id="{3CC1A0B7-9C2A-4743-9F67-2D91E9728DC7}"/>
                </a:ext>
              </a:extLst>
            </p:cNvPr>
            <p:cNvSpPr>
              <a:spLocks/>
            </p:cNvSpPr>
            <p:nvPr/>
          </p:nvSpPr>
          <p:spPr bwMode="auto">
            <a:xfrm>
              <a:off x="3975" y="3378"/>
              <a:ext cx="24" cy="9"/>
            </a:xfrm>
            <a:custGeom>
              <a:avLst/>
              <a:gdLst>
                <a:gd name="T0" fmla="*/ 0 w 213"/>
                <a:gd name="T1" fmla="*/ 0 h 81"/>
                <a:gd name="T2" fmla="*/ 0 w 213"/>
                <a:gd name="T3" fmla="*/ 0 h 81"/>
                <a:gd name="T4" fmla="*/ 0 w 213"/>
                <a:gd name="T5" fmla="*/ 0 h 81"/>
                <a:gd name="T6" fmla="*/ 0 w 213"/>
                <a:gd name="T7" fmla="*/ 0 h 81"/>
                <a:gd name="T8" fmla="*/ 0 w 213"/>
                <a:gd name="T9" fmla="*/ 0 h 81"/>
                <a:gd name="T10" fmla="*/ 0 60000 65536"/>
                <a:gd name="T11" fmla="*/ 0 60000 65536"/>
                <a:gd name="T12" fmla="*/ 0 60000 65536"/>
                <a:gd name="T13" fmla="*/ 0 60000 65536"/>
                <a:gd name="T14" fmla="*/ 0 60000 65536"/>
                <a:gd name="T15" fmla="*/ 0 w 213"/>
                <a:gd name="T16" fmla="*/ 0 h 81"/>
                <a:gd name="T17" fmla="*/ 213 w 213"/>
                <a:gd name="T18" fmla="*/ 81 h 81"/>
              </a:gdLst>
              <a:ahLst/>
              <a:cxnLst>
                <a:cxn ang="T10">
                  <a:pos x="T0" y="T1"/>
                </a:cxn>
                <a:cxn ang="T11">
                  <a:pos x="T2" y="T3"/>
                </a:cxn>
                <a:cxn ang="T12">
                  <a:pos x="T4" y="T5"/>
                </a:cxn>
                <a:cxn ang="T13">
                  <a:pos x="T6" y="T7"/>
                </a:cxn>
                <a:cxn ang="T14">
                  <a:pos x="T8" y="T9"/>
                </a:cxn>
              </a:cxnLst>
              <a:rect l="T15" t="T16" r="T17" b="T18"/>
              <a:pathLst>
                <a:path w="213" h="81">
                  <a:moveTo>
                    <a:pt x="213" y="37"/>
                  </a:moveTo>
                  <a:lnTo>
                    <a:pt x="0" y="0"/>
                  </a:lnTo>
                  <a:lnTo>
                    <a:pt x="2" y="39"/>
                  </a:lnTo>
                  <a:lnTo>
                    <a:pt x="206" y="81"/>
                  </a:lnTo>
                  <a:lnTo>
                    <a:pt x="213" y="3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2" name="Freeform 508">
              <a:extLst>
                <a:ext uri="{FF2B5EF4-FFF2-40B4-BE49-F238E27FC236}">
                  <a16:creationId xmlns:a16="http://schemas.microsoft.com/office/drawing/2014/main" id="{86D895DD-4B62-4248-8DF4-0E097A5A5CA4}"/>
                </a:ext>
              </a:extLst>
            </p:cNvPr>
            <p:cNvSpPr>
              <a:spLocks/>
            </p:cNvSpPr>
            <p:nvPr/>
          </p:nvSpPr>
          <p:spPr bwMode="auto">
            <a:xfrm>
              <a:off x="3916" y="3386"/>
              <a:ext cx="139" cy="47"/>
            </a:xfrm>
            <a:custGeom>
              <a:avLst/>
              <a:gdLst>
                <a:gd name="T0" fmla="*/ 0 w 1254"/>
                <a:gd name="T1" fmla="*/ 0 h 415"/>
                <a:gd name="T2" fmla="*/ 0 w 1254"/>
                <a:gd name="T3" fmla="*/ 0 h 415"/>
                <a:gd name="T4" fmla="*/ 0 w 1254"/>
                <a:gd name="T5" fmla="*/ 0 h 415"/>
                <a:gd name="T6" fmla="*/ 0 w 1254"/>
                <a:gd name="T7" fmla="*/ 0 h 415"/>
                <a:gd name="T8" fmla="*/ 0 w 1254"/>
                <a:gd name="T9" fmla="*/ 0 h 415"/>
                <a:gd name="T10" fmla="*/ 0 w 1254"/>
                <a:gd name="T11" fmla="*/ 0 h 415"/>
                <a:gd name="T12" fmla="*/ 0 w 1254"/>
                <a:gd name="T13" fmla="*/ 0 h 415"/>
                <a:gd name="T14" fmla="*/ 0 w 1254"/>
                <a:gd name="T15" fmla="*/ 0 h 415"/>
                <a:gd name="T16" fmla="*/ 0 w 1254"/>
                <a:gd name="T17" fmla="*/ 0 h 415"/>
                <a:gd name="T18" fmla="*/ 0 w 1254"/>
                <a:gd name="T19" fmla="*/ 0 h 415"/>
                <a:gd name="T20" fmla="*/ 0 w 1254"/>
                <a:gd name="T21" fmla="*/ 0 h 415"/>
                <a:gd name="T22" fmla="*/ 0 w 1254"/>
                <a:gd name="T23" fmla="*/ 0 h 415"/>
                <a:gd name="T24" fmla="*/ 0 w 1254"/>
                <a:gd name="T25" fmla="*/ 0 h 415"/>
                <a:gd name="T26" fmla="*/ 0 w 1254"/>
                <a:gd name="T27" fmla="*/ 0 h 415"/>
                <a:gd name="T28" fmla="*/ 0 w 1254"/>
                <a:gd name="T29" fmla="*/ 0 h 415"/>
                <a:gd name="T30" fmla="*/ 0 w 1254"/>
                <a:gd name="T31" fmla="*/ 0 h 415"/>
                <a:gd name="T32" fmla="*/ 0 w 1254"/>
                <a:gd name="T33" fmla="*/ 0 h 415"/>
                <a:gd name="T34" fmla="*/ 0 w 1254"/>
                <a:gd name="T35" fmla="*/ 0 h 415"/>
                <a:gd name="T36" fmla="*/ 0 w 1254"/>
                <a:gd name="T37" fmla="*/ 0 h 415"/>
                <a:gd name="T38" fmla="*/ 0 w 1254"/>
                <a:gd name="T39" fmla="*/ 0 h 415"/>
                <a:gd name="T40" fmla="*/ 0 w 1254"/>
                <a:gd name="T41" fmla="*/ 0 h 415"/>
                <a:gd name="T42" fmla="*/ 0 w 1254"/>
                <a:gd name="T43" fmla="*/ 0 h 415"/>
                <a:gd name="T44" fmla="*/ 0 w 1254"/>
                <a:gd name="T45" fmla="*/ 0 h 415"/>
                <a:gd name="T46" fmla="*/ 0 w 1254"/>
                <a:gd name="T47" fmla="*/ 0 h 415"/>
                <a:gd name="T48" fmla="*/ 0 w 1254"/>
                <a:gd name="T49" fmla="*/ 0 h 415"/>
                <a:gd name="T50" fmla="*/ 0 w 1254"/>
                <a:gd name="T51" fmla="*/ 0 h 415"/>
                <a:gd name="T52" fmla="*/ 0 w 1254"/>
                <a:gd name="T53" fmla="*/ 0 h 415"/>
                <a:gd name="T54" fmla="*/ 0 w 1254"/>
                <a:gd name="T55" fmla="*/ 0 h 415"/>
                <a:gd name="T56" fmla="*/ 0 w 1254"/>
                <a:gd name="T57" fmla="*/ 0 h 415"/>
                <a:gd name="T58" fmla="*/ 0 w 1254"/>
                <a:gd name="T59" fmla="*/ 0 h 415"/>
                <a:gd name="T60" fmla="*/ 0 w 1254"/>
                <a:gd name="T61" fmla="*/ 0 h 415"/>
                <a:gd name="T62" fmla="*/ 0 w 1254"/>
                <a:gd name="T63" fmla="*/ 0 h 415"/>
                <a:gd name="T64" fmla="*/ 0 w 1254"/>
                <a:gd name="T65" fmla="*/ 0 h 415"/>
                <a:gd name="T66" fmla="*/ 0 w 1254"/>
                <a:gd name="T67" fmla="*/ 0 h 415"/>
                <a:gd name="T68" fmla="*/ 0 w 1254"/>
                <a:gd name="T69" fmla="*/ 0 h 4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54"/>
                <a:gd name="T106" fmla="*/ 0 h 415"/>
                <a:gd name="T107" fmla="*/ 1254 w 1254"/>
                <a:gd name="T108" fmla="*/ 415 h 4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54" h="415">
                  <a:moveTo>
                    <a:pt x="0" y="124"/>
                  </a:moveTo>
                  <a:lnTo>
                    <a:pt x="3" y="124"/>
                  </a:lnTo>
                  <a:lnTo>
                    <a:pt x="10" y="122"/>
                  </a:lnTo>
                  <a:lnTo>
                    <a:pt x="23" y="120"/>
                  </a:lnTo>
                  <a:lnTo>
                    <a:pt x="40" y="117"/>
                  </a:lnTo>
                  <a:lnTo>
                    <a:pt x="59" y="114"/>
                  </a:lnTo>
                  <a:lnTo>
                    <a:pt x="81" y="109"/>
                  </a:lnTo>
                  <a:lnTo>
                    <a:pt x="107" y="103"/>
                  </a:lnTo>
                  <a:lnTo>
                    <a:pt x="133" y="96"/>
                  </a:lnTo>
                  <a:lnTo>
                    <a:pt x="161" y="89"/>
                  </a:lnTo>
                  <a:lnTo>
                    <a:pt x="188" y="79"/>
                  </a:lnTo>
                  <a:lnTo>
                    <a:pt x="216" y="69"/>
                  </a:lnTo>
                  <a:lnTo>
                    <a:pt x="243" y="58"/>
                  </a:lnTo>
                  <a:lnTo>
                    <a:pt x="270" y="45"/>
                  </a:lnTo>
                  <a:lnTo>
                    <a:pt x="293" y="31"/>
                  </a:lnTo>
                  <a:lnTo>
                    <a:pt x="316" y="16"/>
                  </a:lnTo>
                  <a:lnTo>
                    <a:pt x="334" y="0"/>
                  </a:lnTo>
                  <a:lnTo>
                    <a:pt x="1254" y="210"/>
                  </a:lnTo>
                  <a:lnTo>
                    <a:pt x="1252" y="212"/>
                  </a:lnTo>
                  <a:lnTo>
                    <a:pt x="1247" y="218"/>
                  </a:lnTo>
                  <a:lnTo>
                    <a:pt x="1239" y="226"/>
                  </a:lnTo>
                  <a:lnTo>
                    <a:pt x="1227" y="236"/>
                  </a:lnTo>
                  <a:lnTo>
                    <a:pt x="1213" y="248"/>
                  </a:lnTo>
                  <a:lnTo>
                    <a:pt x="1197" y="263"/>
                  </a:lnTo>
                  <a:lnTo>
                    <a:pt x="1180" y="279"/>
                  </a:lnTo>
                  <a:lnTo>
                    <a:pt x="1159" y="295"/>
                  </a:lnTo>
                  <a:lnTo>
                    <a:pt x="1138" y="313"/>
                  </a:lnTo>
                  <a:lnTo>
                    <a:pt x="1116" y="330"/>
                  </a:lnTo>
                  <a:lnTo>
                    <a:pt x="1092" y="347"/>
                  </a:lnTo>
                  <a:lnTo>
                    <a:pt x="1068" y="364"/>
                  </a:lnTo>
                  <a:lnTo>
                    <a:pt x="1043" y="379"/>
                  </a:lnTo>
                  <a:lnTo>
                    <a:pt x="1019" y="392"/>
                  </a:lnTo>
                  <a:lnTo>
                    <a:pt x="994" y="405"/>
                  </a:lnTo>
                  <a:lnTo>
                    <a:pt x="971" y="415"/>
                  </a:lnTo>
                  <a:lnTo>
                    <a:pt x="0" y="12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3" name="Freeform 509">
              <a:extLst>
                <a:ext uri="{FF2B5EF4-FFF2-40B4-BE49-F238E27FC236}">
                  <a16:creationId xmlns:a16="http://schemas.microsoft.com/office/drawing/2014/main" id="{D659783A-C2EE-2846-86EE-7B15AE15D4F4}"/>
                </a:ext>
              </a:extLst>
            </p:cNvPr>
            <p:cNvSpPr>
              <a:spLocks/>
            </p:cNvSpPr>
            <p:nvPr/>
          </p:nvSpPr>
          <p:spPr bwMode="auto">
            <a:xfrm>
              <a:off x="4055" y="3381"/>
              <a:ext cx="49" cy="22"/>
            </a:xfrm>
            <a:custGeom>
              <a:avLst/>
              <a:gdLst>
                <a:gd name="T0" fmla="*/ 0 w 447"/>
                <a:gd name="T1" fmla="*/ 0 h 198"/>
                <a:gd name="T2" fmla="*/ 0 w 447"/>
                <a:gd name="T3" fmla="*/ 0 h 198"/>
                <a:gd name="T4" fmla="*/ 0 w 447"/>
                <a:gd name="T5" fmla="*/ 0 h 198"/>
                <a:gd name="T6" fmla="*/ 0 w 447"/>
                <a:gd name="T7" fmla="*/ 0 h 198"/>
                <a:gd name="T8" fmla="*/ 0 w 447"/>
                <a:gd name="T9" fmla="*/ 0 h 198"/>
                <a:gd name="T10" fmla="*/ 0 w 447"/>
                <a:gd name="T11" fmla="*/ 0 h 198"/>
                <a:gd name="T12" fmla="*/ 0 60000 65536"/>
                <a:gd name="T13" fmla="*/ 0 60000 65536"/>
                <a:gd name="T14" fmla="*/ 0 60000 65536"/>
                <a:gd name="T15" fmla="*/ 0 60000 65536"/>
                <a:gd name="T16" fmla="*/ 0 60000 65536"/>
                <a:gd name="T17" fmla="*/ 0 60000 65536"/>
                <a:gd name="T18" fmla="*/ 0 w 447"/>
                <a:gd name="T19" fmla="*/ 0 h 198"/>
                <a:gd name="T20" fmla="*/ 447 w 447"/>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447" h="198">
                  <a:moveTo>
                    <a:pt x="45" y="198"/>
                  </a:moveTo>
                  <a:lnTo>
                    <a:pt x="447" y="79"/>
                  </a:lnTo>
                  <a:lnTo>
                    <a:pt x="203" y="0"/>
                  </a:lnTo>
                  <a:lnTo>
                    <a:pt x="5" y="22"/>
                  </a:lnTo>
                  <a:lnTo>
                    <a:pt x="0" y="187"/>
                  </a:lnTo>
                  <a:lnTo>
                    <a:pt x="45" y="19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4" name="Freeform 510">
              <a:extLst>
                <a:ext uri="{FF2B5EF4-FFF2-40B4-BE49-F238E27FC236}">
                  <a16:creationId xmlns:a16="http://schemas.microsoft.com/office/drawing/2014/main" id="{8550C490-7EA6-7541-AB36-E0024BE5A03C}"/>
                </a:ext>
              </a:extLst>
            </p:cNvPr>
            <p:cNvSpPr>
              <a:spLocks/>
            </p:cNvSpPr>
            <p:nvPr/>
          </p:nvSpPr>
          <p:spPr bwMode="auto">
            <a:xfrm>
              <a:off x="3926" y="3287"/>
              <a:ext cx="27" cy="105"/>
            </a:xfrm>
            <a:custGeom>
              <a:avLst/>
              <a:gdLst>
                <a:gd name="T0" fmla="*/ 0 w 238"/>
                <a:gd name="T1" fmla="*/ 0 h 947"/>
                <a:gd name="T2" fmla="*/ 0 w 238"/>
                <a:gd name="T3" fmla="*/ 0 h 947"/>
                <a:gd name="T4" fmla="*/ 0 w 238"/>
                <a:gd name="T5" fmla="*/ 0 h 947"/>
                <a:gd name="T6" fmla="*/ 0 w 238"/>
                <a:gd name="T7" fmla="*/ 0 h 947"/>
                <a:gd name="T8" fmla="*/ 0 w 238"/>
                <a:gd name="T9" fmla="*/ 0 h 947"/>
                <a:gd name="T10" fmla="*/ 0 w 238"/>
                <a:gd name="T11" fmla="*/ 0 h 947"/>
                <a:gd name="T12" fmla="*/ 0 w 238"/>
                <a:gd name="T13" fmla="*/ 0 h 947"/>
                <a:gd name="T14" fmla="*/ 0 w 238"/>
                <a:gd name="T15" fmla="*/ 0 h 947"/>
                <a:gd name="T16" fmla="*/ 0 w 238"/>
                <a:gd name="T17" fmla="*/ 0 h 947"/>
                <a:gd name="T18" fmla="*/ 0 w 238"/>
                <a:gd name="T19" fmla="*/ 0 h 947"/>
                <a:gd name="T20" fmla="*/ 0 w 238"/>
                <a:gd name="T21" fmla="*/ 0 h 947"/>
                <a:gd name="T22" fmla="*/ 0 w 238"/>
                <a:gd name="T23" fmla="*/ 0 h 947"/>
                <a:gd name="T24" fmla="*/ 0 w 238"/>
                <a:gd name="T25" fmla="*/ 0 h 947"/>
                <a:gd name="T26" fmla="*/ 0 w 238"/>
                <a:gd name="T27" fmla="*/ 0 h 947"/>
                <a:gd name="T28" fmla="*/ 0 w 238"/>
                <a:gd name="T29" fmla="*/ 0 h 947"/>
                <a:gd name="T30" fmla="*/ 0 w 238"/>
                <a:gd name="T31" fmla="*/ 0 h 947"/>
                <a:gd name="T32" fmla="*/ 0 w 238"/>
                <a:gd name="T33" fmla="*/ 0 h 947"/>
                <a:gd name="T34" fmla="*/ 0 w 238"/>
                <a:gd name="T35" fmla="*/ 0 h 947"/>
                <a:gd name="T36" fmla="*/ 0 w 238"/>
                <a:gd name="T37" fmla="*/ 0 h 947"/>
                <a:gd name="T38" fmla="*/ 0 w 238"/>
                <a:gd name="T39" fmla="*/ 0 h 947"/>
                <a:gd name="T40" fmla="*/ 0 w 238"/>
                <a:gd name="T41" fmla="*/ 0 h 947"/>
                <a:gd name="T42" fmla="*/ 0 w 238"/>
                <a:gd name="T43" fmla="*/ 0 h 947"/>
                <a:gd name="T44" fmla="*/ 0 w 238"/>
                <a:gd name="T45" fmla="*/ 0 h 947"/>
                <a:gd name="T46" fmla="*/ 0 w 238"/>
                <a:gd name="T47" fmla="*/ 0 h 947"/>
                <a:gd name="T48" fmla="*/ 0 w 238"/>
                <a:gd name="T49" fmla="*/ 0 h 947"/>
                <a:gd name="T50" fmla="*/ 0 w 238"/>
                <a:gd name="T51" fmla="*/ 0 h 947"/>
                <a:gd name="T52" fmla="*/ 0 w 238"/>
                <a:gd name="T53" fmla="*/ 0 h 947"/>
                <a:gd name="T54" fmla="*/ 0 w 238"/>
                <a:gd name="T55" fmla="*/ 0 h 947"/>
                <a:gd name="T56" fmla="*/ 0 w 238"/>
                <a:gd name="T57" fmla="*/ 0 h 947"/>
                <a:gd name="T58" fmla="*/ 0 w 238"/>
                <a:gd name="T59" fmla="*/ 0 h 947"/>
                <a:gd name="T60" fmla="*/ 0 w 238"/>
                <a:gd name="T61" fmla="*/ 0 h 947"/>
                <a:gd name="T62" fmla="*/ 0 w 238"/>
                <a:gd name="T63" fmla="*/ 0 h 947"/>
                <a:gd name="T64" fmla="*/ 0 w 238"/>
                <a:gd name="T65" fmla="*/ 0 h 947"/>
                <a:gd name="T66" fmla="*/ 0 w 238"/>
                <a:gd name="T67" fmla="*/ 0 h 947"/>
                <a:gd name="T68" fmla="*/ 0 w 238"/>
                <a:gd name="T69" fmla="*/ 0 h 94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38"/>
                <a:gd name="T106" fmla="*/ 0 h 947"/>
                <a:gd name="T107" fmla="*/ 238 w 238"/>
                <a:gd name="T108" fmla="*/ 947 h 94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38" h="947">
                  <a:moveTo>
                    <a:pt x="238" y="22"/>
                  </a:moveTo>
                  <a:lnTo>
                    <a:pt x="237" y="21"/>
                  </a:lnTo>
                  <a:lnTo>
                    <a:pt x="233" y="19"/>
                  </a:lnTo>
                  <a:lnTo>
                    <a:pt x="226" y="17"/>
                  </a:lnTo>
                  <a:lnTo>
                    <a:pt x="217" y="14"/>
                  </a:lnTo>
                  <a:lnTo>
                    <a:pt x="206" y="10"/>
                  </a:lnTo>
                  <a:lnTo>
                    <a:pt x="194" y="7"/>
                  </a:lnTo>
                  <a:lnTo>
                    <a:pt x="180" y="4"/>
                  </a:lnTo>
                  <a:lnTo>
                    <a:pt x="164" y="1"/>
                  </a:lnTo>
                  <a:lnTo>
                    <a:pt x="146" y="0"/>
                  </a:lnTo>
                  <a:lnTo>
                    <a:pt x="127" y="0"/>
                  </a:lnTo>
                  <a:lnTo>
                    <a:pt x="108" y="2"/>
                  </a:lnTo>
                  <a:lnTo>
                    <a:pt x="87" y="5"/>
                  </a:lnTo>
                  <a:lnTo>
                    <a:pt x="66" y="11"/>
                  </a:lnTo>
                  <a:lnTo>
                    <a:pt x="44" y="19"/>
                  </a:lnTo>
                  <a:lnTo>
                    <a:pt x="22" y="30"/>
                  </a:lnTo>
                  <a:lnTo>
                    <a:pt x="0" y="45"/>
                  </a:lnTo>
                  <a:lnTo>
                    <a:pt x="0" y="947"/>
                  </a:lnTo>
                  <a:lnTo>
                    <a:pt x="1" y="947"/>
                  </a:lnTo>
                  <a:lnTo>
                    <a:pt x="6" y="947"/>
                  </a:lnTo>
                  <a:lnTo>
                    <a:pt x="13" y="946"/>
                  </a:lnTo>
                  <a:lnTo>
                    <a:pt x="22" y="945"/>
                  </a:lnTo>
                  <a:lnTo>
                    <a:pt x="33" y="943"/>
                  </a:lnTo>
                  <a:lnTo>
                    <a:pt x="47" y="941"/>
                  </a:lnTo>
                  <a:lnTo>
                    <a:pt x="62" y="938"/>
                  </a:lnTo>
                  <a:lnTo>
                    <a:pt x="78" y="934"/>
                  </a:lnTo>
                  <a:lnTo>
                    <a:pt x="96" y="928"/>
                  </a:lnTo>
                  <a:lnTo>
                    <a:pt x="115" y="922"/>
                  </a:lnTo>
                  <a:lnTo>
                    <a:pt x="135" y="915"/>
                  </a:lnTo>
                  <a:lnTo>
                    <a:pt x="155" y="906"/>
                  </a:lnTo>
                  <a:lnTo>
                    <a:pt x="176" y="896"/>
                  </a:lnTo>
                  <a:lnTo>
                    <a:pt x="197" y="884"/>
                  </a:lnTo>
                  <a:lnTo>
                    <a:pt x="217" y="871"/>
                  </a:lnTo>
                  <a:lnTo>
                    <a:pt x="238" y="856"/>
                  </a:lnTo>
                  <a:lnTo>
                    <a:pt x="238" y="2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5" name="Freeform 511">
              <a:extLst>
                <a:ext uri="{FF2B5EF4-FFF2-40B4-BE49-F238E27FC236}">
                  <a16:creationId xmlns:a16="http://schemas.microsoft.com/office/drawing/2014/main" id="{1F716E24-91EA-7B48-87AD-BDF2C4E865FF}"/>
                </a:ext>
              </a:extLst>
            </p:cNvPr>
            <p:cNvSpPr>
              <a:spLocks/>
            </p:cNvSpPr>
            <p:nvPr/>
          </p:nvSpPr>
          <p:spPr bwMode="auto">
            <a:xfrm>
              <a:off x="3927" y="3288"/>
              <a:ext cx="23" cy="89"/>
            </a:xfrm>
            <a:custGeom>
              <a:avLst/>
              <a:gdLst>
                <a:gd name="T0" fmla="*/ 0 w 203"/>
                <a:gd name="T1" fmla="*/ 0 h 799"/>
                <a:gd name="T2" fmla="*/ 0 w 203"/>
                <a:gd name="T3" fmla="*/ 0 h 799"/>
                <a:gd name="T4" fmla="*/ 0 w 203"/>
                <a:gd name="T5" fmla="*/ 0 h 799"/>
                <a:gd name="T6" fmla="*/ 0 w 203"/>
                <a:gd name="T7" fmla="*/ 0 h 799"/>
                <a:gd name="T8" fmla="*/ 0 w 203"/>
                <a:gd name="T9" fmla="*/ 0 h 799"/>
                <a:gd name="T10" fmla="*/ 0 w 203"/>
                <a:gd name="T11" fmla="*/ 0 h 799"/>
                <a:gd name="T12" fmla="*/ 0 w 203"/>
                <a:gd name="T13" fmla="*/ 0 h 799"/>
                <a:gd name="T14" fmla="*/ 0 w 203"/>
                <a:gd name="T15" fmla="*/ 0 h 799"/>
                <a:gd name="T16" fmla="*/ 0 w 203"/>
                <a:gd name="T17" fmla="*/ 0 h 799"/>
                <a:gd name="T18" fmla="*/ 0 w 203"/>
                <a:gd name="T19" fmla="*/ 0 h 799"/>
                <a:gd name="T20" fmla="*/ 0 w 203"/>
                <a:gd name="T21" fmla="*/ 0 h 799"/>
                <a:gd name="T22" fmla="*/ 0 w 203"/>
                <a:gd name="T23" fmla="*/ 0 h 799"/>
                <a:gd name="T24" fmla="*/ 0 w 203"/>
                <a:gd name="T25" fmla="*/ 0 h 799"/>
                <a:gd name="T26" fmla="*/ 0 w 203"/>
                <a:gd name="T27" fmla="*/ 0 h 799"/>
                <a:gd name="T28" fmla="*/ 0 w 203"/>
                <a:gd name="T29" fmla="*/ 0 h 799"/>
                <a:gd name="T30" fmla="*/ 0 w 203"/>
                <a:gd name="T31" fmla="*/ 0 h 799"/>
                <a:gd name="T32" fmla="*/ 0 w 203"/>
                <a:gd name="T33" fmla="*/ 0 h 799"/>
                <a:gd name="T34" fmla="*/ 0 w 203"/>
                <a:gd name="T35" fmla="*/ 0 h 799"/>
                <a:gd name="T36" fmla="*/ 0 w 203"/>
                <a:gd name="T37" fmla="*/ 0 h 799"/>
                <a:gd name="T38" fmla="*/ 0 w 203"/>
                <a:gd name="T39" fmla="*/ 0 h 799"/>
                <a:gd name="T40" fmla="*/ 0 w 203"/>
                <a:gd name="T41" fmla="*/ 0 h 799"/>
                <a:gd name="T42" fmla="*/ 0 w 203"/>
                <a:gd name="T43" fmla="*/ 0 h 799"/>
                <a:gd name="T44" fmla="*/ 0 w 203"/>
                <a:gd name="T45" fmla="*/ 0 h 799"/>
                <a:gd name="T46" fmla="*/ 0 w 203"/>
                <a:gd name="T47" fmla="*/ 0 h 799"/>
                <a:gd name="T48" fmla="*/ 0 w 203"/>
                <a:gd name="T49" fmla="*/ 0 h 799"/>
                <a:gd name="T50" fmla="*/ 0 w 203"/>
                <a:gd name="T51" fmla="*/ 0 h 799"/>
                <a:gd name="T52" fmla="*/ 0 w 203"/>
                <a:gd name="T53" fmla="*/ 0 h 799"/>
                <a:gd name="T54" fmla="*/ 0 w 203"/>
                <a:gd name="T55" fmla="*/ 0 h 799"/>
                <a:gd name="T56" fmla="*/ 0 w 203"/>
                <a:gd name="T57" fmla="*/ 0 h 799"/>
                <a:gd name="T58" fmla="*/ 0 w 203"/>
                <a:gd name="T59" fmla="*/ 0 h 799"/>
                <a:gd name="T60" fmla="*/ 0 w 203"/>
                <a:gd name="T61" fmla="*/ 0 h 799"/>
                <a:gd name="T62" fmla="*/ 0 w 203"/>
                <a:gd name="T63" fmla="*/ 0 h 799"/>
                <a:gd name="T64" fmla="*/ 0 w 203"/>
                <a:gd name="T65" fmla="*/ 0 h 799"/>
                <a:gd name="T66" fmla="*/ 0 w 203"/>
                <a:gd name="T67" fmla="*/ 0 h 799"/>
                <a:gd name="T68" fmla="*/ 0 w 20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3"/>
                <a:gd name="T106" fmla="*/ 0 h 799"/>
                <a:gd name="T107" fmla="*/ 203 w 20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3" h="799">
                  <a:moveTo>
                    <a:pt x="203" y="18"/>
                  </a:moveTo>
                  <a:lnTo>
                    <a:pt x="202" y="17"/>
                  </a:lnTo>
                  <a:lnTo>
                    <a:pt x="199" y="16"/>
                  </a:lnTo>
                  <a:lnTo>
                    <a:pt x="193" y="14"/>
                  </a:lnTo>
                  <a:lnTo>
                    <a:pt x="186" y="11"/>
                  </a:lnTo>
                  <a:lnTo>
                    <a:pt x="177" y="8"/>
                  </a:lnTo>
                  <a:lnTo>
                    <a:pt x="166" y="5"/>
                  </a:lnTo>
                  <a:lnTo>
                    <a:pt x="153" y="3"/>
                  </a:lnTo>
                  <a:lnTo>
                    <a:pt x="140" y="1"/>
                  </a:lnTo>
                  <a:lnTo>
                    <a:pt x="125" y="0"/>
                  </a:lnTo>
                  <a:lnTo>
                    <a:pt x="109" y="0"/>
                  </a:lnTo>
                  <a:lnTo>
                    <a:pt x="92" y="1"/>
                  </a:lnTo>
                  <a:lnTo>
                    <a:pt x="74" y="4"/>
                  </a:lnTo>
                  <a:lnTo>
                    <a:pt x="57" y="9"/>
                  </a:lnTo>
                  <a:lnTo>
                    <a:pt x="37" y="16"/>
                  </a:lnTo>
                  <a:lnTo>
                    <a:pt x="19" y="26"/>
                  </a:lnTo>
                  <a:lnTo>
                    <a:pt x="0" y="38"/>
                  </a:lnTo>
                  <a:lnTo>
                    <a:pt x="0" y="799"/>
                  </a:lnTo>
                  <a:lnTo>
                    <a:pt x="1" y="799"/>
                  </a:lnTo>
                  <a:lnTo>
                    <a:pt x="5" y="799"/>
                  </a:lnTo>
                  <a:lnTo>
                    <a:pt x="11" y="798"/>
                  </a:lnTo>
                  <a:lnTo>
                    <a:pt x="19" y="797"/>
                  </a:lnTo>
                  <a:lnTo>
                    <a:pt x="28" y="796"/>
                  </a:lnTo>
                  <a:lnTo>
                    <a:pt x="41" y="794"/>
                  </a:lnTo>
                  <a:lnTo>
                    <a:pt x="53" y="791"/>
                  </a:lnTo>
                  <a:lnTo>
                    <a:pt x="67" y="786"/>
                  </a:lnTo>
                  <a:lnTo>
                    <a:pt x="82" y="782"/>
                  </a:lnTo>
                  <a:lnTo>
                    <a:pt x="99" y="777"/>
                  </a:lnTo>
                  <a:lnTo>
                    <a:pt x="116" y="771"/>
                  </a:lnTo>
                  <a:lnTo>
                    <a:pt x="133" y="763"/>
                  </a:lnTo>
                  <a:lnTo>
                    <a:pt x="150" y="755"/>
                  </a:lnTo>
                  <a:lnTo>
                    <a:pt x="169" y="745"/>
                  </a:lnTo>
                  <a:lnTo>
                    <a:pt x="186" y="733"/>
                  </a:lnTo>
                  <a:lnTo>
                    <a:pt x="203" y="720"/>
                  </a:lnTo>
                  <a:lnTo>
                    <a:pt x="203" y="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6" name="Freeform 512">
              <a:extLst>
                <a:ext uri="{FF2B5EF4-FFF2-40B4-BE49-F238E27FC236}">
                  <a16:creationId xmlns:a16="http://schemas.microsoft.com/office/drawing/2014/main" id="{CE23B880-D432-E04B-ADCC-2052DECF50A1}"/>
                </a:ext>
              </a:extLst>
            </p:cNvPr>
            <p:cNvSpPr>
              <a:spLocks/>
            </p:cNvSpPr>
            <p:nvPr/>
          </p:nvSpPr>
          <p:spPr bwMode="auto">
            <a:xfrm>
              <a:off x="3928" y="3289"/>
              <a:ext cx="19" cy="72"/>
            </a:xfrm>
            <a:custGeom>
              <a:avLst/>
              <a:gdLst>
                <a:gd name="T0" fmla="*/ 0 w 171"/>
                <a:gd name="T1" fmla="*/ 0 h 650"/>
                <a:gd name="T2" fmla="*/ 0 w 171"/>
                <a:gd name="T3" fmla="*/ 0 h 650"/>
                <a:gd name="T4" fmla="*/ 0 w 171"/>
                <a:gd name="T5" fmla="*/ 0 h 650"/>
                <a:gd name="T6" fmla="*/ 0 w 171"/>
                <a:gd name="T7" fmla="*/ 0 h 650"/>
                <a:gd name="T8" fmla="*/ 0 w 171"/>
                <a:gd name="T9" fmla="*/ 0 h 650"/>
                <a:gd name="T10" fmla="*/ 0 w 171"/>
                <a:gd name="T11" fmla="*/ 0 h 650"/>
                <a:gd name="T12" fmla="*/ 0 w 171"/>
                <a:gd name="T13" fmla="*/ 0 h 650"/>
                <a:gd name="T14" fmla="*/ 0 w 171"/>
                <a:gd name="T15" fmla="*/ 0 h 650"/>
                <a:gd name="T16" fmla="*/ 0 w 171"/>
                <a:gd name="T17" fmla="*/ 0 h 650"/>
                <a:gd name="T18" fmla="*/ 0 w 171"/>
                <a:gd name="T19" fmla="*/ 0 h 650"/>
                <a:gd name="T20" fmla="*/ 0 w 171"/>
                <a:gd name="T21" fmla="*/ 0 h 650"/>
                <a:gd name="T22" fmla="*/ 0 w 171"/>
                <a:gd name="T23" fmla="*/ 0 h 650"/>
                <a:gd name="T24" fmla="*/ 0 w 171"/>
                <a:gd name="T25" fmla="*/ 0 h 650"/>
                <a:gd name="T26" fmla="*/ 0 w 171"/>
                <a:gd name="T27" fmla="*/ 0 h 650"/>
                <a:gd name="T28" fmla="*/ 0 w 171"/>
                <a:gd name="T29" fmla="*/ 0 h 650"/>
                <a:gd name="T30" fmla="*/ 0 w 171"/>
                <a:gd name="T31" fmla="*/ 0 h 650"/>
                <a:gd name="T32" fmla="*/ 0 w 171"/>
                <a:gd name="T33" fmla="*/ 0 h 650"/>
                <a:gd name="T34" fmla="*/ 0 w 171"/>
                <a:gd name="T35" fmla="*/ 0 h 650"/>
                <a:gd name="T36" fmla="*/ 0 w 171"/>
                <a:gd name="T37" fmla="*/ 0 h 650"/>
                <a:gd name="T38" fmla="*/ 0 w 171"/>
                <a:gd name="T39" fmla="*/ 0 h 650"/>
                <a:gd name="T40" fmla="*/ 0 w 171"/>
                <a:gd name="T41" fmla="*/ 0 h 650"/>
                <a:gd name="T42" fmla="*/ 0 w 171"/>
                <a:gd name="T43" fmla="*/ 0 h 650"/>
                <a:gd name="T44" fmla="*/ 0 w 171"/>
                <a:gd name="T45" fmla="*/ 0 h 650"/>
                <a:gd name="T46" fmla="*/ 0 w 171"/>
                <a:gd name="T47" fmla="*/ 0 h 650"/>
                <a:gd name="T48" fmla="*/ 0 w 171"/>
                <a:gd name="T49" fmla="*/ 0 h 650"/>
                <a:gd name="T50" fmla="*/ 0 w 171"/>
                <a:gd name="T51" fmla="*/ 0 h 650"/>
                <a:gd name="T52" fmla="*/ 0 w 171"/>
                <a:gd name="T53" fmla="*/ 0 h 650"/>
                <a:gd name="T54" fmla="*/ 0 w 171"/>
                <a:gd name="T55" fmla="*/ 0 h 650"/>
                <a:gd name="T56" fmla="*/ 0 w 171"/>
                <a:gd name="T57" fmla="*/ 0 h 650"/>
                <a:gd name="T58" fmla="*/ 0 w 171"/>
                <a:gd name="T59" fmla="*/ 0 h 650"/>
                <a:gd name="T60" fmla="*/ 0 w 171"/>
                <a:gd name="T61" fmla="*/ 0 h 650"/>
                <a:gd name="T62" fmla="*/ 0 w 171"/>
                <a:gd name="T63" fmla="*/ 0 h 650"/>
                <a:gd name="T64" fmla="*/ 0 w 171"/>
                <a:gd name="T65" fmla="*/ 0 h 650"/>
                <a:gd name="T66" fmla="*/ 0 w 171"/>
                <a:gd name="T67" fmla="*/ 0 h 650"/>
                <a:gd name="T68" fmla="*/ 0 w 171"/>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
                <a:gd name="T106" fmla="*/ 0 h 650"/>
                <a:gd name="T107" fmla="*/ 171 w 171"/>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 h="650">
                  <a:moveTo>
                    <a:pt x="171" y="15"/>
                  </a:moveTo>
                  <a:lnTo>
                    <a:pt x="170" y="15"/>
                  </a:lnTo>
                  <a:lnTo>
                    <a:pt x="167" y="13"/>
                  </a:lnTo>
                  <a:lnTo>
                    <a:pt x="163" y="11"/>
                  </a:lnTo>
                  <a:lnTo>
                    <a:pt x="157" y="9"/>
                  </a:lnTo>
                  <a:lnTo>
                    <a:pt x="149" y="7"/>
                  </a:lnTo>
                  <a:lnTo>
                    <a:pt x="139" y="4"/>
                  </a:lnTo>
                  <a:lnTo>
                    <a:pt x="129" y="2"/>
                  </a:lnTo>
                  <a:lnTo>
                    <a:pt x="118" y="0"/>
                  </a:lnTo>
                  <a:lnTo>
                    <a:pt x="105" y="0"/>
                  </a:lnTo>
                  <a:lnTo>
                    <a:pt x="92" y="0"/>
                  </a:lnTo>
                  <a:lnTo>
                    <a:pt x="77" y="1"/>
                  </a:lnTo>
                  <a:lnTo>
                    <a:pt x="63" y="3"/>
                  </a:lnTo>
                  <a:lnTo>
                    <a:pt x="48" y="7"/>
                  </a:lnTo>
                  <a:lnTo>
                    <a:pt x="31" y="13"/>
                  </a:lnTo>
                  <a:lnTo>
                    <a:pt x="16" y="22"/>
                  </a:lnTo>
                  <a:lnTo>
                    <a:pt x="0" y="32"/>
                  </a:lnTo>
                  <a:lnTo>
                    <a:pt x="0" y="650"/>
                  </a:lnTo>
                  <a:lnTo>
                    <a:pt x="1" y="650"/>
                  </a:lnTo>
                  <a:lnTo>
                    <a:pt x="4" y="650"/>
                  </a:lnTo>
                  <a:lnTo>
                    <a:pt x="9" y="649"/>
                  </a:lnTo>
                  <a:lnTo>
                    <a:pt x="16" y="648"/>
                  </a:lnTo>
                  <a:lnTo>
                    <a:pt x="24" y="647"/>
                  </a:lnTo>
                  <a:lnTo>
                    <a:pt x="34" y="645"/>
                  </a:lnTo>
                  <a:lnTo>
                    <a:pt x="45" y="642"/>
                  </a:lnTo>
                  <a:lnTo>
                    <a:pt x="57" y="640"/>
                  </a:lnTo>
                  <a:lnTo>
                    <a:pt x="69" y="636"/>
                  </a:lnTo>
                  <a:lnTo>
                    <a:pt x="82" y="632"/>
                  </a:lnTo>
                  <a:lnTo>
                    <a:pt x="97" y="627"/>
                  </a:lnTo>
                  <a:lnTo>
                    <a:pt x="112" y="621"/>
                  </a:lnTo>
                  <a:lnTo>
                    <a:pt x="126" y="614"/>
                  </a:lnTo>
                  <a:lnTo>
                    <a:pt x="141" y="606"/>
                  </a:lnTo>
                  <a:lnTo>
                    <a:pt x="157" y="595"/>
                  </a:lnTo>
                  <a:lnTo>
                    <a:pt x="171" y="585"/>
                  </a:lnTo>
                  <a:lnTo>
                    <a:pt x="171"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7" name="Freeform 513">
              <a:extLst>
                <a:ext uri="{FF2B5EF4-FFF2-40B4-BE49-F238E27FC236}">
                  <a16:creationId xmlns:a16="http://schemas.microsoft.com/office/drawing/2014/main" id="{35BAB499-487C-E343-B8D9-4C916607EDFC}"/>
                </a:ext>
              </a:extLst>
            </p:cNvPr>
            <p:cNvSpPr>
              <a:spLocks/>
            </p:cNvSpPr>
            <p:nvPr/>
          </p:nvSpPr>
          <p:spPr bwMode="auto">
            <a:xfrm>
              <a:off x="3929" y="3289"/>
              <a:ext cx="15" cy="56"/>
            </a:xfrm>
            <a:custGeom>
              <a:avLst/>
              <a:gdLst>
                <a:gd name="T0" fmla="*/ 0 w 138"/>
                <a:gd name="T1" fmla="*/ 0 h 502"/>
                <a:gd name="T2" fmla="*/ 0 w 138"/>
                <a:gd name="T3" fmla="*/ 0 h 502"/>
                <a:gd name="T4" fmla="*/ 0 w 138"/>
                <a:gd name="T5" fmla="*/ 0 h 502"/>
                <a:gd name="T6" fmla="*/ 0 w 138"/>
                <a:gd name="T7" fmla="*/ 0 h 502"/>
                <a:gd name="T8" fmla="*/ 0 w 138"/>
                <a:gd name="T9" fmla="*/ 0 h 502"/>
                <a:gd name="T10" fmla="*/ 0 w 138"/>
                <a:gd name="T11" fmla="*/ 0 h 502"/>
                <a:gd name="T12" fmla="*/ 0 w 138"/>
                <a:gd name="T13" fmla="*/ 0 h 502"/>
                <a:gd name="T14" fmla="*/ 0 w 138"/>
                <a:gd name="T15" fmla="*/ 0 h 502"/>
                <a:gd name="T16" fmla="*/ 0 w 138"/>
                <a:gd name="T17" fmla="*/ 0 h 502"/>
                <a:gd name="T18" fmla="*/ 0 w 138"/>
                <a:gd name="T19" fmla="*/ 0 h 502"/>
                <a:gd name="T20" fmla="*/ 0 w 138"/>
                <a:gd name="T21" fmla="*/ 0 h 502"/>
                <a:gd name="T22" fmla="*/ 0 w 138"/>
                <a:gd name="T23" fmla="*/ 0 h 502"/>
                <a:gd name="T24" fmla="*/ 0 w 138"/>
                <a:gd name="T25" fmla="*/ 0 h 502"/>
                <a:gd name="T26" fmla="*/ 0 w 138"/>
                <a:gd name="T27" fmla="*/ 0 h 502"/>
                <a:gd name="T28" fmla="*/ 0 w 138"/>
                <a:gd name="T29" fmla="*/ 0 h 502"/>
                <a:gd name="T30" fmla="*/ 0 w 138"/>
                <a:gd name="T31" fmla="*/ 0 h 502"/>
                <a:gd name="T32" fmla="*/ 0 w 138"/>
                <a:gd name="T33" fmla="*/ 0 h 502"/>
                <a:gd name="T34" fmla="*/ 0 w 138"/>
                <a:gd name="T35" fmla="*/ 0 h 502"/>
                <a:gd name="T36" fmla="*/ 0 w 138"/>
                <a:gd name="T37" fmla="*/ 0 h 50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38"/>
                <a:gd name="T58" fmla="*/ 0 h 502"/>
                <a:gd name="T59" fmla="*/ 138 w 138"/>
                <a:gd name="T60" fmla="*/ 502 h 50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38" h="502">
                  <a:moveTo>
                    <a:pt x="138" y="14"/>
                  </a:moveTo>
                  <a:lnTo>
                    <a:pt x="135" y="13"/>
                  </a:lnTo>
                  <a:lnTo>
                    <a:pt x="126" y="8"/>
                  </a:lnTo>
                  <a:lnTo>
                    <a:pt x="113" y="4"/>
                  </a:lnTo>
                  <a:lnTo>
                    <a:pt x="96" y="1"/>
                  </a:lnTo>
                  <a:lnTo>
                    <a:pt x="74" y="0"/>
                  </a:lnTo>
                  <a:lnTo>
                    <a:pt x="51" y="3"/>
                  </a:lnTo>
                  <a:lnTo>
                    <a:pt x="25" y="12"/>
                  </a:lnTo>
                  <a:lnTo>
                    <a:pt x="0" y="26"/>
                  </a:lnTo>
                  <a:lnTo>
                    <a:pt x="0" y="502"/>
                  </a:lnTo>
                  <a:lnTo>
                    <a:pt x="3" y="502"/>
                  </a:lnTo>
                  <a:lnTo>
                    <a:pt x="13" y="501"/>
                  </a:lnTo>
                  <a:lnTo>
                    <a:pt x="28" y="499"/>
                  </a:lnTo>
                  <a:lnTo>
                    <a:pt x="46" y="494"/>
                  </a:lnTo>
                  <a:lnTo>
                    <a:pt x="67" y="488"/>
                  </a:lnTo>
                  <a:lnTo>
                    <a:pt x="91" y="479"/>
                  </a:lnTo>
                  <a:lnTo>
                    <a:pt x="114" y="467"/>
                  </a:lnTo>
                  <a:lnTo>
                    <a:pt x="138" y="450"/>
                  </a:lnTo>
                  <a:lnTo>
                    <a:pt x="138"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8" name="Freeform 514">
              <a:extLst>
                <a:ext uri="{FF2B5EF4-FFF2-40B4-BE49-F238E27FC236}">
                  <a16:creationId xmlns:a16="http://schemas.microsoft.com/office/drawing/2014/main" id="{1EC494F8-3EAC-C243-823A-5084714C0D1B}"/>
                </a:ext>
              </a:extLst>
            </p:cNvPr>
            <p:cNvSpPr>
              <a:spLocks/>
            </p:cNvSpPr>
            <p:nvPr/>
          </p:nvSpPr>
          <p:spPr bwMode="auto">
            <a:xfrm>
              <a:off x="3929" y="3290"/>
              <a:ext cx="12" cy="40"/>
            </a:xfrm>
            <a:custGeom>
              <a:avLst/>
              <a:gdLst>
                <a:gd name="T0" fmla="*/ 0 w 104"/>
                <a:gd name="T1" fmla="*/ 0 h 353"/>
                <a:gd name="T2" fmla="*/ 0 w 104"/>
                <a:gd name="T3" fmla="*/ 0 h 353"/>
                <a:gd name="T4" fmla="*/ 0 w 104"/>
                <a:gd name="T5" fmla="*/ 0 h 353"/>
                <a:gd name="T6" fmla="*/ 0 w 104"/>
                <a:gd name="T7" fmla="*/ 0 h 353"/>
                <a:gd name="T8" fmla="*/ 0 w 104"/>
                <a:gd name="T9" fmla="*/ 0 h 353"/>
                <a:gd name="T10" fmla="*/ 0 w 104"/>
                <a:gd name="T11" fmla="*/ 0 h 353"/>
                <a:gd name="T12" fmla="*/ 0 w 104"/>
                <a:gd name="T13" fmla="*/ 0 h 353"/>
                <a:gd name="T14" fmla="*/ 0 w 104"/>
                <a:gd name="T15" fmla="*/ 0 h 353"/>
                <a:gd name="T16" fmla="*/ 0 w 104"/>
                <a:gd name="T17" fmla="*/ 0 h 353"/>
                <a:gd name="T18" fmla="*/ 0 w 104"/>
                <a:gd name="T19" fmla="*/ 0 h 353"/>
                <a:gd name="T20" fmla="*/ 0 w 104"/>
                <a:gd name="T21" fmla="*/ 0 h 353"/>
                <a:gd name="T22" fmla="*/ 0 w 104"/>
                <a:gd name="T23" fmla="*/ 0 h 353"/>
                <a:gd name="T24" fmla="*/ 0 w 104"/>
                <a:gd name="T25" fmla="*/ 0 h 353"/>
                <a:gd name="T26" fmla="*/ 0 w 104"/>
                <a:gd name="T27" fmla="*/ 0 h 353"/>
                <a:gd name="T28" fmla="*/ 0 w 104"/>
                <a:gd name="T29" fmla="*/ 0 h 353"/>
                <a:gd name="T30" fmla="*/ 0 w 104"/>
                <a:gd name="T31" fmla="*/ 0 h 353"/>
                <a:gd name="T32" fmla="*/ 0 w 104"/>
                <a:gd name="T33" fmla="*/ 0 h 353"/>
                <a:gd name="T34" fmla="*/ 0 w 104"/>
                <a:gd name="T35" fmla="*/ 0 h 353"/>
                <a:gd name="T36" fmla="*/ 0 w 104"/>
                <a:gd name="T37" fmla="*/ 0 h 35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04"/>
                <a:gd name="T58" fmla="*/ 0 h 353"/>
                <a:gd name="T59" fmla="*/ 104 w 104"/>
                <a:gd name="T60" fmla="*/ 353 h 35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04" h="353">
                  <a:moveTo>
                    <a:pt x="104" y="10"/>
                  </a:moveTo>
                  <a:lnTo>
                    <a:pt x="102" y="9"/>
                  </a:lnTo>
                  <a:lnTo>
                    <a:pt x="95" y="6"/>
                  </a:lnTo>
                  <a:lnTo>
                    <a:pt x="85" y="3"/>
                  </a:lnTo>
                  <a:lnTo>
                    <a:pt x="71" y="0"/>
                  </a:lnTo>
                  <a:lnTo>
                    <a:pt x="56" y="0"/>
                  </a:lnTo>
                  <a:lnTo>
                    <a:pt x="38" y="3"/>
                  </a:lnTo>
                  <a:lnTo>
                    <a:pt x="19" y="9"/>
                  </a:lnTo>
                  <a:lnTo>
                    <a:pt x="0" y="20"/>
                  </a:lnTo>
                  <a:lnTo>
                    <a:pt x="0" y="353"/>
                  </a:lnTo>
                  <a:lnTo>
                    <a:pt x="2" y="353"/>
                  </a:lnTo>
                  <a:lnTo>
                    <a:pt x="9" y="352"/>
                  </a:lnTo>
                  <a:lnTo>
                    <a:pt x="21" y="350"/>
                  </a:lnTo>
                  <a:lnTo>
                    <a:pt x="35" y="347"/>
                  </a:lnTo>
                  <a:lnTo>
                    <a:pt x="51" y="343"/>
                  </a:lnTo>
                  <a:lnTo>
                    <a:pt x="68" y="336"/>
                  </a:lnTo>
                  <a:lnTo>
                    <a:pt x="86" y="326"/>
                  </a:lnTo>
                  <a:lnTo>
                    <a:pt x="104" y="313"/>
                  </a:lnTo>
                  <a:lnTo>
                    <a:pt x="104"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59" name="Freeform 515">
              <a:extLst>
                <a:ext uri="{FF2B5EF4-FFF2-40B4-BE49-F238E27FC236}">
                  <a16:creationId xmlns:a16="http://schemas.microsoft.com/office/drawing/2014/main" id="{09F7FA1F-8B46-4D45-B6F1-B02C7E8DA1C2}"/>
                </a:ext>
              </a:extLst>
            </p:cNvPr>
            <p:cNvSpPr>
              <a:spLocks/>
            </p:cNvSpPr>
            <p:nvPr/>
          </p:nvSpPr>
          <p:spPr bwMode="auto">
            <a:xfrm>
              <a:off x="3930" y="3291"/>
              <a:ext cx="8" cy="23"/>
            </a:xfrm>
            <a:custGeom>
              <a:avLst/>
              <a:gdLst>
                <a:gd name="T0" fmla="*/ 0 w 72"/>
                <a:gd name="T1" fmla="*/ 0 h 204"/>
                <a:gd name="T2" fmla="*/ 0 w 72"/>
                <a:gd name="T3" fmla="*/ 0 h 204"/>
                <a:gd name="T4" fmla="*/ 0 w 72"/>
                <a:gd name="T5" fmla="*/ 0 h 204"/>
                <a:gd name="T6" fmla="*/ 0 w 72"/>
                <a:gd name="T7" fmla="*/ 0 h 204"/>
                <a:gd name="T8" fmla="*/ 0 w 72"/>
                <a:gd name="T9" fmla="*/ 0 h 204"/>
                <a:gd name="T10" fmla="*/ 0 w 72"/>
                <a:gd name="T11" fmla="*/ 0 h 204"/>
                <a:gd name="T12" fmla="*/ 0 w 72"/>
                <a:gd name="T13" fmla="*/ 0 h 204"/>
                <a:gd name="T14" fmla="*/ 0 w 72"/>
                <a:gd name="T15" fmla="*/ 0 h 204"/>
                <a:gd name="T16" fmla="*/ 0 w 72"/>
                <a:gd name="T17" fmla="*/ 0 h 204"/>
                <a:gd name="T18" fmla="*/ 0 w 72"/>
                <a:gd name="T19" fmla="*/ 0 h 204"/>
                <a:gd name="T20" fmla="*/ 0 w 72"/>
                <a:gd name="T21" fmla="*/ 0 h 204"/>
                <a:gd name="T22" fmla="*/ 0 w 72"/>
                <a:gd name="T23" fmla="*/ 0 h 204"/>
                <a:gd name="T24" fmla="*/ 0 w 72"/>
                <a:gd name="T25" fmla="*/ 0 h 204"/>
                <a:gd name="T26" fmla="*/ 0 w 72"/>
                <a:gd name="T27" fmla="*/ 0 h 204"/>
                <a:gd name="T28" fmla="*/ 0 w 72"/>
                <a:gd name="T29" fmla="*/ 0 h 204"/>
                <a:gd name="T30" fmla="*/ 0 w 72"/>
                <a:gd name="T31" fmla="*/ 0 h 204"/>
                <a:gd name="T32" fmla="*/ 0 w 72"/>
                <a:gd name="T33" fmla="*/ 0 h 204"/>
                <a:gd name="T34" fmla="*/ 0 w 72"/>
                <a:gd name="T35" fmla="*/ 0 h 204"/>
                <a:gd name="T36" fmla="*/ 0 w 72"/>
                <a:gd name="T37" fmla="*/ 0 h 204"/>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04"/>
                <a:gd name="T59" fmla="*/ 72 w 72"/>
                <a:gd name="T60" fmla="*/ 204 h 204"/>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04">
                  <a:moveTo>
                    <a:pt x="72" y="6"/>
                  </a:moveTo>
                  <a:lnTo>
                    <a:pt x="69" y="5"/>
                  </a:lnTo>
                  <a:lnTo>
                    <a:pt x="65" y="4"/>
                  </a:lnTo>
                  <a:lnTo>
                    <a:pt x="58" y="2"/>
                  </a:lnTo>
                  <a:lnTo>
                    <a:pt x="49" y="0"/>
                  </a:lnTo>
                  <a:lnTo>
                    <a:pt x="39" y="0"/>
                  </a:lnTo>
                  <a:lnTo>
                    <a:pt x="27" y="1"/>
                  </a:lnTo>
                  <a:lnTo>
                    <a:pt x="13" y="6"/>
                  </a:lnTo>
                  <a:lnTo>
                    <a:pt x="0" y="13"/>
                  </a:lnTo>
                  <a:lnTo>
                    <a:pt x="0" y="204"/>
                  </a:lnTo>
                  <a:lnTo>
                    <a:pt x="2" y="204"/>
                  </a:lnTo>
                  <a:lnTo>
                    <a:pt x="6" y="203"/>
                  </a:lnTo>
                  <a:lnTo>
                    <a:pt x="15" y="202"/>
                  </a:lnTo>
                  <a:lnTo>
                    <a:pt x="24" y="200"/>
                  </a:lnTo>
                  <a:lnTo>
                    <a:pt x="35" y="197"/>
                  </a:lnTo>
                  <a:lnTo>
                    <a:pt x="47" y="192"/>
                  </a:lnTo>
                  <a:lnTo>
                    <a:pt x="59" y="185"/>
                  </a:lnTo>
                  <a:lnTo>
                    <a:pt x="72" y="177"/>
                  </a:lnTo>
                  <a:lnTo>
                    <a:pt x="72" y="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0" name="Freeform 516">
              <a:extLst>
                <a:ext uri="{FF2B5EF4-FFF2-40B4-BE49-F238E27FC236}">
                  <a16:creationId xmlns:a16="http://schemas.microsoft.com/office/drawing/2014/main" id="{BC6CF4AF-6148-7040-B875-5309B211E781}"/>
                </a:ext>
              </a:extLst>
            </p:cNvPr>
            <p:cNvSpPr>
              <a:spLocks/>
            </p:cNvSpPr>
            <p:nvPr/>
          </p:nvSpPr>
          <p:spPr bwMode="auto">
            <a:xfrm>
              <a:off x="4025" y="3357"/>
              <a:ext cx="12" cy="11"/>
            </a:xfrm>
            <a:custGeom>
              <a:avLst/>
              <a:gdLst>
                <a:gd name="T0" fmla="*/ 0 w 104"/>
                <a:gd name="T1" fmla="*/ 0 h 104"/>
                <a:gd name="T2" fmla="*/ 0 w 104"/>
                <a:gd name="T3" fmla="*/ 0 h 104"/>
                <a:gd name="T4" fmla="*/ 0 w 104"/>
                <a:gd name="T5" fmla="*/ 0 h 104"/>
                <a:gd name="T6" fmla="*/ 0 w 104"/>
                <a:gd name="T7" fmla="*/ 0 h 104"/>
                <a:gd name="T8" fmla="*/ 0 w 104"/>
                <a:gd name="T9" fmla="*/ 0 h 104"/>
                <a:gd name="T10" fmla="*/ 0 w 104"/>
                <a:gd name="T11" fmla="*/ 0 h 104"/>
                <a:gd name="T12" fmla="*/ 0 w 104"/>
                <a:gd name="T13" fmla="*/ 0 h 104"/>
                <a:gd name="T14" fmla="*/ 0 w 104"/>
                <a:gd name="T15" fmla="*/ 0 h 104"/>
                <a:gd name="T16" fmla="*/ 0 w 104"/>
                <a:gd name="T17" fmla="*/ 0 h 104"/>
                <a:gd name="T18" fmla="*/ 0 w 104"/>
                <a:gd name="T19" fmla="*/ 0 h 104"/>
                <a:gd name="T20" fmla="*/ 0 w 104"/>
                <a:gd name="T21" fmla="*/ 0 h 104"/>
                <a:gd name="T22" fmla="*/ 0 w 104"/>
                <a:gd name="T23" fmla="*/ 0 h 104"/>
                <a:gd name="T24" fmla="*/ 0 w 104"/>
                <a:gd name="T25" fmla="*/ 0 h 104"/>
                <a:gd name="T26" fmla="*/ 0 w 104"/>
                <a:gd name="T27" fmla="*/ 0 h 104"/>
                <a:gd name="T28" fmla="*/ 0 w 104"/>
                <a:gd name="T29" fmla="*/ 0 h 104"/>
                <a:gd name="T30" fmla="*/ 0 w 104"/>
                <a:gd name="T31" fmla="*/ 0 h 104"/>
                <a:gd name="T32" fmla="*/ 0 w 104"/>
                <a:gd name="T33" fmla="*/ 0 h 104"/>
                <a:gd name="T34" fmla="*/ 0 w 104"/>
                <a:gd name="T35" fmla="*/ 0 h 104"/>
                <a:gd name="T36" fmla="*/ 0 w 104"/>
                <a:gd name="T37" fmla="*/ 0 h 104"/>
                <a:gd name="T38" fmla="*/ 0 w 104"/>
                <a:gd name="T39" fmla="*/ 0 h 104"/>
                <a:gd name="T40" fmla="*/ 0 w 104"/>
                <a:gd name="T41" fmla="*/ 0 h 104"/>
                <a:gd name="T42" fmla="*/ 0 w 104"/>
                <a:gd name="T43" fmla="*/ 0 h 104"/>
                <a:gd name="T44" fmla="*/ 0 w 104"/>
                <a:gd name="T45" fmla="*/ 0 h 104"/>
                <a:gd name="T46" fmla="*/ 0 w 104"/>
                <a:gd name="T47" fmla="*/ 0 h 104"/>
                <a:gd name="T48" fmla="*/ 0 w 104"/>
                <a:gd name="T49" fmla="*/ 0 h 104"/>
                <a:gd name="T50" fmla="*/ 0 w 104"/>
                <a:gd name="T51" fmla="*/ 0 h 104"/>
                <a:gd name="T52" fmla="*/ 0 w 104"/>
                <a:gd name="T53" fmla="*/ 0 h 104"/>
                <a:gd name="T54" fmla="*/ 0 w 104"/>
                <a:gd name="T55" fmla="*/ 0 h 104"/>
                <a:gd name="T56" fmla="*/ 0 w 104"/>
                <a:gd name="T57" fmla="*/ 0 h 104"/>
                <a:gd name="T58" fmla="*/ 0 w 104"/>
                <a:gd name="T59" fmla="*/ 0 h 104"/>
                <a:gd name="T60" fmla="*/ 0 w 104"/>
                <a:gd name="T61" fmla="*/ 0 h 104"/>
                <a:gd name="T62" fmla="*/ 0 w 104"/>
                <a:gd name="T63" fmla="*/ 0 h 104"/>
                <a:gd name="T64" fmla="*/ 0 w 104"/>
                <a:gd name="T65" fmla="*/ 0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4"/>
                <a:gd name="T100" fmla="*/ 0 h 104"/>
                <a:gd name="T101" fmla="*/ 104 w 104"/>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4" h="104">
                  <a:moveTo>
                    <a:pt x="52" y="104"/>
                  </a:moveTo>
                  <a:lnTo>
                    <a:pt x="62" y="103"/>
                  </a:lnTo>
                  <a:lnTo>
                    <a:pt x="73" y="100"/>
                  </a:lnTo>
                  <a:lnTo>
                    <a:pt x="81" y="95"/>
                  </a:lnTo>
                  <a:lnTo>
                    <a:pt x="89" y="89"/>
                  </a:lnTo>
                  <a:lnTo>
                    <a:pt x="95" y="81"/>
                  </a:lnTo>
                  <a:lnTo>
                    <a:pt x="100" y="72"/>
                  </a:lnTo>
                  <a:lnTo>
                    <a:pt x="103" y="62"/>
                  </a:lnTo>
                  <a:lnTo>
                    <a:pt x="104" y="52"/>
                  </a:lnTo>
                  <a:lnTo>
                    <a:pt x="103" y="41"/>
                  </a:lnTo>
                  <a:lnTo>
                    <a:pt x="100" y="31"/>
                  </a:lnTo>
                  <a:lnTo>
                    <a:pt x="95" y="22"/>
                  </a:lnTo>
                  <a:lnTo>
                    <a:pt x="89" y="15"/>
                  </a:lnTo>
                  <a:lnTo>
                    <a:pt x="81" y="8"/>
                  </a:lnTo>
                  <a:lnTo>
                    <a:pt x="73" y="4"/>
                  </a:lnTo>
                  <a:lnTo>
                    <a:pt x="62" y="1"/>
                  </a:lnTo>
                  <a:lnTo>
                    <a:pt x="52" y="0"/>
                  </a:lnTo>
                  <a:lnTo>
                    <a:pt x="42" y="1"/>
                  </a:lnTo>
                  <a:lnTo>
                    <a:pt x="32" y="4"/>
                  </a:lnTo>
                  <a:lnTo>
                    <a:pt x="24" y="8"/>
                  </a:lnTo>
                  <a:lnTo>
                    <a:pt x="16" y="15"/>
                  </a:lnTo>
                  <a:lnTo>
                    <a:pt x="9" y="22"/>
                  </a:lnTo>
                  <a:lnTo>
                    <a:pt x="4" y="31"/>
                  </a:lnTo>
                  <a:lnTo>
                    <a:pt x="1" y="41"/>
                  </a:lnTo>
                  <a:lnTo>
                    <a:pt x="0" y="52"/>
                  </a:lnTo>
                  <a:lnTo>
                    <a:pt x="1" y="62"/>
                  </a:lnTo>
                  <a:lnTo>
                    <a:pt x="4" y="72"/>
                  </a:lnTo>
                  <a:lnTo>
                    <a:pt x="9" y="81"/>
                  </a:lnTo>
                  <a:lnTo>
                    <a:pt x="16" y="89"/>
                  </a:lnTo>
                  <a:lnTo>
                    <a:pt x="24" y="95"/>
                  </a:lnTo>
                  <a:lnTo>
                    <a:pt x="32" y="100"/>
                  </a:lnTo>
                  <a:lnTo>
                    <a:pt x="42" y="103"/>
                  </a:lnTo>
                  <a:lnTo>
                    <a:pt x="52" y="10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1" name="Freeform 517">
              <a:extLst>
                <a:ext uri="{FF2B5EF4-FFF2-40B4-BE49-F238E27FC236}">
                  <a16:creationId xmlns:a16="http://schemas.microsoft.com/office/drawing/2014/main" id="{6C0F6B87-B976-6743-9D76-EC3CCF2DF720}"/>
                </a:ext>
              </a:extLst>
            </p:cNvPr>
            <p:cNvSpPr>
              <a:spLocks/>
            </p:cNvSpPr>
            <p:nvPr/>
          </p:nvSpPr>
          <p:spPr bwMode="auto">
            <a:xfrm>
              <a:off x="3990" y="3357"/>
              <a:ext cx="6"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5" y="52"/>
                  </a:moveTo>
                  <a:lnTo>
                    <a:pt x="35" y="50"/>
                  </a:lnTo>
                  <a:lnTo>
                    <a:pt x="44" y="44"/>
                  </a:lnTo>
                  <a:lnTo>
                    <a:pt x="50" y="36"/>
                  </a:lnTo>
                  <a:lnTo>
                    <a:pt x="52" y="25"/>
                  </a:lnTo>
                  <a:lnTo>
                    <a:pt x="50" y="15"/>
                  </a:lnTo>
                  <a:lnTo>
                    <a:pt x="44" y="7"/>
                  </a:lnTo>
                  <a:lnTo>
                    <a:pt x="35" y="2"/>
                  </a:lnTo>
                  <a:lnTo>
                    <a:pt x="25" y="0"/>
                  </a:lnTo>
                  <a:lnTo>
                    <a:pt x="15" y="2"/>
                  </a:lnTo>
                  <a:lnTo>
                    <a:pt x="7" y="7"/>
                  </a:lnTo>
                  <a:lnTo>
                    <a:pt x="2" y="15"/>
                  </a:lnTo>
                  <a:lnTo>
                    <a:pt x="0" y="25"/>
                  </a:lnTo>
                  <a:lnTo>
                    <a:pt x="2" y="36"/>
                  </a:lnTo>
                  <a:lnTo>
                    <a:pt x="7" y="44"/>
                  </a:lnTo>
                  <a:lnTo>
                    <a:pt x="15" y="50"/>
                  </a:lnTo>
                  <a:lnTo>
                    <a:pt x="25"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2" name="Freeform 518">
              <a:extLst>
                <a:ext uri="{FF2B5EF4-FFF2-40B4-BE49-F238E27FC236}">
                  <a16:creationId xmlns:a16="http://schemas.microsoft.com/office/drawing/2014/main" id="{B815679F-AE92-FC41-8956-D2F936D014D9}"/>
                </a:ext>
              </a:extLst>
            </p:cNvPr>
            <p:cNvSpPr>
              <a:spLocks/>
            </p:cNvSpPr>
            <p:nvPr/>
          </p:nvSpPr>
          <p:spPr bwMode="auto">
            <a:xfrm>
              <a:off x="4000" y="3357"/>
              <a:ext cx="5" cy="6"/>
            </a:xfrm>
            <a:custGeom>
              <a:avLst/>
              <a:gdLst>
                <a:gd name="T0" fmla="*/ 0 w 52"/>
                <a:gd name="T1" fmla="*/ 0 h 52"/>
                <a:gd name="T2" fmla="*/ 0 w 52"/>
                <a:gd name="T3" fmla="*/ 0 h 52"/>
                <a:gd name="T4" fmla="*/ 0 w 52"/>
                <a:gd name="T5" fmla="*/ 0 h 52"/>
                <a:gd name="T6" fmla="*/ 0 w 52"/>
                <a:gd name="T7" fmla="*/ 0 h 52"/>
                <a:gd name="T8" fmla="*/ 0 w 52"/>
                <a:gd name="T9" fmla="*/ 0 h 52"/>
                <a:gd name="T10" fmla="*/ 0 w 52"/>
                <a:gd name="T11" fmla="*/ 0 h 52"/>
                <a:gd name="T12" fmla="*/ 0 w 52"/>
                <a:gd name="T13" fmla="*/ 0 h 52"/>
                <a:gd name="T14" fmla="*/ 0 w 52"/>
                <a:gd name="T15" fmla="*/ 0 h 52"/>
                <a:gd name="T16" fmla="*/ 0 w 52"/>
                <a:gd name="T17" fmla="*/ 0 h 52"/>
                <a:gd name="T18" fmla="*/ 0 w 52"/>
                <a:gd name="T19" fmla="*/ 0 h 52"/>
                <a:gd name="T20" fmla="*/ 0 w 52"/>
                <a:gd name="T21" fmla="*/ 0 h 52"/>
                <a:gd name="T22" fmla="*/ 0 w 52"/>
                <a:gd name="T23" fmla="*/ 0 h 52"/>
                <a:gd name="T24" fmla="*/ 0 w 52"/>
                <a:gd name="T25" fmla="*/ 0 h 52"/>
                <a:gd name="T26" fmla="*/ 0 w 52"/>
                <a:gd name="T27" fmla="*/ 0 h 52"/>
                <a:gd name="T28" fmla="*/ 0 w 52"/>
                <a:gd name="T29" fmla="*/ 0 h 52"/>
                <a:gd name="T30" fmla="*/ 0 w 52"/>
                <a:gd name="T31" fmla="*/ 0 h 52"/>
                <a:gd name="T32" fmla="*/ 0 w 52"/>
                <a:gd name="T33" fmla="*/ 0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2"/>
                <a:gd name="T52" fmla="*/ 0 h 52"/>
                <a:gd name="T53" fmla="*/ 52 w 52"/>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2" h="52">
                  <a:moveTo>
                    <a:pt x="27" y="52"/>
                  </a:moveTo>
                  <a:lnTo>
                    <a:pt x="37" y="50"/>
                  </a:lnTo>
                  <a:lnTo>
                    <a:pt x="45" y="45"/>
                  </a:lnTo>
                  <a:lnTo>
                    <a:pt x="50" y="37"/>
                  </a:lnTo>
                  <a:lnTo>
                    <a:pt x="52" y="26"/>
                  </a:lnTo>
                  <a:lnTo>
                    <a:pt x="50" y="16"/>
                  </a:lnTo>
                  <a:lnTo>
                    <a:pt x="45" y="8"/>
                  </a:lnTo>
                  <a:lnTo>
                    <a:pt x="37" y="2"/>
                  </a:lnTo>
                  <a:lnTo>
                    <a:pt x="27" y="0"/>
                  </a:lnTo>
                  <a:lnTo>
                    <a:pt x="17" y="2"/>
                  </a:lnTo>
                  <a:lnTo>
                    <a:pt x="8" y="8"/>
                  </a:lnTo>
                  <a:lnTo>
                    <a:pt x="2" y="16"/>
                  </a:lnTo>
                  <a:lnTo>
                    <a:pt x="0" y="26"/>
                  </a:lnTo>
                  <a:lnTo>
                    <a:pt x="2" y="37"/>
                  </a:lnTo>
                  <a:lnTo>
                    <a:pt x="8" y="45"/>
                  </a:lnTo>
                  <a:lnTo>
                    <a:pt x="17" y="50"/>
                  </a:lnTo>
                  <a:lnTo>
                    <a:pt x="27" y="5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3" name="Freeform 519">
              <a:extLst>
                <a:ext uri="{FF2B5EF4-FFF2-40B4-BE49-F238E27FC236}">
                  <a16:creationId xmlns:a16="http://schemas.microsoft.com/office/drawing/2014/main" id="{E3AAC7B1-1A61-B34D-9C5D-482B47B414E0}"/>
                </a:ext>
              </a:extLst>
            </p:cNvPr>
            <p:cNvSpPr>
              <a:spLocks/>
            </p:cNvSpPr>
            <p:nvPr/>
          </p:nvSpPr>
          <p:spPr bwMode="auto">
            <a:xfrm>
              <a:off x="3961" y="3278"/>
              <a:ext cx="16" cy="79"/>
            </a:xfrm>
            <a:custGeom>
              <a:avLst/>
              <a:gdLst>
                <a:gd name="T0" fmla="*/ 0 w 148"/>
                <a:gd name="T1" fmla="*/ 0 h 712"/>
                <a:gd name="T2" fmla="*/ 0 w 148"/>
                <a:gd name="T3" fmla="*/ 0 h 712"/>
                <a:gd name="T4" fmla="*/ 0 w 148"/>
                <a:gd name="T5" fmla="*/ 0 h 712"/>
                <a:gd name="T6" fmla="*/ 0 w 148"/>
                <a:gd name="T7" fmla="*/ 0 h 712"/>
                <a:gd name="T8" fmla="*/ 0 w 148"/>
                <a:gd name="T9" fmla="*/ 0 h 712"/>
                <a:gd name="T10" fmla="*/ 0 w 148"/>
                <a:gd name="T11" fmla="*/ 0 h 712"/>
                <a:gd name="T12" fmla="*/ 0 w 148"/>
                <a:gd name="T13" fmla="*/ 0 h 712"/>
                <a:gd name="T14" fmla="*/ 0 w 148"/>
                <a:gd name="T15" fmla="*/ 0 h 712"/>
                <a:gd name="T16" fmla="*/ 0 w 148"/>
                <a:gd name="T17" fmla="*/ 0 h 712"/>
                <a:gd name="T18" fmla="*/ 0 w 148"/>
                <a:gd name="T19" fmla="*/ 0 h 712"/>
                <a:gd name="T20" fmla="*/ 0 w 148"/>
                <a:gd name="T21" fmla="*/ 0 h 712"/>
                <a:gd name="T22" fmla="*/ 0 w 148"/>
                <a:gd name="T23" fmla="*/ 0 h 712"/>
                <a:gd name="T24" fmla="*/ 0 w 148"/>
                <a:gd name="T25" fmla="*/ 0 h 712"/>
                <a:gd name="T26" fmla="*/ 0 w 148"/>
                <a:gd name="T27" fmla="*/ 0 h 712"/>
                <a:gd name="T28" fmla="*/ 0 w 148"/>
                <a:gd name="T29" fmla="*/ 0 h 712"/>
                <a:gd name="T30" fmla="*/ 0 w 148"/>
                <a:gd name="T31" fmla="*/ 0 h 712"/>
                <a:gd name="T32" fmla="*/ 0 w 148"/>
                <a:gd name="T33" fmla="*/ 0 h 712"/>
                <a:gd name="T34" fmla="*/ 0 w 148"/>
                <a:gd name="T35" fmla="*/ 0 h 712"/>
                <a:gd name="T36" fmla="*/ 0 w 148"/>
                <a:gd name="T37" fmla="*/ 0 h 712"/>
                <a:gd name="T38" fmla="*/ 0 w 148"/>
                <a:gd name="T39" fmla="*/ 0 h 712"/>
                <a:gd name="T40" fmla="*/ 0 w 148"/>
                <a:gd name="T41" fmla="*/ 0 h 712"/>
                <a:gd name="T42" fmla="*/ 0 w 148"/>
                <a:gd name="T43" fmla="*/ 0 h 712"/>
                <a:gd name="T44" fmla="*/ 0 w 148"/>
                <a:gd name="T45" fmla="*/ 0 h 712"/>
                <a:gd name="T46" fmla="*/ 0 w 148"/>
                <a:gd name="T47" fmla="*/ 0 h 712"/>
                <a:gd name="T48" fmla="*/ 0 w 148"/>
                <a:gd name="T49" fmla="*/ 0 h 712"/>
                <a:gd name="T50" fmla="*/ 0 w 148"/>
                <a:gd name="T51" fmla="*/ 0 h 7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8"/>
                <a:gd name="T79" fmla="*/ 0 h 712"/>
                <a:gd name="T80" fmla="*/ 148 w 148"/>
                <a:gd name="T81" fmla="*/ 712 h 7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8" h="712">
                  <a:moveTo>
                    <a:pt x="46" y="14"/>
                  </a:moveTo>
                  <a:lnTo>
                    <a:pt x="42" y="29"/>
                  </a:lnTo>
                  <a:lnTo>
                    <a:pt x="32" y="68"/>
                  </a:lnTo>
                  <a:lnTo>
                    <a:pt x="18" y="132"/>
                  </a:lnTo>
                  <a:lnTo>
                    <a:pt x="7" y="217"/>
                  </a:lnTo>
                  <a:lnTo>
                    <a:pt x="0" y="319"/>
                  </a:lnTo>
                  <a:lnTo>
                    <a:pt x="1" y="438"/>
                  </a:lnTo>
                  <a:lnTo>
                    <a:pt x="13" y="570"/>
                  </a:lnTo>
                  <a:lnTo>
                    <a:pt x="41" y="712"/>
                  </a:lnTo>
                  <a:lnTo>
                    <a:pt x="143" y="707"/>
                  </a:lnTo>
                  <a:lnTo>
                    <a:pt x="139" y="685"/>
                  </a:lnTo>
                  <a:lnTo>
                    <a:pt x="128" y="628"/>
                  </a:lnTo>
                  <a:lnTo>
                    <a:pt x="116" y="543"/>
                  </a:lnTo>
                  <a:lnTo>
                    <a:pt x="105" y="439"/>
                  </a:lnTo>
                  <a:lnTo>
                    <a:pt x="99" y="324"/>
                  </a:lnTo>
                  <a:lnTo>
                    <a:pt x="102" y="209"/>
                  </a:lnTo>
                  <a:lnTo>
                    <a:pt x="117" y="100"/>
                  </a:lnTo>
                  <a:lnTo>
                    <a:pt x="148" y="8"/>
                  </a:lnTo>
                  <a:lnTo>
                    <a:pt x="148" y="7"/>
                  </a:lnTo>
                  <a:lnTo>
                    <a:pt x="148" y="5"/>
                  </a:lnTo>
                  <a:lnTo>
                    <a:pt x="146" y="3"/>
                  </a:lnTo>
                  <a:lnTo>
                    <a:pt x="140" y="0"/>
                  </a:lnTo>
                  <a:lnTo>
                    <a:pt x="127" y="0"/>
                  </a:lnTo>
                  <a:lnTo>
                    <a:pt x="109" y="1"/>
                  </a:lnTo>
                  <a:lnTo>
                    <a:pt x="83" y="6"/>
                  </a:lnTo>
                  <a:lnTo>
                    <a:pt x="46" y="1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4" name="Freeform 520">
              <a:extLst>
                <a:ext uri="{FF2B5EF4-FFF2-40B4-BE49-F238E27FC236}">
                  <a16:creationId xmlns:a16="http://schemas.microsoft.com/office/drawing/2014/main" id="{874D6237-ABEF-6D44-B8EF-FF69EEFF0BB5}"/>
                </a:ext>
              </a:extLst>
            </p:cNvPr>
            <p:cNvSpPr>
              <a:spLocks/>
            </p:cNvSpPr>
            <p:nvPr/>
          </p:nvSpPr>
          <p:spPr bwMode="auto">
            <a:xfrm>
              <a:off x="4045" y="3268"/>
              <a:ext cx="23" cy="88"/>
            </a:xfrm>
            <a:custGeom>
              <a:avLst/>
              <a:gdLst>
                <a:gd name="T0" fmla="*/ 0 w 201"/>
                <a:gd name="T1" fmla="*/ 0 h 795"/>
                <a:gd name="T2" fmla="*/ 0 w 201"/>
                <a:gd name="T3" fmla="*/ 0 h 795"/>
                <a:gd name="T4" fmla="*/ 0 w 201"/>
                <a:gd name="T5" fmla="*/ 0 h 795"/>
                <a:gd name="T6" fmla="*/ 0 w 201"/>
                <a:gd name="T7" fmla="*/ 0 h 795"/>
                <a:gd name="T8" fmla="*/ 0 w 201"/>
                <a:gd name="T9" fmla="*/ 0 h 795"/>
                <a:gd name="T10" fmla="*/ 0 w 201"/>
                <a:gd name="T11" fmla="*/ 0 h 795"/>
                <a:gd name="T12" fmla="*/ 0 w 201"/>
                <a:gd name="T13" fmla="*/ 0 h 795"/>
                <a:gd name="T14" fmla="*/ 0 w 201"/>
                <a:gd name="T15" fmla="*/ 0 h 795"/>
                <a:gd name="T16" fmla="*/ 0 w 201"/>
                <a:gd name="T17" fmla="*/ 0 h 795"/>
                <a:gd name="T18" fmla="*/ 0 w 201"/>
                <a:gd name="T19" fmla="*/ 0 h 795"/>
                <a:gd name="T20" fmla="*/ 0 w 201"/>
                <a:gd name="T21" fmla="*/ 0 h 795"/>
                <a:gd name="T22" fmla="*/ 0 w 201"/>
                <a:gd name="T23" fmla="*/ 0 h 795"/>
                <a:gd name="T24" fmla="*/ 0 w 201"/>
                <a:gd name="T25" fmla="*/ 0 h 795"/>
                <a:gd name="T26" fmla="*/ 0 w 201"/>
                <a:gd name="T27" fmla="*/ 0 h 795"/>
                <a:gd name="T28" fmla="*/ 0 w 201"/>
                <a:gd name="T29" fmla="*/ 0 h 795"/>
                <a:gd name="T30" fmla="*/ 0 w 201"/>
                <a:gd name="T31" fmla="*/ 0 h 795"/>
                <a:gd name="T32" fmla="*/ 0 w 201"/>
                <a:gd name="T33" fmla="*/ 0 h 795"/>
                <a:gd name="T34" fmla="*/ 0 w 201"/>
                <a:gd name="T35" fmla="*/ 0 h 795"/>
                <a:gd name="T36" fmla="*/ 0 w 201"/>
                <a:gd name="T37" fmla="*/ 0 h 79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01"/>
                <a:gd name="T58" fmla="*/ 0 h 795"/>
                <a:gd name="T59" fmla="*/ 201 w 201"/>
                <a:gd name="T60" fmla="*/ 795 h 79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01" h="795">
                  <a:moveTo>
                    <a:pt x="201" y="5"/>
                  </a:moveTo>
                  <a:lnTo>
                    <a:pt x="196" y="10"/>
                  </a:lnTo>
                  <a:lnTo>
                    <a:pt x="183" y="31"/>
                  </a:lnTo>
                  <a:lnTo>
                    <a:pt x="165" y="73"/>
                  </a:lnTo>
                  <a:lnTo>
                    <a:pt x="148" y="140"/>
                  </a:lnTo>
                  <a:lnTo>
                    <a:pt x="134" y="240"/>
                  </a:lnTo>
                  <a:lnTo>
                    <a:pt x="127" y="379"/>
                  </a:lnTo>
                  <a:lnTo>
                    <a:pt x="131" y="561"/>
                  </a:lnTo>
                  <a:lnTo>
                    <a:pt x="150" y="795"/>
                  </a:lnTo>
                  <a:lnTo>
                    <a:pt x="37" y="795"/>
                  </a:lnTo>
                  <a:lnTo>
                    <a:pt x="33" y="771"/>
                  </a:lnTo>
                  <a:lnTo>
                    <a:pt x="24" y="707"/>
                  </a:lnTo>
                  <a:lnTo>
                    <a:pt x="13" y="611"/>
                  </a:lnTo>
                  <a:lnTo>
                    <a:pt x="3" y="493"/>
                  </a:lnTo>
                  <a:lnTo>
                    <a:pt x="0" y="363"/>
                  </a:lnTo>
                  <a:lnTo>
                    <a:pt x="7" y="231"/>
                  </a:lnTo>
                  <a:lnTo>
                    <a:pt x="28" y="107"/>
                  </a:lnTo>
                  <a:lnTo>
                    <a:pt x="66" y="0"/>
                  </a:lnTo>
                  <a:lnTo>
                    <a:pt x="201"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5" name="Freeform 521">
              <a:extLst>
                <a:ext uri="{FF2B5EF4-FFF2-40B4-BE49-F238E27FC236}">
                  <a16:creationId xmlns:a16="http://schemas.microsoft.com/office/drawing/2014/main" id="{91B6DD57-C938-F14C-A26C-789351C1D176}"/>
                </a:ext>
              </a:extLst>
            </p:cNvPr>
            <p:cNvSpPr>
              <a:spLocks/>
            </p:cNvSpPr>
            <p:nvPr/>
          </p:nvSpPr>
          <p:spPr bwMode="auto">
            <a:xfrm>
              <a:off x="3961" y="3282"/>
              <a:ext cx="15" cy="69"/>
            </a:xfrm>
            <a:custGeom>
              <a:avLst/>
              <a:gdLst>
                <a:gd name="T0" fmla="*/ 0 w 129"/>
                <a:gd name="T1" fmla="*/ 0 h 622"/>
                <a:gd name="T2" fmla="*/ 0 w 129"/>
                <a:gd name="T3" fmla="*/ 0 h 622"/>
                <a:gd name="T4" fmla="*/ 0 w 129"/>
                <a:gd name="T5" fmla="*/ 0 h 622"/>
                <a:gd name="T6" fmla="*/ 0 w 129"/>
                <a:gd name="T7" fmla="*/ 0 h 622"/>
                <a:gd name="T8" fmla="*/ 0 w 129"/>
                <a:gd name="T9" fmla="*/ 0 h 622"/>
                <a:gd name="T10" fmla="*/ 0 w 129"/>
                <a:gd name="T11" fmla="*/ 0 h 622"/>
                <a:gd name="T12" fmla="*/ 0 w 129"/>
                <a:gd name="T13" fmla="*/ 0 h 622"/>
                <a:gd name="T14" fmla="*/ 0 w 129"/>
                <a:gd name="T15" fmla="*/ 0 h 622"/>
                <a:gd name="T16" fmla="*/ 0 w 129"/>
                <a:gd name="T17" fmla="*/ 0 h 622"/>
                <a:gd name="T18" fmla="*/ 0 w 129"/>
                <a:gd name="T19" fmla="*/ 0 h 622"/>
                <a:gd name="T20" fmla="*/ 0 w 129"/>
                <a:gd name="T21" fmla="*/ 0 h 622"/>
                <a:gd name="T22" fmla="*/ 0 w 129"/>
                <a:gd name="T23" fmla="*/ 0 h 622"/>
                <a:gd name="T24" fmla="*/ 0 w 129"/>
                <a:gd name="T25" fmla="*/ 0 h 622"/>
                <a:gd name="T26" fmla="*/ 0 w 129"/>
                <a:gd name="T27" fmla="*/ 0 h 622"/>
                <a:gd name="T28" fmla="*/ 0 w 129"/>
                <a:gd name="T29" fmla="*/ 0 h 622"/>
                <a:gd name="T30" fmla="*/ 0 w 129"/>
                <a:gd name="T31" fmla="*/ 0 h 622"/>
                <a:gd name="T32" fmla="*/ 0 w 129"/>
                <a:gd name="T33" fmla="*/ 0 h 622"/>
                <a:gd name="T34" fmla="*/ 0 w 129"/>
                <a:gd name="T35" fmla="*/ 0 h 622"/>
                <a:gd name="T36" fmla="*/ 0 w 129"/>
                <a:gd name="T37" fmla="*/ 0 h 622"/>
                <a:gd name="T38" fmla="*/ 0 w 129"/>
                <a:gd name="T39" fmla="*/ 0 h 622"/>
                <a:gd name="T40" fmla="*/ 0 w 129"/>
                <a:gd name="T41" fmla="*/ 0 h 622"/>
                <a:gd name="T42" fmla="*/ 0 w 129"/>
                <a:gd name="T43" fmla="*/ 0 h 622"/>
                <a:gd name="T44" fmla="*/ 0 w 129"/>
                <a:gd name="T45" fmla="*/ 0 h 622"/>
                <a:gd name="T46" fmla="*/ 0 w 129"/>
                <a:gd name="T47" fmla="*/ 0 h 622"/>
                <a:gd name="T48" fmla="*/ 0 w 129"/>
                <a:gd name="T49" fmla="*/ 0 h 622"/>
                <a:gd name="T50" fmla="*/ 0 w 129"/>
                <a:gd name="T51" fmla="*/ 0 h 62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622"/>
                <a:gd name="T80" fmla="*/ 129 w 129"/>
                <a:gd name="T81" fmla="*/ 622 h 62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622">
                  <a:moveTo>
                    <a:pt x="41" y="12"/>
                  </a:moveTo>
                  <a:lnTo>
                    <a:pt x="37" y="24"/>
                  </a:lnTo>
                  <a:lnTo>
                    <a:pt x="29" y="59"/>
                  </a:lnTo>
                  <a:lnTo>
                    <a:pt x="18" y="115"/>
                  </a:lnTo>
                  <a:lnTo>
                    <a:pt x="6" y="189"/>
                  </a:lnTo>
                  <a:lnTo>
                    <a:pt x="0" y="279"/>
                  </a:lnTo>
                  <a:lnTo>
                    <a:pt x="1" y="382"/>
                  </a:lnTo>
                  <a:lnTo>
                    <a:pt x="11" y="497"/>
                  </a:lnTo>
                  <a:lnTo>
                    <a:pt x="36" y="622"/>
                  </a:lnTo>
                  <a:lnTo>
                    <a:pt x="124" y="617"/>
                  </a:lnTo>
                  <a:lnTo>
                    <a:pt x="120" y="598"/>
                  </a:lnTo>
                  <a:lnTo>
                    <a:pt x="112" y="548"/>
                  </a:lnTo>
                  <a:lnTo>
                    <a:pt x="101" y="473"/>
                  </a:lnTo>
                  <a:lnTo>
                    <a:pt x="92" y="382"/>
                  </a:lnTo>
                  <a:lnTo>
                    <a:pt x="87" y="282"/>
                  </a:lnTo>
                  <a:lnTo>
                    <a:pt x="89" y="182"/>
                  </a:lnTo>
                  <a:lnTo>
                    <a:pt x="102" y="87"/>
                  </a:lnTo>
                  <a:lnTo>
                    <a:pt x="129" y="7"/>
                  </a:lnTo>
                  <a:lnTo>
                    <a:pt x="129" y="6"/>
                  </a:lnTo>
                  <a:lnTo>
                    <a:pt x="129" y="4"/>
                  </a:lnTo>
                  <a:lnTo>
                    <a:pt x="127" y="2"/>
                  </a:lnTo>
                  <a:lnTo>
                    <a:pt x="122" y="0"/>
                  </a:lnTo>
                  <a:lnTo>
                    <a:pt x="112" y="0"/>
                  </a:lnTo>
                  <a:lnTo>
                    <a:pt x="96" y="1"/>
                  </a:lnTo>
                  <a:lnTo>
                    <a:pt x="72" y="5"/>
                  </a:lnTo>
                  <a:lnTo>
                    <a:pt x="41" y="1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6" name="Freeform 522">
              <a:extLst>
                <a:ext uri="{FF2B5EF4-FFF2-40B4-BE49-F238E27FC236}">
                  <a16:creationId xmlns:a16="http://schemas.microsoft.com/office/drawing/2014/main" id="{D8E0F54D-B42A-AE4A-A5A9-69F24C407BB0}"/>
                </a:ext>
              </a:extLst>
            </p:cNvPr>
            <p:cNvSpPr>
              <a:spLocks/>
            </p:cNvSpPr>
            <p:nvPr/>
          </p:nvSpPr>
          <p:spPr bwMode="auto">
            <a:xfrm>
              <a:off x="3962" y="3287"/>
              <a:ext cx="12" cy="59"/>
            </a:xfrm>
            <a:custGeom>
              <a:avLst/>
              <a:gdLst>
                <a:gd name="T0" fmla="*/ 0 w 110"/>
                <a:gd name="T1" fmla="*/ 0 h 531"/>
                <a:gd name="T2" fmla="*/ 0 w 110"/>
                <a:gd name="T3" fmla="*/ 0 h 531"/>
                <a:gd name="T4" fmla="*/ 0 w 110"/>
                <a:gd name="T5" fmla="*/ 0 h 531"/>
                <a:gd name="T6" fmla="*/ 0 w 110"/>
                <a:gd name="T7" fmla="*/ 0 h 531"/>
                <a:gd name="T8" fmla="*/ 0 w 110"/>
                <a:gd name="T9" fmla="*/ 0 h 531"/>
                <a:gd name="T10" fmla="*/ 0 w 110"/>
                <a:gd name="T11" fmla="*/ 0 h 531"/>
                <a:gd name="T12" fmla="*/ 0 w 110"/>
                <a:gd name="T13" fmla="*/ 0 h 531"/>
                <a:gd name="T14" fmla="*/ 0 w 110"/>
                <a:gd name="T15" fmla="*/ 0 h 531"/>
                <a:gd name="T16" fmla="*/ 0 w 110"/>
                <a:gd name="T17" fmla="*/ 0 h 531"/>
                <a:gd name="T18" fmla="*/ 0 w 110"/>
                <a:gd name="T19" fmla="*/ 0 h 531"/>
                <a:gd name="T20" fmla="*/ 0 w 110"/>
                <a:gd name="T21" fmla="*/ 0 h 531"/>
                <a:gd name="T22" fmla="*/ 0 w 110"/>
                <a:gd name="T23" fmla="*/ 0 h 531"/>
                <a:gd name="T24" fmla="*/ 0 w 110"/>
                <a:gd name="T25" fmla="*/ 0 h 531"/>
                <a:gd name="T26" fmla="*/ 0 w 110"/>
                <a:gd name="T27" fmla="*/ 0 h 531"/>
                <a:gd name="T28" fmla="*/ 0 w 110"/>
                <a:gd name="T29" fmla="*/ 0 h 531"/>
                <a:gd name="T30" fmla="*/ 0 w 110"/>
                <a:gd name="T31" fmla="*/ 0 h 531"/>
                <a:gd name="T32" fmla="*/ 0 w 110"/>
                <a:gd name="T33" fmla="*/ 0 h 531"/>
                <a:gd name="T34" fmla="*/ 0 w 110"/>
                <a:gd name="T35" fmla="*/ 0 h 531"/>
                <a:gd name="T36" fmla="*/ 0 w 110"/>
                <a:gd name="T37" fmla="*/ 0 h 531"/>
                <a:gd name="T38" fmla="*/ 0 w 110"/>
                <a:gd name="T39" fmla="*/ 0 h 531"/>
                <a:gd name="T40" fmla="*/ 0 w 110"/>
                <a:gd name="T41" fmla="*/ 0 h 531"/>
                <a:gd name="T42" fmla="*/ 0 w 110"/>
                <a:gd name="T43" fmla="*/ 0 h 531"/>
                <a:gd name="T44" fmla="*/ 0 w 110"/>
                <a:gd name="T45" fmla="*/ 0 h 531"/>
                <a:gd name="T46" fmla="*/ 0 w 110"/>
                <a:gd name="T47" fmla="*/ 0 h 531"/>
                <a:gd name="T48" fmla="*/ 0 w 110"/>
                <a:gd name="T49" fmla="*/ 0 h 531"/>
                <a:gd name="T50" fmla="*/ 0 w 110"/>
                <a:gd name="T51" fmla="*/ 0 h 5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531"/>
                <a:gd name="T80" fmla="*/ 110 w 110"/>
                <a:gd name="T81" fmla="*/ 531 h 53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531">
                  <a:moveTo>
                    <a:pt x="35" y="10"/>
                  </a:moveTo>
                  <a:lnTo>
                    <a:pt x="32" y="20"/>
                  </a:lnTo>
                  <a:lnTo>
                    <a:pt x="24" y="50"/>
                  </a:lnTo>
                  <a:lnTo>
                    <a:pt x="15" y="98"/>
                  </a:lnTo>
                  <a:lnTo>
                    <a:pt x="5" y="160"/>
                  </a:lnTo>
                  <a:lnTo>
                    <a:pt x="0" y="237"/>
                  </a:lnTo>
                  <a:lnTo>
                    <a:pt x="1" y="326"/>
                  </a:lnTo>
                  <a:lnTo>
                    <a:pt x="10" y="424"/>
                  </a:lnTo>
                  <a:lnTo>
                    <a:pt x="31" y="531"/>
                  </a:lnTo>
                  <a:lnTo>
                    <a:pt x="106" y="525"/>
                  </a:lnTo>
                  <a:lnTo>
                    <a:pt x="103" y="510"/>
                  </a:lnTo>
                  <a:lnTo>
                    <a:pt x="96" y="467"/>
                  </a:lnTo>
                  <a:lnTo>
                    <a:pt x="87" y="404"/>
                  </a:lnTo>
                  <a:lnTo>
                    <a:pt x="79" y="326"/>
                  </a:lnTo>
                  <a:lnTo>
                    <a:pt x="74" y="241"/>
                  </a:lnTo>
                  <a:lnTo>
                    <a:pt x="76" y="155"/>
                  </a:lnTo>
                  <a:lnTo>
                    <a:pt x="87" y="74"/>
                  </a:lnTo>
                  <a:lnTo>
                    <a:pt x="110" y="6"/>
                  </a:lnTo>
                  <a:lnTo>
                    <a:pt x="110" y="5"/>
                  </a:lnTo>
                  <a:lnTo>
                    <a:pt x="110" y="4"/>
                  </a:lnTo>
                  <a:lnTo>
                    <a:pt x="108" y="2"/>
                  </a:lnTo>
                  <a:lnTo>
                    <a:pt x="104" y="0"/>
                  </a:lnTo>
                  <a:lnTo>
                    <a:pt x="95" y="0"/>
                  </a:lnTo>
                  <a:lnTo>
                    <a:pt x="82" y="1"/>
                  </a:lnTo>
                  <a:lnTo>
                    <a:pt x="62" y="4"/>
                  </a:lnTo>
                  <a:lnTo>
                    <a:pt x="35" y="1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7" name="Freeform 523">
              <a:extLst>
                <a:ext uri="{FF2B5EF4-FFF2-40B4-BE49-F238E27FC236}">
                  <a16:creationId xmlns:a16="http://schemas.microsoft.com/office/drawing/2014/main" id="{957D9B0C-FC52-A243-BA84-BCF12E9484DE}"/>
                </a:ext>
              </a:extLst>
            </p:cNvPr>
            <p:cNvSpPr>
              <a:spLocks/>
            </p:cNvSpPr>
            <p:nvPr/>
          </p:nvSpPr>
          <p:spPr bwMode="auto">
            <a:xfrm>
              <a:off x="3963" y="3292"/>
              <a:ext cx="10" cy="48"/>
            </a:xfrm>
            <a:custGeom>
              <a:avLst/>
              <a:gdLst>
                <a:gd name="T0" fmla="*/ 0 w 92"/>
                <a:gd name="T1" fmla="*/ 0 h 438"/>
                <a:gd name="T2" fmla="*/ 0 w 92"/>
                <a:gd name="T3" fmla="*/ 0 h 438"/>
                <a:gd name="T4" fmla="*/ 0 w 92"/>
                <a:gd name="T5" fmla="*/ 0 h 438"/>
                <a:gd name="T6" fmla="*/ 0 w 92"/>
                <a:gd name="T7" fmla="*/ 0 h 438"/>
                <a:gd name="T8" fmla="*/ 0 w 92"/>
                <a:gd name="T9" fmla="*/ 0 h 438"/>
                <a:gd name="T10" fmla="*/ 0 w 92"/>
                <a:gd name="T11" fmla="*/ 0 h 438"/>
                <a:gd name="T12" fmla="*/ 0 w 92"/>
                <a:gd name="T13" fmla="*/ 0 h 438"/>
                <a:gd name="T14" fmla="*/ 0 w 92"/>
                <a:gd name="T15" fmla="*/ 0 h 438"/>
                <a:gd name="T16" fmla="*/ 0 w 92"/>
                <a:gd name="T17" fmla="*/ 0 h 438"/>
                <a:gd name="T18" fmla="*/ 0 w 92"/>
                <a:gd name="T19" fmla="*/ 0 h 438"/>
                <a:gd name="T20" fmla="*/ 0 w 92"/>
                <a:gd name="T21" fmla="*/ 0 h 438"/>
                <a:gd name="T22" fmla="*/ 0 w 92"/>
                <a:gd name="T23" fmla="*/ 0 h 438"/>
                <a:gd name="T24" fmla="*/ 0 w 92"/>
                <a:gd name="T25" fmla="*/ 0 h 438"/>
                <a:gd name="T26" fmla="*/ 0 w 92"/>
                <a:gd name="T27" fmla="*/ 0 h 438"/>
                <a:gd name="T28" fmla="*/ 0 w 92"/>
                <a:gd name="T29" fmla="*/ 0 h 438"/>
                <a:gd name="T30" fmla="*/ 0 w 92"/>
                <a:gd name="T31" fmla="*/ 0 h 438"/>
                <a:gd name="T32" fmla="*/ 0 w 92"/>
                <a:gd name="T33" fmla="*/ 0 h 438"/>
                <a:gd name="T34" fmla="*/ 0 w 92"/>
                <a:gd name="T35" fmla="*/ 0 h 438"/>
                <a:gd name="T36" fmla="*/ 0 w 92"/>
                <a:gd name="T37" fmla="*/ 0 h 438"/>
                <a:gd name="T38" fmla="*/ 0 w 92"/>
                <a:gd name="T39" fmla="*/ 0 h 438"/>
                <a:gd name="T40" fmla="*/ 0 w 92"/>
                <a:gd name="T41" fmla="*/ 0 h 438"/>
                <a:gd name="T42" fmla="*/ 0 w 92"/>
                <a:gd name="T43" fmla="*/ 0 h 438"/>
                <a:gd name="T44" fmla="*/ 0 w 92"/>
                <a:gd name="T45" fmla="*/ 0 h 438"/>
                <a:gd name="T46" fmla="*/ 0 w 92"/>
                <a:gd name="T47" fmla="*/ 0 h 438"/>
                <a:gd name="T48" fmla="*/ 0 w 92"/>
                <a:gd name="T49" fmla="*/ 0 h 438"/>
                <a:gd name="T50" fmla="*/ 0 w 92"/>
                <a:gd name="T51" fmla="*/ 0 h 43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92"/>
                <a:gd name="T79" fmla="*/ 0 h 438"/>
                <a:gd name="T80" fmla="*/ 92 w 92"/>
                <a:gd name="T81" fmla="*/ 438 h 43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92" h="438">
                  <a:moveTo>
                    <a:pt x="29" y="8"/>
                  </a:moveTo>
                  <a:lnTo>
                    <a:pt x="26" y="16"/>
                  </a:lnTo>
                  <a:lnTo>
                    <a:pt x="20" y="42"/>
                  </a:lnTo>
                  <a:lnTo>
                    <a:pt x="12" y="81"/>
                  </a:lnTo>
                  <a:lnTo>
                    <a:pt x="4" y="133"/>
                  </a:lnTo>
                  <a:lnTo>
                    <a:pt x="0" y="196"/>
                  </a:lnTo>
                  <a:lnTo>
                    <a:pt x="0" y="270"/>
                  </a:lnTo>
                  <a:lnTo>
                    <a:pt x="9" y="351"/>
                  </a:lnTo>
                  <a:lnTo>
                    <a:pt x="25" y="438"/>
                  </a:lnTo>
                  <a:lnTo>
                    <a:pt x="88" y="435"/>
                  </a:lnTo>
                  <a:lnTo>
                    <a:pt x="85" y="422"/>
                  </a:lnTo>
                  <a:lnTo>
                    <a:pt x="79" y="386"/>
                  </a:lnTo>
                  <a:lnTo>
                    <a:pt x="72" y="334"/>
                  </a:lnTo>
                  <a:lnTo>
                    <a:pt x="65" y="270"/>
                  </a:lnTo>
                  <a:lnTo>
                    <a:pt x="61" y="199"/>
                  </a:lnTo>
                  <a:lnTo>
                    <a:pt x="63" y="129"/>
                  </a:lnTo>
                  <a:lnTo>
                    <a:pt x="73" y="61"/>
                  </a:lnTo>
                  <a:lnTo>
                    <a:pt x="92" y="5"/>
                  </a:lnTo>
                  <a:lnTo>
                    <a:pt x="92" y="4"/>
                  </a:lnTo>
                  <a:lnTo>
                    <a:pt x="92" y="3"/>
                  </a:lnTo>
                  <a:lnTo>
                    <a:pt x="90" y="1"/>
                  </a:lnTo>
                  <a:lnTo>
                    <a:pt x="87" y="0"/>
                  </a:lnTo>
                  <a:lnTo>
                    <a:pt x="80" y="0"/>
                  </a:lnTo>
                  <a:lnTo>
                    <a:pt x="68" y="0"/>
                  </a:lnTo>
                  <a:lnTo>
                    <a:pt x="51" y="3"/>
                  </a:lnTo>
                  <a:lnTo>
                    <a:pt x="29" y="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8" name="Freeform 524">
              <a:extLst>
                <a:ext uri="{FF2B5EF4-FFF2-40B4-BE49-F238E27FC236}">
                  <a16:creationId xmlns:a16="http://schemas.microsoft.com/office/drawing/2014/main" id="{597B7A1D-954E-F640-90E0-0447EC75AB4F}"/>
                </a:ext>
              </a:extLst>
            </p:cNvPr>
            <p:cNvSpPr>
              <a:spLocks/>
            </p:cNvSpPr>
            <p:nvPr/>
          </p:nvSpPr>
          <p:spPr bwMode="auto">
            <a:xfrm>
              <a:off x="3963" y="3296"/>
              <a:ext cx="8" cy="39"/>
            </a:xfrm>
            <a:custGeom>
              <a:avLst/>
              <a:gdLst>
                <a:gd name="T0" fmla="*/ 0 w 73"/>
                <a:gd name="T1" fmla="*/ 0 h 347"/>
                <a:gd name="T2" fmla="*/ 0 w 73"/>
                <a:gd name="T3" fmla="*/ 0 h 347"/>
                <a:gd name="T4" fmla="*/ 0 w 73"/>
                <a:gd name="T5" fmla="*/ 0 h 347"/>
                <a:gd name="T6" fmla="*/ 0 w 73"/>
                <a:gd name="T7" fmla="*/ 0 h 347"/>
                <a:gd name="T8" fmla="*/ 0 w 73"/>
                <a:gd name="T9" fmla="*/ 0 h 347"/>
                <a:gd name="T10" fmla="*/ 0 w 73"/>
                <a:gd name="T11" fmla="*/ 0 h 347"/>
                <a:gd name="T12" fmla="*/ 0 w 73"/>
                <a:gd name="T13" fmla="*/ 0 h 347"/>
                <a:gd name="T14" fmla="*/ 0 w 73"/>
                <a:gd name="T15" fmla="*/ 0 h 347"/>
                <a:gd name="T16" fmla="*/ 0 w 73"/>
                <a:gd name="T17" fmla="*/ 0 h 347"/>
                <a:gd name="T18" fmla="*/ 0 w 73"/>
                <a:gd name="T19" fmla="*/ 0 h 347"/>
                <a:gd name="T20" fmla="*/ 0 w 73"/>
                <a:gd name="T21" fmla="*/ 0 h 347"/>
                <a:gd name="T22" fmla="*/ 0 w 73"/>
                <a:gd name="T23" fmla="*/ 0 h 347"/>
                <a:gd name="T24" fmla="*/ 0 w 73"/>
                <a:gd name="T25" fmla="*/ 0 h 347"/>
                <a:gd name="T26" fmla="*/ 0 w 73"/>
                <a:gd name="T27" fmla="*/ 0 h 347"/>
                <a:gd name="T28" fmla="*/ 0 w 73"/>
                <a:gd name="T29" fmla="*/ 0 h 347"/>
                <a:gd name="T30" fmla="*/ 0 w 73"/>
                <a:gd name="T31" fmla="*/ 0 h 347"/>
                <a:gd name="T32" fmla="*/ 0 w 73"/>
                <a:gd name="T33" fmla="*/ 0 h 347"/>
                <a:gd name="T34" fmla="*/ 0 w 73"/>
                <a:gd name="T35" fmla="*/ 0 h 347"/>
                <a:gd name="T36" fmla="*/ 0 w 73"/>
                <a:gd name="T37" fmla="*/ 0 h 347"/>
                <a:gd name="T38" fmla="*/ 0 w 73"/>
                <a:gd name="T39" fmla="*/ 0 h 347"/>
                <a:gd name="T40" fmla="*/ 0 w 73"/>
                <a:gd name="T41" fmla="*/ 0 h 347"/>
                <a:gd name="T42" fmla="*/ 0 w 73"/>
                <a:gd name="T43" fmla="*/ 0 h 347"/>
                <a:gd name="T44" fmla="*/ 0 w 73"/>
                <a:gd name="T45" fmla="*/ 0 h 347"/>
                <a:gd name="T46" fmla="*/ 0 w 73"/>
                <a:gd name="T47" fmla="*/ 0 h 347"/>
                <a:gd name="T48" fmla="*/ 0 w 73"/>
                <a:gd name="T49" fmla="*/ 0 h 347"/>
                <a:gd name="T50" fmla="*/ 0 w 73"/>
                <a:gd name="T51" fmla="*/ 0 h 3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3"/>
                <a:gd name="T79" fmla="*/ 0 h 347"/>
                <a:gd name="T80" fmla="*/ 73 w 73"/>
                <a:gd name="T81" fmla="*/ 347 h 3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3" h="347">
                  <a:moveTo>
                    <a:pt x="23" y="7"/>
                  </a:moveTo>
                  <a:lnTo>
                    <a:pt x="21" y="14"/>
                  </a:lnTo>
                  <a:lnTo>
                    <a:pt x="16" y="33"/>
                  </a:lnTo>
                  <a:lnTo>
                    <a:pt x="10" y="64"/>
                  </a:lnTo>
                  <a:lnTo>
                    <a:pt x="4" y="105"/>
                  </a:lnTo>
                  <a:lnTo>
                    <a:pt x="0" y="155"/>
                  </a:lnTo>
                  <a:lnTo>
                    <a:pt x="0" y="213"/>
                  </a:lnTo>
                  <a:lnTo>
                    <a:pt x="7" y="278"/>
                  </a:lnTo>
                  <a:lnTo>
                    <a:pt x="20" y="347"/>
                  </a:lnTo>
                  <a:lnTo>
                    <a:pt x="70" y="344"/>
                  </a:lnTo>
                  <a:lnTo>
                    <a:pt x="68" y="334"/>
                  </a:lnTo>
                  <a:lnTo>
                    <a:pt x="63" y="305"/>
                  </a:lnTo>
                  <a:lnTo>
                    <a:pt x="56" y="265"/>
                  </a:lnTo>
                  <a:lnTo>
                    <a:pt x="51" y="213"/>
                  </a:lnTo>
                  <a:lnTo>
                    <a:pt x="48" y="158"/>
                  </a:lnTo>
                  <a:lnTo>
                    <a:pt x="50" y="101"/>
                  </a:lnTo>
                  <a:lnTo>
                    <a:pt x="57" y="49"/>
                  </a:lnTo>
                  <a:lnTo>
                    <a:pt x="73" y="4"/>
                  </a:lnTo>
                  <a:lnTo>
                    <a:pt x="73" y="2"/>
                  </a:lnTo>
                  <a:lnTo>
                    <a:pt x="72" y="1"/>
                  </a:lnTo>
                  <a:lnTo>
                    <a:pt x="69" y="0"/>
                  </a:lnTo>
                  <a:lnTo>
                    <a:pt x="63" y="0"/>
                  </a:lnTo>
                  <a:lnTo>
                    <a:pt x="53" y="1"/>
                  </a:lnTo>
                  <a:lnTo>
                    <a:pt x="41" y="3"/>
                  </a:lnTo>
                  <a:lnTo>
                    <a:pt x="23" y="7"/>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69" name="Freeform 525">
              <a:extLst>
                <a:ext uri="{FF2B5EF4-FFF2-40B4-BE49-F238E27FC236}">
                  <a16:creationId xmlns:a16="http://schemas.microsoft.com/office/drawing/2014/main" id="{D9FF9150-6FDB-5F4E-B266-F57ADDDF0A99}"/>
                </a:ext>
              </a:extLst>
            </p:cNvPr>
            <p:cNvSpPr>
              <a:spLocks/>
            </p:cNvSpPr>
            <p:nvPr/>
          </p:nvSpPr>
          <p:spPr bwMode="auto">
            <a:xfrm>
              <a:off x="3964" y="3301"/>
              <a:ext cx="6" cy="28"/>
            </a:xfrm>
            <a:custGeom>
              <a:avLst/>
              <a:gdLst>
                <a:gd name="T0" fmla="*/ 0 w 52"/>
                <a:gd name="T1" fmla="*/ 0 h 256"/>
                <a:gd name="T2" fmla="*/ 0 w 52"/>
                <a:gd name="T3" fmla="*/ 0 h 256"/>
                <a:gd name="T4" fmla="*/ 0 w 52"/>
                <a:gd name="T5" fmla="*/ 0 h 256"/>
                <a:gd name="T6" fmla="*/ 0 w 52"/>
                <a:gd name="T7" fmla="*/ 0 h 256"/>
                <a:gd name="T8" fmla="*/ 0 w 52"/>
                <a:gd name="T9" fmla="*/ 0 h 256"/>
                <a:gd name="T10" fmla="*/ 0 w 52"/>
                <a:gd name="T11" fmla="*/ 0 h 256"/>
                <a:gd name="T12" fmla="*/ 0 w 52"/>
                <a:gd name="T13" fmla="*/ 0 h 256"/>
                <a:gd name="T14" fmla="*/ 0 w 52"/>
                <a:gd name="T15" fmla="*/ 0 h 256"/>
                <a:gd name="T16" fmla="*/ 0 w 52"/>
                <a:gd name="T17" fmla="*/ 0 h 256"/>
                <a:gd name="T18" fmla="*/ 0 w 52"/>
                <a:gd name="T19" fmla="*/ 0 h 256"/>
                <a:gd name="T20" fmla="*/ 0 w 52"/>
                <a:gd name="T21" fmla="*/ 0 h 256"/>
                <a:gd name="T22" fmla="*/ 0 w 52"/>
                <a:gd name="T23" fmla="*/ 0 h 256"/>
                <a:gd name="T24" fmla="*/ 0 w 52"/>
                <a:gd name="T25" fmla="*/ 0 h 256"/>
                <a:gd name="T26" fmla="*/ 0 w 52"/>
                <a:gd name="T27" fmla="*/ 0 h 256"/>
                <a:gd name="T28" fmla="*/ 0 w 52"/>
                <a:gd name="T29" fmla="*/ 0 h 256"/>
                <a:gd name="T30" fmla="*/ 0 w 52"/>
                <a:gd name="T31" fmla="*/ 0 h 256"/>
                <a:gd name="T32" fmla="*/ 0 w 52"/>
                <a:gd name="T33" fmla="*/ 0 h 256"/>
                <a:gd name="T34" fmla="*/ 0 w 52"/>
                <a:gd name="T35" fmla="*/ 0 h 256"/>
                <a:gd name="T36" fmla="*/ 0 w 52"/>
                <a:gd name="T37" fmla="*/ 0 h 256"/>
                <a:gd name="T38" fmla="*/ 0 w 52"/>
                <a:gd name="T39" fmla="*/ 0 h 256"/>
                <a:gd name="T40" fmla="*/ 0 w 52"/>
                <a:gd name="T41" fmla="*/ 0 h 256"/>
                <a:gd name="T42" fmla="*/ 0 w 52"/>
                <a:gd name="T43" fmla="*/ 0 h 256"/>
                <a:gd name="T44" fmla="*/ 0 w 52"/>
                <a:gd name="T45" fmla="*/ 0 h 256"/>
                <a:gd name="T46" fmla="*/ 0 w 52"/>
                <a:gd name="T47" fmla="*/ 0 h 256"/>
                <a:gd name="T48" fmla="*/ 0 w 52"/>
                <a:gd name="T49" fmla="*/ 0 h 256"/>
                <a:gd name="T50" fmla="*/ 0 w 52"/>
                <a:gd name="T51" fmla="*/ 0 h 25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2"/>
                <a:gd name="T79" fmla="*/ 0 h 256"/>
                <a:gd name="T80" fmla="*/ 52 w 52"/>
                <a:gd name="T81" fmla="*/ 256 h 25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2" h="256">
                  <a:moveTo>
                    <a:pt x="16" y="5"/>
                  </a:moveTo>
                  <a:lnTo>
                    <a:pt x="15" y="10"/>
                  </a:lnTo>
                  <a:lnTo>
                    <a:pt x="11" y="24"/>
                  </a:lnTo>
                  <a:lnTo>
                    <a:pt x="6" y="47"/>
                  </a:lnTo>
                  <a:lnTo>
                    <a:pt x="2" y="77"/>
                  </a:lnTo>
                  <a:lnTo>
                    <a:pt x="0" y="115"/>
                  </a:lnTo>
                  <a:lnTo>
                    <a:pt x="0" y="157"/>
                  </a:lnTo>
                  <a:lnTo>
                    <a:pt x="4" y="205"/>
                  </a:lnTo>
                  <a:lnTo>
                    <a:pt x="14" y="256"/>
                  </a:lnTo>
                  <a:lnTo>
                    <a:pt x="50" y="254"/>
                  </a:lnTo>
                  <a:lnTo>
                    <a:pt x="49" y="247"/>
                  </a:lnTo>
                  <a:lnTo>
                    <a:pt x="45" y="226"/>
                  </a:lnTo>
                  <a:lnTo>
                    <a:pt x="41" y="195"/>
                  </a:lnTo>
                  <a:lnTo>
                    <a:pt x="37" y="157"/>
                  </a:lnTo>
                  <a:lnTo>
                    <a:pt x="35" y="116"/>
                  </a:lnTo>
                  <a:lnTo>
                    <a:pt x="36" y="74"/>
                  </a:lnTo>
                  <a:lnTo>
                    <a:pt x="41" y="35"/>
                  </a:lnTo>
                  <a:lnTo>
                    <a:pt x="52" y="3"/>
                  </a:lnTo>
                  <a:lnTo>
                    <a:pt x="52" y="2"/>
                  </a:lnTo>
                  <a:lnTo>
                    <a:pt x="51" y="1"/>
                  </a:lnTo>
                  <a:lnTo>
                    <a:pt x="49" y="0"/>
                  </a:lnTo>
                  <a:lnTo>
                    <a:pt x="45" y="0"/>
                  </a:lnTo>
                  <a:lnTo>
                    <a:pt x="39" y="0"/>
                  </a:lnTo>
                  <a:lnTo>
                    <a:pt x="29" y="2"/>
                  </a:lnTo>
                  <a:lnTo>
                    <a:pt x="1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0" name="Freeform 526">
              <a:extLst>
                <a:ext uri="{FF2B5EF4-FFF2-40B4-BE49-F238E27FC236}">
                  <a16:creationId xmlns:a16="http://schemas.microsoft.com/office/drawing/2014/main" id="{E6A40754-13C6-E348-AB16-18D7440180CF}"/>
                </a:ext>
              </a:extLst>
            </p:cNvPr>
            <p:cNvSpPr>
              <a:spLocks/>
            </p:cNvSpPr>
            <p:nvPr/>
          </p:nvSpPr>
          <p:spPr bwMode="auto">
            <a:xfrm>
              <a:off x="4046" y="3273"/>
              <a:ext cx="20" cy="77"/>
            </a:xfrm>
            <a:custGeom>
              <a:avLst/>
              <a:gdLst>
                <a:gd name="T0" fmla="*/ 0 w 176"/>
                <a:gd name="T1" fmla="*/ 0 h 693"/>
                <a:gd name="T2" fmla="*/ 0 w 176"/>
                <a:gd name="T3" fmla="*/ 0 h 693"/>
                <a:gd name="T4" fmla="*/ 0 w 176"/>
                <a:gd name="T5" fmla="*/ 0 h 693"/>
                <a:gd name="T6" fmla="*/ 0 w 176"/>
                <a:gd name="T7" fmla="*/ 0 h 693"/>
                <a:gd name="T8" fmla="*/ 0 w 176"/>
                <a:gd name="T9" fmla="*/ 0 h 693"/>
                <a:gd name="T10" fmla="*/ 0 w 176"/>
                <a:gd name="T11" fmla="*/ 0 h 693"/>
                <a:gd name="T12" fmla="*/ 0 w 176"/>
                <a:gd name="T13" fmla="*/ 0 h 693"/>
                <a:gd name="T14" fmla="*/ 0 w 176"/>
                <a:gd name="T15" fmla="*/ 0 h 693"/>
                <a:gd name="T16" fmla="*/ 0 w 176"/>
                <a:gd name="T17" fmla="*/ 0 h 693"/>
                <a:gd name="T18" fmla="*/ 0 w 176"/>
                <a:gd name="T19" fmla="*/ 0 h 693"/>
                <a:gd name="T20" fmla="*/ 0 w 176"/>
                <a:gd name="T21" fmla="*/ 0 h 693"/>
                <a:gd name="T22" fmla="*/ 0 w 176"/>
                <a:gd name="T23" fmla="*/ 0 h 693"/>
                <a:gd name="T24" fmla="*/ 0 w 176"/>
                <a:gd name="T25" fmla="*/ 0 h 693"/>
                <a:gd name="T26" fmla="*/ 0 w 176"/>
                <a:gd name="T27" fmla="*/ 0 h 693"/>
                <a:gd name="T28" fmla="*/ 0 w 176"/>
                <a:gd name="T29" fmla="*/ 0 h 693"/>
                <a:gd name="T30" fmla="*/ 0 w 176"/>
                <a:gd name="T31" fmla="*/ 0 h 693"/>
                <a:gd name="T32" fmla="*/ 0 w 176"/>
                <a:gd name="T33" fmla="*/ 0 h 693"/>
                <a:gd name="T34" fmla="*/ 0 w 176"/>
                <a:gd name="T35" fmla="*/ 0 h 693"/>
                <a:gd name="T36" fmla="*/ 0 w 176"/>
                <a:gd name="T37" fmla="*/ 0 h 69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76"/>
                <a:gd name="T58" fmla="*/ 0 h 693"/>
                <a:gd name="T59" fmla="*/ 176 w 176"/>
                <a:gd name="T60" fmla="*/ 693 h 69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76" h="693">
                  <a:moveTo>
                    <a:pt x="176" y="5"/>
                  </a:moveTo>
                  <a:lnTo>
                    <a:pt x="172" y="10"/>
                  </a:lnTo>
                  <a:lnTo>
                    <a:pt x="159" y="28"/>
                  </a:lnTo>
                  <a:lnTo>
                    <a:pt x="144" y="63"/>
                  </a:lnTo>
                  <a:lnTo>
                    <a:pt x="129" y="123"/>
                  </a:lnTo>
                  <a:lnTo>
                    <a:pt x="117" y="210"/>
                  </a:lnTo>
                  <a:lnTo>
                    <a:pt x="110" y="331"/>
                  </a:lnTo>
                  <a:lnTo>
                    <a:pt x="115" y="490"/>
                  </a:lnTo>
                  <a:lnTo>
                    <a:pt x="131" y="693"/>
                  </a:lnTo>
                  <a:lnTo>
                    <a:pt x="32" y="693"/>
                  </a:lnTo>
                  <a:lnTo>
                    <a:pt x="29" y="673"/>
                  </a:lnTo>
                  <a:lnTo>
                    <a:pt x="20" y="617"/>
                  </a:lnTo>
                  <a:lnTo>
                    <a:pt x="11" y="533"/>
                  </a:lnTo>
                  <a:lnTo>
                    <a:pt x="3" y="430"/>
                  </a:lnTo>
                  <a:lnTo>
                    <a:pt x="0" y="317"/>
                  </a:lnTo>
                  <a:lnTo>
                    <a:pt x="6" y="202"/>
                  </a:lnTo>
                  <a:lnTo>
                    <a:pt x="23" y="93"/>
                  </a:lnTo>
                  <a:lnTo>
                    <a:pt x="57" y="0"/>
                  </a:lnTo>
                  <a:lnTo>
                    <a:pt x="176" y="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1" name="Freeform 527">
              <a:extLst>
                <a:ext uri="{FF2B5EF4-FFF2-40B4-BE49-F238E27FC236}">
                  <a16:creationId xmlns:a16="http://schemas.microsoft.com/office/drawing/2014/main" id="{73B63A45-2AA6-9348-B548-038B364CF0EE}"/>
                </a:ext>
              </a:extLst>
            </p:cNvPr>
            <p:cNvSpPr>
              <a:spLocks/>
            </p:cNvSpPr>
            <p:nvPr/>
          </p:nvSpPr>
          <p:spPr bwMode="auto">
            <a:xfrm>
              <a:off x="4047" y="3279"/>
              <a:ext cx="16" cy="65"/>
            </a:xfrm>
            <a:custGeom>
              <a:avLst/>
              <a:gdLst>
                <a:gd name="T0" fmla="*/ 0 w 149"/>
                <a:gd name="T1" fmla="*/ 0 h 592"/>
                <a:gd name="T2" fmla="*/ 0 w 149"/>
                <a:gd name="T3" fmla="*/ 0 h 592"/>
                <a:gd name="T4" fmla="*/ 0 w 149"/>
                <a:gd name="T5" fmla="*/ 0 h 592"/>
                <a:gd name="T6" fmla="*/ 0 w 149"/>
                <a:gd name="T7" fmla="*/ 0 h 592"/>
                <a:gd name="T8" fmla="*/ 0 w 149"/>
                <a:gd name="T9" fmla="*/ 0 h 592"/>
                <a:gd name="T10" fmla="*/ 0 w 149"/>
                <a:gd name="T11" fmla="*/ 0 h 592"/>
                <a:gd name="T12" fmla="*/ 0 w 149"/>
                <a:gd name="T13" fmla="*/ 0 h 592"/>
                <a:gd name="T14" fmla="*/ 0 w 149"/>
                <a:gd name="T15" fmla="*/ 0 h 592"/>
                <a:gd name="T16" fmla="*/ 0 w 149"/>
                <a:gd name="T17" fmla="*/ 0 h 592"/>
                <a:gd name="T18" fmla="*/ 0 w 149"/>
                <a:gd name="T19" fmla="*/ 0 h 592"/>
                <a:gd name="T20" fmla="*/ 0 w 149"/>
                <a:gd name="T21" fmla="*/ 0 h 592"/>
                <a:gd name="T22" fmla="*/ 0 w 149"/>
                <a:gd name="T23" fmla="*/ 0 h 592"/>
                <a:gd name="T24" fmla="*/ 0 w 149"/>
                <a:gd name="T25" fmla="*/ 0 h 592"/>
                <a:gd name="T26" fmla="*/ 0 w 149"/>
                <a:gd name="T27" fmla="*/ 0 h 592"/>
                <a:gd name="T28" fmla="*/ 0 w 149"/>
                <a:gd name="T29" fmla="*/ 0 h 592"/>
                <a:gd name="T30" fmla="*/ 0 w 149"/>
                <a:gd name="T31" fmla="*/ 0 h 592"/>
                <a:gd name="T32" fmla="*/ 0 w 149"/>
                <a:gd name="T33" fmla="*/ 0 h 592"/>
                <a:gd name="T34" fmla="*/ 0 w 149"/>
                <a:gd name="T35" fmla="*/ 0 h 592"/>
                <a:gd name="T36" fmla="*/ 0 w 149"/>
                <a:gd name="T37" fmla="*/ 0 h 59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9"/>
                <a:gd name="T58" fmla="*/ 0 h 592"/>
                <a:gd name="T59" fmla="*/ 149 w 149"/>
                <a:gd name="T60" fmla="*/ 592 h 59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9" h="592">
                  <a:moveTo>
                    <a:pt x="149" y="4"/>
                  </a:moveTo>
                  <a:lnTo>
                    <a:pt x="145" y="8"/>
                  </a:lnTo>
                  <a:lnTo>
                    <a:pt x="136" y="24"/>
                  </a:lnTo>
                  <a:lnTo>
                    <a:pt x="123" y="54"/>
                  </a:lnTo>
                  <a:lnTo>
                    <a:pt x="110" y="104"/>
                  </a:lnTo>
                  <a:lnTo>
                    <a:pt x="99" y="179"/>
                  </a:lnTo>
                  <a:lnTo>
                    <a:pt x="94" y="282"/>
                  </a:lnTo>
                  <a:lnTo>
                    <a:pt x="97" y="418"/>
                  </a:lnTo>
                  <a:lnTo>
                    <a:pt x="112" y="592"/>
                  </a:lnTo>
                  <a:lnTo>
                    <a:pt x="27" y="592"/>
                  </a:lnTo>
                  <a:lnTo>
                    <a:pt x="24" y="575"/>
                  </a:lnTo>
                  <a:lnTo>
                    <a:pt x="17" y="527"/>
                  </a:lnTo>
                  <a:lnTo>
                    <a:pt x="9" y="455"/>
                  </a:lnTo>
                  <a:lnTo>
                    <a:pt x="2" y="367"/>
                  </a:lnTo>
                  <a:lnTo>
                    <a:pt x="0" y="271"/>
                  </a:lnTo>
                  <a:lnTo>
                    <a:pt x="5" y="173"/>
                  </a:lnTo>
                  <a:lnTo>
                    <a:pt x="20" y="80"/>
                  </a:lnTo>
                  <a:lnTo>
                    <a:pt x="48" y="0"/>
                  </a:lnTo>
                  <a:lnTo>
                    <a:pt x="149"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2" name="Freeform 528">
              <a:extLst>
                <a:ext uri="{FF2B5EF4-FFF2-40B4-BE49-F238E27FC236}">
                  <a16:creationId xmlns:a16="http://schemas.microsoft.com/office/drawing/2014/main" id="{0A9B20E4-1C57-3640-A613-A4142F93A27F}"/>
                </a:ext>
              </a:extLst>
            </p:cNvPr>
            <p:cNvSpPr>
              <a:spLocks/>
            </p:cNvSpPr>
            <p:nvPr/>
          </p:nvSpPr>
          <p:spPr bwMode="auto">
            <a:xfrm>
              <a:off x="4048" y="3284"/>
              <a:ext cx="13" cy="54"/>
            </a:xfrm>
            <a:custGeom>
              <a:avLst/>
              <a:gdLst>
                <a:gd name="T0" fmla="*/ 0 w 124"/>
                <a:gd name="T1" fmla="*/ 0 h 490"/>
                <a:gd name="T2" fmla="*/ 0 w 124"/>
                <a:gd name="T3" fmla="*/ 0 h 490"/>
                <a:gd name="T4" fmla="*/ 0 w 124"/>
                <a:gd name="T5" fmla="*/ 0 h 490"/>
                <a:gd name="T6" fmla="*/ 0 w 124"/>
                <a:gd name="T7" fmla="*/ 0 h 490"/>
                <a:gd name="T8" fmla="*/ 0 w 124"/>
                <a:gd name="T9" fmla="*/ 0 h 490"/>
                <a:gd name="T10" fmla="*/ 0 w 124"/>
                <a:gd name="T11" fmla="*/ 0 h 490"/>
                <a:gd name="T12" fmla="*/ 0 w 124"/>
                <a:gd name="T13" fmla="*/ 0 h 490"/>
                <a:gd name="T14" fmla="*/ 0 w 124"/>
                <a:gd name="T15" fmla="*/ 0 h 490"/>
                <a:gd name="T16" fmla="*/ 0 w 124"/>
                <a:gd name="T17" fmla="*/ 0 h 490"/>
                <a:gd name="T18" fmla="*/ 0 w 124"/>
                <a:gd name="T19" fmla="*/ 0 h 490"/>
                <a:gd name="T20" fmla="*/ 0 w 124"/>
                <a:gd name="T21" fmla="*/ 0 h 490"/>
                <a:gd name="T22" fmla="*/ 0 w 124"/>
                <a:gd name="T23" fmla="*/ 0 h 490"/>
                <a:gd name="T24" fmla="*/ 0 w 124"/>
                <a:gd name="T25" fmla="*/ 0 h 490"/>
                <a:gd name="T26" fmla="*/ 0 w 124"/>
                <a:gd name="T27" fmla="*/ 0 h 490"/>
                <a:gd name="T28" fmla="*/ 0 w 124"/>
                <a:gd name="T29" fmla="*/ 0 h 490"/>
                <a:gd name="T30" fmla="*/ 0 w 124"/>
                <a:gd name="T31" fmla="*/ 0 h 490"/>
                <a:gd name="T32" fmla="*/ 0 w 124"/>
                <a:gd name="T33" fmla="*/ 0 h 490"/>
                <a:gd name="T34" fmla="*/ 0 w 124"/>
                <a:gd name="T35" fmla="*/ 0 h 490"/>
                <a:gd name="T36" fmla="*/ 0 w 124"/>
                <a:gd name="T37" fmla="*/ 0 h 49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490"/>
                <a:gd name="T59" fmla="*/ 124 w 124"/>
                <a:gd name="T60" fmla="*/ 490 h 49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490">
                  <a:moveTo>
                    <a:pt x="124" y="4"/>
                  </a:moveTo>
                  <a:lnTo>
                    <a:pt x="121" y="7"/>
                  </a:lnTo>
                  <a:lnTo>
                    <a:pt x="113" y="21"/>
                  </a:lnTo>
                  <a:lnTo>
                    <a:pt x="103" y="45"/>
                  </a:lnTo>
                  <a:lnTo>
                    <a:pt x="91" y="87"/>
                  </a:lnTo>
                  <a:lnTo>
                    <a:pt x="83" y="148"/>
                  </a:lnTo>
                  <a:lnTo>
                    <a:pt x="79" y="234"/>
                  </a:lnTo>
                  <a:lnTo>
                    <a:pt x="81" y="347"/>
                  </a:lnTo>
                  <a:lnTo>
                    <a:pt x="93" y="490"/>
                  </a:lnTo>
                  <a:lnTo>
                    <a:pt x="23" y="490"/>
                  </a:lnTo>
                  <a:lnTo>
                    <a:pt x="21" y="476"/>
                  </a:lnTo>
                  <a:lnTo>
                    <a:pt x="15" y="436"/>
                  </a:lnTo>
                  <a:lnTo>
                    <a:pt x="8" y="377"/>
                  </a:lnTo>
                  <a:lnTo>
                    <a:pt x="2" y="304"/>
                  </a:lnTo>
                  <a:lnTo>
                    <a:pt x="0" y="224"/>
                  </a:lnTo>
                  <a:lnTo>
                    <a:pt x="4" y="143"/>
                  </a:lnTo>
                  <a:lnTo>
                    <a:pt x="17" y="67"/>
                  </a:lnTo>
                  <a:lnTo>
                    <a:pt x="40" y="0"/>
                  </a:lnTo>
                  <a:lnTo>
                    <a:pt x="124" y="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3" name="Freeform 529">
              <a:extLst>
                <a:ext uri="{FF2B5EF4-FFF2-40B4-BE49-F238E27FC236}">
                  <a16:creationId xmlns:a16="http://schemas.microsoft.com/office/drawing/2014/main" id="{453FE909-BF8E-6840-B09E-DCA55718E00B}"/>
                </a:ext>
              </a:extLst>
            </p:cNvPr>
            <p:cNvSpPr>
              <a:spLocks/>
            </p:cNvSpPr>
            <p:nvPr/>
          </p:nvSpPr>
          <p:spPr bwMode="auto">
            <a:xfrm>
              <a:off x="4048" y="3289"/>
              <a:ext cx="11" cy="43"/>
            </a:xfrm>
            <a:custGeom>
              <a:avLst/>
              <a:gdLst>
                <a:gd name="T0" fmla="*/ 0 w 99"/>
                <a:gd name="T1" fmla="*/ 0 h 389"/>
                <a:gd name="T2" fmla="*/ 0 w 99"/>
                <a:gd name="T3" fmla="*/ 0 h 389"/>
                <a:gd name="T4" fmla="*/ 0 w 99"/>
                <a:gd name="T5" fmla="*/ 0 h 389"/>
                <a:gd name="T6" fmla="*/ 0 w 99"/>
                <a:gd name="T7" fmla="*/ 0 h 389"/>
                <a:gd name="T8" fmla="*/ 0 w 99"/>
                <a:gd name="T9" fmla="*/ 0 h 389"/>
                <a:gd name="T10" fmla="*/ 0 w 99"/>
                <a:gd name="T11" fmla="*/ 0 h 389"/>
                <a:gd name="T12" fmla="*/ 0 w 99"/>
                <a:gd name="T13" fmla="*/ 0 h 389"/>
                <a:gd name="T14" fmla="*/ 0 w 99"/>
                <a:gd name="T15" fmla="*/ 0 h 389"/>
                <a:gd name="T16" fmla="*/ 0 w 99"/>
                <a:gd name="T17" fmla="*/ 0 h 389"/>
                <a:gd name="T18" fmla="*/ 0 w 99"/>
                <a:gd name="T19" fmla="*/ 0 h 389"/>
                <a:gd name="T20" fmla="*/ 0 w 99"/>
                <a:gd name="T21" fmla="*/ 0 h 389"/>
                <a:gd name="T22" fmla="*/ 0 w 99"/>
                <a:gd name="T23" fmla="*/ 0 h 389"/>
                <a:gd name="T24" fmla="*/ 0 w 99"/>
                <a:gd name="T25" fmla="*/ 0 h 389"/>
                <a:gd name="T26" fmla="*/ 0 w 99"/>
                <a:gd name="T27" fmla="*/ 0 h 389"/>
                <a:gd name="T28" fmla="*/ 0 w 99"/>
                <a:gd name="T29" fmla="*/ 0 h 389"/>
                <a:gd name="T30" fmla="*/ 0 w 99"/>
                <a:gd name="T31" fmla="*/ 0 h 389"/>
                <a:gd name="T32" fmla="*/ 0 w 99"/>
                <a:gd name="T33" fmla="*/ 0 h 389"/>
                <a:gd name="T34" fmla="*/ 0 w 99"/>
                <a:gd name="T35" fmla="*/ 0 h 389"/>
                <a:gd name="T36" fmla="*/ 0 w 99"/>
                <a:gd name="T37" fmla="*/ 0 h 3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9"/>
                <a:gd name="T58" fmla="*/ 0 h 389"/>
                <a:gd name="T59" fmla="*/ 99 w 99"/>
                <a:gd name="T60" fmla="*/ 389 h 3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9" h="389">
                  <a:moveTo>
                    <a:pt x="99" y="3"/>
                  </a:moveTo>
                  <a:lnTo>
                    <a:pt x="96" y="6"/>
                  </a:lnTo>
                  <a:lnTo>
                    <a:pt x="89" y="16"/>
                  </a:lnTo>
                  <a:lnTo>
                    <a:pt x="81" y="36"/>
                  </a:lnTo>
                  <a:lnTo>
                    <a:pt x="72" y="69"/>
                  </a:lnTo>
                  <a:lnTo>
                    <a:pt x="66" y="118"/>
                  </a:lnTo>
                  <a:lnTo>
                    <a:pt x="62" y="185"/>
                  </a:lnTo>
                  <a:lnTo>
                    <a:pt x="64" y="275"/>
                  </a:lnTo>
                  <a:lnTo>
                    <a:pt x="73" y="389"/>
                  </a:lnTo>
                  <a:lnTo>
                    <a:pt x="18" y="389"/>
                  </a:lnTo>
                  <a:lnTo>
                    <a:pt x="16" y="378"/>
                  </a:lnTo>
                  <a:lnTo>
                    <a:pt x="11" y="346"/>
                  </a:lnTo>
                  <a:lnTo>
                    <a:pt x="6" y="299"/>
                  </a:lnTo>
                  <a:lnTo>
                    <a:pt x="2" y="242"/>
                  </a:lnTo>
                  <a:lnTo>
                    <a:pt x="0" y="178"/>
                  </a:lnTo>
                  <a:lnTo>
                    <a:pt x="4" y="114"/>
                  </a:lnTo>
                  <a:lnTo>
                    <a:pt x="14" y="52"/>
                  </a:lnTo>
                  <a:lnTo>
                    <a:pt x="32" y="0"/>
                  </a:lnTo>
                  <a:lnTo>
                    <a:pt x="99" y="3"/>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4" name="Freeform 530">
              <a:extLst>
                <a:ext uri="{FF2B5EF4-FFF2-40B4-BE49-F238E27FC236}">
                  <a16:creationId xmlns:a16="http://schemas.microsoft.com/office/drawing/2014/main" id="{C2903CE3-59B9-BA48-833D-441A7FE9783A}"/>
                </a:ext>
              </a:extLst>
            </p:cNvPr>
            <p:cNvSpPr>
              <a:spLocks/>
            </p:cNvSpPr>
            <p:nvPr/>
          </p:nvSpPr>
          <p:spPr bwMode="auto">
            <a:xfrm>
              <a:off x="4049" y="3295"/>
              <a:ext cx="8" cy="31"/>
            </a:xfrm>
            <a:custGeom>
              <a:avLst/>
              <a:gdLst>
                <a:gd name="T0" fmla="*/ 0 w 72"/>
                <a:gd name="T1" fmla="*/ 0 h 287"/>
                <a:gd name="T2" fmla="*/ 0 w 72"/>
                <a:gd name="T3" fmla="*/ 0 h 287"/>
                <a:gd name="T4" fmla="*/ 0 w 72"/>
                <a:gd name="T5" fmla="*/ 0 h 287"/>
                <a:gd name="T6" fmla="*/ 0 w 72"/>
                <a:gd name="T7" fmla="*/ 0 h 287"/>
                <a:gd name="T8" fmla="*/ 0 w 72"/>
                <a:gd name="T9" fmla="*/ 0 h 287"/>
                <a:gd name="T10" fmla="*/ 0 w 72"/>
                <a:gd name="T11" fmla="*/ 0 h 287"/>
                <a:gd name="T12" fmla="*/ 0 w 72"/>
                <a:gd name="T13" fmla="*/ 0 h 287"/>
                <a:gd name="T14" fmla="*/ 0 w 72"/>
                <a:gd name="T15" fmla="*/ 0 h 287"/>
                <a:gd name="T16" fmla="*/ 0 w 72"/>
                <a:gd name="T17" fmla="*/ 0 h 287"/>
                <a:gd name="T18" fmla="*/ 0 w 72"/>
                <a:gd name="T19" fmla="*/ 0 h 287"/>
                <a:gd name="T20" fmla="*/ 0 w 72"/>
                <a:gd name="T21" fmla="*/ 0 h 287"/>
                <a:gd name="T22" fmla="*/ 0 w 72"/>
                <a:gd name="T23" fmla="*/ 0 h 287"/>
                <a:gd name="T24" fmla="*/ 0 w 72"/>
                <a:gd name="T25" fmla="*/ 0 h 287"/>
                <a:gd name="T26" fmla="*/ 0 w 72"/>
                <a:gd name="T27" fmla="*/ 0 h 287"/>
                <a:gd name="T28" fmla="*/ 0 w 72"/>
                <a:gd name="T29" fmla="*/ 0 h 287"/>
                <a:gd name="T30" fmla="*/ 0 w 72"/>
                <a:gd name="T31" fmla="*/ 0 h 287"/>
                <a:gd name="T32" fmla="*/ 0 w 72"/>
                <a:gd name="T33" fmla="*/ 0 h 287"/>
                <a:gd name="T34" fmla="*/ 0 w 72"/>
                <a:gd name="T35" fmla="*/ 0 h 287"/>
                <a:gd name="T36" fmla="*/ 0 w 72"/>
                <a:gd name="T37" fmla="*/ 0 h 28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2"/>
                <a:gd name="T58" fmla="*/ 0 h 287"/>
                <a:gd name="T59" fmla="*/ 72 w 72"/>
                <a:gd name="T60" fmla="*/ 287 h 28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2" h="287">
                  <a:moveTo>
                    <a:pt x="72" y="2"/>
                  </a:moveTo>
                  <a:lnTo>
                    <a:pt x="70" y="4"/>
                  </a:lnTo>
                  <a:lnTo>
                    <a:pt x="66" y="12"/>
                  </a:lnTo>
                  <a:lnTo>
                    <a:pt x="59" y="27"/>
                  </a:lnTo>
                  <a:lnTo>
                    <a:pt x="53" y="50"/>
                  </a:lnTo>
                  <a:lnTo>
                    <a:pt x="48" y="87"/>
                  </a:lnTo>
                  <a:lnTo>
                    <a:pt x="46" y="137"/>
                  </a:lnTo>
                  <a:lnTo>
                    <a:pt x="47" y="203"/>
                  </a:lnTo>
                  <a:lnTo>
                    <a:pt x="54" y="287"/>
                  </a:lnTo>
                  <a:lnTo>
                    <a:pt x="13" y="287"/>
                  </a:lnTo>
                  <a:lnTo>
                    <a:pt x="12" y="279"/>
                  </a:lnTo>
                  <a:lnTo>
                    <a:pt x="8" y="255"/>
                  </a:lnTo>
                  <a:lnTo>
                    <a:pt x="4" y="220"/>
                  </a:lnTo>
                  <a:lnTo>
                    <a:pt x="1" y="178"/>
                  </a:lnTo>
                  <a:lnTo>
                    <a:pt x="0" y="131"/>
                  </a:lnTo>
                  <a:lnTo>
                    <a:pt x="2" y="84"/>
                  </a:lnTo>
                  <a:lnTo>
                    <a:pt x="9" y="39"/>
                  </a:lnTo>
                  <a:lnTo>
                    <a:pt x="23" y="0"/>
                  </a:lnTo>
                  <a:lnTo>
                    <a:pt x="72" y="2"/>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5" name="Rectangle 531">
              <a:extLst>
                <a:ext uri="{FF2B5EF4-FFF2-40B4-BE49-F238E27FC236}">
                  <a16:creationId xmlns:a16="http://schemas.microsoft.com/office/drawing/2014/main" id="{3FEB23C5-7907-9C44-9F82-83BDF1338A2A}"/>
                </a:ext>
              </a:extLst>
            </p:cNvPr>
            <p:cNvSpPr>
              <a:spLocks noChangeArrowheads="1"/>
            </p:cNvSpPr>
            <p:nvPr/>
          </p:nvSpPr>
          <p:spPr bwMode="auto">
            <a:xfrm>
              <a:off x="3944" y="3287"/>
              <a:ext cx="3" cy="101"/>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76" name="Freeform 532">
              <a:extLst>
                <a:ext uri="{FF2B5EF4-FFF2-40B4-BE49-F238E27FC236}">
                  <a16:creationId xmlns:a16="http://schemas.microsoft.com/office/drawing/2014/main" id="{D222CAEF-D833-5B49-AA5A-BA24730EAF42}"/>
                </a:ext>
              </a:extLst>
            </p:cNvPr>
            <p:cNvSpPr>
              <a:spLocks/>
            </p:cNvSpPr>
            <p:nvPr/>
          </p:nvSpPr>
          <p:spPr bwMode="auto">
            <a:xfrm>
              <a:off x="3980" y="3285"/>
              <a:ext cx="39" cy="47"/>
            </a:xfrm>
            <a:custGeom>
              <a:avLst/>
              <a:gdLst>
                <a:gd name="T0" fmla="*/ 0 w 354"/>
                <a:gd name="T1" fmla="*/ 0 h 418"/>
                <a:gd name="T2" fmla="*/ 0 w 354"/>
                <a:gd name="T3" fmla="*/ 0 h 418"/>
                <a:gd name="T4" fmla="*/ 0 w 354"/>
                <a:gd name="T5" fmla="*/ 0 h 418"/>
                <a:gd name="T6" fmla="*/ 0 w 354"/>
                <a:gd name="T7" fmla="*/ 0 h 418"/>
                <a:gd name="T8" fmla="*/ 0 w 354"/>
                <a:gd name="T9" fmla="*/ 0 h 418"/>
                <a:gd name="T10" fmla="*/ 0 w 354"/>
                <a:gd name="T11" fmla="*/ 0 h 418"/>
                <a:gd name="T12" fmla="*/ 0 w 354"/>
                <a:gd name="T13" fmla="*/ 0 h 418"/>
                <a:gd name="T14" fmla="*/ 0 w 354"/>
                <a:gd name="T15" fmla="*/ 0 h 418"/>
                <a:gd name="T16" fmla="*/ 0 w 354"/>
                <a:gd name="T17" fmla="*/ 0 h 418"/>
                <a:gd name="T18" fmla="*/ 0 w 354"/>
                <a:gd name="T19" fmla="*/ 0 h 418"/>
                <a:gd name="T20" fmla="*/ 0 w 354"/>
                <a:gd name="T21" fmla="*/ 0 h 418"/>
                <a:gd name="T22" fmla="*/ 0 w 354"/>
                <a:gd name="T23" fmla="*/ 0 h 418"/>
                <a:gd name="T24" fmla="*/ 0 w 354"/>
                <a:gd name="T25" fmla="*/ 0 h 418"/>
                <a:gd name="T26" fmla="*/ 0 w 354"/>
                <a:gd name="T27" fmla="*/ 0 h 418"/>
                <a:gd name="T28" fmla="*/ 0 w 354"/>
                <a:gd name="T29" fmla="*/ 0 h 418"/>
                <a:gd name="T30" fmla="*/ 0 w 354"/>
                <a:gd name="T31" fmla="*/ 0 h 418"/>
                <a:gd name="T32" fmla="*/ 0 w 354"/>
                <a:gd name="T33" fmla="*/ 0 h 418"/>
                <a:gd name="T34" fmla="*/ 0 w 354"/>
                <a:gd name="T35" fmla="*/ 0 h 418"/>
                <a:gd name="T36" fmla="*/ 0 w 354"/>
                <a:gd name="T37" fmla="*/ 0 h 418"/>
                <a:gd name="T38" fmla="*/ 0 w 354"/>
                <a:gd name="T39" fmla="*/ 0 h 418"/>
                <a:gd name="T40" fmla="*/ 0 w 354"/>
                <a:gd name="T41" fmla="*/ 0 h 418"/>
                <a:gd name="T42" fmla="*/ 0 w 354"/>
                <a:gd name="T43" fmla="*/ 0 h 418"/>
                <a:gd name="T44" fmla="*/ 0 w 354"/>
                <a:gd name="T45" fmla="*/ 0 h 418"/>
                <a:gd name="T46" fmla="*/ 0 w 354"/>
                <a:gd name="T47" fmla="*/ 0 h 418"/>
                <a:gd name="T48" fmla="*/ 0 w 354"/>
                <a:gd name="T49" fmla="*/ 0 h 418"/>
                <a:gd name="T50" fmla="*/ 0 w 354"/>
                <a:gd name="T51" fmla="*/ 0 h 418"/>
                <a:gd name="T52" fmla="*/ 0 w 354"/>
                <a:gd name="T53" fmla="*/ 0 h 418"/>
                <a:gd name="T54" fmla="*/ 0 w 354"/>
                <a:gd name="T55" fmla="*/ 0 h 418"/>
                <a:gd name="T56" fmla="*/ 0 w 354"/>
                <a:gd name="T57" fmla="*/ 0 h 418"/>
                <a:gd name="T58" fmla="*/ 0 w 354"/>
                <a:gd name="T59" fmla="*/ 0 h 418"/>
                <a:gd name="T60" fmla="*/ 0 w 354"/>
                <a:gd name="T61" fmla="*/ 0 h 418"/>
                <a:gd name="T62" fmla="*/ 0 w 354"/>
                <a:gd name="T63" fmla="*/ 0 h 418"/>
                <a:gd name="T64" fmla="*/ 0 w 354"/>
                <a:gd name="T65" fmla="*/ 0 h 418"/>
                <a:gd name="T66" fmla="*/ 0 w 354"/>
                <a:gd name="T67" fmla="*/ 0 h 418"/>
                <a:gd name="T68" fmla="*/ 0 w 354"/>
                <a:gd name="T69" fmla="*/ 0 h 418"/>
                <a:gd name="T70" fmla="*/ 0 w 354"/>
                <a:gd name="T71" fmla="*/ 0 h 418"/>
                <a:gd name="T72" fmla="*/ 0 w 354"/>
                <a:gd name="T73" fmla="*/ 0 h 418"/>
                <a:gd name="T74" fmla="*/ 0 w 354"/>
                <a:gd name="T75" fmla="*/ 0 h 418"/>
                <a:gd name="T76" fmla="*/ 0 w 354"/>
                <a:gd name="T77" fmla="*/ 0 h 418"/>
                <a:gd name="T78" fmla="*/ 0 w 354"/>
                <a:gd name="T79" fmla="*/ 0 h 418"/>
                <a:gd name="T80" fmla="*/ 0 w 354"/>
                <a:gd name="T81" fmla="*/ 0 h 418"/>
                <a:gd name="T82" fmla="*/ 0 w 354"/>
                <a:gd name="T83" fmla="*/ 0 h 418"/>
                <a:gd name="T84" fmla="*/ 0 w 354"/>
                <a:gd name="T85" fmla="*/ 0 h 418"/>
                <a:gd name="T86" fmla="*/ 0 w 354"/>
                <a:gd name="T87" fmla="*/ 0 h 418"/>
                <a:gd name="T88" fmla="*/ 0 w 354"/>
                <a:gd name="T89" fmla="*/ 0 h 418"/>
                <a:gd name="T90" fmla="*/ 0 w 354"/>
                <a:gd name="T91" fmla="*/ 0 h 418"/>
                <a:gd name="T92" fmla="*/ 0 w 354"/>
                <a:gd name="T93" fmla="*/ 0 h 418"/>
                <a:gd name="T94" fmla="*/ 0 w 354"/>
                <a:gd name="T95" fmla="*/ 0 h 418"/>
                <a:gd name="T96" fmla="*/ 0 w 354"/>
                <a:gd name="T97" fmla="*/ 0 h 4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54"/>
                <a:gd name="T148" fmla="*/ 0 h 418"/>
                <a:gd name="T149" fmla="*/ 354 w 354"/>
                <a:gd name="T150" fmla="*/ 418 h 41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54" h="418">
                  <a:moveTo>
                    <a:pt x="33" y="39"/>
                  </a:moveTo>
                  <a:lnTo>
                    <a:pt x="30" y="48"/>
                  </a:lnTo>
                  <a:lnTo>
                    <a:pt x="23" y="71"/>
                  </a:lnTo>
                  <a:lnTo>
                    <a:pt x="15" y="107"/>
                  </a:lnTo>
                  <a:lnTo>
                    <a:pt x="7" y="155"/>
                  </a:lnTo>
                  <a:lnTo>
                    <a:pt x="1" y="212"/>
                  </a:lnTo>
                  <a:lnTo>
                    <a:pt x="0" y="276"/>
                  </a:lnTo>
                  <a:lnTo>
                    <a:pt x="6" y="345"/>
                  </a:lnTo>
                  <a:lnTo>
                    <a:pt x="21" y="418"/>
                  </a:lnTo>
                  <a:lnTo>
                    <a:pt x="21" y="415"/>
                  </a:lnTo>
                  <a:lnTo>
                    <a:pt x="21" y="405"/>
                  </a:lnTo>
                  <a:lnTo>
                    <a:pt x="21" y="390"/>
                  </a:lnTo>
                  <a:lnTo>
                    <a:pt x="21" y="372"/>
                  </a:lnTo>
                  <a:lnTo>
                    <a:pt x="23" y="348"/>
                  </a:lnTo>
                  <a:lnTo>
                    <a:pt x="27" y="324"/>
                  </a:lnTo>
                  <a:lnTo>
                    <a:pt x="31" y="296"/>
                  </a:lnTo>
                  <a:lnTo>
                    <a:pt x="37" y="267"/>
                  </a:lnTo>
                  <a:lnTo>
                    <a:pt x="46" y="239"/>
                  </a:lnTo>
                  <a:lnTo>
                    <a:pt x="57" y="211"/>
                  </a:lnTo>
                  <a:lnTo>
                    <a:pt x="70" y="185"/>
                  </a:lnTo>
                  <a:lnTo>
                    <a:pt x="88" y="160"/>
                  </a:lnTo>
                  <a:lnTo>
                    <a:pt x="109" y="139"/>
                  </a:lnTo>
                  <a:lnTo>
                    <a:pt x="133" y="121"/>
                  </a:lnTo>
                  <a:lnTo>
                    <a:pt x="163" y="109"/>
                  </a:lnTo>
                  <a:lnTo>
                    <a:pt x="197" y="102"/>
                  </a:lnTo>
                  <a:lnTo>
                    <a:pt x="199" y="100"/>
                  </a:lnTo>
                  <a:lnTo>
                    <a:pt x="205" y="96"/>
                  </a:lnTo>
                  <a:lnTo>
                    <a:pt x="215" y="88"/>
                  </a:lnTo>
                  <a:lnTo>
                    <a:pt x="231" y="78"/>
                  </a:lnTo>
                  <a:lnTo>
                    <a:pt x="252" y="66"/>
                  </a:lnTo>
                  <a:lnTo>
                    <a:pt x="280" y="52"/>
                  </a:lnTo>
                  <a:lnTo>
                    <a:pt x="314" y="35"/>
                  </a:lnTo>
                  <a:lnTo>
                    <a:pt x="354" y="17"/>
                  </a:lnTo>
                  <a:lnTo>
                    <a:pt x="352" y="16"/>
                  </a:lnTo>
                  <a:lnTo>
                    <a:pt x="346" y="15"/>
                  </a:lnTo>
                  <a:lnTo>
                    <a:pt x="337" y="13"/>
                  </a:lnTo>
                  <a:lnTo>
                    <a:pt x="324" y="11"/>
                  </a:lnTo>
                  <a:lnTo>
                    <a:pt x="308" y="8"/>
                  </a:lnTo>
                  <a:lnTo>
                    <a:pt x="290" y="6"/>
                  </a:lnTo>
                  <a:lnTo>
                    <a:pt x="269" y="4"/>
                  </a:lnTo>
                  <a:lnTo>
                    <a:pt x="246" y="1"/>
                  </a:lnTo>
                  <a:lnTo>
                    <a:pt x="222" y="0"/>
                  </a:lnTo>
                  <a:lnTo>
                    <a:pt x="197" y="1"/>
                  </a:lnTo>
                  <a:lnTo>
                    <a:pt x="170" y="3"/>
                  </a:lnTo>
                  <a:lnTo>
                    <a:pt x="143" y="6"/>
                  </a:lnTo>
                  <a:lnTo>
                    <a:pt x="115" y="11"/>
                  </a:lnTo>
                  <a:lnTo>
                    <a:pt x="87" y="18"/>
                  </a:lnTo>
                  <a:lnTo>
                    <a:pt x="59" y="27"/>
                  </a:lnTo>
                  <a:lnTo>
                    <a:pt x="33" y="39"/>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7" name="Freeform 533">
              <a:extLst>
                <a:ext uri="{FF2B5EF4-FFF2-40B4-BE49-F238E27FC236}">
                  <a16:creationId xmlns:a16="http://schemas.microsoft.com/office/drawing/2014/main" id="{DD68B75C-8635-A24D-9636-35DA391861AC}"/>
                </a:ext>
              </a:extLst>
            </p:cNvPr>
            <p:cNvSpPr>
              <a:spLocks/>
            </p:cNvSpPr>
            <p:nvPr/>
          </p:nvSpPr>
          <p:spPr bwMode="auto">
            <a:xfrm>
              <a:off x="3925" y="3320"/>
              <a:ext cx="32" cy="8"/>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8"/>
                  </a:lnTo>
                  <a:lnTo>
                    <a:pt x="51" y="12"/>
                  </a:lnTo>
                  <a:lnTo>
                    <a:pt x="69" y="6"/>
                  </a:lnTo>
                  <a:lnTo>
                    <a:pt x="88" y="2"/>
                  </a:lnTo>
                  <a:lnTo>
                    <a:pt x="112" y="0"/>
                  </a:lnTo>
                  <a:lnTo>
                    <a:pt x="139" y="0"/>
                  </a:lnTo>
                  <a:lnTo>
                    <a:pt x="170" y="2"/>
                  </a:lnTo>
                  <a:lnTo>
                    <a:pt x="205" y="8"/>
                  </a:lnTo>
                  <a:lnTo>
                    <a:pt x="245" y="16"/>
                  </a:lnTo>
                  <a:lnTo>
                    <a:pt x="290" y="28"/>
                  </a:lnTo>
                  <a:lnTo>
                    <a:pt x="283" y="45"/>
                  </a:lnTo>
                  <a:lnTo>
                    <a:pt x="281" y="44"/>
                  </a:lnTo>
                  <a:lnTo>
                    <a:pt x="274" y="42"/>
                  </a:lnTo>
                  <a:lnTo>
                    <a:pt x="263" y="39"/>
                  </a:lnTo>
                  <a:lnTo>
                    <a:pt x="249" y="35"/>
                  </a:lnTo>
                  <a:lnTo>
                    <a:pt x="232" y="31"/>
                  </a:lnTo>
                  <a:lnTo>
                    <a:pt x="212" y="27"/>
                  </a:lnTo>
                  <a:lnTo>
                    <a:pt x="191" y="24"/>
                  </a:lnTo>
                  <a:lnTo>
                    <a:pt x="167" y="22"/>
                  </a:lnTo>
                  <a:lnTo>
                    <a:pt x="144" y="21"/>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8" name="Freeform 534">
              <a:extLst>
                <a:ext uri="{FF2B5EF4-FFF2-40B4-BE49-F238E27FC236}">
                  <a16:creationId xmlns:a16="http://schemas.microsoft.com/office/drawing/2014/main" id="{09CBA754-5B0E-084C-82B8-645F6584E6F9}"/>
                </a:ext>
              </a:extLst>
            </p:cNvPr>
            <p:cNvSpPr>
              <a:spLocks/>
            </p:cNvSpPr>
            <p:nvPr/>
          </p:nvSpPr>
          <p:spPr bwMode="auto">
            <a:xfrm>
              <a:off x="3925" y="3299"/>
              <a:ext cx="32" cy="9"/>
            </a:xfrm>
            <a:custGeom>
              <a:avLst/>
              <a:gdLst>
                <a:gd name="T0" fmla="*/ 0 w 290"/>
                <a:gd name="T1" fmla="*/ 0 h 79"/>
                <a:gd name="T2" fmla="*/ 0 w 290"/>
                <a:gd name="T3" fmla="*/ 0 h 79"/>
                <a:gd name="T4" fmla="*/ 0 w 290"/>
                <a:gd name="T5" fmla="*/ 0 h 79"/>
                <a:gd name="T6" fmla="*/ 0 w 290"/>
                <a:gd name="T7" fmla="*/ 0 h 79"/>
                <a:gd name="T8" fmla="*/ 0 w 290"/>
                <a:gd name="T9" fmla="*/ 0 h 79"/>
                <a:gd name="T10" fmla="*/ 0 w 290"/>
                <a:gd name="T11" fmla="*/ 0 h 79"/>
                <a:gd name="T12" fmla="*/ 0 w 290"/>
                <a:gd name="T13" fmla="*/ 0 h 79"/>
                <a:gd name="T14" fmla="*/ 0 w 290"/>
                <a:gd name="T15" fmla="*/ 0 h 79"/>
                <a:gd name="T16" fmla="*/ 0 w 290"/>
                <a:gd name="T17" fmla="*/ 0 h 79"/>
                <a:gd name="T18" fmla="*/ 0 w 290"/>
                <a:gd name="T19" fmla="*/ 0 h 79"/>
                <a:gd name="T20" fmla="*/ 0 w 290"/>
                <a:gd name="T21" fmla="*/ 0 h 79"/>
                <a:gd name="T22" fmla="*/ 0 w 290"/>
                <a:gd name="T23" fmla="*/ 0 h 79"/>
                <a:gd name="T24" fmla="*/ 0 w 290"/>
                <a:gd name="T25" fmla="*/ 0 h 79"/>
                <a:gd name="T26" fmla="*/ 0 w 290"/>
                <a:gd name="T27" fmla="*/ 0 h 79"/>
                <a:gd name="T28" fmla="*/ 0 w 290"/>
                <a:gd name="T29" fmla="*/ 0 h 79"/>
                <a:gd name="T30" fmla="*/ 0 w 290"/>
                <a:gd name="T31" fmla="*/ 0 h 79"/>
                <a:gd name="T32" fmla="*/ 0 w 290"/>
                <a:gd name="T33" fmla="*/ 0 h 79"/>
                <a:gd name="T34" fmla="*/ 0 w 290"/>
                <a:gd name="T35" fmla="*/ 0 h 79"/>
                <a:gd name="T36" fmla="*/ 0 w 290"/>
                <a:gd name="T37" fmla="*/ 0 h 79"/>
                <a:gd name="T38" fmla="*/ 0 w 290"/>
                <a:gd name="T39" fmla="*/ 0 h 79"/>
                <a:gd name="T40" fmla="*/ 0 w 290"/>
                <a:gd name="T41" fmla="*/ 0 h 79"/>
                <a:gd name="T42" fmla="*/ 0 w 290"/>
                <a:gd name="T43" fmla="*/ 0 h 79"/>
                <a:gd name="T44" fmla="*/ 0 w 290"/>
                <a:gd name="T45" fmla="*/ 0 h 79"/>
                <a:gd name="T46" fmla="*/ 0 w 290"/>
                <a:gd name="T47" fmla="*/ 0 h 79"/>
                <a:gd name="T48" fmla="*/ 0 w 290"/>
                <a:gd name="T49" fmla="*/ 0 h 79"/>
                <a:gd name="T50" fmla="*/ 0 w 290"/>
                <a:gd name="T51" fmla="*/ 0 h 79"/>
                <a:gd name="T52" fmla="*/ 0 w 290"/>
                <a:gd name="T53" fmla="*/ 0 h 79"/>
                <a:gd name="T54" fmla="*/ 0 w 290"/>
                <a:gd name="T55" fmla="*/ 0 h 79"/>
                <a:gd name="T56" fmla="*/ 0 w 290"/>
                <a:gd name="T57" fmla="*/ 0 h 79"/>
                <a:gd name="T58" fmla="*/ 0 w 290"/>
                <a:gd name="T59" fmla="*/ 0 h 79"/>
                <a:gd name="T60" fmla="*/ 0 w 290"/>
                <a:gd name="T61" fmla="*/ 0 h 79"/>
                <a:gd name="T62" fmla="*/ 0 w 290"/>
                <a:gd name="T63" fmla="*/ 0 h 79"/>
                <a:gd name="T64" fmla="*/ 0 w 290"/>
                <a:gd name="T65" fmla="*/ 0 h 79"/>
                <a:gd name="T66" fmla="*/ 0 w 290"/>
                <a:gd name="T67" fmla="*/ 0 h 79"/>
                <a:gd name="T68" fmla="*/ 0 w 290"/>
                <a:gd name="T69" fmla="*/ 0 h 7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90"/>
                <a:gd name="T106" fmla="*/ 0 h 79"/>
                <a:gd name="T107" fmla="*/ 290 w 290"/>
                <a:gd name="T108" fmla="*/ 79 h 7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90" h="79">
                  <a:moveTo>
                    <a:pt x="0" y="50"/>
                  </a:moveTo>
                  <a:lnTo>
                    <a:pt x="0" y="49"/>
                  </a:lnTo>
                  <a:lnTo>
                    <a:pt x="3" y="46"/>
                  </a:lnTo>
                  <a:lnTo>
                    <a:pt x="6" y="42"/>
                  </a:lnTo>
                  <a:lnTo>
                    <a:pt x="11" y="36"/>
                  </a:lnTo>
                  <a:lnTo>
                    <a:pt x="18" y="30"/>
                  </a:lnTo>
                  <a:lnTo>
                    <a:pt x="26" y="24"/>
                  </a:lnTo>
                  <a:lnTo>
                    <a:pt x="37" y="17"/>
                  </a:lnTo>
                  <a:lnTo>
                    <a:pt x="51" y="11"/>
                  </a:lnTo>
                  <a:lnTo>
                    <a:pt x="69" y="6"/>
                  </a:lnTo>
                  <a:lnTo>
                    <a:pt x="88" y="2"/>
                  </a:lnTo>
                  <a:lnTo>
                    <a:pt x="112" y="0"/>
                  </a:lnTo>
                  <a:lnTo>
                    <a:pt x="139" y="0"/>
                  </a:lnTo>
                  <a:lnTo>
                    <a:pt x="170" y="2"/>
                  </a:lnTo>
                  <a:lnTo>
                    <a:pt x="205" y="7"/>
                  </a:lnTo>
                  <a:lnTo>
                    <a:pt x="245" y="16"/>
                  </a:lnTo>
                  <a:lnTo>
                    <a:pt x="290" y="28"/>
                  </a:lnTo>
                  <a:lnTo>
                    <a:pt x="283" y="44"/>
                  </a:lnTo>
                  <a:lnTo>
                    <a:pt x="281" y="43"/>
                  </a:lnTo>
                  <a:lnTo>
                    <a:pt x="274" y="41"/>
                  </a:lnTo>
                  <a:lnTo>
                    <a:pt x="263" y="38"/>
                  </a:lnTo>
                  <a:lnTo>
                    <a:pt x="249" y="34"/>
                  </a:lnTo>
                  <a:lnTo>
                    <a:pt x="232" y="31"/>
                  </a:lnTo>
                  <a:lnTo>
                    <a:pt x="212" y="27"/>
                  </a:lnTo>
                  <a:lnTo>
                    <a:pt x="191" y="24"/>
                  </a:lnTo>
                  <a:lnTo>
                    <a:pt x="167" y="21"/>
                  </a:lnTo>
                  <a:lnTo>
                    <a:pt x="144" y="20"/>
                  </a:lnTo>
                  <a:lnTo>
                    <a:pt x="120" y="21"/>
                  </a:lnTo>
                  <a:lnTo>
                    <a:pt x="96" y="23"/>
                  </a:lnTo>
                  <a:lnTo>
                    <a:pt x="74" y="28"/>
                  </a:lnTo>
                  <a:lnTo>
                    <a:pt x="52" y="36"/>
                  </a:lnTo>
                  <a:lnTo>
                    <a:pt x="32" y="46"/>
                  </a:lnTo>
                  <a:lnTo>
                    <a:pt x="15" y="61"/>
                  </a:lnTo>
                  <a:lnTo>
                    <a:pt x="0" y="79"/>
                  </a:lnTo>
                  <a:lnTo>
                    <a:pt x="0" y="5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79" name="Freeform 535">
              <a:extLst>
                <a:ext uri="{FF2B5EF4-FFF2-40B4-BE49-F238E27FC236}">
                  <a16:creationId xmlns:a16="http://schemas.microsoft.com/office/drawing/2014/main" id="{ED2627A2-91B9-2D4E-B6C9-4956A9690CA6}"/>
                </a:ext>
              </a:extLst>
            </p:cNvPr>
            <p:cNvSpPr>
              <a:spLocks/>
            </p:cNvSpPr>
            <p:nvPr/>
          </p:nvSpPr>
          <p:spPr bwMode="auto">
            <a:xfrm>
              <a:off x="3955" y="3289"/>
              <a:ext cx="52" cy="96"/>
            </a:xfrm>
            <a:custGeom>
              <a:avLst/>
              <a:gdLst>
                <a:gd name="T0" fmla="*/ 0 w 469"/>
                <a:gd name="T1" fmla="*/ 0 h 868"/>
                <a:gd name="T2" fmla="*/ 0 w 469"/>
                <a:gd name="T3" fmla="*/ 0 h 868"/>
                <a:gd name="T4" fmla="*/ 0 w 469"/>
                <a:gd name="T5" fmla="*/ 0 h 868"/>
                <a:gd name="T6" fmla="*/ 0 w 469"/>
                <a:gd name="T7" fmla="*/ 0 h 868"/>
                <a:gd name="T8" fmla="*/ 0 w 469"/>
                <a:gd name="T9" fmla="*/ 0 h 868"/>
                <a:gd name="T10" fmla="*/ 0 w 469"/>
                <a:gd name="T11" fmla="*/ 0 h 868"/>
                <a:gd name="T12" fmla="*/ 0 w 469"/>
                <a:gd name="T13" fmla="*/ 0 h 868"/>
                <a:gd name="T14" fmla="*/ 0 w 469"/>
                <a:gd name="T15" fmla="*/ 0 h 868"/>
                <a:gd name="T16" fmla="*/ 0 w 469"/>
                <a:gd name="T17" fmla="*/ 0 h 868"/>
                <a:gd name="T18" fmla="*/ 0 w 469"/>
                <a:gd name="T19" fmla="*/ 0 h 868"/>
                <a:gd name="T20" fmla="*/ 0 w 469"/>
                <a:gd name="T21" fmla="*/ 0 h 868"/>
                <a:gd name="T22" fmla="*/ 0 w 469"/>
                <a:gd name="T23" fmla="*/ 0 h 868"/>
                <a:gd name="T24" fmla="*/ 0 w 469"/>
                <a:gd name="T25" fmla="*/ 0 h 868"/>
                <a:gd name="T26" fmla="*/ 0 w 469"/>
                <a:gd name="T27" fmla="*/ 0 h 868"/>
                <a:gd name="T28" fmla="*/ 0 w 469"/>
                <a:gd name="T29" fmla="*/ 0 h 868"/>
                <a:gd name="T30" fmla="*/ 0 w 469"/>
                <a:gd name="T31" fmla="*/ 0 h 868"/>
                <a:gd name="T32" fmla="*/ 0 w 469"/>
                <a:gd name="T33" fmla="*/ 0 h 868"/>
                <a:gd name="T34" fmla="*/ 0 w 469"/>
                <a:gd name="T35" fmla="*/ 0 h 86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69"/>
                <a:gd name="T55" fmla="*/ 0 h 868"/>
                <a:gd name="T56" fmla="*/ 469 w 469"/>
                <a:gd name="T57" fmla="*/ 868 h 86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69" h="868">
                  <a:moveTo>
                    <a:pt x="0" y="0"/>
                  </a:moveTo>
                  <a:lnTo>
                    <a:pt x="0" y="840"/>
                  </a:lnTo>
                  <a:lnTo>
                    <a:pt x="142" y="868"/>
                  </a:lnTo>
                  <a:lnTo>
                    <a:pt x="136" y="755"/>
                  </a:lnTo>
                  <a:lnTo>
                    <a:pt x="469" y="806"/>
                  </a:lnTo>
                  <a:lnTo>
                    <a:pt x="463" y="761"/>
                  </a:lnTo>
                  <a:lnTo>
                    <a:pt x="232" y="732"/>
                  </a:lnTo>
                  <a:lnTo>
                    <a:pt x="226" y="635"/>
                  </a:lnTo>
                  <a:lnTo>
                    <a:pt x="68" y="635"/>
                  </a:lnTo>
                  <a:lnTo>
                    <a:pt x="64" y="623"/>
                  </a:lnTo>
                  <a:lnTo>
                    <a:pt x="53" y="587"/>
                  </a:lnTo>
                  <a:lnTo>
                    <a:pt x="39" y="530"/>
                  </a:lnTo>
                  <a:lnTo>
                    <a:pt x="25" y="455"/>
                  </a:lnTo>
                  <a:lnTo>
                    <a:pt x="14" y="365"/>
                  </a:lnTo>
                  <a:lnTo>
                    <a:pt x="10" y="262"/>
                  </a:lnTo>
                  <a:lnTo>
                    <a:pt x="19" y="149"/>
                  </a:lnTo>
                  <a:lnTo>
                    <a:pt x="40" y="29"/>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0" name="Freeform 536">
              <a:extLst>
                <a:ext uri="{FF2B5EF4-FFF2-40B4-BE49-F238E27FC236}">
                  <a16:creationId xmlns:a16="http://schemas.microsoft.com/office/drawing/2014/main" id="{3807495A-DA26-5F42-AADB-EC5D1B44A840}"/>
                </a:ext>
              </a:extLst>
            </p:cNvPr>
            <p:cNvSpPr>
              <a:spLocks/>
            </p:cNvSpPr>
            <p:nvPr/>
          </p:nvSpPr>
          <p:spPr bwMode="auto">
            <a:xfrm>
              <a:off x="3981" y="3267"/>
              <a:ext cx="67" cy="13"/>
            </a:xfrm>
            <a:custGeom>
              <a:avLst/>
              <a:gdLst>
                <a:gd name="T0" fmla="*/ 0 w 604"/>
                <a:gd name="T1" fmla="*/ 0 h 118"/>
                <a:gd name="T2" fmla="*/ 0 w 604"/>
                <a:gd name="T3" fmla="*/ 0 h 118"/>
                <a:gd name="T4" fmla="*/ 0 w 604"/>
                <a:gd name="T5" fmla="*/ 0 h 118"/>
                <a:gd name="T6" fmla="*/ 0 w 604"/>
                <a:gd name="T7" fmla="*/ 0 h 118"/>
                <a:gd name="T8" fmla="*/ 0 w 604"/>
                <a:gd name="T9" fmla="*/ 0 h 118"/>
                <a:gd name="T10" fmla="*/ 0 w 604"/>
                <a:gd name="T11" fmla="*/ 0 h 118"/>
                <a:gd name="T12" fmla="*/ 0 w 604"/>
                <a:gd name="T13" fmla="*/ 0 h 118"/>
                <a:gd name="T14" fmla="*/ 0 w 604"/>
                <a:gd name="T15" fmla="*/ 0 h 118"/>
                <a:gd name="T16" fmla="*/ 0 w 604"/>
                <a:gd name="T17" fmla="*/ 0 h 118"/>
                <a:gd name="T18" fmla="*/ 0 w 604"/>
                <a:gd name="T19" fmla="*/ 0 h 118"/>
                <a:gd name="T20" fmla="*/ 0 w 604"/>
                <a:gd name="T21" fmla="*/ 0 h 118"/>
                <a:gd name="T22" fmla="*/ 0 w 604"/>
                <a:gd name="T23" fmla="*/ 0 h 118"/>
                <a:gd name="T24" fmla="*/ 0 w 604"/>
                <a:gd name="T25" fmla="*/ 0 h 118"/>
                <a:gd name="T26" fmla="*/ 0 w 604"/>
                <a:gd name="T27" fmla="*/ 0 h 118"/>
                <a:gd name="T28" fmla="*/ 0 w 604"/>
                <a:gd name="T29" fmla="*/ 0 h 118"/>
                <a:gd name="T30" fmla="*/ 0 w 604"/>
                <a:gd name="T31" fmla="*/ 0 h 118"/>
                <a:gd name="T32" fmla="*/ 0 w 604"/>
                <a:gd name="T33" fmla="*/ 0 h 118"/>
                <a:gd name="T34" fmla="*/ 0 w 604"/>
                <a:gd name="T35" fmla="*/ 0 h 118"/>
                <a:gd name="T36" fmla="*/ 0 w 604"/>
                <a:gd name="T37" fmla="*/ 0 h 118"/>
                <a:gd name="T38" fmla="*/ 0 w 604"/>
                <a:gd name="T39" fmla="*/ 0 h 118"/>
                <a:gd name="T40" fmla="*/ 0 w 604"/>
                <a:gd name="T41" fmla="*/ 0 h 118"/>
                <a:gd name="T42" fmla="*/ 0 w 604"/>
                <a:gd name="T43" fmla="*/ 0 h 118"/>
                <a:gd name="T44" fmla="*/ 0 w 604"/>
                <a:gd name="T45" fmla="*/ 0 h 118"/>
                <a:gd name="T46" fmla="*/ 0 w 604"/>
                <a:gd name="T47" fmla="*/ 0 h 118"/>
                <a:gd name="T48" fmla="*/ 0 w 604"/>
                <a:gd name="T49" fmla="*/ 0 h 118"/>
                <a:gd name="T50" fmla="*/ 0 w 604"/>
                <a:gd name="T51" fmla="*/ 0 h 118"/>
                <a:gd name="T52" fmla="*/ 0 w 604"/>
                <a:gd name="T53" fmla="*/ 0 h 118"/>
                <a:gd name="T54" fmla="*/ 0 w 604"/>
                <a:gd name="T55" fmla="*/ 0 h 118"/>
                <a:gd name="T56" fmla="*/ 0 w 604"/>
                <a:gd name="T57" fmla="*/ 0 h 118"/>
                <a:gd name="T58" fmla="*/ 0 w 604"/>
                <a:gd name="T59" fmla="*/ 0 h 118"/>
                <a:gd name="T60" fmla="*/ 0 w 604"/>
                <a:gd name="T61" fmla="*/ 0 h 118"/>
                <a:gd name="T62" fmla="*/ 0 w 604"/>
                <a:gd name="T63" fmla="*/ 0 h 118"/>
                <a:gd name="T64" fmla="*/ 0 w 604"/>
                <a:gd name="T65" fmla="*/ 0 h 118"/>
                <a:gd name="T66" fmla="*/ 0 w 604"/>
                <a:gd name="T67" fmla="*/ 0 h 118"/>
                <a:gd name="T68" fmla="*/ 0 w 604"/>
                <a:gd name="T69" fmla="*/ 0 h 11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4"/>
                <a:gd name="T106" fmla="*/ 0 h 118"/>
                <a:gd name="T107" fmla="*/ 604 w 604"/>
                <a:gd name="T108" fmla="*/ 118 h 11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4" h="118">
                  <a:moveTo>
                    <a:pt x="0" y="118"/>
                  </a:moveTo>
                  <a:lnTo>
                    <a:pt x="3" y="117"/>
                  </a:lnTo>
                  <a:lnTo>
                    <a:pt x="14" y="113"/>
                  </a:lnTo>
                  <a:lnTo>
                    <a:pt x="29" y="108"/>
                  </a:lnTo>
                  <a:lnTo>
                    <a:pt x="50" y="101"/>
                  </a:lnTo>
                  <a:lnTo>
                    <a:pt x="77" y="93"/>
                  </a:lnTo>
                  <a:lnTo>
                    <a:pt x="107" y="85"/>
                  </a:lnTo>
                  <a:lnTo>
                    <a:pt x="143" y="76"/>
                  </a:lnTo>
                  <a:lnTo>
                    <a:pt x="181" y="69"/>
                  </a:lnTo>
                  <a:lnTo>
                    <a:pt x="224" y="62"/>
                  </a:lnTo>
                  <a:lnTo>
                    <a:pt x="270" y="57"/>
                  </a:lnTo>
                  <a:lnTo>
                    <a:pt x="319" y="53"/>
                  </a:lnTo>
                  <a:lnTo>
                    <a:pt x="369" y="52"/>
                  </a:lnTo>
                  <a:lnTo>
                    <a:pt x="422" y="53"/>
                  </a:lnTo>
                  <a:lnTo>
                    <a:pt x="476" y="58"/>
                  </a:lnTo>
                  <a:lnTo>
                    <a:pt x="531" y="66"/>
                  </a:lnTo>
                  <a:lnTo>
                    <a:pt x="587" y="78"/>
                  </a:lnTo>
                  <a:lnTo>
                    <a:pt x="604" y="0"/>
                  </a:lnTo>
                  <a:lnTo>
                    <a:pt x="600" y="0"/>
                  </a:lnTo>
                  <a:lnTo>
                    <a:pt x="587" y="0"/>
                  </a:lnTo>
                  <a:lnTo>
                    <a:pt x="566" y="0"/>
                  </a:lnTo>
                  <a:lnTo>
                    <a:pt x="540" y="1"/>
                  </a:lnTo>
                  <a:lnTo>
                    <a:pt x="507" y="2"/>
                  </a:lnTo>
                  <a:lnTo>
                    <a:pt x="470" y="3"/>
                  </a:lnTo>
                  <a:lnTo>
                    <a:pt x="428" y="6"/>
                  </a:lnTo>
                  <a:lnTo>
                    <a:pt x="383" y="8"/>
                  </a:lnTo>
                  <a:lnTo>
                    <a:pt x="335" y="12"/>
                  </a:lnTo>
                  <a:lnTo>
                    <a:pt x="285" y="16"/>
                  </a:lnTo>
                  <a:lnTo>
                    <a:pt x="235" y="21"/>
                  </a:lnTo>
                  <a:lnTo>
                    <a:pt x="186" y="28"/>
                  </a:lnTo>
                  <a:lnTo>
                    <a:pt x="136" y="36"/>
                  </a:lnTo>
                  <a:lnTo>
                    <a:pt x="88" y="45"/>
                  </a:lnTo>
                  <a:lnTo>
                    <a:pt x="42" y="55"/>
                  </a:lnTo>
                  <a:lnTo>
                    <a:pt x="0" y="67"/>
                  </a:lnTo>
                  <a:lnTo>
                    <a:pt x="0" y="118"/>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1" name="Freeform 537">
              <a:extLst>
                <a:ext uri="{FF2B5EF4-FFF2-40B4-BE49-F238E27FC236}">
                  <a16:creationId xmlns:a16="http://schemas.microsoft.com/office/drawing/2014/main" id="{0CC46B1D-364B-0141-BAEA-E4BAC85348D0}"/>
                </a:ext>
              </a:extLst>
            </p:cNvPr>
            <p:cNvSpPr>
              <a:spLocks/>
            </p:cNvSpPr>
            <p:nvPr/>
          </p:nvSpPr>
          <p:spPr bwMode="auto">
            <a:xfrm>
              <a:off x="3942" y="3387"/>
              <a:ext cx="113" cy="38"/>
            </a:xfrm>
            <a:custGeom>
              <a:avLst/>
              <a:gdLst>
                <a:gd name="T0" fmla="*/ 0 w 1017"/>
                <a:gd name="T1" fmla="*/ 0 h 337"/>
                <a:gd name="T2" fmla="*/ 0 w 1017"/>
                <a:gd name="T3" fmla="*/ 0 h 337"/>
                <a:gd name="T4" fmla="*/ 0 w 1017"/>
                <a:gd name="T5" fmla="*/ 0 h 337"/>
                <a:gd name="T6" fmla="*/ 0 w 1017"/>
                <a:gd name="T7" fmla="*/ 0 h 337"/>
                <a:gd name="T8" fmla="*/ 0 w 1017"/>
                <a:gd name="T9" fmla="*/ 0 h 337"/>
                <a:gd name="T10" fmla="*/ 0 w 1017"/>
                <a:gd name="T11" fmla="*/ 0 h 337"/>
                <a:gd name="T12" fmla="*/ 0 w 1017"/>
                <a:gd name="T13" fmla="*/ 0 h 337"/>
                <a:gd name="T14" fmla="*/ 0 w 1017"/>
                <a:gd name="T15" fmla="*/ 0 h 337"/>
                <a:gd name="T16" fmla="*/ 0 w 1017"/>
                <a:gd name="T17" fmla="*/ 0 h 337"/>
                <a:gd name="T18" fmla="*/ 0 w 1017"/>
                <a:gd name="T19" fmla="*/ 0 h 337"/>
                <a:gd name="T20" fmla="*/ 0 w 1017"/>
                <a:gd name="T21" fmla="*/ 0 h 337"/>
                <a:gd name="T22" fmla="*/ 0 w 1017"/>
                <a:gd name="T23" fmla="*/ 0 h 337"/>
                <a:gd name="T24" fmla="*/ 0 w 1017"/>
                <a:gd name="T25" fmla="*/ 0 h 337"/>
                <a:gd name="T26" fmla="*/ 0 w 1017"/>
                <a:gd name="T27" fmla="*/ 0 h 337"/>
                <a:gd name="T28" fmla="*/ 0 w 1017"/>
                <a:gd name="T29" fmla="*/ 0 h 337"/>
                <a:gd name="T30" fmla="*/ 0 w 1017"/>
                <a:gd name="T31" fmla="*/ 0 h 337"/>
                <a:gd name="T32" fmla="*/ 0 w 1017"/>
                <a:gd name="T33" fmla="*/ 0 h 337"/>
                <a:gd name="T34" fmla="*/ 0 w 1017"/>
                <a:gd name="T35" fmla="*/ 0 h 337"/>
                <a:gd name="T36" fmla="*/ 0 w 1017"/>
                <a:gd name="T37" fmla="*/ 0 h 337"/>
                <a:gd name="T38" fmla="*/ 0 w 1017"/>
                <a:gd name="T39" fmla="*/ 0 h 337"/>
                <a:gd name="T40" fmla="*/ 0 w 1017"/>
                <a:gd name="T41" fmla="*/ 0 h 337"/>
                <a:gd name="T42" fmla="*/ 0 w 1017"/>
                <a:gd name="T43" fmla="*/ 0 h 337"/>
                <a:gd name="T44" fmla="*/ 0 w 1017"/>
                <a:gd name="T45" fmla="*/ 0 h 337"/>
                <a:gd name="T46" fmla="*/ 0 w 1017"/>
                <a:gd name="T47" fmla="*/ 0 h 337"/>
                <a:gd name="T48" fmla="*/ 0 w 1017"/>
                <a:gd name="T49" fmla="*/ 0 h 337"/>
                <a:gd name="T50" fmla="*/ 0 w 1017"/>
                <a:gd name="T51" fmla="*/ 0 h 337"/>
                <a:gd name="T52" fmla="*/ 0 w 1017"/>
                <a:gd name="T53" fmla="*/ 0 h 337"/>
                <a:gd name="T54" fmla="*/ 0 w 1017"/>
                <a:gd name="T55" fmla="*/ 0 h 337"/>
                <a:gd name="T56" fmla="*/ 0 w 1017"/>
                <a:gd name="T57" fmla="*/ 0 h 337"/>
                <a:gd name="T58" fmla="*/ 0 w 1017"/>
                <a:gd name="T59" fmla="*/ 0 h 337"/>
                <a:gd name="T60" fmla="*/ 0 w 1017"/>
                <a:gd name="T61" fmla="*/ 0 h 337"/>
                <a:gd name="T62" fmla="*/ 0 w 1017"/>
                <a:gd name="T63" fmla="*/ 0 h 337"/>
                <a:gd name="T64" fmla="*/ 0 w 1017"/>
                <a:gd name="T65" fmla="*/ 0 h 337"/>
                <a:gd name="T66" fmla="*/ 0 w 1017"/>
                <a:gd name="T67" fmla="*/ 0 h 337"/>
                <a:gd name="T68" fmla="*/ 0 w 1017"/>
                <a:gd name="T69" fmla="*/ 0 h 337"/>
                <a:gd name="T70" fmla="*/ 0 w 1017"/>
                <a:gd name="T71" fmla="*/ 0 h 337"/>
                <a:gd name="T72" fmla="*/ 0 w 1017"/>
                <a:gd name="T73" fmla="*/ 0 h 337"/>
                <a:gd name="T74" fmla="*/ 0 w 1017"/>
                <a:gd name="T75" fmla="*/ 0 h 337"/>
                <a:gd name="T76" fmla="*/ 0 w 1017"/>
                <a:gd name="T77" fmla="*/ 0 h 33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017"/>
                <a:gd name="T118" fmla="*/ 0 h 337"/>
                <a:gd name="T119" fmla="*/ 1017 w 1017"/>
                <a:gd name="T120" fmla="*/ 337 h 33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017" h="337">
                  <a:moveTo>
                    <a:pt x="430" y="326"/>
                  </a:moveTo>
                  <a:lnTo>
                    <a:pt x="432" y="325"/>
                  </a:lnTo>
                  <a:lnTo>
                    <a:pt x="438" y="323"/>
                  </a:lnTo>
                  <a:lnTo>
                    <a:pt x="447" y="319"/>
                  </a:lnTo>
                  <a:lnTo>
                    <a:pt x="459" y="314"/>
                  </a:lnTo>
                  <a:lnTo>
                    <a:pt x="474" y="308"/>
                  </a:lnTo>
                  <a:lnTo>
                    <a:pt x="491" y="301"/>
                  </a:lnTo>
                  <a:lnTo>
                    <a:pt x="509" y="291"/>
                  </a:lnTo>
                  <a:lnTo>
                    <a:pt x="528" y="282"/>
                  </a:lnTo>
                  <a:lnTo>
                    <a:pt x="549" y="272"/>
                  </a:lnTo>
                  <a:lnTo>
                    <a:pt x="568" y="260"/>
                  </a:lnTo>
                  <a:lnTo>
                    <a:pt x="587" y="248"/>
                  </a:lnTo>
                  <a:lnTo>
                    <a:pt x="606" y="235"/>
                  </a:lnTo>
                  <a:lnTo>
                    <a:pt x="623" y="222"/>
                  </a:lnTo>
                  <a:lnTo>
                    <a:pt x="638" y="208"/>
                  </a:lnTo>
                  <a:lnTo>
                    <a:pt x="651" y="193"/>
                  </a:lnTo>
                  <a:lnTo>
                    <a:pt x="662" y="179"/>
                  </a:lnTo>
                  <a:lnTo>
                    <a:pt x="0" y="17"/>
                  </a:lnTo>
                  <a:lnTo>
                    <a:pt x="51" y="0"/>
                  </a:lnTo>
                  <a:lnTo>
                    <a:pt x="1017" y="237"/>
                  </a:lnTo>
                  <a:lnTo>
                    <a:pt x="977" y="260"/>
                  </a:lnTo>
                  <a:lnTo>
                    <a:pt x="698" y="188"/>
                  </a:lnTo>
                  <a:lnTo>
                    <a:pt x="697" y="189"/>
                  </a:lnTo>
                  <a:lnTo>
                    <a:pt x="695" y="192"/>
                  </a:lnTo>
                  <a:lnTo>
                    <a:pt x="691" y="196"/>
                  </a:lnTo>
                  <a:lnTo>
                    <a:pt x="685" y="202"/>
                  </a:lnTo>
                  <a:lnTo>
                    <a:pt x="678" y="211"/>
                  </a:lnTo>
                  <a:lnTo>
                    <a:pt x="668" y="219"/>
                  </a:lnTo>
                  <a:lnTo>
                    <a:pt x="657" y="229"/>
                  </a:lnTo>
                  <a:lnTo>
                    <a:pt x="642" y="239"/>
                  </a:lnTo>
                  <a:lnTo>
                    <a:pt x="626" y="250"/>
                  </a:lnTo>
                  <a:lnTo>
                    <a:pt x="609" y="263"/>
                  </a:lnTo>
                  <a:lnTo>
                    <a:pt x="587" y="275"/>
                  </a:lnTo>
                  <a:lnTo>
                    <a:pt x="565" y="287"/>
                  </a:lnTo>
                  <a:lnTo>
                    <a:pt x="540" y="301"/>
                  </a:lnTo>
                  <a:lnTo>
                    <a:pt x="511" y="313"/>
                  </a:lnTo>
                  <a:lnTo>
                    <a:pt x="480" y="325"/>
                  </a:lnTo>
                  <a:lnTo>
                    <a:pt x="447" y="337"/>
                  </a:lnTo>
                  <a:lnTo>
                    <a:pt x="430" y="326"/>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2" name="Freeform 538">
              <a:extLst>
                <a:ext uri="{FF2B5EF4-FFF2-40B4-BE49-F238E27FC236}">
                  <a16:creationId xmlns:a16="http://schemas.microsoft.com/office/drawing/2014/main" id="{FE5FA387-2811-5B4F-9661-5C91DAFDC7FC}"/>
                </a:ext>
              </a:extLst>
            </p:cNvPr>
            <p:cNvSpPr>
              <a:spLocks/>
            </p:cNvSpPr>
            <p:nvPr/>
          </p:nvSpPr>
          <p:spPr bwMode="auto">
            <a:xfrm>
              <a:off x="3918" y="3397"/>
              <a:ext cx="116" cy="34"/>
            </a:xfrm>
            <a:custGeom>
              <a:avLst/>
              <a:gdLst>
                <a:gd name="T0" fmla="*/ 0 w 1036"/>
                <a:gd name="T1" fmla="*/ 0 h 303"/>
                <a:gd name="T2" fmla="*/ 0 w 1036"/>
                <a:gd name="T3" fmla="*/ 0 h 303"/>
                <a:gd name="T4" fmla="*/ 0 w 1036"/>
                <a:gd name="T5" fmla="*/ 0 h 303"/>
                <a:gd name="T6" fmla="*/ 0 w 1036"/>
                <a:gd name="T7" fmla="*/ 0 h 303"/>
                <a:gd name="T8" fmla="*/ 0 w 1036"/>
                <a:gd name="T9" fmla="*/ 0 h 303"/>
                <a:gd name="T10" fmla="*/ 0 60000 65536"/>
                <a:gd name="T11" fmla="*/ 0 60000 65536"/>
                <a:gd name="T12" fmla="*/ 0 60000 65536"/>
                <a:gd name="T13" fmla="*/ 0 60000 65536"/>
                <a:gd name="T14" fmla="*/ 0 60000 65536"/>
                <a:gd name="T15" fmla="*/ 0 w 1036"/>
                <a:gd name="T16" fmla="*/ 0 h 303"/>
                <a:gd name="T17" fmla="*/ 1036 w 1036"/>
                <a:gd name="T18" fmla="*/ 303 h 303"/>
              </a:gdLst>
              <a:ahLst/>
              <a:cxnLst>
                <a:cxn ang="T10">
                  <a:pos x="T0" y="T1"/>
                </a:cxn>
                <a:cxn ang="T11">
                  <a:pos x="T2" y="T3"/>
                </a:cxn>
                <a:cxn ang="T12">
                  <a:pos x="T4" y="T5"/>
                </a:cxn>
                <a:cxn ang="T13">
                  <a:pos x="T6" y="T7"/>
                </a:cxn>
                <a:cxn ang="T14">
                  <a:pos x="T8" y="T9"/>
                </a:cxn>
              </a:cxnLst>
              <a:rect l="T15" t="T16" r="T17" b="T18"/>
              <a:pathLst>
                <a:path w="1036" h="303">
                  <a:moveTo>
                    <a:pt x="0" y="0"/>
                  </a:moveTo>
                  <a:lnTo>
                    <a:pt x="1013" y="303"/>
                  </a:lnTo>
                  <a:lnTo>
                    <a:pt x="1036" y="303"/>
                  </a:lnTo>
                  <a:lnTo>
                    <a:pt x="31"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3" name="Freeform 539">
              <a:extLst>
                <a:ext uri="{FF2B5EF4-FFF2-40B4-BE49-F238E27FC236}">
                  <a16:creationId xmlns:a16="http://schemas.microsoft.com/office/drawing/2014/main" id="{8BE87532-CB6F-FA4D-A62F-D632410E694F}"/>
                </a:ext>
              </a:extLst>
            </p:cNvPr>
            <p:cNvSpPr>
              <a:spLocks/>
            </p:cNvSpPr>
            <p:nvPr/>
          </p:nvSpPr>
          <p:spPr bwMode="auto">
            <a:xfrm>
              <a:off x="3938" y="3393"/>
              <a:ext cx="113" cy="30"/>
            </a:xfrm>
            <a:custGeom>
              <a:avLst/>
              <a:gdLst>
                <a:gd name="T0" fmla="*/ 0 w 1023"/>
                <a:gd name="T1" fmla="*/ 0 h 270"/>
                <a:gd name="T2" fmla="*/ 0 w 1023"/>
                <a:gd name="T3" fmla="*/ 0 h 270"/>
                <a:gd name="T4" fmla="*/ 0 w 1023"/>
                <a:gd name="T5" fmla="*/ 0 h 270"/>
                <a:gd name="T6" fmla="*/ 0 w 1023"/>
                <a:gd name="T7" fmla="*/ 0 h 270"/>
                <a:gd name="T8" fmla="*/ 0 w 1023"/>
                <a:gd name="T9" fmla="*/ 0 h 270"/>
                <a:gd name="T10" fmla="*/ 0 60000 65536"/>
                <a:gd name="T11" fmla="*/ 0 60000 65536"/>
                <a:gd name="T12" fmla="*/ 0 60000 65536"/>
                <a:gd name="T13" fmla="*/ 0 60000 65536"/>
                <a:gd name="T14" fmla="*/ 0 60000 65536"/>
                <a:gd name="T15" fmla="*/ 0 w 1023"/>
                <a:gd name="T16" fmla="*/ 0 h 270"/>
                <a:gd name="T17" fmla="*/ 1023 w 1023"/>
                <a:gd name="T18" fmla="*/ 270 h 270"/>
              </a:gdLst>
              <a:ahLst/>
              <a:cxnLst>
                <a:cxn ang="T10">
                  <a:pos x="T0" y="T1"/>
                </a:cxn>
                <a:cxn ang="T11">
                  <a:pos x="T2" y="T3"/>
                </a:cxn>
                <a:cxn ang="T12">
                  <a:pos x="T4" y="T5"/>
                </a:cxn>
                <a:cxn ang="T13">
                  <a:pos x="T6" y="T7"/>
                </a:cxn>
                <a:cxn ang="T14">
                  <a:pos x="T8" y="T9"/>
                </a:cxn>
              </a:cxnLst>
              <a:rect l="T15" t="T16" r="T17" b="T18"/>
              <a:pathLst>
                <a:path w="1023" h="270">
                  <a:moveTo>
                    <a:pt x="0" y="1"/>
                  </a:moveTo>
                  <a:lnTo>
                    <a:pt x="1001" y="270"/>
                  </a:lnTo>
                  <a:lnTo>
                    <a:pt x="1023" y="269"/>
                  </a:lnTo>
                  <a:lnTo>
                    <a:pt x="31" y="0"/>
                  </a:lnTo>
                  <a:lnTo>
                    <a:pt x="0" y="1"/>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84" name="Freeform 540">
              <a:extLst>
                <a:ext uri="{FF2B5EF4-FFF2-40B4-BE49-F238E27FC236}">
                  <a16:creationId xmlns:a16="http://schemas.microsoft.com/office/drawing/2014/main" id="{E6F2FE69-B820-9D48-B48D-97C2981AEE69}"/>
                </a:ext>
              </a:extLst>
            </p:cNvPr>
            <p:cNvSpPr>
              <a:spLocks/>
            </p:cNvSpPr>
            <p:nvPr/>
          </p:nvSpPr>
          <p:spPr bwMode="auto">
            <a:xfrm>
              <a:off x="3929" y="3394"/>
              <a:ext cx="114" cy="33"/>
            </a:xfrm>
            <a:custGeom>
              <a:avLst/>
              <a:gdLst>
                <a:gd name="T0" fmla="*/ 0 w 1028"/>
                <a:gd name="T1" fmla="*/ 0 h 299"/>
                <a:gd name="T2" fmla="*/ 0 w 1028"/>
                <a:gd name="T3" fmla="*/ 0 h 299"/>
                <a:gd name="T4" fmla="*/ 0 w 1028"/>
                <a:gd name="T5" fmla="*/ 0 h 299"/>
                <a:gd name="T6" fmla="*/ 0 w 1028"/>
                <a:gd name="T7" fmla="*/ 0 h 299"/>
                <a:gd name="T8" fmla="*/ 0 w 1028"/>
                <a:gd name="T9" fmla="*/ 0 h 299"/>
                <a:gd name="T10" fmla="*/ 0 60000 65536"/>
                <a:gd name="T11" fmla="*/ 0 60000 65536"/>
                <a:gd name="T12" fmla="*/ 0 60000 65536"/>
                <a:gd name="T13" fmla="*/ 0 60000 65536"/>
                <a:gd name="T14" fmla="*/ 0 60000 65536"/>
                <a:gd name="T15" fmla="*/ 0 w 1028"/>
                <a:gd name="T16" fmla="*/ 0 h 299"/>
                <a:gd name="T17" fmla="*/ 1028 w 1028"/>
                <a:gd name="T18" fmla="*/ 299 h 299"/>
              </a:gdLst>
              <a:ahLst/>
              <a:cxnLst>
                <a:cxn ang="T10">
                  <a:pos x="T0" y="T1"/>
                </a:cxn>
                <a:cxn ang="T11">
                  <a:pos x="T2" y="T3"/>
                </a:cxn>
                <a:cxn ang="T12">
                  <a:pos x="T4" y="T5"/>
                </a:cxn>
                <a:cxn ang="T13">
                  <a:pos x="T6" y="T7"/>
                </a:cxn>
                <a:cxn ang="T14">
                  <a:pos x="T8" y="T9"/>
                </a:cxn>
              </a:cxnLst>
              <a:rect l="T15" t="T16" r="T17" b="T18"/>
              <a:pathLst>
                <a:path w="1028" h="299">
                  <a:moveTo>
                    <a:pt x="0" y="0"/>
                  </a:moveTo>
                  <a:lnTo>
                    <a:pt x="1009" y="299"/>
                  </a:lnTo>
                  <a:lnTo>
                    <a:pt x="1028" y="292"/>
                  </a:lnTo>
                  <a:lnTo>
                    <a:pt x="30" y="0"/>
                  </a:lnTo>
                  <a:lnTo>
                    <a:pt x="0" y="0"/>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2726" name="AutoShape 541">
            <a:extLst>
              <a:ext uri="{FF2B5EF4-FFF2-40B4-BE49-F238E27FC236}">
                <a16:creationId xmlns:a16="http://schemas.microsoft.com/office/drawing/2014/main" id="{83E6FAAA-7C17-2244-BBEA-990D424E3CC1}"/>
              </a:ext>
            </a:extLst>
          </p:cNvPr>
          <p:cNvSpPr>
            <a:spLocks noChangeAspect="1" noChangeArrowheads="1" noTextEdit="1"/>
          </p:cNvSpPr>
          <p:nvPr/>
        </p:nvSpPr>
        <p:spPr bwMode="auto">
          <a:xfrm>
            <a:off x="5494338" y="3140075"/>
            <a:ext cx="26035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727" name="Freeform 542">
            <a:extLst>
              <a:ext uri="{FF2B5EF4-FFF2-40B4-BE49-F238E27FC236}">
                <a16:creationId xmlns:a16="http://schemas.microsoft.com/office/drawing/2014/main" id="{F66286F2-7E8C-C249-9E17-1F8FF99F4B52}"/>
              </a:ext>
            </a:extLst>
          </p:cNvPr>
          <p:cNvSpPr>
            <a:spLocks/>
          </p:cNvSpPr>
          <p:nvPr/>
        </p:nvSpPr>
        <p:spPr bwMode="auto">
          <a:xfrm>
            <a:off x="5495925" y="3140075"/>
            <a:ext cx="258763" cy="268288"/>
          </a:xfrm>
          <a:custGeom>
            <a:avLst/>
            <a:gdLst>
              <a:gd name="T0" fmla="*/ 2147483647 w 1894"/>
              <a:gd name="T1" fmla="*/ 0 h 1904"/>
              <a:gd name="T2" fmla="*/ 2147483647 w 1894"/>
              <a:gd name="T3" fmla="*/ 0 h 1904"/>
              <a:gd name="T4" fmla="*/ 2147483647 w 1894"/>
              <a:gd name="T5" fmla="*/ 2147483647 h 1904"/>
              <a:gd name="T6" fmla="*/ 2147483647 w 1894"/>
              <a:gd name="T7" fmla="*/ 2147483647 h 1904"/>
              <a:gd name="T8" fmla="*/ 2147483647 w 1894"/>
              <a:gd name="T9" fmla="*/ 2147483647 h 1904"/>
              <a:gd name="T10" fmla="*/ 2147483647 w 1894"/>
              <a:gd name="T11" fmla="*/ 2147483647 h 1904"/>
              <a:gd name="T12" fmla="*/ 2147483647 w 1894"/>
              <a:gd name="T13" fmla="*/ 2147483647 h 1904"/>
              <a:gd name="T14" fmla="*/ 2147483647 w 1894"/>
              <a:gd name="T15" fmla="*/ 2147483647 h 1904"/>
              <a:gd name="T16" fmla="*/ 2147483647 w 1894"/>
              <a:gd name="T17" fmla="*/ 2147483647 h 1904"/>
              <a:gd name="T18" fmla="*/ 2147483647 w 1894"/>
              <a:gd name="T19" fmla="*/ 2147483647 h 1904"/>
              <a:gd name="T20" fmla="*/ 2147483647 w 1894"/>
              <a:gd name="T21" fmla="*/ 2147483647 h 1904"/>
              <a:gd name="T22" fmla="*/ 2147483647 w 1894"/>
              <a:gd name="T23" fmla="*/ 2147483647 h 1904"/>
              <a:gd name="T24" fmla="*/ 2147483647 w 1894"/>
              <a:gd name="T25" fmla="*/ 2147483647 h 1904"/>
              <a:gd name="T26" fmla="*/ 2147483647 w 1894"/>
              <a:gd name="T27" fmla="*/ 2147483647 h 1904"/>
              <a:gd name="T28" fmla="*/ 2147483647 w 1894"/>
              <a:gd name="T29" fmla="*/ 2147483647 h 1904"/>
              <a:gd name="T30" fmla="*/ 2147483647 w 1894"/>
              <a:gd name="T31" fmla="*/ 2147483647 h 1904"/>
              <a:gd name="T32" fmla="*/ 2147483647 w 1894"/>
              <a:gd name="T33" fmla="*/ 2147483647 h 1904"/>
              <a:gd name="T34" fmla="*/ 2147483647 w 1894"/>
              <a:gd name="T35" fmla="*/ 2147483647 h 1904"/>
              <a:gd name="T36" fmla="*/ 2147483647 w 1894"/>
              <a:gd name="T37" fmla="*/ 2147483647 h 1904"/>
              <a:gd name="T38" fmla="*/ 2147483647 w 1894"/>
              <a:gd name="T39" fmla="*/ 2147483647 h 1904"/>
              <a:gd name="T40" fmla="*/ 2147483647 w 1894"/>
              <a:gd name="T41" fmla="*/ 2147483647 h 1904"/>
              <a:gd name="T42" fmla="*/ 2147483647 w 1894"/>
              <a:gd name="T43" fmla="*/ 2147483647 h 1904"/>
              <a:gd name="T44" fmla="*/ 2147483647 w 1894"/>
              <a:gd name="T45" fmla="*/ 2147483647 h 1904"/>
              <a:gd name="T46" fmla="*/ 2147483647 w 1894"/>
              <a:gd name="T47" fmla="*/ 2147483647 h 1904"/>
              <a:gd name="T48" fmla="*/ 2147483647 w 1894"/>
              <a:gd name="T49" fmla="*/ 2147483647 h 1904"/>
              <a:gd name="T50" fmla="*/ 2147483647 w 1894"/>
              <a:gd name="T51" fmla="*/ 2147483647 h 1904"/>
              <a:gd name="T52" fmla="*/ 2147483647 w 1894"/>
              <a:gd name="T53" fmla="*/ 2147483647 h 1904"/>
              <a:gd name="T54" fmla="*/ 2147483647 w 1894"/>
              <a:gd name="T55" fmla="*/ 2147483647 h 1904"/>
              <a:gd name="T56" fmla="*/ 2147483647 w 1894"/>
              <a:gd name="T57" fmla="*/ 2147483647 h 1904"/>
              <a:gd name="T58" fmla="*/ 2147483647 w 1894"/>
              <a:gd name="T59" fmla="*/ 2147483647 h 1904"/>
              <a:gd name="T60" fmla="*/ 2147483647 w 1894"/>
              <a:gd name="T61" fmla="*/ 2147483647 h 1904"/>
              <a:gd name="T62" fmla="*/ 2147483647 w 1894"/>
              <a:gd name="T63" fmla="*/ 2147483647 h 1904"/>
              <a:gd name="T64" fmla="*/ 2147483647 w 1894"/>
              <a:gd name="T65" fmla="*/ 2147483647 h 1904"/>
              <a:gd name="T66" fmla="*/ 2147483647 w 1894"/>
              <a:gd name="T67" fmla="*/ 2147483647 h 1904"/>
              <a:gd name="T68" fmla="*/ 2147483647 w 1894"/>
              <a:gd name="T69" fmla="*/ 2147483647 h 1904"/>
              <a:gd name="T70" fmla="*/ 2147483647 w 1894"/>
              <a:gd name="T71" fmla="*/ 2147483647 h 1904"/>
              <a:gd name="T72" fmla="*/ 2147483647 w 1894"/>
              <a:gd name="T73" fmla="*/ 2147483647 h 1904"/>
              <a:gd name="T74" fmla="*/ 2147483647 w 1894"/>
              <a:gd name="T75" fmla="*/ 2147483647 h 1904"/>
              <a:gd name="T76" fmla="*/ 2147483647 w 1894"/>
              <a:gd name="T77" fmla="*/ 2147483647 h 1904"/>
              <a:gd name="T78" fmla="*/ 2147483647 w 1894"/>
              <a:gd name="T79" fmla="*/ 2147483647 h 1904"/>
              <a:gd name="T80" fmla="*/ 0 w 1894"/>
              <a:gd name="T81" fmla="*/ 2147483647 h 1904"/>
              <a:gd name="T82" fmla="*/ 2147483647 w 1894"/>
              <a:gd name="T83" fmla="*/ 2147483647 h 1904"/>
              <a:gd name="T84" fmla="*/ 2147483647 w 1894"/>
              <a:gd name="T85" fmla="*/ 2147483647 h 1904"/>
              <a:gd name="T86" fmla="*/ 2147483647 w 1894"/>
              <a:gd name="T87" fmla="*/ 2147483647 h 1904"/>
              <a:gd name="T88" fmla="*/ 2147483647 w 1894"/>
              <a:gd name="T89" fmla="*/ 2147483647 h 1904"/>
              <a:gd name="T90" fmla="*/ 2147483647 w 1894"/>
              <a:gd name="T91" fmla="*/ 2147483647 h 1904"/>
              <a:gd name="T92" fmla="*/ 2147483647 w 1894"/>
              <a:gd name="T93" fmla="*/ 2147483647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solidFill>
            <a:schemeClr val="folHlink"/>
          </a:solidFill>
          <a:ln w="9525">
            <a:solidFill>
              <a:schemeClr val="bg2"/>
            </a:solidFill>
            <a:round/>
            <a:headEnd/>
            <a:tailEnd/>
          </a:ln>
        </p:spPr>
        <p:txBody>
          <a:bodyPr/>
          <a:lstStyle/>
          <a:p>
            <a:endParaRPr lang="en-US"/>
          </a:p>
        </p:txBody>
      </p:sp>
      <p:sp>
        <p:nvSpPr>
          <p:cNvPr id="22728" name="Freeform 543">
            <a:extLst>
              <a:ext uri="{FF2B5EF4-FFF2-40B4-BE49-F238E27FC236}">
                <a16:creationId xmlns:a16="http://schemas.microsoft.com/office/drawing/2014/main" id="{8A46ECFD-1537-7448-B3A0-87325D532730}"/>
              </a:ext>
            </a:extLst>
          </p:cNvPr>
          <p:cNvSpPr>
            <a:spLocks/>
          </p:cNvSpPr>
          <p:nvPr/>
        </p:nvSpPr>
        <p:spPr bwMode="auto">
          <a:xfrm>
            <a:off x="5527675" y="3309938"/>
            <a:ext cx="150813" cy="46037"/>
          </a:xfrm>
          <a:custGeom>
            <a:avLst/>
            <a:gdLst>
              <a:gd name="T0" fmla="*/ 2147483647 w 1106"/>
              <a:gd name="T1" fmla="*/ 0 h 331"/>
              <a:gd name="T2" fmla="*/ 2147483647 w 1106"/>
              <a:gd name="T3" fmla="*/ 2147483647 h 331"/>
              <a:gd name="T4" fmla="*/ 2147483647 w 1106"/>
              <a:gd name="T5" fmla="*/ 2147483647 h 331"/>
              <a:gd name="T6" fmla="*/ 0 w 1106"/>
              <a:gd name="T7" fmla="*/ 2147483647 h 331"/>
              <a:gd name="T8" fmla="*/ 2147483647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29" name="Freeform 544">
            <a:extLst>
              <a:ext uri="{FF2B5EF4-FFF2-40B4-BE49-F238E27FC236}">
                <a16:creationId xmlns:a16="http://schemas.microsoft.com/office/drawing/2014/main" id="{E6D03D32-06CD-F643-8AE9-977DD475DF82}"/>
              </a:ext>
            </a:extLst>
          </p:cNvPr>
          <p:cNvSpPr>
            <a:spLocks/>
          </p:cNvSpPr>
          <p:nvPr/>
        </p:nvSpPr>
        <p:spPr bwMode="auto">
          <a:xfrm>
            <a:off x="5502275" y="3330575"/>
            <a:ext cx="176213" cy="71438"/>
          </a:xfrm>
          <a:custGeom>
            <a:avLst/>
            <a:gdLst>
              <a:gd name="T0" fmla="*/ 2147483647 w 1285"/>
              <a:gd name="T1" fmla="*/ 2147483647 h 505"/>
              <a:gd name="T2" fmla="*/ 2147483647 w 1285"/>
              <a:gd name="T3" fmla="*/ 2147483647 h 505"/>
              <a:gd name="T4" fmla="*/ 2147483647 w 1285"/>
              <a:gd name="T5" fmla="*/ 2147483647 h 505"/>
              <a:gd name="T6" fmla="*/ 2147483647 w 1285"/>
              <a:gd name="T7" fmla="*/ 2147483647 h 505"/>
              <a:gd name="T8" fmla="*/ 2147483647 w 1285"/>
              <a:gd name="T9" fmla="*/ 2147483647 h 505"/>
              <a:gd name="T10" fmla="*/ 2147483647 w 1285"/>
              <a:gd name="T11" fmla="*/ 2147483647 h 505"/>
              <a:gd name="T12" fmla="*/ 2147483647 w 1285"/>
              <a:gd name="T13" fmla="*/ 2147483647 h 505"/>
              <a:gd name="T14" fmla="*/ 2147483647 w 1285"/>
              <a:gd name="T15" fmla="*/ 2147483647 h 505"/>
              <a:gd name="T16" fmla="*/ 2147483647 w 1285"/>
              <a:gd name="T17" fmla="*/ 2147483647 h 505"/>
              <a:gd name="T18" fmla="*/ 2147483647 w 1285"/>
              <a:gd name="T19" fmla="*/ 2147483647 h 505"/>
              <a:gd name="T20" fmla="*/ 2147483647 w 1285"/>
              <a:gd name="T21" fmla="*/ 2147483647 h 505"/>
              <a:gd name="T22" fmla="*/ 2147483647 w 1285"/>
              <a:gd name="T23" fmla="*/ 2147483647 h 505"/>
              <a:gd name="T24" fmla="*/ 2147483647 w 1285"/>
              <a:gd name="T25" fmla="*/ 2147483647 h 505"/>
              <a:gd name="T26" fmla="*/ 2147483647 w 1285"/>
              <a:gd name="T27" fmla="*/ 2147483647 h 505"/>
              <a:gd name="T28" fmla="*/ 2147483647 w 1285"/>
              <a:gd name="T29" fmla="*/ 2147483647 h 505"/>
              <a:gd name="T30" fmla="*/ 2147483647 w 1285"/>
              <a:gd name="T31" fmla="*/ 2147483647 h 505"/>
              <a:gd name="T32" fmla="*/ 2147483647 w 1285"/>
              <a:gd name="T33" fmla="*/ 2147483647 h 505"/>
              <a:gd name="T34" fmla="*/ 2147483647 w 1285"/>
              <a:gd name="T35" fmla="*/ 2147483647 h 505"/>
              <a:gd name="T36" fmla="*/ 0 w 1285"/>
              <a:gd name="T37" fmla="*/ 2147483647 h 505"/>
              <a:gd name="T38" fmla="*/ 2147483647 w 1285"/>
              <a:gd name="T39" fmla="*/ 2147483647 h 505"/>
              <a:gd name="T40" fmla="*/ 2147483647 w 1285"/>
              <a:gd name="T41" fmla="*/ 2147483647 h 505"/>
              <a:gd name="T42" fmla="*/ 2147483647 w 1285"/>
              <a:gd name="T43" fmla="*/ 2147483647 h 505"/>
              <a:gd name="T44" fmla="*/ 2147483647 w 1285"/>
              <a:gd name="T45" fmla="*/ 2147483647 h 505"/>
              <a:gd name="T46" fmla="*/ 2147483647 w 1285"/>
              <a:gd name="T47" fmla="*/ 2147483647 h 505"/>
              <a:gd name="T48" fmla="*/ 2147483647 w 1285"/>
              <a:gd name="T49" fmla="*/ 2147483647 h 505"/>
              <a:gd name="T50" fmla="*/ 2147483647 w 1285"/>
              <a:gd name="T51" fmla="*/ 2147483647 h 505"/>
              <a:gd name="T52" fmla="*/ 2147483647 w 1285"/>
              <a:gd name="T53" fmla="*/ 2147483647 h 505"/>
              <a:gd name="T54" fmla="*/ 2147483647 w 1285"/>
              <a:gd name="T55" fmla="*/ 2147483647 h 505"/>
              <a:gd name="T56" fmla="*/ 2147483647 w 1285"/>
              <a:gd name="T57" fmla="*/ 2147483647 h 505"/>
              <a:gd name="T58" fmla="*/ 2147483647 w 1285"/>
              <a:gd name="T59" fmla="*/ 2147483647 h 505"/>
              <a:gd name="T60" fmla="*/ 2147483647 w 1285"/>
              <a:gd name="T61" fmla="*/ 2147483647 h 505"/>
              <a:gd name="T62" fmla="*/ 2147483647 w 1285"/>
              <a:gd name="T63" fmla="*/ 2147483647 h 505"/>
              <a:gd name="T64" fmla="*/ 2147483647 w 1285"/>
              <a:gd name="T65" fmla="*/ 2147483647 h 505"/>
              <a:gd name="T66" fmla="*/ 2147483647 w 1285"/>
              <a:gd name="T67" fmla="*/ 2147483647 h 505"/>
              <a:gd name="T68" fmla="*/ 2147483647 w 1285"/>
              <a:gd name="T69" fmla="*/ 2147483647 h 505"/>
              <a:gd name="T70" fmla="*/ 2147483647 w 1285"/>
              <a:gd name="T71" fmla="*/ 2147483647 h 505"/>
              <a:gd name="T72" fmla="*/ 2147483647 w 1285"/>
              <a:gd name="T73" fmla="*/ 2147483647 h 505"/>
              <a:gd name="T74" fmla="*/ 2147483647 w 1285"/>
              <a:gd name="T75" fmla="*/ 2147483647 h 505"/>
              <a:gd name="T76" fmla="*/ 2147483647 w 1285"/>
              <a:gd name="T77" fmla="*/ 2147483647 h 505"/>
              <a:gd name="T78" fmla="*/ 2147483647 w 1285"/>
              <a:gd name="T79" fmla="*/ 2147483647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0" name="AutoShape 545">
            <a:extLst>
              <a:ext uri="{FF2B5EF4-FFF2-40B4-BE49-F238E27FC236}">
                <a16:creationId xmlns:a16="http://schemas.microsoft.com/office/drawing/2014/main" id="{554CF82F-1DA3-4A49-A73F-98C118833B37}"/>
              </a:ext>
            </a:extLst>
          </p:cNvPr>
          <p:cNvSpPr>
            <a:spLocks noChangeAspect="1" noChangeArrowheads="1" noTextEdit="1"/>
          </p:cNvSpPr>
          <p:nvPr/>
        </p:nvSpPr>
        <p:spPr bwMode="auto">
          <a:xfrm>
            <a:off x="5449888" y="3044825"/>
            <a:ext cx="284162"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731" name="Freeform 546">
            <a:extLst>
              <a:ext uri="{FF2B5EF4-FFF2-40B4-BE49-F238E27FC236}">
                <a16:creationId xmlns:a16="http://schemas.microsoft.com/office/drawing/2014/main" id="{589757E6-D2ED-4D4C-A48D-579A8E0CA10F}"/>
              </a:ext>
            </a:extLst>
          </p:cNvPr>
          <p:cNvSpPr>
            <a:spLocks/>
          </p:cNvSpPr>
          <p:nvPr/>
        </p:nvSpPr>
        <p:spPr bwMode="auto">
          <a:xfrm>
            <a:off x="5508625" y="3065463"/>
            <a:ext cx="41275" cy="52387"/>
          </a:xfrm>
          <a:custGeom>
            <a:avLst/>
            <a:gdLst>
              <a:gd name="T0" fmla="*/ 2147483647 w 179"/>
              <a:gd name="T1" fmla="*/ 2147483647 h 216"/>
              <a:gd name="T2" fmla="*/ 2147483647 w 179"/>
              <a:gd name="T3" fmla="*/ 2147483647 h 216"/>
              <a:gd name="T4" fmla="*/ 2147483647 w 179"/>
              <a:gd name="T5" fmla="*/ 2147483647 h 216"/>
              <a:gd name="T6" fmla="*/ 2147483647 w 179"/>
              <a:gd name="T7" fmla="*/ 2147483647 h 216"/>
              <a:gd name="T8" fmla="*/ 2147483647 w 179"/>
              <a:gd name="T9" fmla="*/ 2147483647 h 216"/>
              <a:gd name="T10" fmla="*/ 2147483647 w 179"/>
              <a:gd name="T11" fmla="*/ 2147483647 h 216"/>
              <a:gd name="T12" fmla="*/ 2147483647 w 179"/>
              <a:gd name="T13" fmla="*/ 2147483647 h 216"/>
              <a:gd name="T14" fmla="*/ 2147483647 w 179"/>
              <a:gd name="T15" fmla="*/ 2147483647 h 216"/>
              <a:gd name="T16" fmla="*/ 0 w 179"/>
              <a:gd name="T17" fmla="*/ 2147483647 h 216"/>
              <a:gd name="T18" fmla="*/ 2147483647 w 179"/>
              <a:gd name="T19" fmla="*/ 2147483647 h 216"/>
              <a:gd name="T20" fmla="*/ 2147483647 w 179"/>
              <a:gd name="T21" fmla="*/ 2147483647 h 216"/>
              <a:gd name="T22" fmla="*/ 2147483647 w 179"/>
              <a:gd name="T23" fmla="*/ 2147483647 h 216"/>
              <a:gd name="T24" fmla="*/ 2147483647 w 179"/>
              <a:gd name="T25" fmla="*/ 2147483647 h 216"/>
              <a:gd name="T26" fmla="*/ 2147483647 w 179"/>
              <a:gd name="T27" fmla="*/ 2147483647 h 216"/>
              <a:gd name="T28" fmla="*/ 2147483647 w 179"/>
              <a:gd name="T29" fmla="*/ 2147483647 h 216"/>
              <a:gd name="T30" fmla="*/ 2147483647 w 179"/>
              <a:gd name="T31" fmla="*/ 2147483647 h 216"/>
              <a:gd name="T32" fmla="*/ 2147483647 w 179"/>
              <a:gd name="T33" fmla="*/ 2147483647 h 216"/>
              <a:gd name="T34" fmla="*/ 2147483647 w 179"/>
              <a:gd name="T35" fmla="*/ 2147483647 h 216"/>
              <a:gd name="T36" fmla="*/ 2147483647 w 179"/>
              <a:gd name="T37" fmla="*/ 2147483647 h 216"/>
              <a:gd name="T38" fmla="*/ 2147483647 w 179"/>
              <a:gd name="T39" fmla="*/ 2147483647 h 216"/>
              <a:gd name="T40" fmla="*/ 2147483647 w 179"/>
              <a:gd name="T41" fmla="*/ 2147483647 h 216"/>
              <a:gd name="T42" fmla="*/ 2147483647 w 179"/>
              <a:gd name="T43" fmla="*/ 2147483647 h 216"/>
              <a:gd name="T44" fmla="*/ 2147483647 w 179"/>
              <a:gd name="T45" fmla="*/ 2147483647 h 216"/>
              <a:gd name="T46" fmla="*/ 2147483647 w 179"/>
              <a:gd name="T47" fmla="*/ 2147483647 h 216"/>
              <a:gd name="T48" fmla="*/ 2147483647 w 179"/>
              <a:gd name="T49" fmla="*/ 2147483647 h 216"/>
              <a:gd name="T50" fmla="*/ 2147483647 w 179"/>
              <a:gd name="T51" fmla="*/ 2147483647 h 216"/>
              <a:gd name="T52" fmla="*/ 2147483647 w 179"/>
              <a:gd name="T53" fmla="*/ 2147483647 h 216"/>
              <a:gd name="T54" fmla="*/ 2147483647 w 179"/>
              <a:gd name="T55" fmla="*/ 2147483647 h 216"/>
              <a:gd name="T56" fmla="*/ 2147483647 w 179"/>
              <a:gd name="T57" fmla="*/ 2147483647 h 216"/>
              <a:gd name="T58" fmla="*/ 2147483647 w 179"/>
              <a:gd name="T59" fmla="*/ 2147483647 h 216"/>
              <a:gd name="T60" fmla="*/ 2147483647 w 179"/>
              <a:gd name="T61" fmla="*/ 2147483647 h 216"/>
              <a:gd name="T62" fmla="*/ 2147483647 w 179"/>
              <a:gd name="T63" fmla="*/ 2147483647 h 216"/>
              <a:gd name="T64" fmla="*/ 2147483647 w 179"/>
              <a:gd name="T65" fmla="*/ 2147483647 h 216"/>
              <a:gd name="T66" fmla="*/ 2147483647 w 179"/>
              <a:gd name="T67" fmla="*/ 2147483647 h 216"/>
              <a:gd name="T68" fmla="*/ 2147483647 w 179"/>
              <a:gd name="T69" fmla="*/ 2147483647 h 216"/>
              <a:gd name="T70" fmla="*/ 2147483647 w 179"/>
              <a:gd name="T71" fmla="*/ 2147483647 h 216"/>
              <a:gd name="T72" fmla="*/ 2147483647 w 179"/>
              <a:gd name="T73" fmla="*/ 2147483647 h 216"/>
              <a:gd name="T74" fmla="*/ 2147483647 w 179"/>
              <a:gd name="T75" fmla="*/ 2147483647 h 216"/>
              <a:gd name="T76" fmla="*/ 2147483647 w 179"/>
              <a:gd name="T77" fmla="*/ 2147483647 h 216"/>
              <a:gd name="T78" fmla="*/ 2147483647 w 179"/>
              <a:gd name="T79" fmla="*/ 2147483647 h 216"/>
              <a:gd name="T80" fmla="*/ 2147483647 w 179"/>
              <a:gd name="T81" fmla="*/ 2147483647 h 216"/>
              <a:gd name="T82" fmla="*/ 2147483647 w 179"/>
              <a:gd name="T83" fmla="*/ 2147483647 h 216"/>
              <a:gd name="T84" fmla="*/ 2147483647 w 179"/>
              <a:gd name="T85" fmla="*/ 0 h 216"/>
              <a:gd name="T86" fmla="*/ 2147483647 w 179"/>
              <a:gd name="T87" fmla="*/ 2147483647 h 216"/>
              <a:gd name="T88" fmla="*/ 2147483647 w 179"/>
              <a:gd name="T89" fmla="*/ 2147483647 h 216"/>
              <a:gd name="T90" fmla="*/ 2147483647 w 179"/>
              <a:gd name="T91" fmla="*/ 2147483647 h 216"/>
              <a:gd name="T92" fmla="*/ 2147483647 w 179"/>
              <a:gd name="T93" fmla="*/ 2147483647 h 216"/>
              <a:gd name="T94" fmla="*/ 2147483647 w 179"/>
              <a:gd name="T95" fmla="*/ 2147483647 h 216"/>
              <a:gd name="T96" fmla="*/ 2147483647 w 179"/>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solidFill>
            <a:srgbClr val="C9E8FF"/>
          </a:solidFill>
          <a:ln w="9525">
            <a:solidFill>
              <a:srgbClr val="FF3300"/>
            </a:solidFill>
            <a:round/>
            <a:headEnd/>
            <a:tailEnd/>
          </a:ln>
        </p:spPr>
        <p:txBody>
          <a:bodyPr/>
          <a:lstStyle/>
          <a:p>
            <a:endParaRPr lang="en-US"/>
          </a:p>
        </p:txBody>
      </p:sp>
      <p:sp>
        <p:nvSpPr>
          <p:cNvPr id="22732" name="Freeform 547">
            <a:extLst>
              <a:ext uri="{FF2B5EF4-FFF2-40B4-BE49-F238E27FC236}">
                <a16:creationId xmlns:a16="http://schemas.microsoft.com/office/drawing/2014/main" id="{560F49AD-C490-0149-94E1-04270C562D0B}"/>
              </a:ext>
            </a:extLst>
          </p:cNvPr>
          <p:cNvSpPr>
            <a:spLocks/>
          </p:cNvSpPr>
          <p:nvPr/>
        </p:nvSpPr>
        <p:spPr bwMode="auto">
          <a:xfrm>
            <a:off x="5576888" y="3063875"/>
            <a:ext cx="25400" cy="39688"/>
          </a:xfrm>
          <a:custGeom>
            <a:avLst/>
            <a:gdLst>
              <a:gd name="T0" fmla="*/ 2147483647 w 114"/>
              <a:gd name="T1" fmla="*/ 2147483647 h 168"/>
              <a:gd name="T2" fmla="*/ 2147483647 w 114"/>
              <a:gd name="T3" fmla="*/ 2147483647 h 168"/>
              <a:gd name="T4" fmla="*/ 2147483647 w 114"/>
              <a:gd name="T5" fmla="*/ 2147483647 h 168"/>
              <a:gd name="T6" fmla="*/ 2147483647 w 114"/>
              <a:gd name="T7" fmla="*/ 2147483647 h 168"/>
              <a:gd name="T8" fmla="*/ 2147483647 w 114"/>
              <a:gd name="T9" fmla="*/ 2147483647 h 168"/>
              <a:gd name="T10" fmla="*/ 2147483647 w 114"/>
              <a:gd name="T11" fmla="*/ 2147483647 h 168"/>
              <a:gd name="T12" fmla="*/ 2147483647 w 114"/>
              <a:gd name="T13" fmla="*/ 2147483647 h 168"/>
              <a:gd name="T14" fmla="*/ 2147483647 w 114"/>
              <a:gd name="T15" fmla="*/ 2147483647 h 168"/>
              <a:gd name="T16" fmla="*/ 2147483647 w 114"/>
              <a:gd name="T17" fmla="*/ 2147483647 h 168"/>
              <a:gd name="T18" fmla="*/ 2147483647 w 114"/>
              <a:gd name="T19" fmla="*/ 2147483647 h 168"/>
              <a:gd name="T20" fmla="*/ 2147483647 w 114"/>
              <a:gd name="T21" fmla="*/ 2147483647 h 168"/>
              <a:gd name="T22" fmla="*/ 2147483647 w 114"/>
              <a:gd name="T23" fmla="*/ 2147483647 h 168"/>
              <a:gd name="T24" fmla="*/ 2147483647 w 114"/>
              <a:gd name="T25" fmla="*/ 2147483647 h 168"/>
              <a:gd name="T26" fmla="*/ 2147483647 w 114"/>
              <a:gd name="T27" fmla="*/ 2147483647 h 168"/>
              <a:gd name="T28" fmla="*/ 2147483647 w 114"/>
              <a:gd name="T29" fmla="*/ 2147483647 h 168"/>
              <a:gd name="T30" fmla="*/ 2147483647 w 114"/>
              <a:gd name="T31" fmla="*/ 2147483647 h 168"/>
              <a:gd name="T32" fmla="*/ 2147483647 w 114"/>
              <a:gd name="T33" fmla="*/ 2147483647 h 168"/>
              <a:gd name="T34" fmla="*/ 2147483647 w 114"/>
              <a:gd name="T35" fmla="*/ 2147483647 h 168"/>
              <a:gd name="T36" fmla="*/ 2147483647 w 114"/>
              <a:gd name="T37" fmla="*/ 2147483647 h 168"/>
              <a:gd name="T38" fmla="*/ 2147483647 w 114"/>
              <a:gd name="T39" fmla="*/ 2147483647 h 168"/>
              <a:gd name="T40" fmla="*/ 2147483647 w 114"/>
              <a:gd name="T41" fmla="*/ 2147483647 h 168"/>
              <a:gd name="T42" fmla="*/ 2147483647 w 114"/>
              <a:gd name="T43" fmla="*/ 2147483647 h 168"/>
              <a:gd name="T44" fmla="*/ 2147483647 w 114"/>
              <a:gd name="T45" fmla="*/ 2147483647 h 168"/>
              <a:gd name="T46" fmla="*/ 2147483647 w 114"/>
              <a:gd name="T47" fmla="*/ 2147483647 h 168"/>
              <a:gd name="T48" fmla="*/ 2147483647 w 114"/>
              <a:gd name="T49" fmla="*/ 2147483647 h 168"/>
              <a:gd name="T50" fmla="*/ 2147483647 w 114"/>
              <a:gd name="T51" fmla="*/ 2147483647 h 168"/>
              <a:gd name="T52" fmla="*/ 2147483647 w 114"/>
              <a:gd name="T53" fmla="*/ 2147483647 h 168"/>
              <a:gd name="T54" fmla="*/ 2147483647 w 114"/>
              <a:gd name="T55" fmla="*/ 2147483647 h 168"/>
              <a:gd name="T56" fmla="*/ 2147483647 w 114"/>
              <a:gd name="T57" fmla="*/ 2147483647 h 168"/>
              <a:gd name="T58" fmla="*/ 2147483647 w 114"/>
              <a:gd name="T59" fmla="*/ 2147483647 h 168"/>
              <a:gd name="T60" fmla="*/ 2147483647 w 114"/>
              <a:gd name="T61" fmla="*/ 0 h 168"/>
              <a:gd name="T62" fmla="*/ 2147483647 w 114"/>
              <a:gd name="T63" fmla="*/ 0 h 168"/>
              <a:gd name="T64" fmla="*/ 0 w 114"/>
              <a:gd name="T65" fmla="*/ 2147483647 h 168"/>
              <a:gd name="T66" fmla="*/ 2147483647 w 114"/>
              <a:gd name="T67" fmla="*/ 2147483647 h 168"/>
              <a:gd name="T68" fmla="*/ 2147483647 w 114"/>
              <a:gd name="T69" fmla="*/ 2147483647 h 168"/>
              <a:gd name="T70" fmla="*/ 2147483647 w 114"/>
              <a:gd name="T71" fmla="*/ 2147483647 h 168"/>
              <a:gd name="T72" fmla="*/ 2147483647 w 114"/>
              <a:gd name="T73" fmla="*/ 2147483647 h 168"/>
              <a:gd name="T74" fmla="*/ 2147483647 w 114"/>
              <a:gd name="T75" fmla="*/ 2147483647 h 168"/>
              <a:gd name="T76" fmla="*/ 2147483647 w 114"/>
              <a:gd name="T77" fmla="*/ 2147483647 h 168"/>
              <a:gd name="T78" fmla="*/ 2147483647 w 114"/>
              <a:gd name="T79" fmla="*/ 2147483647 h 168"/>
              <a:gd name="T80" fmla="*/ 2147483647 w 114"/>
              <a:gd name="T81" fmla="*/ 2147483647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3" name="Freeform 548">
            <a:extLst>
              <a:ext uri="{FF2B5EF4-FFF2-40B4-BE49-F238E27FC236}">
                <a16:creationId xmlns:a16="http://schemas.microsoft.com/office/drawing/2014/main" id="{FF222EB9-37ED-D64B-8336-5768FF8CE508}"/>
              </a:ext>
            </a:extLst>
          </p:cNvPr>
          <p:cNvSpPr>
            <a:spLocks/>
          </p:cNvSpPr>
          <p:nvPr/>
        </p:nvSpPr>
        <p:spPr bwMode="auto">
          <a:xfrm>
            <a:off x="5483225" y="3054350"/>
            <a:ext cx="66675" cy="85725"/>
          </a:xfrm>
          <a:custGeom>
            <a:avLst/>
            <a:gdLst>
              <a:gd name="T0" fmla="*/ 2147483647 w 289"/>
              <a:gd name="T1" fmla="*/ 2147483647 h 351"/>
              <a:gd name="T2" fmla="*/ 2147483647 w 289"/>
              <a:gd name="T3" fmla="*/ 2147483647 h 351"/>
              <a:gd name="T4" fmla="*/ 2147483647 w 289"/>
              <a:gd name="T5" fmla="*/ 2147483647 h 351"/>
              <a:gd name="T6" fmla="*/ 0 w 289"/>
              <a:gd name="T7" fmla="*/ 2147483647 h 351"/>
              <a:gd name="T8" fmla="*/ 2147483647 w 289"/>
              <a:gd name="T9" fmla="*/ 2147483647 h 351"/>
              <a:gd name="T10" fmla="*/ 2147483647 w 289"/>
              <a:gd name="T11" fmla="*/ 2147483647 h 351"/>
              <a:gd name="T12" fmla="*/ 2147483647 w 289"/>
              <a:gd name="T13" fmla="*/ 2147483647 h 351"/>
              <a:gd name="T14" fmla="*/ 2147483647 w 289"/>
              <a:gd name="T15" fmla="*/ 2147483647 h 351"/>
              <a:gd name="T16" fmla="*/ 2147483647 w 289"/>
              <a:gd name="T17" fmla="*/ 2147483647 h 351"/>
              <a:gd name="T18" fmla="*/ 2147483647 w 289"/>
              <a:gd name="T19" fmla="*/ 2147483647 h 351"/>
              <a:gd name="T20" fmla="*/ 2147483647 w 289"/>
              <a:gd name="T21" fmla="*/ 2147483647 h 351"/>
              <a:gd name="T22" fmla="*/ 2147483647 w 289"/>
              <a:gd name="T23" fmla="*/ 2147483647 h 351"/>
              <a:gd name="T24" fmla="*/ 2147483647 w 289"/>
              <a:gd name="T25" fmla="*/ 2147483647 h 351"/>
              <a:gd name="T26" fmla="*/ 2147483647 w 289"/>
              <a:gd name="T27" fmla="*/ 2147483647 h 351"/>
              <a:gd name="T28" fmla="*/ 2147483647 w 289"/>
              <a:gd name="T29" fmla="*/ 2147483647 h 351"/>
              <a:gd name="T30" fmla="*/ 2147483647 w 289"/>
              <a:gd name="T31" fmla="*/ 2147483647 h 351"/>
              <a:gd name="T32" fmla="*/ 2147483647 w 289"/>
              <a:gd name="T33" fmla="*/ 2147483647 h 351"/>
              <a:gd name="T34" fmla="*/ 2147483647 w 289"/>
              <a:gd name="T35" fmla="*/ 2147483647 h 351"/>
              <a:gd name="T36" fmla="*/ 2147483647 w 289"/>
              <a:gd name="T37" fmla="*/ 2147483647 h 351"/>
              <a:gd name="T38" fmla="*/ 2147483647 w 289"/>
              <a:gd name="T39" fmla="*/ 2147483647 h 351"/>
              <a:gd name="T40" fmla="*/ 2147483647 w 289"/>
              <a:gd name="T41" fmla="*/ 2147483647 h 351"/>
              <a:gd name="T42" fmla="*/ 2147483647 w 289"/>
              <a:gd name="T43" fmla="*/ 2147483647 h 351"/>
              <a:gd name="T44" fmla="*/ 2147483647 w 289"/>
              <a:gd name="T45" fmla="*/ 2147483647 h 351"/>
              <a:gd name="T46" fmla="*/ 2147483647 w 289"/>
              <a:gd name="T47" fmla="*/ 2147483647 h 351"/>
              <a:gd name="T48" fmla="*/ 2147483647 w 289"/>
              <a:gd name="T49" fmla="*/ 2147483647 h 351"/>
              <a:gd name="T50" fmla="*/ 2147483647 w 289"/>
              <a:gd name="T51" fmla="*/ 2147483647 h 351"/>
              <a:gd name="T52" fmla="*/ 2147483647 w 289"/>
              <a:gd name="T53" fmla="*/ 2147483647 h 351"/>
              <a:gd name="T54" fmla="*/ 2147483647 w 289"/>
              <a:gd name="T55" fmla="*/ 2147483647 h 351"/>
              <a:gd name="T56" fmla="*/ 2147483647 w 289"/>
              <a:gd name="T57" fmla="*/ 2147483647 h 351"/>
              <a:gd name="T58" fmla="*/ 2147483647 w 289"/>
              <a:gd name="T59" fmla="*/ 2147483647 h 351"/>
              <a:gd name="T60" fmla="*/ 2147483647 w 289"/>
              <a:gd name="T61" fmla="*/ 2147483647 h 351"/>
              <a:gd name="T62" fmla="*/ 2147483647 w 289"/>
              <a:gd name="T63" fmla="*/ 2147483647 h 351"/>
              <a:gd name="T64" fmla="*/ 2147483647 w 289"/>
              <a:gd name="T65" fmla="*/ 2147483647 h 351"/>
              <a:gd name="T66" fmla="*/ 2147483647 w 289"/>
              <a:gd name="T67" fmla="*/ 2147483647 h 351"/>
              <a:gd name="T68" fmla="*/ 2147483647 w 289"/>
              <a:gd name="T69" fmla="*/ 2147483647 h 351"/>
              <a:gd name="T70" fmla="*/ 2147483647 w 289"/>
              <a:gd name="T71" fmla="*/ 2147483647 h 351"/>
              <a:gd name="T72" fmla="*/ 2147483647 w 289"/>
              <a:gd name="T73" fmla="*/ 2147483647 h 351"/>
              <a:gd name="T74" fmla="*/ 2147483647 w 289"/>
              <a:gd name="T75" fmla="*/ 2147483647 h 351"/>
              <a:gd name="T76" fmla="*/ 2147483647 w 289"/>
              <a:gd name="T77" fmla="*/ 2147483647 h 351"/>
              <a:gd name="T78" fmla="*/ 2147483647 w 289"/>
              <a:gd name="T79" fmla="*/ 2147483647 h 351"/>
              <a:gd name="T80" fmla="*/ 2147483647 w 289"/>
              <a:gd name="T81" fmla="*/ 0 h 351"/>
              <a:gd name="T82" fmla="*/ 2147483647 w 289"/>
              <a:gd name="T83" fmla="*/ 2147483647 h 351"/>
              <a:gd name="T84" fmla="*/ 2147483647 w 289"/>
              <a:gd name="T85" fmla="*/ 2147483647 h 351"/>
              <a:gd name="T86" fmla="*/ 2147483647 w 289"/>
              <a:gd name="T87" fmla="*/ 2147483647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4" name="Freeform 549">
            <a:extLst>
              <a:ext uri="{FF2B5EF4-FFF2-40B4-BE49-F238E27FC236}">
                <a16:creationId xmlns:a16="http://schemas.microsoft.com/office/drawing/2014/main" id="{B4C5FE9B-1C29-8340-895B-1048E0752C4F}"/>
              </a:ext>
            </a:extLst>
          </p:cNvPr>
          <p:cNvSpPr>
            <a:spLocks/>
          </p:cNvSpPr>
          <p:nvPr/>
        </p:nvSpPr>
        <p:spPr bwMode="auto">
          <a:xfrm>
            <a:off x="5573713" y="3051175"/>
            <a:ext cx="57150" cy="57150"/>
          </a:xfrm>
          <a:custGeom>
            <a:avLst/>
            <a:gdLst>
              <a:gd name="T0" fmla="*/ 2147483647 w 254"/>
              <a:gd name="T1" fmla="*/ 2147483647 h 234"/>
              <a:gd name="T2" fmla="*/ 2147483647 w 254"/>
              <a:gd name="T3" fmla="*/ 2147483647 h 234"/>
              <a:gd name="T4" fmla="*/ 2147483647 w 254"/>
              <a:gd name="T5" fmla="*/ 2147483647 h 234"/>
              <a:gd name="T6" fmla="*/ 2147483647 w 254"/>
              <a:gd name="T7" fmla="*/ 2147483647 h 234"/>
              <a:gd name="T8" fmla="*/ 2147483647 w 254"/>
              <a:gd name="T9" fmla="*/ 2147483647 h 234"/>
              <a:gd name="T10" fmla="*/ 2147483647 w 254"/>
              <a:gd name="T11" fmla="*/ 2147483647 h 234"/>
              <a:gd name="T12" fmla="*/ 2147483647 w 254"/>
              <a:gd name="T13" fmla="*/ 2147483647 h 234"/>
              <a:gd name="T14" fmla="*/ 2147483647 w 254"/>
              <a:gd name="T15" fmla="*/ 2147483647 h 234"/>
              <a:gd name="T16" fmla="*/ 2147483647 w 254"/>
              <a:gd name="T17" fmla="*/ 2147483647 h 234"/>
              <a:gd name="T18" fmla="*/ 2147483647 w 254"/>
              <a:gd name="T19" fmla="*/ 2147483647 h 234"/>
              <a:gd name="T20" fmla="*/ 2147483647 w 254"/>
              <a:gd name="T21" fmla="*/ 2147483647 h 234"/>
              <a:gd name="T22" fmla="*/ 2147483647 w 254"/>
              <a:gd name="T23" fmla="*/ 2147483647 h 234"/>
              <a:gd name="T24" fmla="*/ 2147483647 w 254"/>
              <a:gd name="T25" fmla="*/ 2147483647 h 234"/>
              <a:gd name="T26" fmla="*/ 2147483647 w 254"/>
              <a:gd name="T27" fmla="*/ 2147483647 h 234"/>
              <a:gd name="T28" fmla="*/ 2147483647 w 254"/>
              <a:gd name="T29" fmla="*/ 2147483647 h 234"/>
              <a:gd name="T30" fmla="*/ 2147483647 w 254"/>
              <a:gd name="T31" fmla="*/ 2147483647 h 234"/>
              <a:gd name="T32" fmla="*/ 2147483647 w 254"/>
              <a:gd name="T33" fmla="*/ 2147483647 h 234"/>
              <a:gd name="T34" fmla="*/ 2147483647 w 254"/>
              <a:gd name="T35" fmla="*/ 2147483647 h 234"/>
              <a:gd name="T36" fmla="*/ 2147483647 w 254"/>
              <a:gd name="T37" fmla="*/ 2147483647 h 234"/>
              <a:gd name="T38" fmla="*/ 2147483647 w 254"/>
              <a:gd name="T39" fmla="*/ 2147483647 h 234"/>
              <a:gd name="T40" fmla="*/ 2147483647 w 254"/>
              <a:gd name="T41" fmla="*/ 2147483647 h 234"/>
              <a:gd name="T42" fmla="*/ 2147483647 w 254"/>
              <a:gd name="T43" fmla="*/ 2147483647 h 234"/>
              <a:gd name="T44" fmla="*/ 2147483647 w 254"/>
              <a:gd name="T45" fmla="*/ 2147483647 h 234"/>
              <a:gd name="T46" fmla="*/ 2147483647 w 254"/>
              <a:gd name="T47" fmla="*/ 2147483647 h 234"/>
              <a:gd name="T48" fmla="*/ 2147483647 w 254"/>
              <a:gd name="T49" fmla="*/ 2147483647 h 234"/>
              <a:gd name="T50" fmla="*/ 2147483647 w 254"/>
              <a:gd name="T51" fmla="*/ 2147483647 h 234"/>
              <a:gd name="T52" fmla="*/ 2147483647 w 254"/>
              <a:gd name="T53" fmla="*/ 2147483647 h 234"/>
              <a:gd name="T54" fmla="*/ 2147483647 w 254"/>
              <a:gd name="T55" fmla="*/ 2147483647 h 234"/>
              <a:gd name="T56" fmla="*/ 2147483647 w 254"/>
              <a:gd name="T57" fmla="*/ 2147483647 h 234"/>
              <a:gd name="T58" fmla="*/ 2147483647 w 254"/>
              <a:gd name="T59" fmla="*/ 2147483647 h 234"/>
              <a:gd name="T60" fmla="*/ 2147483647 w 254"/>
              <a:gd name="T61" fmla="*/ 2147483647 h 234"/>
              <a:gd name="T62" fmla="*/ 2147483647 w 254"/>
              <a:gd name="T63" fmla="*/ 2147483647 h 234"/>
              <a:gd name="T64" fmla="*/ 2147483647 w 254"/>
              <a:gd name="T65" fmla="*/ 2147483647 h 234"/>
              <a:gd name="T66" fmla="*/ 2147483647 w 254"/>
              <a:gd name="T67" fmla="*/ 2147483647 h 234"/>
              <a:gd name="T68" fmla="*/ 2147483647 w 254"/>
              <a:gd name="T69" fmla="*/ 2147483647 h 234"/>
              <a:gd name="T70" fmla="*/ 2147483647 w 254"/>
              <a:gd name="T71" fmla="*/ 2147483647 h 234"/>
              <a:gd name="T72" fmla="*/ 2147483647 w 254"/>
              <a:gd name="T73" fmla="*/ 2147483647 h 234"/>
              <a:gd name="T74" fmla="*/ 2147483647 w 254"/>
              <a:gd name="T75" fmla="*/ 2147483647 h 234"/>
              <a:gd name="T76" fmla="*/ 2147483647 w 254"/>
              <a:gd name="T77" fmla="*/ 2147483647 h 234"/>
              <a:gd name="T78" fmla="*/ 2147483647 w 254"/>
              <a:gd name="T79" fmla="*/ 0 h 234"/>
              <a:gd name="T80" fmla="*/ 2147483647 w 254"/>
              <a:gd name="T81" fmla="*/ 0 h 234"/>
              <a:gd name="T82" fmla="*/ 2147483647 w 254"/>
              <a:gd name="T83" fmla="*/ 0 h 234"/>
              <a:gd name="T84" fmla="*/ 2147483647 w 254"/>
              <a:gd name="T85" fmla="*/ 0 h 234"/>
              <a:gd name="T86" fmla="*/ 2147483647 w 254"/>
              <a:gd name="T87" fmla="*/ 2147483647 h 234"/>
              <a:gd name="T88" fmla="*/ 0 w 254"/>
              <a:gd name="T89" fmla="*/ 2147483647 h 234"/>
              <a:gd name="T90" fmla="*/ 2147483647 w 254"/>
              <a:gd name="T91" fmla="*/ 2147483647 h 234"/>
              <a:gd name="T92" fmla="*/ 2147483647 w 254"/>
              <a:gd name="T93" fmla="*/ 2147483647 h 234"/>
              <a:gd name="T94" fmla="*/ 2147483647 w 254"/>
              <a:gd name="T95" fmla="*/ 2147483647 h 234"/>
              <a:gd name="T96" fmla="*/ 2147483647 w 254"/>
              <a:gd name="T97" fmla="*/ 2147483647 h 234"/>
              <a:gd name="T98" fmla="*/ 2147483647 w 254"/>
              <a:gd name="T99" fmla="*/ 2147483647 h 234"/>
              <a:gd name="T100" fmla="*/ 2147483647 w 254"/>
              <a:gd name="T101" fmla="*/ 2147483647 h 234"/>
              <a:gd name="T102" fmla="*/ 2147483647 w 254"/>
              <a:gd name="T103" fmla="*/ 2147483647 h 234"/>
              <a:gd name="T104" fmla="*/ 2147483647 w 254"/>
              <a:gd name="T105" fmla="*/ 2147483647 h 234"/>
              <a:gd name="T106" fmla="*/ 2147483647 w 254"/>
              <a:gd name="T107" fmla="*/ 2147483647 h 234"/>
              <a:gd name="T108" fmla="*/ 2147483647 w 254"/>
              <a:gd name="T109" fmla="*/ 2147483647 h 234"/>
              <a:gd name="T110" fmla="*/ 2147483647 w 254"/>
              <a:gd name="T111" fmla="*/ 2147483647 h 234"/>
              <a:gd name="T112" fmla="*/ 2147483647 w 254"/>
              <a:gd name="T113" fmla="*/ 2147483647 h 234"/>
              <a:gd name="T114" fmla="*/ 2147483647 w 254"/>
              <a:gd name="T115" fmla="*/ 2147483647 h 234"/>
              <a:gd name="T116" fmla="*/ 2147483647 w 254"/>
              <a:gd name="T117" fmla="*/ 2147483647 h 234"/>
              <a:gd name="T118" fmla="*/ 2147483647 w 254"/>
              <a:gd name="T119" fmla="*/ 2147483647 h 234"/>
              <a:gd name="T120" fmla="*/ 2147483647 w 254"/>
              <a:gd name="T121" fmla="*/ 214748364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5" name="Freeform 550">
            <a:extLst>
              <a:ext uri="{FF2B5EF4-FFF2-40B4-BE49-F238E27FC236}">
                <a16:creationId xmlns:a16="http://schemas.microsoft.com/office/drawing/2014/main" id="{B0EC0A5C-7EB1-7346-8719-370B8B525B79}"/>
              </a:ext>
            </a:extLst>
          </p:cNvPr>
          <p:cNvSpPr>
            <a:spLocks/>
          </p:cNvSpPr>
          <p:nvPr/>
        </p:nvSpPr>
        <p:spPr bwMode="auto">
          <a:xfrm>
            <a:off x="5461000" y="3078163"/>
            <a:ext cx="22225" cy="52387"/>
          </a:xfrm>
          <a:custGeom>
            <a:avLst/>
            <a:gdLst>
              <a:gd name="T0" fmla="*/ 0 w 103"/>
              <a:gd name="T1" fmla="*/ 2147483647 h 221"/>
              <a:gd name="T2" fmla="*/ 0 w 103"/>
              <a:gd name="T3" fmla="*/ 2147483647 h 221"/>
              <a:gd name="T4" fmla="*/ 2147483647 w 103"/>
              <a:gd name="T5" fmla="*/ 2147483647 h 221"/>
              <a:gd name="T6" fmla="*/ 2147483647 w 103"/>
              <a:gd name="T7" fmla="*/ 2147483647 h 221"/>
              <a:gd name="T8" fmla="*/ 2147483647 w 103"/>
              <a:gd name="T9" fmla="*/ 2147483647 h 221"/>
              <a:gd name="T10" fmla="*/ 2147483647 w 103"/>
              <a:gd name="T11" fmla="*/ 2147483647 h 221"/>
              <a:gd name="T12" fmla="*/ 2147483647 w 103"/>
              <a:gd name="T13" fmla="*/ 2147483647 h 221"/>
              <a:gd name="T14" fmla="*/ 2147483647 w 103"/>
              <a:gd name="T15" fmla="*/ 2147483647 h 221"/>
              <a:gd name="T16" fmla="*/ 2147483647 w 103"/>
              <a:gd name="T17" fmla="*/ 2147483647 h 221"/>
              <a:gd name="T18" fmla="*/ 2147483647 w 103"/>
              <a:gd name="T19" fmla="*/ 2147483647 h 221"/>
              <a:gd name="T20" fmla="*/ 2147483647 w 103"/>
              <a:gd name="T21" fmla="*/ 2147483647 h 221"/>
              <a:gd name="T22" fmla="*/ 2147483647 w 103"/>
              <a:gd name="T23" fmla="*/ 2147483647 h 221"/>
              <a:gd name="T24" fmla="*/ 2147483647 w 103"/>
              <a:gd name="T25" fmla="*/ 2147483647 h 221"/>
              <a:gd name="T26" fmla="*/ 2147483647 w 103"/>
              <a:gd name="T27" fmla="*/ 2147483647 h 221"/>
              <a:gd name="T28" fmla="*/ 2147483647 w 103"/>
              <a:gd name="T29" fmla="*/ 2147483647 h 221"/>
              <a:gd name="T30" fmla="*/ 2147483647 w 103"/>
              <a:gd name="T31" fmla="*/ 2147483647 h 221"/>
              <a:gd name="T32" fmla="*/ 2147483647 w 103"/>
              <a:gd name="T33" fmla="*/ 2147483647 h 221"/>
              <a:gd name="T34" fmla="*/ 2147483647 w 103"/>
              <a:gd name="T35" fmla="*/ 2147483647 h 221"/>
              <a:gd name="T36" fmla="*/ 2147483647 w 103"/>
              <a:gd name="T37" fmla="*/ 2147483647 h 221"/>
              <a:gd name="T38" fmla="*/ 2147483647 w 103"/>
              <a:gd name="T39" fmla="*/ 2147483647 h 221"/>
              <a:gd name="T40" fmla="*/ 2147483647 w 103"/>
              <a:gd name="T41" fmla="*/ 2147483647 h 221"/>
              <a:gd name="T42" fmla="*/ 2147483647 w 103"/>
              <a:gd name="T43" fmla="*/ 2147483647 h 221"/>
              <a:gd name="T44" fmla="*/ 2147483647 w 103"/>
              <a:gd name="T45" fmla="*/ 2147483647 h 221"/>
              <a:gd name="T46" fmla="*/ 2147483647 w 103"/>
              <a:gd name="T47" fmla="*/ 2147483647 h 221"/>
              <a:gd name="T48" fmla="*/ 2147483647 w 103"/>
              <a:gd name="T49" fmla="*/ 2147483647 h 221"/>
              <a:gd name="T50" fmla="*/ 2147483647 w 103"/>
              <a:gd name="T51" fmla="*/ 2147483647 h 221"/>
              <a:gd name="T52" fmla="*/ 2147483647 w 103"/>
              <a:gd name="T53" fmla="*/ 2147483647 h 221"/>
              <a:gd name="T54" fmla="*/ 2147483647 w 103"/>
              <a:gd name="T55" fmla="*/ 2147483647 h 221"/>
              <a:gd name="T56" fmla="*/ 2147483647 w 103"/>
              <a:gd name="T57" fmla="*/ 2147483647 h 221"/>
              <a:gd name="T58" fmla="*/ 2147483647 w 103"/>
              <a:gd name="T59" fmla="*/ 2147483647 h 221"/>
              <a:gd name="T60" fmla="*/ 2147483647 w 103"/>
              <a:gd name="T61" fmla="*/ 2147483647 h 221"/>
              <a:gd name="T62" fmla="*/ 2147483647 w 103"/>
              <a:gd name="T63" fmla="*/ 2147483647 h 221"/>
              <a:gd name="T64" fmla="*/ 2147483647 w 103"/>
              <a:gd name="T65" fmla="*/ 2147483647 h 221"/>
              <a:gd name="T66" fmla="*/ 2147483647 w 103"/>
              <a:gd name="T67" fmla="*/ 0 h 221"/>
              <a:gd name="T68" fmla="*/ 2147483647 w 103"/>
              <a:gd name="T69" fmla="*/ 2147483647 h 221"/>
              <a:gd name="T70" fmla="*/ 2147483647 w 103"/>
              <a:gd name="T71" fmla="*/ 2147483647 h 221"/>
              <a:gd name="T72" fmla="*/ 2147483647 w 103"/>
              <a:gd name="T73" fmla="*/ 2147483647 h 221"/>
              <a:gd name="T74" fmla="*/ 2147483647 w 103"/>
              <a:gd name="T75" fmla="*/ 2147483647 h 221"/>
              <a:gd name="T76" fmla="*/ 2147483647 w 103"/>
              <a:gd name="T77" fmla="*/ 2147483647 h 221"/>
              <a:gd name="T78" fmla="*/ 2147483647 w 103"/>
              <a:gd name="T79" fmla="*/ 2147483647 h 221"/>
              <a:gd name="T80" fmla="*/ 0 w 103"/>
              <a:gd name="T81" fmla="*/ 2147483647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6" name="Freeform 551">
            <a:extLst>
              <a:ext uri="{FF2B5EF4-FFF2-40B4-BE49-F238E27FC236}">
                <a16:creationId xmlns:a16="http://schemas.microsoft.com/office/drawing/2014/main" id="{E7D82224-8552-094D-B378-D4FB2143AB5F}"/>
              </a:ext>
            </a:extLst>
          </p:cNvPr>
          <p:cNvSpPr>
            <a:spLocks/>
          </p:cNvSpPr>
          <p:nvPr/>
        </p:nvSpPr>
        <p:spPr bwMode="auto">
          <a:xfrm>
            <a:off x="5619750" y="3048000"/>
            <a:ext cx="49213" cy="69850"/>
          </a:xfrm>
          <a:custGeom>
            <a:avLst/>
            <a:gdLst>
              <a:gd name="T0" fmla="*/ 2147483647 w 221"/>
              <a:gd name="T1" fmla="*/ 2147483647 h 288"/>
              <a:gd name="T2" fmla="*/ 2147483647 w 221"/>
              <a:gd name="T3" fmla="*/ 2147483647 h 288"/>
              <a:gd name="T4" fmla="*/ 2147483647 w 221"/>
              <a:gd name="T5" fmla="*/ 2147483647 h 288"/>
              <a:gd name="T6" fmla="*/ 2147483647 w 221"/>
              <a:gd name="T7" fmla="*/ 2147483647 h 288"/>
              <a:gd name="T8" fmla="*/ 2147483647 w 221"/>
              <a:gd name="T9" fmla="*/ 2147483647 h 288"/>
              <a:gd name="T10" fmla="*/ 2147483647 w 221"/>
              <a:gd name="T11" fmla="*/ 2147483647 h 288"/>
              <a:gd name="T12" fmla="*/ 2147483647 w 221"/>
              <a:gd name="T13" fmla="*/ 2147483647 h 288"/>
              <a:gd name="T14" fmla="*/ 2147483647 w 221"/>
              <a:gd name="T15" fmla="*/ 2147483647 h 288"/>
              <a:gd name="T16" fmla="*/ 2147483647 w 221"/>
              <a:gd name="T17" fmla="*/ 2147483647 h 288"/>
              <a:gd name="T18" fmla="*/ 2147483647 w 221"/>
              <a:gd name="T19" fmla="*/ 2147483647 h 288"/>
              <a:gd name="T20" fmla="*/ 2147483647 w 221"/>
              <a:gd name="T21" fmla="*/ 2147483647 h 288"/>
              <a:gd name="T22" fmla="*/ 2147483647 w 221"/>
              <a:gd name="T23" fmla="*/ 2147483647 h 288"/>
              <a:gd name="T24" fmla="*/ 2147483647 w 221"/>
              <a:gd name="T25" fmla="*/ 2147483647 h 288"/>
              <a:gd name="T26" fmla="*/ 2147483647 w 221"/>
              <a:gd name="T27" fmla="*/ 2147483647 h 288"/>
              <a:gd name="T28" fmla="*/ 2147483647 w 221"/>
              <a:gd name="T29" fmla="*/ 2147483647 h 288"/>
              <a:gd name="T30" fmla="*/ 2147483647 w 221"/>
              <a:gd name="T31" fmla="*/ 2147483647 h 288"/>
              <a:gd name="T32" fmla="*/ 2147483647 w 221"/>
              <a:gd name="T33" fmla="*/ 2147483647 h 288"/>
              <a:gd name="T34" fmla="*/ 2147483647 w 221"/>
              <a:gd name="T35" fmla="*/ 2147483647 h 288"/>
              <a:gd name="T36" fmla="*/ 2147483647 w 221"/>
              <a:gd name="T37" fmla="*/ 2147483647 h 288"/>
              <a:gd name="T38" fmla="*/ 2147483647 w 221"/>
              <a:gd name="T39" fmla="*/ 2147483647 h 288"/>
              <a:gd name="T40" fmla="*/ 2147483647 w 221"/>
              <a:gd name="T41" fmla="*/ 2147483647 h 288"/>
              <a:gd name="T42" fmla="*/ 2147483647 w 221"/>
              <a:gd name="T43" fmla="*/ 2147483647 h 288"/>
              <a:gd name="T44" fmla="*/ 2147483647 w 221"/>
              <a:gd name="T45" fmla="*/ 2147483647 h 288"/>
              <a:gd name="T46" fmla="*/ 2147483647 w 221"/>
              <a:gd name="T47" fmla="*/ 2147483647 h 288"/>
              <a:gd name="T48" fmla="*/ 2147483647 w 221"/>
              <a:gd name="T49" fmla="*/ 2147483647 h 288"/>
              <a:gd name="T50" fmla="*/ 2147483647 w 221"/>
              <a:gd name="T51" fmla="*/ 2147483647 h 288"/>
              <a:gd name="T52" fmla="*/ 2147483647 w 221"/>
              <a:gd name="T53" fmla="*/ 2147483647 h 288"/>
              <a:gd name="T54" fmla="*/ 2147483647 w 221"/>
              <a:gd name="T55" fmla="*/ 2147483647 h 288"/>
              <a:gd name="T56" fmla="*/ 2147483647 w 221"/>
              <a:gd name="T57" fmla="*/ 2147483647 h 288"/>
              <a:gd name="T58" fmla="*/ 2147483647 w 221"/>
              <a:gd name="T59" fmla="*/ 2147483647 h 288"/>
              <a:gd name="T60" fmla="*/ 2147483647 w 221"/>
              <a:gd name="T61" fmla="*/ 2147483647 h 288"/>
              <a:gd name="T62" fmla="*/ 2147483647 w 221"/>
              <a:gd name="T63" fmla="*/ 2147483647 h 288"/>
              <a:gd name="T64" fmla="*/ 2147483647 w 221"/>
              <a:gd name="T65" fmla="*/ 2147483647 h 288"/>
              <a:gd name="T66" fmla="*/ 2147483647 w 221"/>
              <a:gd name="T67" fmla="*/ 2147483647 h 288"/>
              <a:gd name="T68" fmla="*/ 2147483647 w 221"/>
              <a:gd name="T69" fmla="*/ 2147483647 h 288"/>
              <a:gd name="T70" fmla="*/ 2147483647 w 221"/>
              <a:gd name="T71" fmla="*/ 2147483647 h 288"/>
              <a:gd name="T72" fmla="*/ 2147483647 w 221"/>
              <a:gd name="T73" fmla="*/ 2147483647 h 288"/>
              <a:gd name="T74" fmla="*/ 2147483647 w 221"/>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7" name="Freeform 552">
            <a:extLst>
              <a:ext uri="{FF2B5EF4-FFF2-40B4-BE49-F238E27FC236}">
                <a16:creationId xmlns:a16="http://schemas.microsoft.com/office/drawing/2014/main" id="{2CB85100-884A-0048-98D7-9EC829502315}"/>
              </a:ext>
            </a:extLst>
          </p:cNvPr>
          <p:cNvSpPr>
            <a:spLocks/>
          </p:cNvSpPr>
          <p:nvPr/>
        </p:nvSpPr>
        <p:spPr bwMode="auto">
          <a:xfrm>
            <a:off x="5567363" y="3128963"/>
            <a:ext cx="15875" cy="42862"/>
          </a:xfrm>
          <a:custGeom>
            <a:avLst/>
            <a:gdLst>
              <a:gd name="T0" fmla="*/ 2147483647 w 74"/>
              <a:gd name="T1" fmla="*/ 2147483647 h 174"/>
              <a:gd name="T2" fmla="*/ 2147483647 w 74"/>
              <a:gd name="T3" fmla="*/ 2147483647 h 174"/>
              <a:gd name="T4" fmla="*/ 2147483647 w 74"/>
              <a:gd name="T5" fmla="*/ 2147483647 h 174"/>
              <a:gd name="T6" fmla="*/ 2147483647 w 74"/>
              <a:gd name="T7" fmla="*/ 2147483647 h 174"/>
              <a:gd name="T8" fmla="*/ 2147483647 w 74"/>
              <a:gd name="T9" fmla="*/ 0 h 174"/>
              <a:gd name="T10" fmla="*/ 2147483647 w 74"/>
              <a:gd name="T11" fmla="*/ 2147483647 h 174"/>
              <a:gd name="T12" fmla="*/ 2147483647 w 74"/>
              <a:gd name="T13" fmla="*/ 2147483647 h 174"/>
              <a:gd name="T14" fmla="*/ 0 w 74"/>
              <a:gd name="T15" fmla="*/ 2147483647 h 174"/>
              <a:gd name="T16" fmla="*/ 0 w 74"/>
              <a:gd name="T17" fmla="*/ 2147483647 h 174"/>
              <a:gd name="T18" fmla="*/ 2147483647 w 74"/>
              <a:gd name="T19" fmla="*/ 2147483647 h 174"/>
              <a:gd name="T20" fmla="*/ 2147483647 w 74"/>
              <a:gd name="T21" fmla="*/ 2147483647 h 174"/>
              <a:gd name="T22" fmla="*/ 2147483647 w 74"/>
              <a:gd name="T23" fmla="*/ 2147483647 h 174"/>
              <a:gd name="T24" fmla="*/ 2147483647 w 74"/>
              <a:gd name="T25" fmla="*/ 2147483647 h 174"/>
              <a:gd name="T26" fmla="*/ 2147483647 w 74"/>
              <a:gd name="T27" fmla="*/ 2147483647 h 174"/>
              <a:gd name="T28" fmla="*/ 2147483647 w 74"/>
              <a:gd name="T29" fmla="*/ 2147483647 h 174"/>
              <a:gd name="T30" fmla="*/ 2147483647 w 74"/>
              <a:gd name="T31" fmla="*/ 2147483647 h 174"/>
              <a:gd name="T32" fmla="*/ 2147483647 w 74"/>
              <a:gd name="T33" fmla="*/ 2147483647 h 174"/>
              <a:gd name="T34" fmla="*/ 2147483647 w 74"/>
              <a:gd name="T35" fmla="*/ 2147483647 h 174"/>
              <a:gd name="T36" fmla="*/ 2147483647 w 74"/>
              <a:gd name="T37" fmla="*/ 2147483647 h 174"/>
              <a:gd name="T38" fmla="*/ 2147483647 w 74"/>
              <a:gd name="T39" fmla="*/ 2147483647 h 174"/>
              <a:gd name="T40" fmla="*/ 2147483647 w 74"/>
              <a:gd name="T41" fmla="*/ 2147483647 h 174"/>
              <a:gd name="T42" fmla="*/ 2147483647 w 74"/>
              <a:gd name="T43" fmla="*/ 2147483647 h 174"/>
              <a:gd name="T44" fmla="*/ 2147483647 w 74"/>
              <a:gd name="T45" fmla="*/ 2147483647 h 174"/>
              <a:gd name="T46" fmla="*/ 2147483647 w 74"/>
              <a:gd name="T47" fmla="*/ 2147483647 h 174"/>
              <a:gd name="T48" fmla="*/ 2147483647 w 74"/>
              <a:gd name="T49" fmla="*/ 214748364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8" name="Freeform 553">
            <a:extLst>
              <a:ext uri="{FF2B5EF4-FFF2-40B4-BE49-F238E27FC236}">
                <a16:creationId xmlns:a16="http://schemas.microsoft.com/office/drawing/2014/main" id="{427BB76E-0702-5F42-9908-6839B4B8185E}"/>
              </a:ext>
            </a:extLst>
          </p:cNvPr>
          <p:cNvSpPr>
            <a:spLocks/>
          </p:cNvSpPr>
          <p:nvPr/>
        </p:nvSpPr>
        <p:spPr bwMode="auto">
          <a:xfrm>
            <a:off x="5559425" y="3106738"/>
            <a:ext cx="9525" cy="20637"/>
          </a:xfrm>
          <a:custGeom>
            <a:avLst/>
            <a:gdLst>
              <a:gd name="T0" fmla="*/ 2147483647 w 39"/>
              <a:gd name="T1" fmla="*/ 2147483647 h 87"/>
              <a:gd name="T2" fmla="*/ 2147483647 w 39"/>
              <a:gd name="T3" fmla="*/ 2147483647 h 87"/>
              <a:gd name="T4" fmla="*/ 2147483647 w 39"/>
              <a:gd name="T5" fmla="*/ 2147483647 h 87"/>
              <a:gd name="T6" fmla="*/ 2147483647 w 39"/>
              <a:gd name="T7" fmla="*/ 0 h 87"/>
              <a:gd name="T8" fmla="*/ 2147483647 w 39"/>
              <a:gd name="T9" fmla="*/ 0 h 87"/>
              <a:gd name="T10" fmla="*/ 2147483647 w 39"/>
              <a:gd name="T11" fmla="*/ 2147483647 h 87"/>
              <a:gd name="T12" fmla="*/ 2147483647 w 39"/>
              <a:gd name="T13" fmla="*/ 2147483647 h 87"/>
              <a:gd name="T14" fmla="*/ 0 w 39"/>
              <a:gd name="T15" fmla="*/ 2147483647 h 87"/>
              <a:gd name="T16" fmla="*/ 0 w 39"/>
              <a:gd name="T17" fmla="*/ 2147483647 h 87"/>
              <a:gd name="T18" fmla="*/ 0 w 39"/>
              <a:gd name="T19" fmla="*/ 2147483647 h 87"/>
              <a:gd name="T20" fmla="*/ 2147483647 w 39"/>
              <a:gd name="T21" fmla="*/ 2147483647 h 87"/>
              <a:gd name="T22" fmla="*/ 2147483647 w 39"/>
              <a:gd name="T23" fmla="*/ 2147483647 h 87"/>
              <a:gd name="T24" fmla="*/ 2147483647 w 39"/>
              <a:gd name="T25" fmla="*/ 2147483647 h 87"/>
              <a:gd name="T26" fmla="*/ 2147483647 w 39"/>
              <a:gd name="T27" fmla="*/ 2147483647 h 87"/>
              <a:gd name="T28" fmla="*/ 2147483647 w 39"/>
              <a:gd name="T29" fmla="*/ 2147483647 h 87"/>
              <a:gd name="T30" fmla="*/ 2147483647 w 39"/>
              <a:gd name="T31" fmla="*/ 2147483647 h 87"/>
              <a:gd name="T32" fmla="*/ 2147483647 w 39"/>
              <a:gd name="T33" fmla="*/ 2147483647 h 87"/>
              <a:gd name="T34" fmla="*/ 2147483647 w 39"/>
              <a:gd name="T35" fmla="*/ 2147483647 h 87"/>
              <a:gd name="T36" fmla="*/ 2147483647 w 39"/>
              <a:gd name="T37" fmla="*/ 2147483647 h 87"/>
              <a:gd name="T38" fmla="*/ 2147483647 w 39"/>
              <a:gd name="T39" fmla="*/ 2147483647 h 87"/>
              <a:gd name="T40" fmla="*/ 2147483647 w 39"/>
              <a:gd name="T41" fmla="*/ 2147483647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39" name="Freeform 554">
            <a:extLst>
              <a:ext uri="{FF2B5EF4-FFF2-40B4-BE49-F238E27FC236}">
                <a16:creationId xmlns:a16="http://schemas.microsoft.com/office/drawing/2014/main" id="{6279451C-540D-3C46-AB6E-AB72D9F2DA53}"/>
              </a:ext>
            </a:extLst>
          </p:cNvPr>
          <p:cNvSpPr>
            <a:spLocks/>
          </p:cNvSpPr>
          <p:nvPr/>
        </p:nvSpPr>
        <p:spPr bwMode="auto">
          <a:xfrm>
            <a:off x="5553075" y="3092450"/>
            <a:ext cx="6350" cy="11113"/>
          </a:xfrm>
          <a:custGeom>
            <a:avLst/>
            <a:gdLst>
              <a:gd name="T0" fmla="*/ 2147483647 w 34"/>
              <a:gd name="T1" fmla="*/ 2147483647 h 51"/>
              <a:gd name="T2" fmla="*/ 2147483647 w 34"/>
              <a:gd name="T3" fmla="*/ 2147483647 h 51"/>
              <a:gd name="T4" fmla="*/ 2147483647 w 34"/>
              <a:gd name="T5" fmla="*/ 2147483647 h 51"/>
              <a:gd name="T6" fmla="*/ 2147483647 w 34"/>
              <a:gd name="T7" fmla="*/ 2147483647 h 51"/>
              <a:gd name="T8" fmla="*/ 2147483647 w 34"/>
              <a:gd name="T9" fmla="*/ 2147483647 h 51"/>
              <a:gd name="T10" fmla="*/ 2147483647 w 34"/>
              <a:gd name="T11" fmla="*/ 2147483647 h 51"/>
              <a:gd name="T12" fmla="*/ 2147483647 w 34"/>
              <a:gd name="T13" fmla="*/ 2147483647 h 51"/>
              <a:gd name="T14" fmla="*/ 2147483647 w 34"/>
              <a:gd name="T15" fmla="*/ 0 h 51"/>
              <a:gd name="T16" fmla="*/ 2147483647 w 34"/>
              <a:gd name="T17" fmla="*/ 0 h 51"/>
              <a:gd name="T18" fmla="*/ 2147483647 w 34"/>
              <a:gd name="T19" fmla="*/ 2147483647 h 51"/>
              <a:gd name="T20" fmla="*/ 2147483647 w 34"/>
              <a:gd name="T21" fmla="*/ 2147483647 h 51"/>
              <a:gd name="T22" fmla="*/ 0 w 34"/>
              <a:gd name="T23" fmla="*/ 2147483647 h 51"/>
              <a:gd name="T24" fmla="*/ 0 w 34"/>
              <a:gd name="T25" fmla="*/ 2147483647 h 51"/>
              <a:gd name="T26" fmla="*/ 2147483647 w 34"/>
              <a:gd name="T27" fmla="*/ 2147483647 h 51"/>
              <a:gd name="T28" fmla="*/ 2147483647 w 34"/>
              <a:gd name="T29" fmla="*/ 2147483647 h 51"/>
              <a:gd name="T30" fmla="*/ 2147483647 w 34"/>
              <a:gd name="T31" fmla="*/ 2147483647 h 51"/>
              <a:gd name="T32" fmla="*/ 2147483647 w 34"/>
              <a:gd name="T33" fmla="*/ 2147483647 h 51"/>
              <a:gd name="T34" fmla="*/ 2147483647 w 34"/>
              <a:gd name="T35" fmla="*/ 2147483647 h 51"/>
              <a:gd name="T36" fmla="*/ 2147483647 w 34"/>
              <a:gd name="T37" fmla="*/ 2147483647 h 51"/>
              <a:gd name="T38" fmla="*/ 2147483647 w 34"/>
              <a:gd name="T39" fmla="*/ 2147483647 h 51"/>
              <a:gd name="T40" fmla="*/ 2147483647 w 34"/>
              <a:gd name="T41" fmla="*/ 2147483647 h 51"/>
              <a:gd name="T42" fmla="*/ 2147483647 w 34"/>
              <a:gd name="T43" fmla="*/ 2147483647 h 51"/>
              <a:gd name="T44" fmla="*/ 2147483647 w 34"/>
              <a:gd name="T45" fmla="*/ 2147483647 h 51"/>
              <a:gd name="T46" fmla="*/ 2147483647 w 34"/>
              <a:gd name="T47" fmla="*/ 2147483647 h 51"/>
              <a:gd name="T48" fmla="*/ 2147483647 w 34"/>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0" name="Freeform 555">
            <a:extLst>
              <a:ext uri="{FF2B5EF4-FFF2-40B4-BE49-F238E27FC236}">
                <a16:creationId xmlns:a16="http://schemas.microsoft.com/office/drawing/2014/main" id="{36690315-90E0-984F-9912-B334A41DA479}"/>
              </a:ext>
            </a:extLst>
          </p:cNvPr>
          <p:cNvSpPr>
            <a:spLocks/>
          </p:cNvSpPr>
          <p:nvPr/>
        </p:nvSpPr>
        <p:spPr bwMode="auto">
          <a:xfrm>
            <a:off x="5545138" y="3081338"/>
            <a:ext cx="11112" cy="7937"/>
          </a:xfrm>
          <a:custGeom>
            <a:avLst/>
            <a:gdLst>
              <a:gd name="T0" fmla="*/ 2147483647 w 46"/>
              <a:gd name="T1" fmla="*/ 2147483647 h 33"/>
              <a:gd name="T2" fmla="*/ 2147483647 w 46"/>
              <a:gd name="T3" fmla="*/ 2147483647 h 33"/>
              <a:gd name="T4" fmla="*/ 2147483647 w 46"/>
              <a:gd name="T5" fmla="*/ 2147483647 h 33"/>
              <a:gd name="T6" fmla="*/ 2147483647 w 46"/>
              <a:gd name="T7" fmla="*/ 2147483647 h 33"/>
              <a:gd name="T8" fmla="*/ 2147483647 w 46"/>
              <a:gd name="T9" fmla="*/ 2147483647 h 33"/>
              <a:gd name="T10" fmla="*/ 2147483647 w 46"/>
              <a:gd name="T11" fmla="*/ 2147483647 h 33"/>
              <a:gd name="T12" fmla="*/ 2147483647 w 46"/>
              <a:gd name="T13" fmla="*/ 2147483647 h 33"/>
              <a:gd name="T14" fmla="*/ 2147483647 w 46"/>
              <a:gd name="T15" fmla="*/ 0 h 33"/>
              <a:gd name="T16" fmla="*/ 2147483647 w 46"/>
              <a:gd name="T17" fmla="*/ 0 h 33"/>
              <a:gd name="T18" fmla="*/ 2147483647 w 46"/>
              <a:gd name="T19" fmla="*/ 0 h 33"/>
              <a:gd name="T20" fmla="*/ 2147483647 w 46"/>
              <a:gd name="T21" fmla="*/ 2147483647 h 33"/>
              <a:gd name="T22" fmla="*/ 2147483647 w 46"/>
              <a:gd name="T23" fmla="*/ 2147483647 h 33"/>
              <a:gd name="T24" fmla="*/ 2147483647 w 46"/>
              <a:gd name="T25" fmla="*/ 2147483647 h 33"/>
              <a:gd name="T26" fmla="*/ 2147483647 w 46"/>
              <a:gd name="T27" fmla="*/ 2147483647 h 33"/>
              <a:gd name="T28" fmla="*/ 2147483647 w 46"/>
              <a:gd name="T29" fmla="*/ 2147483647 h 33"/>
              <a:gd name="T30" fmla="*/ 0 w 46"/>
              <a:gd name="T31" fmla="*/ 2147483647 h 33"/>
              <a:gd name="T32" fmla="*/ 0 w 46"/>
              <a:gd name="T33" fmla="*/ 2147483647 h 33"/>
              <a:gd name="T34" fmla="*/ 2147483647 w 46"/>
              <a:gd name="T35" fmla="*/ 2147483647 h 33"/>
              <a:gd name="T36" fmla="*/ 2147483647 w 46"/>
              <a:gd name="T37" fmla="*/ 2147483647 h 33"/>
              <a:gd name="T38" fmla="*/ 2147483647 w 46"/>
              <a:gd name="T39" fmla="*/ 2147483647 h 33"/>
              <a:gd name="T40" fmla="*/ 2147483647 w 46"/>
              <a:gd name="T41" fmla="*/ 2147483647 h 33"/>
              <a:gd name="T42" fmla="*/ 2147483647 w 46"/>
              <a:gd name="T43" fmla="*/ 2147483647 h 33"/>
              <a:gd name="T44" fmla="*/ 2147483647 w 46"/>
              <a:gd name="T45" fmla="*/ 2147483647 h 33"/>
              <a:gd name="T46" fmla="*/ 2147483647 w 46"/>
              <a:gd name="T47" fmla="*/ 2147483647 h 33"/>
              <a:gd name="T48" fmla="*/ 2147483647 w 46"/>
              <a:gd name="T49" fmla="*/ 2147483647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1" name="Freeform 556">
            <a:extLst>
              <a:ext uri="{FF2B5EF4-FFF2-40B4-BE49-F238E27FC236}">
                <a16:creationId xmlns:a16="http://schemas.microsoft.com/office/drawing/2014/main" id="{E74193A2-4DAD-4E47-B819-2A4BAF5BA026}"/>
              </a:ext>
            </a:extLst>
          </p:cNvPr>
          <p:cNvSpPr>
            <a:spLocks/>
          </p:cNvSpPr>
          <p:nvPr/>
        </p:nvSpPr>
        <p:spPr bwMode="auto">
          <a:xfrm>
            <a:off x="5497513" y="3068638"/>
            <a:ext cx="41275" cy="52387"/>
          </a:xfrm>
          <a:custGeom>
            <a:avLst/>
            <a:gdLst>
              <a:gd name="T0" fmla="*/ 2147483647 w 177"/>
              <a:gd name="T1" fmla="*/ 2147483647 h 219"/>
              <a:gd name="T2" fmla="*/ 2147483647 w 177"/>
              <a:gd name="T3" fmla="*/ 2147483647 h 219"/>
              <a:gd name="T4" fmla="*/ 2147483647 w 177"/>
              <a:gd name="T5" fmla="*/ 2147483647 h 219"/>
              <a:gd name="T6" fmla="*/ 2147483647 w 177"/>
              <a:gd name="T7" fmla="*/ 2147483647 h 219"/>
              <a:gd name="T8" fmla="*/ 2147483647 w 177"/>
              <a:gd name="T9" fmla="*/ 2147483647 h 219"/>
              <a:gd name="T10" fmla="*/ 2147483647 w 177"/>
              <a:gd name="T11" fmla="*/ 2147483647 h 219"/>
              <a:gd name="T12" fmla="*/ 2147483647 w 177"/>
              <a:gd name="T13" fmla="*/ 2147483647 h 219"/>
              <a:gd name="T14" fmla="*/ 2147483647 w 177"/>
              <a:gd name="T15" fmla="*/ 2147483647 h 219"/>
              <a:gd name="T16" fmla="*/ 0 w 177"/>
              <a:gd name="T17" fmla="*/ 2147483647 h 219"/>
              <a:gd name="T18" fmla="*/ 2147483647 w 177"/>
              <a:gd name="T19" fmla="*/ 2147483647 h 219"/>
              <a:gd name="T20" fmla="*/ 2147483647 w 177"/>
              <a:gd name="T21" fmla="*/ 2147483647 h 219"/>
              <a:gd name="T22" fmla="*/ 2147483647 w 177"/>
              <a:gd name="T23" fmla="*/ 2147483647 h 219"/>
              <a:gd name="T24" fmla="*/ 2147483647 w 177"/>
              <a:gd name="T25" fmla="*/ 2147483647 h 219"/>
              <a:gd name="T26" fmla="*/ 2147483647 w 177"/>
              <a:gd name="T27" fmla="*/ 2147483647 h 219"/>
              <a:gd name="T28" fmla="*/ 2147483647 w 177"/>
              <a:gd name="T29" fmla="*/ 2147483647 h 219"/>
              <a:gd name="T30" fmla="*/ 2147483647 w 177"/>
              <a:gd name="T31" fmla="*/ 2147483647 h 219"/>
              <a:gd name="T32" fmla="*/ 2147483647 w 177"/>
              <a:gd name="T33" fmla="*/ 2147483647 h 219"/>
              <a:gd name="T34" fmla="*/ 2147483647 w 177"/>
              <a:gd name="T35" fmla="*/ 2147483647 h 219"/>
              <a:gd name="T36" fmla="*/ 2147483647 w 177"/>
              <a:gd name="T37" fmla="*/ 2147483647 h 219"/>
              <a:gd name="T38" fmla="*/ 2147483647 w 177"/>
              <a:gd name="T39" fmla="*/ 2147483647 h 219"/>
              <a:gd name="T40" fmla="*/ 2147483647 w 177"/>
              <a:gd name="T41" fmla="*/ 2147483647 h 219"/>
              <a:gd name="T42" fmla="*/ 2147483647 w 177"/>
              <a:gd name="T43" fmla="*/ 2147483647 h 219"/>
              <a:gd name="T44" fmla="*/ 2147483647 w 177"/>
              <a:gd name="T45" fmla="*/ 2147483647 h 219"/>
              <a:gd name="T46" fmla="*/ 2147483647 w 177"/>
              <a:gd name="T47" fmla="*/ 2147483647 h 219"/>
              <a:gd name="T48" fmla="*/ 2147483647 w 177"/>
              <a:gd name="T49" fmla="*/ 2147483647 h 219"/>
              <a:gd name="T50" fmla="*/ 2147483647 w 177"/>
              <a:gd name="T51" fmla="*/ 2147483647 h 219"/>
              <a:gd name="T52" fmla="*/ 2147483647 w 177"/>
              <a:gd name="T53" fmla="*/ 2147483647 h 219"/>
              <a:gd name="T54" fmla="*/ 2147483647 w 177"/>
              <a:gd name="T55" fmla="*/ 2147483647 h 219"/>
              <a:gd name="T56" fmla="*/ 2147483647 w 177"/>
              <a:gd name="T57" fmla="*/ 2147483647 h 219"/>
              <a:gd name="T58" fmla="*/ 2147483647 w 177"/>
              <a:gd name="T59" fmla="*/ 2147483647 h 219"/>
              <a:gd name="T60" fmla="*/ 2147483647 w 177"/>
              <a:gd name="T61" fmla="*/ 2147483647 h 219"/>
              <a:gd name="T62" fmla="*/ 2147483647 w 177"/>
              <a:gd name="T63" fmla="*/ 2147483647 h 219"/>
              <a:gd name="T64" fmla="*/ 2147483647 w 177"/>
              <a:gd name="T65" fmla="*/ 2147483647 h 219"/>
              <a:gd name="T66" fmla="*/ 2147483647 w 177"/>
              <a:gd name="T67" fmla="*/ 2147483647 h 219"/>
              <a:gd name="T68" fmla="*/ 2147483647 w 177"/>
              <a:gd name="T69" fmla="*/ 2147483647 h 219"/>
              <a:gd name="T70" fmla="*/ 2147483647 w 177"/>
              <a:gd name="T71" fmla="*/ 2147483647 h 219"/>
              <a:gd name="T72" fmla="*/ 2147483647 w 177"/>
              <a:gd name="T73" fmla="*/ 2147483647 h 219"/>
              <a:gd name="T74" fmla="*/ 2147483647 w 177"/>
              <a:gd name="T75" fmla="*/ 2147483647 h 219"/>
              <a:gd name="T76" fmla="*/ 2147483647 w 177"/>
              <a:gd name="T77" fmla="*/ 2147483647 h 219"/>
              <a:gd name="T78" fmla="*/ 2147483647 w 177"/>
              <a:gd name="T79" fmla="*/ 2147483647 h 219"/>
              <a:gd name="T80" fmla="*/ 2147483647 w 177"/>
              <a:gd name="T81" fmla="*/ 2147483647 h 219"/>
              <a:gd name="T82" fmla="*/ 2147483647 w 177"/>
              <a:gd name="T83" fmla="*/ 2147483647 h 219"/>
              <a:gd name="T84" fmla="*/ 2147483647 w 177"/>
              <a:gd name="T85" fmla="*/ 2147483647 h 219"/>
              <a:gd name="T86" fmla="*/ 2147483647 w 177"/>
              <a:gd name="T87" fmla="*/ 2147483647 h 219"/>
              <a:gd name="T88" fmla="*/ 2147483647 w 177"/>
              <a:gd name="T89" fmla="*/ 2147483647 h 219"/>
              <a:gd name="T90" fmla="*/ 2147483647 w 177"/>
              <a:gd name="T91" fmla="*/ 2147483647 h 219"/>
              <a:gd name="T92" fmla="*/ 2147483647 w 177"/>
              <a:gd name="T93" fmla="*/ 2147483647 h 219"/>
              <a:gd name="T94" fmla="*/ 2147483647 w 177"/>
              <a:gd name="T95" fmla="*/ 2147483647 h 219"/>
              <a:gd name="T96" fmla="*/ 2147483647 w 177"/>
              <a:gd name="T97" fmla="*/ 2147483647 h 219"/>
              <a:gd name="T98" fmla="*/ 2147483647 w 177"/>
              <a:gd name="T99" fmla="*/ 2147483647 h 219"/>
              <a:gd name="T100" fmla="*/ 2147483647 w 177"/>
              <a:gd name="T101" fmla="*/ 2147483647 h 219"/>
              <a:gd name="T102" fmla="*/ 2147483647 w 177"/>
              <a:gd name="T103" fmla="*/ 2147483647 h 219"/>
              <a:gd name="T104" fmla="*/ 2147483647 w 177"/>
              <a:gd name="T105" fmla="*/ 2147483647 h 219"/>
              <a:gd name="T106" fmla="*/ 2147483647 w 177"/>
              <a:gd name="T107" fmla="*/ 2147483647 h 219"/>
              <a:gd name="T108" fmla="*/ 2147483647 w 177"/>
              <a:gd name="T109" fmla="*/ 0 h 219"/>
              <a:gd name="T110" fmla="*/ 2147483647 w 177"/>
              <a:gd name="T111" fmla="*/ 2147483647 h 219"/>
              <a:gd name="T112" fmla="*/ 2147483647 w 177"/>
              <a:gd name="T113" fmla="*/ 2147483647 h 219"/>
              <a:gd name="T114" fmla="*/ 2147483647 w 177"/>
              <a:gd name="T115" fmla="*/ 2147483647 h 219"/>
              <a:gd name="T116" fmla="*/ 2147483647 w 177"/>
              <a:gd name="T117" fmla="*/ 2147483647 h 219"/>
              <a:gd name="T118" fmla="*/ 2147483647 w 177"/>
              <a:gd name="T119" fmla="*/ 2147483647 h 219"/>
              <a:gd name="T120" fmla="*/ 2147483647 w 177"/>
              <a:gd name="T121" fmla="*/ 2147483647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2" name="Freeform 557">
            <a:extLst>
              <a:ext uri="{FF2B5EF4-FFF2-40B4-BE49-F238E27FC236}">
                <a16:creationId xmlns:a16="http://schemas.microsoft.com/office/drawing/2014/main" id="{ADED1B78-895A-0A46-993E-4A3765EC3801}"/>
              </a:ext>
            </a:extLst>
          </p:cNvPr>
          <p:cNvSpPr>
            <a:spLocks/>
          </p:cNvSpPr>
          <p:nvPr/>
        </p:nvSpPr>
        <p:spPr bwMode="auto">
          <a:xfrm>
            <a:off x="5565775" y="3067050"/>
            <a:ext cx="25400" cy="41275"/>
          </a:xfrm>
          <a:custGeom>
            <a:avLst/>
            <a:gdLst>
              <a:gd name="T0" fmla="*/ 2147483647 w 115"/>
              <a:gd name="T1" fmla="*/ 2147483647 h 170"/>
              <a:gd name="T2" fmla="*/ 2147483647 w 115"/>
              <a:gd name="T3" fmla="*/ 2147483647 h 170"/>
              <a:gd name="T4" fmla="*/ 2147483647 w 115"/>
              <a:gd name="T5" fmla="*/ 2147483647 h 170"/>
              <a:gd name="T6" fmla="*/ 2147483647 w 115"/>
              <a:gd name="T7" fmla="*/ 2147483647 h 170"/>
              <a:gd name="T8" fmla="*/ 2147483647 w 115"/>
              <a:gd name="T9" fmla="*/ 2147483647 h 170"/>
              <a:gd name="T10" fmla="*/ 2147483647 w 115"/>
              <a:gd name="T11" fmla="*/ 2147483647 h 170"/>
              <a:gd name="T12" fmla="*/ 2147483647 w 115"/>
              <a:gd name="T13" fmla="*/ 2147483647 h 170"/>
              <a:gd name="T14" fmla="*/ 2147483647 w 115"/>
              <a:gd name="T15" fmla="*/ 2147483647 h 170"/>
              <a:gd name="T16" fmla="*/ 2147483647 w 115"/>
              <a:gd name="T17" fmla="*/ 2147483647 h 170"/>
              <a:gd name="T18" fmla="*/ 2147483647 w 115"/>
              <a:gd name="T19" fmla="*/ 2147483647 h 170"/>
              <a:gd name="T20" fmla="*/ 2147483647 w 115"/>
              <a:gd name="T21" fmla="*/ 2147483647 h 170"/>
              <a:gd name="T22" fmla="*/ 2147483647 w 115"/>
              <a:gd name="T23" fmla="*/ 2147483647 h 170"/>
              <a:gd name="T24" fmla="*/ 2147483647 w 115"/>
              <a:gd name="T25" fmla="*/ 2147483647 h 170"/>
              <a:gd name="T26" fmla="*/ 2147483647 w 115"/>
              <a:gd name="T27" fmla="*/ 2147483647 h 170"/>
              <a:gd name="T28" fmla="*/ 2147483647 w 115"/>
              <a:gd name="T29" fmla="*/ 2147483647 h 170"/>
              <a:gd name="T30" fmla="*/ 2147483647 w 115"/>
              <a:gd name="T31" fmla="*/ 2147483647 h 170"/>
              <a:gd name="T32" fmla="*/ 2147483647 w 115"/>
              <a:gd name="T33" fmla="*/ 2147483647 h 170"/>
              <a:gd name="T34" fmla="*/ 2147483647 w 115"/>
              <a:gd name="T35" fmla="*/ 2147483647 h 170"/>
              <a:gd name="T36" fmla="*/ 2147483647 w 115"/>
              <a:gd name="T37" fmla="*/ 2147483647 h 170"/>
              <a:gd name="T38" fmla="*/ 2147483647 w 115"/>
              <a:gd name="T39" fmla="*/ 2147483647 h 170"/>
              <a:gd name="T40" fmla="*/ 2147483647 w 115"/>
              <a:gd name="T41" fmla="*/ 2147483647 h 170"/>
              <a:gd name="T42" fmla="*/ 2147483647 w 115"/>
              <a:gd name="T43" fmla="*/ 2147483647 h 170"/>
              <a:gd name="T44" fmla="*/ 2147483647 w 115"/>
              <a:gd name="T45" fmla="*/ 2147483647 h 170"/>
              <a:gd name="T46" fmla="*/ 2147483647 w 115"/>
              <a:gd name="T47" fmla="*/ 2147483647 h 170"/>
              <a:gd name="T48" fmla="*/ 2147483647 w 115"/>
              <a:gd name="T49" fmla="*/ 2147483647 h 170"/>
              <a:gd name="T50" fmla="*/ 2147483647 w 115"/>
              <a:gd name="T51" fmla="*/ 2147483647 h 170"/>
              <a:gd name="T52" fmla="*/ 2147483647 w 115"/>
              <a:gd name="T53" fmla="*/ 2147483647 h 170"/>
              <a:gd name="T54" fmla="*/ 2147483647 w 115"/>
              <a:gd name="T55" fmla="*/ 2147483647 h 170"/>
              <a:gd name="T56" fmla="*/ 2147483647 w 115"/>
              <a:gd name="T57" fmla="*/ 2147483647 h 170"/>
              <a:gd name="T58" fmla="*/ 2147483647 w 115"/>
              <a:gd name="T59" fmla="*/ 2147483647 h 170"/>
              <a:gd name="T60" fmla="*/ 2147483647 w 115"/>
              <a:gd name="T61" fmla="*/ 0 h 170"/>
              <a:gd name="T62" fmla="*/ 2147483647 w 115"/>
              <a:gd name="T63" fmla="*/ 2147483647 h 170"/>
              <a:gd name="T64" fmla="*/ 0 w 115"/>
              <a:gd name="T65" fmla="*/ 2147483647 h 170"/>
              <a:gd name="T66" fmla="*/ 2147483647 w 115"/>
              <a:gd name="T67" fmla="*/ 2147483647 h 170"/>
              <a:gd name="T68" fmla="*/ 2147483647 w 115"/>
              <a:gd name="T69" fmla="*/ 2147483647 h 170"/>
              <a:gd name="T70" fmla="*/ 2147483647 w 115"/>
              <a:gd name="T71" fmla="*/ 2147483647 h 170"/>
              <a:gd name="T72" fmla="*/ 2147483647 w 115"/>
              <a:gd name="T73" fmla="*/ 2147483647 h 170"/>
              <a:gd name="T74" fmla="*/ 2147483647 w 115"/>
              <a:gd name="T75" fmla="*/ 2147483647 h 170"/>
              <a:gd name="T76" fmla="*/ 2147483647 w 115"/>
              <a:gd name="T77" fmla="*/ 2147483647 h 170"/>
              <a:gd name="T78" fmla="*/ 2147483647 w 115"/>
              <a:gd name="T79" fmla="*/ 2147483647 h 170"/>
              <a:gd name="T80" fmla="*/ 2147483647 w 115"/>
              <a:gd name="T81" fmla="*/ 214748364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solidFill>
            <a:srgbClr val="000000"/>
          </a:solidFill>
          <a:ln w="9525">
            <a:solidFill>
              <a:srgbClr val="FF3300"/>
            </a:solidFill>
            <a:round/>
            <a:headEnd/>
            <a:tailEnd/>
          </a:ln>
        </p:spPr>
        <p:txBody>
          <a:bodyPr/>
          <a:lstStyle/>
          <a:p>
            <a:endParaRPr lang="en-US"/>
          </a:p>
        </p:txBody>
      </p:sp>
      <p:sp>
        <p:nvSpPr>
          <p:cNvPr id="22743" name="Freeform 558">
            <a:extLst>
              <a:ext uri="{FF2B5EF4-FFF2-40B4-BE49-F238E27FC236}">
                <a16:creationId xmlns:a16="http://schemas.microsoft.com/office/drawing/2014/main" id="{9B3A508E-A137-4544-8CBA-A8A14CC0D307}"/>
              </a:ext>
            </a:extLst>
          </p:cNvPr>
          <p:cNvSpPr>
            <a:spLocks/>
          </p:cNvSpPr>
          <p:nvPr/>
        </p:nvSpPr>
        <p:spPr bwMode="auto">
          <a:xfrm>
            <a:off x="5473700" y="3059113"/>
            <a:ext cx="63500" cy="84137"/>
          </a:xfrm>
          <a:custGeom>
            <a:avLst/>
            <a:gdLst>
              <a:gd name="T0" fmla="*/ 2147483647 w 289"/>
              <a:gd name="T1" fmla="*/ 2147483647 h 352"/>
              <a:gd name="T2" fmla="*/ 2147483647 w 289"/>
              <a:gd name="T3" fmla="*/ 2147483647 h 352"/>
              <a:gd name="T4" fmla="*/ 2147483647 w 289"/>
              <a:gd name="T5" fmla="*/ 2147483647 h 352"/>
              <a:gd name="T6" fmla="*/ 0 w 289"/>
              <a:gd name="T7" fmla="*/ 2147483647 h 352"/>
              <a:gd name="T8" fmla="*/ 2147483647 w 289"/>
              <a:gd name="T9" fmla="*/ 2147483647 h 352"/>
              <a:gd name="T10" fmla="*/ 2147483647 w 289"/>
              <a:gd name="T11" fmla="*/ 2147483647 h 352"/>
              <a:gd name="T12" fmla="*/ 2147483647 w 289"/>
              <a:gd name="T13" fmla="*/ 2147483647 h 352"/>
              <a:gd name="T14" fmla="*/ 2147483647 w 289"/>
              <a:gd name="T15" fmla="*/ 2147483647 h 352"/>
              <a:gd name="T16" fmla="*/ 2147483647 w 289"/>
              <a:gd name="T17" fmla="*/ 2147483647 h 352"/>
              <a:gd name="T18" fmla="*/ 2147483647 w 289"/>
              <a:gd name="T19" fmla="*/ 2147483647 h 352"/>
              <a:gd name="T20" fmla="*/ 2147483647 w 289"/>
              <a:gd name="T21" fmla="*/ 2147483647 h 352"/>
              <a:gd name="T22" fmla="*/ 2147483647 w 289"/>
              <a:gd name="T23" fmla="*/ 2147483647 h 352"/>
              <a:gd name="T24" fmla="*/ 2147483647 w 289"/>
              <a:gd name="T25" fmla="*/ 2147483647 h 352"/>
              <a:gd name="T26" fmla="*/ 2147483647 w 289"/>
              <a:gd name="T27" fmla="*/ 2147483647 h 352"/>
              <a:gd name="T28" fmla="*/ 2147483647 w 289"/>
              <a:gd name="T29" fmla="*/ 2147483647 h 352"/>
              <a:gd name="T30" fmla="*/ 2147483647 w 289"/>
              <a:gd name="T31" fmla="*/ 2147483647 h 352"/>
              <a:gd name="T32" fmla="*/ 2147483647 w 289"/>
              <a:gd name="T33" fmla="*/ 2147483647 h 352"/>
              <a:gd name="T34" fmla="*/ 2147483647 w 289"/>
              <a:gd name="T35" fmla="*/ 2147483647 h 352"/>
              <a:gd name="T36" fmla="*/ 2147483647 w 289"/>
              <a:gd name="T37" fmla="*/ 2147483647 h 352"/>
              <a:gd name="T38" fmla="*/ 2147483647 w 289"/>
              <a:gd name="T39" fmla="*/ 2147483647 h 352"/>
              <a:gd name="T40" fmla="*/ 2147483647 w 289"/>
              <a:gd name="T41" fmla="*/ 2147483647 h 352"/>
              <a:gd name="T42" fmla="*/ 2147483647 w 289"/>
              <a:gd name="T43" fmla="*/ 2147483647 h 352"/>
              <a:gd name="T44" fmla="*/ 2147483647 w 289"/>
              <a:gd name="T45" fmla="*/ 2147483647 h 352"/>
              <a:gd name="T46" fmla="*/ 2147483647 w 289"/>
              <a:gd name="T47" fmla="*/ 2147483647 h 352"/>
              <a:gd name="T48" fmla="*/ 2147483647 w 289"/>
              <a:gd name="T49" fmla="*/ 2147483647 h 352"/>
              <a:gd name="T50" fmla="*/ 2147483647 w 289"/>
              <a:gd name="T51" fmla="*/ 2147483647 h 352"/>
              <a:gd name="T52" fmla="*/ 2147483647 w 289"/>
              <a:gd name="T53" fmla="*/ 2147483647 h 352"/>
              <a:gd name="T54" fmla="*/ 2147483647 w 289"/>
              <a:gd name="T55" fmla="*/ 2147483647 h 352"/>
              <a:gd name="T56" fmla="*/ 2147483647 w 289"/>
              <a:gd name="T57" fmla="*/ 2147483647 h 352"/>
              <a:gd name="T58" fmla="*/ 2147483647 w 289"/>
              <a:gd name="T59" fmla="*/ 2147483647 h 352"/>
              <a:gd name="T60" fmla="*/ 2147483647 w 289"/>
              <a:gd name="T61" fmla="*/ 2147483647 h 352"/>
              <a:gd name="T62" fmla="*/ 2147483647 w 289"/>
              <a:gd name="T63" fmla="*/ 2147483647 h 352"/>
              <a:gd name="T64" fmla="*/ 2147483647 w 289"/>
              <a:gd name="T65" fmla="*/ 2147483647 h 352"/>
              <a:gd name="T66" fmla="*/ 2147483647 w 289"/>
              <a:gd name="T67" fmla="*/ 2147483647 h 352"/>
              <a:gd name="T68" fmla="*/ 2147483647 w 289"/>
              <a:gd name="T69" fmla="*/ 2147483647 h 352"/>
              <a:gd name="T70" fmla="*/ 2147483647 w 289"/>
              <a:gd name="T71" fmla="*/ 2147483647 h 352"/>
              <a:gd name="T72" fmla="*/ 2147483647 w 289"/>
              <a:gd name="T73" fmla="*/ 2147483647 h 352"/>
              <a:gd name="T74" fmla="*/ 2147483647 w 289"/>
              <a:gd name="T75" fmla="*/ 2147483647 h 352"/>
              <a:gd name="T76" fmla="*/ 2147483647 w 289"/>
              <a:gd name="T77" fmla="*/ 2147483647 h 352"/>
              <a:gd name="T78" fmla="*/ 2147483647 w 289"/>
              <a:gd name="T79" fmla="*/ 2147483647 h 352"/>
              <a:gd name="T80" fmla="*/ 2147483647 w 289"/>
              <a:gd name="T81" fmla="*/ 0 h 352"/>
              <a:gd name="T82" fmla="*/ 2147483647 w 289"/>
              <a:gd name="T83" fmla="*/ 2147483647 h 352"/>
              <a:gd name="T84" fmla="*/ 2147483647 w 289"/>
              <a:gd name="T85" fmla="*/ 2147483647 h 352"/>
              <a:gd name="T86" fmla="*/ 2147483647 w 289"/>
              <a:gd name="T87" fmla="*/ 214748364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solidFill>
            <a:srgbClr val="000000"/>
          </a:solidFill>
          <a:ln w="9525">
            <a:solidFill>
              <a:srgbClr val="FF3300"/>
            </a:solidFill>
            <a:round/>
            <a:headEnd/>
            <a:tailEnd/>
          </a:ln>
        </p:spPr>
        <p:txBody>
          <a:bodyPr/>
          <a:lstStyle/>
          <a:p>
            <a:endParaRPr lang="en-US"/>
          </a:p>
        </p:txBody>
      </p:sp>
      <p:sp>
        <p:nvSpPr>
          <p:cNvPr id="22744" name="Freeform 559">
            <a:extLst>
              <a:ext uri="{FF2B5EF4-FFF2-40B4-BE49-F238E27FC236}">
                <a16:creationId xmlns:a16="http://schemas.microsoft.com/office/drawing/2014/main" id="{A3F35807-9A71-0947-A369-A64D7E9F040A}"/>
              </a:ext>
            </a:extLst>
          </p:cNvPr>
          <p:cNvSpPr>
            <a:spLocks/>
          </p:cNvSpPr>
          <p:nvPr/>
        </p:nvSpPr>
        <p:spPr bwMode="auto">
          <a:xfrm>
            <a:off x="5562600" y="3054350"/>
            <a:ext cx="57150" cy="58738"/>
          </a:xfrm>
          <a:custGeom>
            <a:avLst/>
            <a:gdLst>
              <a:gd name="T0" fmla="*/ 2147483647 w 252"/>
              <a:gd name="T1" fmla="*/ 2147483647 h 235"/>
              <a:gd name="T2" fmla="*/ 2147483647 w 252"/>
              <a:gd name="T3" fmla="*/ 2147483647 h 235"/>
              <a:gd name="T4" fmla="*/ 2147483647 w 252"/>
              <a:gd name="T5" fmla="*/ 2147483647 h 235"/>
              <a:gd name="T6" fmla="*/ 2147483647 w 252"/>
              <a:gd name="T7" fmla="*/ 2147483647 h 235"/>
              <a:gd name="T8" fmla="*/ 2147483647 w 252"/>
              <a:gd name="T9" fmla="*/ 2147483647 h 235"/>
              <a:gd name="T10" fmla="*/ 2147483647 w 252"/>
              <a:gd name="T11" fmla="*/ 2147483647 h 235"/>
              <a:gd name="T12" fmla="*/ 2147483647 w 252"/>
              <a:gd name="T13" fmla="*/ 2147483647 h 235"/>
              <a:gd name="T14" fmla="*/ 2147483647 w 252"/>
              <a:gd name="T15" fmla="*/ 2147483647 h 235"/>
              <a:gd name="T16" fmla="*/ 2147483647 w 252"/>
              <a:gd name="T17" fmla="*/ 2147483647 h 235"/>
              <a:gd name="T18" fmla="*/ 2147483647 w 252"/>
              <a:gd name="T19" fmla="*/ 2147483647 h 235"/>
              <a:gd name="T20" fmla="*/ 2147483647 w 252"/>
              <a:gd name="T21" fmla="*/ 2147483647 h 235"/>
              <a:gd name="T22" fmla="*/ 2147483647 w 252"/>
              <a:gd name="T23" fmla="*/ 2147483647 h 235"/>
              <a:gd name="T24" fmla="*/ 2147483647 w 252"/>
              <a:gd name="T25" fmla="*/ 2147483647 h 235"/>
              <a:gd name="T26" fmla="*/ 2147483647 w 252"/>
              <a:gd name="T27" fmla="*/ 2147483647 h 235"/>
              <a:gd name="T28" fmla="*/ 2147483647 w 252"/>
              <a:gd name="T29" fmla="*/ 2147483647 h 235"/>
              <a:gd name="T30" fmla="*/ 2147483647 w 252"/>
              <a:gd name="T31" fmla="*/ 2147483647 h 235"/>
              <a:gd name="T32" fmla="*/ 2147483647 w 252"/>
              <a:gd name="T33" fmla="*/ 2147483647 h 235"/>
              <a:gd name="T34" fmla="*/ 2147483647 w 252"/>
              <a:gd name="T35" fmla="*/ 2147483647 h 235"/>
              <a:gd name="T36" fmla="*/ 2147483647 w 252"/>
              <a:gd name="T37" fmla="*/ 2147483647 h 235"/>
              <a:gd name="T38" fmla="*/ 2147483647 w 252"/>
              <a:gd name="T39" fmla="*/ 2147483647 h 235"/>
              <a:gd name="T40" fmla="*/ 2147483647 w 252"/>
              <a:gd name="T41" fmla="*/ 2147483647 h 235"/>
              <a:gd name="T42" fmla="*/ 2147483647 w 252"/>
              <a:gd name="T43" fmla="*/ 2147483647 h 235"/>
              <a:gd name="T44" fmla="*/ 2147483647 w 252"/>
              <a:gd name="T45" fmla="*/ 2147483647 h 235"/>
              <a:gd name="T46" fmla="*/ 2147483647 w 252"/>
              <a:gd name="T47" fmla="*/ 2147483647 h 235"/>
              <a:gd name="T48" fmla="*/ 2147483647 w 252"/>
              <a:gd name="T49" fmla="*/ 2147483647 h 235"/>
              <a:gd name="T50" fmla="*/ 2147483647 w 252"/>
              <a:gd name="T51" fmla="*/ 2147483647 h 235"/>
              <a:gd name="T52" fmla="*/ 2147483647 w 252"/>
              <a:gd name="T53" fmla="*/ 2147483647 h 235"/>
              <a:gd name="T54" fmla="*/ 2147483647 w 252"/>
              <a:gd name="T55" fmla="*/ 2147483647 h 235"/>
              <a:gd name="T56" fmla="*/ 2147483647 w 252"/>
              <a:gd name="T57" fmla="*/ 2147483647 h 235"/>
              <a:gd name="T58" fmla="*/ 2147483647 w 252"/>
              <a:gd name="T59" fmla="*/ 2147483647 h 235"/>
              <a:gd name="T60" fmla="*/ 2147483647 w 252"/>
              <a:gd name="T61" fmla="*/ 2147483647 h 235"/>
              <a:gd name="T62" fmla="*/ 2147483647 w 252"/>
              <a:gd name="T63" fmla="*/ 2147483647 h 235"/>
              <a:gd name="T64" fmla="*/ 2147483647 w 252"/>
              <a:gd name="T65" fmla="*/ 2147483647 h 235"/>
              <a:gd name="T66" fmla="*/ 2147483647 w 252"/>
              <a:gd name="T67" fmla="*/ 2147483647 h 235"/>
              <a:gd name="T68" fmla="*/ 2147483647 w 252"/>
              <a:gd name="T69" fmla="*/ 2147483647 h 235"/>
              <a:gd name="T70" fmla="*/ 2147483647 w 252"/>
              <a:gd name="T71" fmla="*/ 2147483647 h 235"/>
              <a:gd name="T72" fmla="*/ 2147483647 w 252"/>
              <a:gd name="T73" fmla="*/ 2147483647 h 235"/>
              <a:gd name="T74" fmla="*/ 2147483647 w 252"/>
              <a:gd name="T75" fmla="*/ 2147483647 h 235"/>
              <a:gd name="T76" fmla="*/ 2147483647 w 252"/>
              <a:gd name="T77" fmla="*/ 2147483647 h 235"/>
              <a:gd name="T78" fmla="*/ 2147483647 w 252"/>
              <a:gd name="T79" fmla="*/ 0 h 235"/>
              <a:gd name="T80" fmla="*/ 2147483647 w 252"/>
              <a:gd name="T81" fmla="*/ 0 h 235"/>
              <a:gd name="T82" fmla="*/ 2147483647 w 252"/>
              <a:gd name="T83" fmla="*/ 0 h 235"/>
              <a:gd name="T84" fmla="*/ 2147483647 w 252"/>
              <a:gd name="T85" fmla="*/ 2147483647 h 235"/>
              <a:gd name="T86" fmla="*/ 2147483647 w 252"/>
              <a:gd name="T87" fmla="*/ 2147483647 h 235"/>
              <a:gd name="T88" fmla="*/ 0 w 252"/>
              <a:gd name="T89" fmla="*/ 2147483647 h 235"/>
              <a:gd name="T90" fmla="*/ 2147483647 w 252"/>
              <a:gd name="T91" fmla="*/ 2147483647 h 235"/>
              <a:gd name="T92" fmla="*/ 2147483647 w 252"/>
              <a:gd name="T93" fmla="*/ 2147483647 h 235"/>
              <a:gd name="T94" fmla="*/ 2147483647 w 252"/>
              <a:gd name="T95" fmla="*/ 2147483647 h 235"/>
              <a:gd name="T96" fmla="*/ 2147483647 w 252"/>
              <a:gd name="T97" fmla="*/ 2147483647 h 235"/>
              <a:gd name="T98" fmla="*/ 2147483647 w 252"/>
              <a:gd name="T99" fmla="*/ 2147483647 h 235"/>
              <a:gd name="T100" fmla="*/ 2147483647 w 252"/>
              <a:gd name="T101" fmla="*/ 2147483647 h 235"/>
              <a:gd name="T102" fmla="*/ 2147483647 w 252"/>
              <a:gd name="T103" fmla="*/ 2147483647 h 235"/>
              <a:gd name="T104" fmla="*/ 2147483647 w 252"/>
              <a:gd name="T105" fmla="*/ 2147483647 h 235"/>
              <a:gd name="T106" fmla="*/ 2147483647 w 252"/>
              <a:gd name="T107" fmla="*/ 2147483647 h 235"/>
              <a:gd name="T108" fmla="*/ 2147483647 w 252"/>
              <a:gd name="T109" fmla="*/ 2147483647 h 235"/>
              <a:gd name="T110" fmla="*/ 2147483647 w 252"/>
              <a:gd name="T111" fmla="*/ 2147483647 h 235"/>
              <a:gd name="T112" fmla="*/ 2147483647 w 252"/>
              <a:gd name="T113" fmla="*/ 2147483647 h 235"/>
              <a:gd name="T114" fmla="*/ 2147483647 w 252"/>
              <a:gd name="T115" fmla="*/ 2147483647 h 235"/>
              <a:gd name="T116" fmla="*/ 2147483647 w 252"/>
              <a:gd name="T117" fmla="*/ 2147483647 h 235"/>
              <a:gd name="T118" fmla="*/ 2147483647 w 252"/>
              <a:gd name="T119" fmla="*/ 2147483647 h 235"/>
              <a:gd name="T120" fmla="*/ 2147483647 w 252"/>
              <a:gd name="T121" fmla="*/ 214748364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solidFill>
            <a:srgbClr val="000000"/>
          </a:solidFill>
          <a:ln w="9525">
            <a:solidFill>
              <a:srgbClr val="FF3300"/>
            </a:solidFill>
            <a:round/>
            <a:headEnd/>
            <a:tailEnd/>
          </a:ln>
        </p:spPr>
        <p:txBody>
          <a:bodyPr/>
          <a:lstStyle/>
          <a:p>
            <a:endParaRPr lang="en-US"/>
          </a:p>
        </p:txBody>
      </p:sp>
      <p:sp>
        <p:nvSpPr>
          <p:cNvPr id="22745" name="Freeform 560">
            <a:extLst>
              <a:ext uri="{FF2B5EF4-FFF2-40B4-BE49-F238E27FC236}">
                <a16:creationId xmlns:a16="http://schemas.microsoft.com/office/drawing/2014/main" id="{D124C1A2-AAB6-9345-A6B1-9F5CD4B1A07C}"/>
              </a:ext>
            </a:extLst>
          </p:cNvPr>
          <p:cNvSpPr>
            <a:spLocks/>
          </p:cNvSpPr>
          <p:nvPr/>
        </p:nvSpPr>
        <p:spPr bwMode="auto">
          <a:xfrm>
            <a:off x="5451475" y="3086100"/>
            <a:ext cx="23813" cy="53975"/>
          </a:xfrm>
          <a:custGeom>
            <a:avLst/>
            <a:gdLst>
              <a:gd name="T0" fmla="*/ 0 w 103"/>
              <a:gd name="T1" fmla="*/ 2147483647 h 220"/>
              <a:gd name="T2" fmla="*/ 0 w 103"/>
              <a:gd name="T3" fmla="*/ 2147483647 h 220"/>
              <a:gd name="T4" fmla="*/ 2147483647 w 103"/>
              <a:gd name="T5" fmla="*/ 2147483647 h 220"/>
              <a:gd name="T6" fmla="*/ 2147483647 w 103"/>
              <a:gd name="T7" fmla="*/ 2147483647 h 220"/>
              <a:gd name="T8" fmla="*/ 2147483647 w 103"/>
              <a:gd name="T9" fmla="*/ 2147483647 h 220"/>
              <a:gd name="T10" fmla="*/ 2147483647 w 103"/>
              <a:gd name="T11" fmla="*/ 2147483647 h 220"/>
              <a:gd name="T12" fmla="*/ 2147483647 w 103"/>
              <a:gd name="T13" fmla="*/ 2147483647 h 220"/>
              <a:gd name="T14" fmla="*/ 2147483647 w 103"/>
              <a:gd name="T15" fmla="*/ 2147483647 h 220"/>
              <a:gd name="T16" fmla="*/ 2147483647 w 103"/>
              <a:gd name="T17" fmla="*/ 2147483647 h 220"/>
              <a:gd name="T18" fmla="*/ 2147483647 w 103"/>
              <a:gd name="T19" fmla="*/ 2147483647 h 220"/>
              <a:gd name="T20" fmla="*/ 2147483647 w 103"/>
              <a:gd name="T21" fmla="*/ 2147483647 h 220"/>
              <a:gd name="T22" fmla="*/ 2147483647 w 103"/>
              <a:gd name="T23" fmla="*/ 2147483647 h 220"/>
              <a:gd name="T24" fmla="*/ 2147483647 w 103"/>
              <a:gd name="T25" fmla="*/ 2147483647 h 220"/>
              <a:gd name="T26" fmla="*/ 2147483647 w 103"/>
              <a:gd name="T27" fmla="*/ 2147483647 h 220"/>
              <a:gd name="T28" fmla="*/ 2147483647 w 103"/>
              <a:gd name="T29" fmla="*/ 2147483647 h 220"/>
              <a:gd name="T30" fmla="*/ 2147483647 w 103"/>
              <a:gd name="T31" fmla="*/ 2147483647 h 220"/>
              <a:gd name="T32" fmla="*/ 2147483647 w 103"/>
              <a:gd name="T33" fmla="*/ 2147483647 h 220"/>
              <a:gd name="T34" fmla="*/ 2147483647 w 103"/>
              <a:gd name="T35" fmla="*/ 2147483647 h 220"/>
              <a:gd name="T36" fmla="*/ 2147483647 w 103"/>
              <a:gd name="T37" fmla="*/ 2147483647 h 220"/>
              <a:gd name="T38" fmla="*/ 2147483647 w 103"/>
              <a:gd name="T39" fmla="*/ 2147483647 h 220"/>
              <a:gd name="T40" fmla="*/ 2147483647 w 103"/>
              <a:gd name="T41" fmla="*/ 2147483647 h 220"/>
              <a:gd name="T42" fmla="*/ 2147483647 w 103"/>
              <a:gd name="T43" fmla="*/ 2147483647 h 220"/>
              <a:gd name="T44" fmla="*/ 2147483647 w 103"/>
              <a:gd name="T45" fmla="*/ 2147483647 h 220"/>
              <a:gd name="T46" fmla="*/ 2147483647 w 103"/>
              <a:gd name="T47" fmla="*/ 2147483647 h 220"/>
              <a:gd name="T48" fmla="*/ 2147483647 w 103"/>
              <a:gd name="T49" fmla="*/ 2147483647 h 220"/>
              <a:gd name="T50" fmla="*/ 2147483647 w 103"/>
              <a:gd name="T51" fmla="*/ 2147483647 h 220"/>
              <a:gd name="T52" fmla="*/ 2147483647 w 103"/>
              <a:gd name="T53" fmla="*/ 2147483647 h 220"/>
              <a:gd name="T54" fmla="*/ 2147483647 w 103"/>
              <a:gd name="T55" fmla="*/ 2147483647 h 220"/>
              <a:gd name="T56" fmla="*/ 2147483647 w 103"/>
              <a:gd name="T57" fmla="*/ 2147483647 h 220"/>
              <a:gd name="T58" fmla="*/ 2147483647 w 103"/>
              <a:gd name="T59" fmla="*/ 2147483647 h 220"/>
              <a:gd name="T60" fmla="*/ 2147483647 w 103"/>
              <a:gd name="T61" fmla="*/ 2147483647 h 220"/>
              <a:gd name="T62" fmla="*/ 2147483647 w 103"/>
              <a:gd name="T63" fmla="*/ 2147483647 h 220"/>
              <a:gd name="T64" fmla="*/ 2147483647 w 103"/>
              <a:gd name="T65" fmla="*/ 0 h 220"/>
              <a:gd name="T66" fmla="*/ 2147483647 w 103"/>
              <a:gd name="T67" fmla="*/ 2147483647 h 220"/>
              <a:gd name="T68" fmla="*/ 2147483647 w 103"/>
              <a:gd name="T69" fmla="*/ 2147483647 h 220"/>
              <a:gd name="T70" fmla="*/ 2147483647 w 103"/>
              <a:gd name="T71" fmla="*/ 2147483647 h 220"/>
              <a:gd name="T72" fmla="*/ 2147483647 w 103"/>
              <a:gd name="T73" fmla="*/ 2147483647 h 220"/>
              <a:gd name="T74" fmla="*/ 2147483647 w 103"/>
              <a:gd name="T75" fmla="*/ 2147483647 h 220"/>
              <a:gd name="T76" fmla="*/ 2147483647 w 103"/>
              <a:gd name="T77" fmla="*/ 2147483647 h 220"/>
              <a:gd name="T78" fmla="*/ 2147483647 w 103"/>
              <a:gd name="T79" fmla="*/ 2147483647 h 220"/>
              <a:gd name="T80" fmla="*/ 0 w 103"/>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solidFill>
            <a:srgbClr val="000000"/>
          </a:solidFill>
          <a:ln w="9525">
            <a:solidFill>
              <a:srgbClr val="FF3300"/>
            </a:solidFill>
            <a:round/>
            <a:headEnd/>
            <a:tailEnd/>
          </a:ln>
        </p:spPr>
        <p:txBody>
          <a:bodyPr/>
          <a:lstStyle/>
          <a:p>
            <a:endParaRPr lang="en-US"/>
          </a:p>
        </p:txBody>
      </p:sp>
      <p:sp>
        <p:nvSpPr>
          <p:cNvPr id="22746" name="Freeform 561">
            <a:extLst>
              <a:ext uri="{FF2B5EF4-FFF2-40B4-BE49-F238E27FC236}">
                <a16:creationId xmlns:a16="http://schemas.microsoft.com/office/drawing/2014/main" id="{D6B25311-4334-234E-999D-0BB038FCDB61}"/>
              </a:ext>
            </a:extLst>
          </p:cNvPr>
          <p:cNvSpPr>
            <a:spLocks/>
          </p:cNvSpPr>
          <p:nvPr/>
        </p:nvSpPr>
        <p:spPr bwMode="auto">
          <a:xfrm>
            <a:off x="5608638" y="3051175"/>
            <a:ext cx="50800" cy="69850"/>
          </a:xfrm>
          <a:custGeom>
            <a:avLst/>
            <a:gdLst>
              <a:gd name="T0" fmla="*/ 2147483647 w 220"/>
              <a:gd name="T1" fmla="*/ 2147483647 h 288"/>
              <a:gd name="T2" fmla="*/ 2147483647 w 220"/>
              <a:gd name="T3" fmla="*/ 2147483647 h 288"/>
              <a:gd name="T4" fmla="*/ 2147483647 w 220"/>
              <a:gd name="T5" fmla="*/ 2147483647 h 288"/>
              <a:gd name="T6" fmla="*/ 2147483647 w 220"/>
              <a:gd name="T7" fmla="*/ 2147483647 h 288"/>
              <a:gd name="T8" fmla="*/ 2147483647 w 220"/>
              <a:gd name="T9" fmla="*/ 2147483647 h 288"/>
              <a:gd name="T10" fmla="*/ 2147483647 w 220"/>
              <a:gd name="T11" fmla="*/ 2147483647 h 288"/>
              <a:gd name="T12" fmla="*/ 2147483647 w 220"/>
              <a:gd name="T13" fmla="*/ 2147483647 h 288"/>
              <a:gd name="T14" fmla="*/ 2147483647 w 220"/>
              <a:gd name="T15" fmla="*/ 2147483647 h 288"/>
              <a:gd name="T16" fmla="*/ 2147483647 w 220"/>
              <a:gd name="T17" fmla="*/ 2147483647 h 288"/>
              <a:gd name="T18" fmla="*/ 2147483647 w 220"/>
              <a:gd name="T19" fmla="*/ 2147483647 h 288"/>
              <a:gd name="T20" fmla="*/ 2147483647 w 220"/>
              <a:gd name="T21" fmla="*/ 2147483647 h 288"/>
              <a:gd name="T22" fmla="*/ 2147483647 w 220"/>
              <a:gd name="T23" fmla="*/ 2147483647 h 288"/>
              <a:gd name="T24" fmla="*/ 2147483647 w 220"/>
              <a:gd name="T25" fmla="*/ 2147483647 h 288"/>
              <a:gd name="T26" fmla="*/ 2147483647 w 220"/>
              <a:gd name="T27" fmla="*/ 2147483647 h 288"/>
              <a:gd name="T28" fmla="*/ 2147483647 w 220"/>
              <a:gd name="T29" fmla="*/ 2147483647 h 288"/>
              <a:gd name="T30" fmla="*/ 2147483647 w 220"/>
              <a:gd name="T31" fmla="*/ 2147483647 h 288"/>
              <a:gd name="T32" fmla="*/ 2147483647 w 220"/>
              <a:gd name="T33" fmla="*/ 2147483647 h 288"/>
              <a:gd name="T34" fmla="*/ 2147483647 w 220"/>
              <a:gd name="T35" fmla="*/ 2147483647 h 288"/>
              <a:gd name="T36" fmla="*/ 2147483647 w 220"/>
              <a:gd name="T37" fmla="*/ 2147483647 h 288"/>
              <a:gd name="T38" fmla="*/ 2147483647 w 220"/>
              <a:gd name="T39" fmla="*/ 2147483647 h 288"/>
              <a:gd name="T40" fmla="*/ 2147483647 w 220"/>
              <a:gd name="T41" fmla="*/ 2147483647 h 288"/>
              <a:gd name="T42" fmla="*/ 2147483647 w 220"/>
              <a:gd name="T43" fmla="*/ 2147483647 h 288"/>
              <a:gd name="T44" fmla="*/ 2147483647 w 220"/>
              <a:gd name="T45" fmla="*/ 2147483647 h 288"/>
              <a:gd name="T46" fmla="*/ 2147483647 w 220"/>
              <a:gd name="T47" fmla="*/ 2147483647 h 288"/>
              <a:gd name="T48" fmla="*/ 2147483647 w 220"/>
              <a:gd name="T49" fmla="*/ 2147483647 h 288"/>
              <a:gd name="T50" fmla="*/ 2147483647 w 220"/>
              <a:gd name="T51" fmla="*/ 2147483647 h 288"/>
              <a:gd name="T52" fmla="*/ 2147483647 w 220"/>
              <a:gd name="T53" fmla="*/ 2147483647 h 288"/>
              <a:gd name="T54" fmla="*/ 2147483647 w 220"/>
              <a:gd name="T55" fmla="*/ 2147483647 h 288"/>
              <a:gd name="T56" fmla="*/ 2147483647 w 220"/>
              <a:gd name="T57" fmla="*/ 2147483647 h 288"/>
              <a:gd name="T58" fmla="*/ 2147483647 w 220"/>
              <a:gd name="T59" fmla="*/ 0 h 288"/>
              <a:gd name="T60" fmla="*/ 2147483647 w 220"/>
              <a:gd name="T61" fmla="*/ 2147483647 h 288"/>
              <a:gd name="T62" fmla="*/ 2147483647 w 220"/>
              <a:gd name="T63" fmla="*/ 2147483647 h 288"/>
              <a:gd name="T64" fmla="*/ 2147483647 w 220"/>
              <a:gd name="T65" fmla="*/ 2147483647 h 288"/>
              <a:gd name="T66" fmla="*/ 2147483647 w 220"/>
              <a:gd name="T67" fmla="*/ 2147483647 h 288"/>
              <a:gd name="T68" fmla="*/ 2147483647 w 220"/>
              <a:gd name="T69" fmla="*/ 2147483647 h 288"/>
              <a:gd name="T70" fmla="*/ 2147483647 w 220"/>
              <a:gd name="T71" fmla="*/ 2147483647 h 288"/>
              <a:gd name="T72" fmla="*/ 2147483647 w 220"/>
              <a:gd name="T73" fmla="*/ 2147483647 h 288"/>
              <a:gd name="T74" fmla="*/ 2147483647 w 220"/>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solidFill>
            <a:srgbClr val="000000"/>
          </a:solidFill>
          <a:ln w="9525">
            <a:solidFill>
              <a:srgbClr val="FF3300"/>
            </a:solidFill>
            <a:round/>
            <a:headEnd/>
            <a:tailEnd/>
          </a:ln>
        </p:spPr>
        <p:txBody>
          <a:bodyPr/>
          <a:lstStyle/>
          <a:p>
            <a:endParaRPr lang="en-US"/>
          </a:p>
        </p:txBody>
      </p:sp>
      <p:sp>
        <p:nvSpPr>
          <p:cNvPr id="22747" name="Freeform 562">
            <a:extLst>
              <a:ext uri="{FF2B5EF4-FFF2-40B4-BE49-F238E27FC236}">
                <a16:creationId xmlns:a16="http://schemas.microsoft.com/office/drawing/2014/main" id="{EAA6630A-0260-7F46-8346-E0FAB3B3A0D4}"/>
              </a:ext>
            </a:extLst>
          </p:cNvPr>
          <p:cNvSpPr>
            <a:spLocks/>
          </p:cNvSpPr>
          <p:nvPr/>
        </p:nvSpPr>
        <p:spPr bwMode="auto">
          <a:xfrm>
            <a:off x="5561013" y="3157538"/>
            <a:ext cx="190500" cy="120650"/>
          </a:xfrm>
          <a:custGeom>
            <a:avLst/>
            <a:gdLst>
              <a:gd name="T0" fmla="*/ 2147483647 w 1070"/>
              <a:gd name="T1" fmla="*/ 0 h 844"/>
              <a:gd name="T2" fmla="*/ 2147483647 w 1070"/>
              <a:gd name="T3" fmla="*/ 2147483647 h 844"/>
              <a:gd name="T4" fmla="*/ 2147483647 w 1070"/>
              <a:gd name="T5" fmla="*/ 2147483647 h 844"/>
              <a:gd name="T6" fmla="*/ 0 w 1070"/>
              <a:gd name="T7" fmla="*/ 2147483647 h 844"/>
              <a:gd name="T8" fmla="*/ 2147483647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8" name="Freeform 563">
            <a:extLst>
              <a:ext uri="{FF2B5EF4-FFF2-40B4-BE49-F238E27FC236}">
                <a16:creationId xmlns:a16="http://schemas.microsoft.com/office/drawing/2014/main" id="{A832A602-D5B9-7C44-9377-DB58F9015BD0}"/>
              </a:ext>
            </a:extLst>
          </p:cNvPr>
          <p:cNvSpPr>
            <a:spLocks/>
          </p:cNvSpPr>
          <p:nvPr/>
        </p:nvSpPr>
        <p:spPr bwMode="auto">
          <a:xfrm>
            <a:off x="5576888" y="3160713"/>
            <a:ext cx="146050" cy="47625"/>
          </a:xfrm>
          <a:custGeom>
            <a:avLst/>
            <a:gdLst>
              <a:gd name="T0" fmla="*/ 2147483647 w 819"/>
              <a:gd name="T1" fmla="*/ 0 h 333"/>
              <a:gd name="T2" fmla="*/ 2147483647 w 819"/>
              <a:gd name="T3" fmla="*/ 2147483647 h 333"/>
              <a:gd name="T4" fmla="*/ 2147483647 w 819"/>
              <a:gd name="T5" fmla="*/ 2147483647 h 333"/>
              <a:gd name="T6" fmla="*/ 0 w 819"/>
              <a:gd name="T7" fmla="*/ 2147483647 h 333"/>
              <a:gd name="T8" fmla="*/ 2147483647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49" name="Freeform 564">
            <a:extLst>
              <a:ext uri="{FF2B5EF4-FFF2-40B4-BE49-F238E27FC236}">
                <a16:creationId xmlns:a16="http://schemas.microsoft.com/office/drawing/2014/main" id="{9220A5F8-4C80-CE4E-8AF8-1E426789C874}"/>
              </a:ext>
            </a:extLst>
          </p:cNvPr>
          <p:cNvSpPr>
            <a:spLocks/>
          </p:cNvSpPr>
          <p:nvPr/>
        </p:nvSpPr>
        <p:spPr bwMode="auto">
          <a:xfrm>
            <a:off x="5541963" y="3302000"/>
            <a:ext cx="192087" cy="44450"/>
          </a:xfrm>
          <a:custGeom>
            <a:avLst/>
            <a:gdLst>
              <a:gd name="T0" fmla="*/ 2147483647 w 1083"/>
              <a:gd name="T1" fmla="*/ 0 h 306"/>
              <a:gd name="T2" fmla="*/ 2147483647 w 1083"/>
              <a:gd name="T3" fmla="*/ 2147483647 h 306"/>
              <a:gd name="T4" fmla="*/ 2147483647 w 1083"/>
              <a:gd name="T5" fmla="*/ 2147483647 h 306"/>
              <a:gd name="T6" fmla="*/ 0 w 1083"/>
              <a:gd name="T7" fmla="*/ 2147483647 h 306"/>
              <a:gd name="T8" fmla="*/ 2147483647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0" name="Freeform 565">
            <a:extLst>
              <a:ext uri="{FF2B5EF4-FFF2-40B4-BE49-F238E27FC236}">
                <a16:creationId xmlns:a16="http://schemas.microsoft.com/office/drawing/2014/main" id="{73BB9F78-1F2E-C34A-9ECF-12F8F6DE6C45}"/>
              </a:ext>
            </a:extLst>
          </p:cNvPr>
          <p:cNvSpPr>
            <a:spLocks/>
          </p:cNvSpPr>
          <p:nvPr/>
        </p:nvSpPr>
        <p:spPr bwMode="auto">
          <a:xfrm>
            <a:off x="5524500" y="3314700"/>
            <a:ext cx="193675" cy="44450"/>
          </a:xfrm>
          <a:custGeom>
            <a:avLst/>
            <a:gdLst>
              <a:gd name="T0" fmla="*/ 2147483647 w 1088"/>
              <a:gd name="T1" fmla="*/ 0 h 311"/>
              <a:gd name="T2" fmla="*/ 2147483647 w 1088"/>
              <a:gd name="T3" fmla="*/ 2147483647 h 311"/>
              <a:gd name="T4" fmla="*/ 2147483647 w 1088"/>
              <a:gd name="T5" fmla="*/ 2147483647 h 311"/>
              <a:gd name="T6" fmla="*/ 0 w 1088"/>
              <a:gd name="T7" fmla="*/ 2147483647 h 311"/>
              <a:gd name="T8" fmla="*/ 2147483647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1" name="Freeform 566">
            <a:extLst>
              <a:ext uri="{FF2B5EF4-FFF2-40B4-BE49-F238E27FC236}">
                <a16:creationId xmlns:a16="http://schemas.microsoft.com/office/drawing/2014/main" id="{C4D079D6-A788-6942-A00E-B2B5A60C316D}"/>
              </a:ext>
            </a:extLst>
          </p:cNvPr>
          <p:cNvSpPr>
            <a:spLocks/>
          </p:cNvSpPr>
          <p:nvPr/>
        </p:nvSpPr>
        <p:spPr bwMode="auto">
          <a:xfrm>
            <a:off x="5554663" y="3355975"/>
            <a:ext cx="28575" cy="9525"/>
          </a:xfrm>
          <a:custGeom>
            <a:avLst/>
            <a:gdLst>
              <a:gd name="T0" fmla="*/ 2147483647 w 164"/>
              <a:gd name="T1" fmla="*/ 2147483647 h 72"/>
              <a:gd name="T2" fmla="*/ 2147483647 w 164"/>
              <a:gd name="T3" fmla="*/ 2147483647 h 72"/>
              <a:gd name="T4" fmla="*/ 2147483647 w 164"/>
              <a:gd name="T5" fmla="*/ 0 h 72"/>
              <a:gd name="T6" fmla="*/ 2147483647 w 164"/>
              <a:gd name="T7" fmla="*/ 0 h 72"/>
              <a:gd name="T8" fmla="*/ 2147483647 w 164"/>
              <a:gd name="T9" fmla="*/ 2147483647 h 72"/>
              <a:gd name="T10" fmla="*/ 2147483647 w 164"/>
              <a:gd name="T11" fmla="*/ 2147483647 h 72"/>
              <a:gd name="T12" fmla="*/ 2147483647 w 164"/>
              <a:gd name="T13" fmla="*/ 2147483647 h 72"/>
              <a:gd name="T14" fmla="*/ 2147483647 w 164"/>
              <a:gd name="T15" fmla="*/ 2147483647 h 72"/>
              <a:gd name="T16" fmla="*/ 2147483647 w 164"/>
              <a:gd name="T17" fmla="*/ 2147483647 h 72"/>
              <a:gd name="T18" fmla="*/ 2147483647 w 164"/>
              <a:gd name="T19" fmla="*/ 2147483647 h 72"/>
              <a:gd name="T20" fmla="*/ 2147483647 w 164"/>
              <a:gd name="T21" fmla="*/ 2147483647 h 72"/>
              <a:gd name="T22" fmla="*/ 2147483647 w 164"/>
              <a:gd name="T23" fmla="*/ 2147483647 h 72"/>
              <a:gd name="T24" fmla="*/ 2147483647 w 164"/>
              <a:gd name="T25" fmla="*/ 2147483647 h 72"/>
              <a:gd name="T26" fmla="*/ 2147483647 w 164"/>
              <a:gd name="T27" fmla="*/ 2147483647 h 72"/>
              <a:gd name="T28" fmla="*/ 2147483647 w 164"/>
              <a:gd name="T29" fmla="*/ 2147483647 h 72"/>
              <a:gd name="T30" fmla="*/ 2147483647 w 164"/>
              <a:gd name="T31" fmla="*/ 2147483647 h 72"/>
              <a:gd name="T32" fmla="*/ 2147483647 w 164"/>
              <a:gd name="T33" fmla="*/ 2147483647 h 72"/>
              <a:gd name="T34" fmla="*/ 2147483647 w 164"/>
              <a:gd name="T35" fmla="*/ 2147483647 h 72"/>
              <a:gd name="T36" fmla="*/ 2147483647 w 164"/>
              <a:gd name="T37" fmla="*/ 2147483647 h 72"/>
              <a:gd name="T38" fmla="*/ 2147483647 w 164"/>
              <a:gd name="T39" fmla="*/ 2147483647 h 72"/>
              <a:gd name="T40" fmla="*/ 2147483647 w 164"/>
              <a:gd name="T41" fmla="*/ 2147483647 h 72"/>
              <a:gd name="T42" fmla="*/ 2147483647 w 164"/>
              <a:gd name="T43" fmla="*/ 2147483647 h 72"/>
              <a:gd name="T44" fmla="*/ 2147483647 w 164"/>
              <a:gd name="T45" fmla="*/ 2147483647 h 72"/>
              <a:gd name="T46" fmla="*/ 2147483647 w 164"/>
              <a:gd name="T47" fmla="*/ 2147483647 h 72"/>
              <a:gd name="T48" fmla="*/ 2147483647 w 164"/>
              <a:gd name="T49" fmla="*/ 2147483647 h 72"/>
              <a:gd name="T50" fmla="*/ 2147483647 w 164"/>
              <a:gd name="T51" fmla="*/ 2147483647 h 72"/>
              <a:gd name="T52" fmla="*/ 2147483647 w 164"/>
              <a:gd name="T53" fmla="*/ 2147483647 h 72"/>
              <a:gd name="T54" fmla="*/ 2147483647 w 164"/>
              <a:gd name="T55" fmla="*/ 2147483647 h 72"/>
              <a:gd name="T56" fmla="*/ 2147483647 w 164"/>
              <a:gd name="T57" fmla="*/ 2147483647 h 72"/>
              <a:gd name="T58" fmla="*/ 0 w 164"/>
              <a:gd name="T59" fmla="*/ 2147483647 h 72"/>
              <a:gd name="T60" fmla="*/ 0 w 164"/>
              <a:gd name="T61" fmla="*/ 2147483647 h 72"/>
              <a:gd name="T62" fmla="*/ 2147483647 w 164"/>
              <a:gd name="T63" fmla="*/ 2147483647 h 72"/>
              <a:gd name="T64" fmla="*/ 2147483647 w 164"/>
              <a:gd name="T65" fmla="*/ 2147483647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2" name="Freeform 567">
            <a:extLst>
              <a:ext uri="{FF2B5EF4-FFF2-40B4-BE49-F238E27FC236}">
                <a16:creationId xmlns:a16="http://schemas.microsoft.com/office/drawing/2014/main" id="{B07E11F2-76A2-0B43-88B7-B0672DC07661}"/>
              </a:ext>
            </a:extLst>
          </p:cNvPr>
          <p:cNvSpPr>
            <a:spLocks/>
          </p:cNvSpPr>
          <p:nvPr/>
        </p:nvSpPr>
        <p:spPr bwMode="auto">
          <a:xfrm>
            <a:off x="5559425" y="3282950"/>
            <a:ext cx="26988" cy="15875"/>
          </a:xfrm>
          <a:custGeom>
            <a:avLst/>
            <a:gdLst>
              <a:gd name="T0" fmla="*/ 2147483647 w 146"/>
              <a:gd name="T1" fmla="*/ 0 h 109"/>
              <a:gd name="T2" fmla="*/ 2147483647 w 146"/>
              <a:gd name="T3" fmla="*/ 0 h 109"/>
              <a:gd name="T4" fmla="*/ 2147483647 w 146"/>
              <a:gd name="T5" fmla="*/ 2147483647 h 109"/>
              <a:gd name="T6" fmla="*/ 2147483647 w 146"/>
              <a:gd name="T7" fmla="*/ 2147483647 h 109"/>
              <a:gd name="T8" fmla="*/ 2147483647 w 146"/>
              <a:gd name="T9" fmla="*/ 2147483647 h 109"/>
              <a:gd name="T10" fmla="*/ 2147483647 w 146"/>
              <a:gd name="T11" fmla="*/ 2147483647 h 109"/>
              <a:gd name="T12" fmla="*/ 2147483647 w 146"/>
              <a:gd name="T13" fmla="*/ 2147483647 h 109"/>
              <a:gd name="T14" fmla="*/ 0 w 146"/>
              <a:gd name="T15" fmla="*/ 2147483647 h 109"/>
              <a:gd name="T16" fmla="*/ 2147483647 w 146"/>
              <a:gd name="T17" fmla="*/ 2147483647 h 109"/>
              <a:gd name="T18" fmla="*/ 2147483647 w 146"/>
              <a:gd name="T19" fmla="*/ 2147483647 h 109"/>
              <a:gd name="T20" fmla="*/ 2147483647 w 146"/>
              <a:gd name="T21" fmla="*/ 2147483647 h 109"/>
              <a:gd name="T22" fmla="*/ 2147483647 w 146"/>
              <a:gd name="T23" fmla="*/ 2147483647 h 109"/>
              <a:gd name="T24" fmla="*/ 2147483647 w 146"/>
              <a:gd name="T25" fmla="*/ 2147483647 h 109"/>
              <a:gd name="T26" fmla="*/ 2147483647 w 146"/>
              <a:gd name="T27" fmla="*/ 2147483647 h 109"/>
              <a:gd name="T28" fmla="*/ 2147483647 w 146"/>
              <a:gd name="T29" fmla="*/ 2147483647 h 109"/>
              <a:gd name="T30" fmla="*/ 2147483647 w 146"/>
              <a:gd name="T31" fmla="*/ 2147483647 h 109"/>
              <a:gd name="T32" fmla="*/ 2147483647 w 146"/>
              <a:gd name="T33" fmla="*/ 2147483647 h 109"/>
              <a:gd name="T34" fmla="*/ 2147483647 w 146"/>
              <a:gd name="T35" fmla="*/ 2147483647 h 109"/>
              <a:gd name="T36" fmla="*/ 2147483647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3" name="Freeform 568">
            <a:extLst>
              <a:ext uri="{FF2B5EF4-FFF2-40B4-BE49-F238E27FC236}">
                <a16:creationId xmlns:a16="http://schemas.microsoft.com/office/drawing/2014/main" id="{14A4EF91-C5AB-6A47-B0C3-EC2D49C2D363}"/>
              </a:ext>
            </a:extLst>
          </p:cNvPr>
          <p:cNvSpPr>
            <a:spLocks/>
          </p:cNvSpPr>
          <p:nvPr/>
        </p:nvSpPr>
        <p:spPr bwMode="auto">
          <a:xfrm>
            <a:off x="5707063" y="3309938"/>
            <a:ext cx="26987" cy="15875"/>
          </a:xfrm>
          <a:custGeom>
            <a:avLst/>
            <a:gdLst>
              <a:gd name="T0" fmla="*/ 2147483647 w 146"/>
              <a:gd name="T1" fmla="*/ 0 h 107"/>
              <a:gd name="T2" fmla="*/ 2147483647 w 146"/>
              <a:gd name="T3" fmla="*/ 0 h 107"/>
              <a:gd name="T4" fmla="*/ 2147483647 w 146"/>
              <a:gd name="T5" fmla="*/ 2147483647 h 107"/>
              <a:gd name="T6" fmla="*/ 2147483647 w 146"/>
              <a:gd name="T7" fmla="*/ 2147483647 h 107"/>
              <a:gd name="T8" fmla="*/ 2147483647 w 146"/>
              <a:gd name="T9" fmla="*/ 2147483647 h 107"/>
              <a:gd name="T10" fmla="*/ 2147483647 w 146"/>
              <a:gd name="T11" fmla="*/ 2147483647 h 107"/>
              <a:gd name="T12" fmla="*/ 0 w 146"/>
              <a:gd name="T13" fmla="*/ 2147483647 h 107"/>
              <a:gd name="T14" fmla="*/ 0 w 146"/>
              <a:gd name="T15" fmla="*/ 2147483647 h 107"/>
              <a:gd name="T16" fmla="*/ 2147483647 w 146"/>
              <a:gd name="T17" fmla="*/ 2147483647 h 107"/>
              <a:gd name="T18" fmla="*/ 2147483647 w 146"/>
              <a:gd name="T19" fmla="*/ 2147483647 h 107"/>
              <a:gd name="T20" fmla="*/ 2147483647 w 146"/>
              <a:gd name="T21" fmla="*/ 2147483647 h 107"/>
              <a:gd name="T22" fmla="*/ 2147483647 w 146"/>
              <a:gd name="T23" fmla="*/ 2147483647 h 107"/>
              <a:gd name="T24" fmla="*/ 2147483647 w 146"/>
              <a:gd name="T25" fmla="*/ 2147483647 h 107"/>
              <a:gd name="T26" fmla="*/ 2147483647 w 146"/>
              <a:gd name="T27" fmla="*/ 2147483647 h 107"/>
              <a:gd name="T28" fmla="*/ 2147483647 w 146"/>
              <a:gd name="T29" fmla="*/ 2147483647 h 107"/>
              <a:gd name="T30" fmla="*/ 2147483647 w 146"/>
              <a:gd name="T31" fmla="*/ 2147483647 h 107"/>
              <a:gd name="T32" fmla="*/ 2147483647 w 146"/>
              <a:gd name="T33" fmla="*/ 2147483647 h 107"/>
              <a:gd name="T34" fmla="*/ 2147483647 w 146"/>
              <a:gd name="T35" fmla="*/ 2147483647 h 107"/>
              <a:gd name="T36" fmla="*/ 2147483647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4" name="Freeform 569">
            <a:extLst>
              <a:ext uri="{FF2B5EF4-FFF2-40B4-BE49-F238E27FC236}">
                <a16:creationId xmlns:a16="http://schemas.microsoft.com/office/drawing/2014/main" id="{4F606CA8-C3B4-C444-A861-ACF8521E5BFC}"/>
              </a:ext>
            </a:extLst>
          </p:cNvPr>
          <p:cNvSpPr>
            <a:spLocks/>
          </p:cNvSpPr>
          <p:nvPr/>
        </p:nvSpPr>
        <p:spPr bwMode="auto">
          <a:xfrm>
            <a:off x="5588000" y="3286125"/>
            <a:ext cx="111125" cy="26988"/>
          </a:xfrm>
          <a:custGeom>
            <a:avLst/>
            <a:gdLst>
              <a:gd name="T0" fmla="*/ 0 w 629"/>
              <a:gd name="T1" fmla="*/ 2147483647 h 182"/>
              <a:gd name="T2" fmla="*/ 2147483647 w 629"/>
              <a:gd name="T3" fmla="*/ 2147483647 h 182"/>
              <a:gd name="T4" fmla="*/ 2147483647 w 629"/>
              <a:gd name="T5" fmla="*/ 2147483647 h 182"/>
              <a:gd name="T6" fmla="*/ 2147483647 w 629"/>
              <a:gd name="T7" fmla="*/ 0 h 182"/>
              <a:gd name="T8" fmla="*/ 0 w 629"/>
              <a:gd name="T9" fmla="*/ 2147483647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5" name="Freeform 570">
            <a:extLst>
              <a:ext uri="{FF2B5EF4-FFF2-40B4-BE49-F238E27FC236}">
                <a16:creationId xmlns:a16="http://schemas.microsoft.com/office/drawing/2014/main" id="{BD817CBD-06B0-8145-888C-622428C20EF0}"/>
              </a:ext>
            </a:extLst>
          </p:cNvPr>
          <p:cNvSpPr>
            <a:spLocks/>
          </p:cNvSpPr>
          <p:nvPr/>
        </p:nvSpPr>
        <p:spPr bwMode="auto">
          <a:xfrm>
            <a:off x="5588000" y="3298825"/>
            <a:ext cx="106363" cy="23813"/>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6" name="Freeform 571">
            <a:extLst>
              <a:ext uri="{FF2B5EF4-FFF2-40B4-BE49-F238E27FC236}">
                <a16:creationId xmlns:a16="http://schemas.microsoft.com/office/drawing/2014/main" id="{4DB4C1F8-EE9B-C542-9F54-DE50B11A20E6}"/>
              </a:ext>
            </a:extLst>
          </p:cNvPr>
          <p:cNvSpPr>
            <a:spLocks/>
          </p:cNvSpPr>
          <p:nvPr/>
        </p:nvSpPr>
        <p:spPr bwMode="auto">
          <a:xfrm>
            <a:off x="5588000" y="3281363"/>
            <a:ext cx="106363" cy="23812"/>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57" name="AutoShape 572">
            <a:extLst>
              <a:ext uri="{FF2B5EF4-FFF2-40B4-BE49-F238E27FC236}">
                <a16:creationId xmlns:a16="http://schemas.microsoft.com/office/drawing/2014/main" id="{B4EF016F-4AEB-2648-AC60-70E23B910EE0}"/>
              </a:ext>
            </a:extLst>
          </p:cNvPr>
          <p:cNvSpPr>
            <a:spLocks noChangeAspect="1" noChangeArrowheads="1" noTextEdit="1"/>
          </p:cNvSpPr>
          <p:nvPr/>
        </p:nvSpPr>
        <p:spPr bwMode="auto">
          <a:xfrm>
            <a:off x="6194425" y="1831975"/>
            <a:ext cx="29527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758" name="Freeform 573">
            <a:extLst>
              <a:ext uri="{FF2B5EF4-FFF2-40B4-BE49-F238E27FC236}">
                <a16:creationId xmlns:a16="http://schemas.microsoft.com/office/drawing/2014/main" id="{262A776C-C0C8-A04C-9E87-B7385202F465}"/>
              </a:ext>
            </a:extLst>
          </p:cNvPr>
          <p:cNvSpPr>
            <a:spLocks/>
          </p:cNvSpPr>
          <p:nvPr/>
        </p:nvSpPr>
        <p:spPr bwMode="auto">
          <a:xfrm>
            <a:off x="6196013" y="1831975"/>
            <a:ext cx="293687" cy="293688"/>
          </a:xfrm>
          <a:custGeom>
            <a:avLst/>
            <a:gdLst>
              <a:gd name="T0" fmla="*/ 2147483647 w 1894"/>
              <a:gd name="T1" fmla="*/ 0 h 1904"/>
              <a:gd name="T2" fmla="*/ 2147483647 w 1894"/>
              <a:gd name="T3" fmla="*/ 0 h 1904"/>
              <a:gd name="T4" fmla="*/ 2147483647 w 1894"/>
              <a:gd name="T5" fmla="*/ 2147483647 h 1904"/>
              <a:gd name="T6" fmla="*/ 2147483647 w 1894"/>
              <a:gd name="T7" fmla="*/ 2147483647 h 1904"/>
              <a:gd name="T8" fmla="*/ 2147483647 w 1894"/>
              <a:gd name="T9" fmla="*/ 2147483647 h 1904"/>
              <a:gd name="T10" fmla="*/ 2147483647 w 1894"/>
              <a:gd name="T11" fmla="*/ 2147483647 h 1904"/>
              <a:gd name="T12" fmla="*/ 2147483647 w 1894"/>
              <a:gd name="T13" fmla="*/ 2147483647 h 1904"/>
              <a:gd name="T14" fmla="*/ 2147483647 w 1894"/>
              <a:gd name="T15" fmla="*/ 2147483647 h 1904"/>
              <a:gd name="T16" fmla="*/ 2147483647 w 1894"/>
              <a:gd name="T17" fmla="*/ 2147483647 h 1904"/>
              <a:gd name="T18" fmla="*/ 2147483647 w 1894"/>
              <a:gd name="T19" fmla="*/ 2147483647 h 1904"/>
              <a:gd name="T20" fmla="*/ 2147483647 w 1894"/>
              <a:gd name="T21" fmla="*/ 2147483647 h 1904"/>
              <a:gd name="T22" fmla="*/ 2147483647 w 1894"/>
              <a:gd name="T23" fmla="*/ 2147483647 h 1904"/>
              <a:gd name="T24" fmla="*/ 2147483647 w 1894"/>
              <a:gd name="T25" fmla="*/ 2147483647 h 1904"/>
              <a:gd name="T26" fmla="*/ 2147483647 w 1894"/>
              <a:gd name="T27" fmla="*/ 2147483647 h 1904"/>
              <a:gd name="T28" fmla="*/ 2147483647 w 1894"/>
              <a:gd name="T29" fmla="*/ 2147483647 h 1904"/>
              <a:gd name="T30" fmla="*/ 2147483647 w 1894"/>
              <a:gd name="T31" fmla="*/ 2147483647 h 1904"/>
              <a:gd name="T32" fmla="*/ 2147483647 w 1894"/>
              <a:gd name="T33" fmla="*/ 2147483647 h 1904"/>
              <a:gd name="T34" fmla="*/ 2147483647 w 1894"/>
              <a:gd name="T35" fmla="*/ 2147483647 h 1904"/>
              <a:gd name="T36" fmla="*/ 2147483647 w 1894"/>
              <a:gd name="T37" fmla="*/ 2147483647 h 1904"/>
              <a:gd name="T38" fmla="*/ 2147483647 w 1894"/>
              <a:gd name="T39" fmla="*/ 2147483647 h 1904"/>
              <a:gd name="T40" fmla="*/ 2147483647 w 1894"/>
              <a:gd name="T41" fmla="*/ 2147483647 h 1904"/>
              <a:gd name="T42" fmla="*/ 2147483647 w 1894"/>
              <a:gd name="T43" fmla="*/ 2147483647 h 1904"/>
              <a:gd name="T44" fmla="*/ 2147483647 w 1894"/>
              <a:gd name="T45" fmla="*/ 2147483647 h 1904"/>
              <a:gd name="T46" fmla="*/ 2147483647 w 1894"/>
              <a:gd name="T47" fmla="*/ 2147483647 h 1904"/>
              <a:gd name="T48" fmla="*/ 2147483647 w 1894"/>
              <a:gd name="T49" fmla="*/ 2147483647 h 1904"/>
              <a:gd name="T50" fmla="*/ 2147483647 w 1894"/>
              <a:gd name="T51" fmla="*/ 2147483647 h 1904"/>
              <a:gd name="T52" fmla="*/ 2147483647 w 1894"/>
              <a:gd name="T53" fmla="*/ 2147483647 h 1904"/>
              <a:gd name="T54" fmla="*/ 2147483647 w 1894"/>
              <a:gd name="T55" fmla="*/ 2147483647 h 1904"/>
              <a:gd name="T56" fmla="*/ 2147483647 w 1894"/>
              <a:gd name="T57" fmla="*/ 2147483647 h 1904"/>
              <a:gd name="T58" fmla="*/ 2147483647 w 1894"/>
              <a:gd name="T59" fmla="*/ 2147483647 h 1904"/>
              <a:gd name="T60" fmla="*/ 2147483647 w 1894"/>
              <a:gd name="T61" fmla="*/ 2147483647 h 1904"/>
              <a:gd name="T62" fmla="*/ 2147483647 w 1894"/>
              <a:gd name="T63" fmla="*/ 2147483647 h 1904"/>
              <a:gd name="T64" fmla="*/ 2147483647 w 1894"/>
              <a:gd name="T65" fmla="*/ 2147483647 h 1904"/>
              <a:gd name="T66" fmla="*/ 2147483647 w 1894"/>
              <a:gd name="T67" fmla="*/ 2147483647 h 1904"/>
              <a:gd name="T68" fmla="*/ 2147483647 w 1894"/>
              <a:gd name="T69" fmla="*/ 2147483647 h 1904"/>
              <a:gd name="T70" fmla="*/ 2147483647 w 1894"/>
              <a:gd name="T71" fmla="*/ 2147483647 h 1904"/>
              <a:gd name="T72" fmla="*/ 2147483647 w 1894"/>
              <a:gd name="T73" fmla="*/ 2147483647 h 1904"/>
              <a:gd name="T74" fmla="*/ 2147483647 w 1894"/>
              <a:gd name="T75" fmla="*/ 2147483647 h 1904"/>
              <a:gd name="T76" fmla="*/ 2147483647 w 1894"/>
              <a:gd name="T77" fmla="*/ 2147483647 h 1904"/>
              <a:gd name="T78" fmla="*/ 2147483647 w 1894"/>
              <a:gd name="T79" fmla="*/ 2147483647 h 1904"/>
              <a:gd name="T80" fmla="*/ 0 w 1894"/>
              <a:gd name="T81" fmla="*/ 2147483647 h 1904"/>
              <a:gd name="T82" fmla="*/ 2147483647 w 1894"/>
              <a:gd name="T83" fmla="*/ 2147483647 h 1904"/>
              <a:gd name="T84" fmla="*/ 2147483647 w 1894"/>
              <a:gd name="T85" fmla="*/ 2147483647 h 1904"/>
              <a:gd name="T86" fmla="*/ 2147483647 w 1894"/>
              <a:gd name="T87" fmla="*/ 2147483647 h 1904"/>
              <a:gd name="T88" fmla="*/ 2147483647 w 1894"/>
              <a:gd name="T89" fmla="*/ 2147483647 h 1904"/>
              <a:gd name="T90" fmla="*/ 2147483647 w 1894"/>
              <a:gd name="T91" fmla="*/ 2147483647 h 1904"/>
              <a:gd name="T92" fmla="*/ 2147483647 w 1894"/>
              <a:gd name="T93" fmla="*/ 2147483647 h 19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94"/>
              <a:gd name="T142" fmla="*/ 0 h 1904"/>
              <a:gd name="T143" fmla="*/ 1894 w 1894"/>
              <a:gd name="T144" fmla="*/ 1904 h 19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94" h="1904">
                <a:moveTo>
                  <a:pt x="651" y="0"/>
                </a:moveTo>
                <a:lnTo>
                  <a:pt x="653" y="0"/>
                </a:lnTo>
                <a:lnTo>
                  <a:pt x="659" y="0"/>
                </a:lnTo>
                <a:lnTo>
                  <a:pt x="668" y="0"/>
                </a:lnTo>
                <a:lnTo>
                  <a:pt x="682" y="0"/>
                </a:lnTo>
                <a:lnTo>
                  <a:pt x="699" y="1"/>
                </a:lnTo>
                <a:lnTo>
                  <a:pt x="720" y="1"/>
                </a:lnTo>
                <a:lnTo>
                  <a:pt x="742" y="3"/>
                </a:lnTo>
                <a:lnTo>
                  <a:pt x="769" y="4"/>
                </a:lnTo>
                <a:lnTo>
                  <a:pt x="799" y="6"/>
                </a:lnTo>
                <a:lnTo>
                  <a:pt x="831" y="8"/>
                </a:lnTo>
                <a:lnTo>
                  <a:pt x="865" y="10"/>
                </a:lnTo>
                <a:lnTo>
                  <a:pt x="902" y="13"/>
                </a:lnTo>
                <a:lnTo>
                  <a:pt x="941" y="17"/>
                </a:lnTo>
                <a:lnTo>
                  <a:pt x="982" y="21"/>
                </a:lnTo>
                <a:lnTo>
                  <a:pt x="1025" y="26"/>
                </a:lnTo>
                <a:lnTo>
                  <a:pt x="1070" y="32"/>
                </a:lnTo>
                <a:lnTo>
                  <a:pt x="1116" y="38"/>
                </a:lnTo>
                <a:lnTo>
                  <a:pt x="1164" y="46"/>
                </a:lnTo>
                <a:lnTo>
                  <a:pt x="1213" y="55"/>
                </a:lnTo>
                <a:lnTo>
                  <a:pt x="1263" y="63"/>
                </a:lnTo>
                <a:lnTo>
                  <a:pt x="1315" y="73"/>
                </a:lnTo>
                <a:lnTo>
                  <a:pt x="1366" y="85"/>
                </a:lnTo>
                <a:lnTo>
                  <a:pt x="1418" y="97"/>
                </a:lnTo>
                <a:lnTo>
                  <a:pt x="1472" y="111"/>
                </a:lnTo>
                <a:lnTo>
                  <a:pt x="1525" y="125"/>
                </a:lnTo>
                <a:lnTo>
                  <a:pt x="1579" y="141"/>
                </a:lnTo>
                <a:lnTo>
                  <a:pt x="1632" y="159"/>
                </a:lnTo>
                <a:lnTo>
                  <a:pt x="1685" y="177"/>
                </a:lnTo>
                <a:lnTo>
                  <a:pt x="1739" y="197"/>
                </a:lnTo>
                <a:lnTo>
                  <a:pt x="1791" y="218"/>
                </a:lnTo>
                <a:lnTo>
                  <a:pt x="1843" y="241"/>
                </a:lnTo>
                <a:lnTo>
                  <a:pt x="1894" y="266"/>
                </a:lnTo>
                <a:lnTo>
                  <a:pt x="1729" y="1139"/>
                </a:lnTo>
                <a:lnTo>
                  <a:pt x="1733" y="1140"/>
                </a:lnTo>
                <a:lnTo>
                  <a:pt x="1742" y="1146"/>
                </a:lnTo>
                <a:lnTo>
                  <a:pt x="1755" y="1156"/>
                </a:lnTo>
                <a:lnTo>
                  <a:pt x="1768" y="1173"/>
                </a:lnTo>
                <a:lnTo>
                  <a:pt x="1778" y="1199"/>
                </a:lnTo>
                <a:lnTo>
                  <a:pt x="1781" y="1234"/>
                </a:lnTo>
                <a:lnTo>
                  <a:pt x="1777" y="1281"/>
                </a:lnTo>
                <a:lnTo>
                  <a:pt x="1760" y="1341"/>
                </a:lnTo>
                <a:lnTo>
                  <a:pt x="1472" y="1765"/>
                </a:lnTo>
                <a:lnTo>
                  <a:pt x="1432" y="1765"/>
                </a:lnTo>
                <a:lnTo>
                  <a:pt x="1324" y="1904"/>
                </a:lnTo>
                <a:lnTo>
                  <a:pt x="1322" y="1904"/>
                </a:lnTo>
                <a:lnTo>
                  <a:pt x="1315" y="1903"/>
                </a:lnTo>
                <a:lnTo>
                  <a:pt x="1304" y="1902"/>
                </a:lnTo>
                <a:lnTo>
                  <a:pt x="1290" y="1900"/>
                </a:lnTo>
                <a:lnTo>
                  <a:pt x="1270" y="1897"/>
                </a:lnTo>
                <a:lnTo>
                  <a:pt x="1249" y="1894"/>
                </a:lnTo>
                <a:lnTo>
                  <a:pt x="1223" y="1891"/>
                </a:lnTo>
                <a:lnTo>
                  <a:pt x="1194" y="1887"/>
                </a:lnTo>
                <a:lnTo>
                  <a:pt x="1162" y="1881"/>
                </a:lnTo>
                <a:lnTo>
                  <a:pt x="1128" y="1876"/>
                </a:lnTo>
                <a:lnTo>
                  <a:pt x="1091" y="1869"/>
                </a:lnTo>
                <a:lnTo>
                  <a:pt x="1050" y="1862"/>
                </a:lnTo>
                <a:lnTo>
                  <a:pt x="1008" y="1854"/>
                </a:lnTo>
                <a:lnTo>
                  <a:pt x="964" y="1845"/>
                </a:lnTo>
                <a:lnTo>
                  <a:pt x="918" y="1835"/>
                </a:lnTo>
                <a:lnTo>
                  <a:pt x="870" y="1824"/>
                </a:lnTo>
                <a:lnTo>
                  <a:pt x="820" y="1813"/>
                </a:lnTo>
                <a:lnTo>
                  <a:pt x="769" y="1800"/>
                </a:lnTo>
                <a:lnTo>
                  <a:pt x="717" y="1786"/>
                </a:lnTo>
                <a:lnTo>
                  <a:pt x="664" y="1772"/>
                </a:lnTo>
                <a:lnTo>
                  <a:pt x="610" y="1755"/>
                </a:lnTo>
                <a:lnTo>
                  <a:pt x="555" y="1738"/>
                </a:lnTo>
                <a:lnTo>
                  <a:pt x="501" y="1720"/>
                </a:lnTo>
                <a:lnTo>
                  <a:pt x="445" y="1701"/>
                </a:lnTo>
                <a:lnTo>
                  <a:pt x="390" y="1681"/>
                </a:lnTo>
                <a:lnTo>
                  <a:pt x="334" y="1659"/>
                </a:lnTo>
                <a:lnTo>
                  <a:pt x="280" y="1636"/>
                </a:lnTo>
                <a:lnTo>
                  <a:pt x="225" y="1611"/>
                </a:lnTo>
                <a:lnTo>
                  <a:pt x="172" y="1585"/>
                </a:lnTo>
                <a:lnTo>
                  <a:pt x="119" y="1559"/>
                </a:lnTo>
                <a:lnTo>
                  <a:pt x="67" y="1530"/>
                </a:lnTo>
                <a:lnTo>
                  <a:pt x="17" y="1500"/>
                </a:lnTo>
                <a:lnTo>
                  <a:pt x="16" y="1495"/>
                </a:lnTo>
                <a:lnTo>
                  <a:pt x="12" y="1480"/>
                </a:lnTo>
                <a:lnTo>
                  <a:pt x="8" y="1457"/>
                </a:lnTo>
                <a:lnTo>
                  <a:pt x="4" y="1430"/>
                </a:lnTo>
                <a:lnTo>
                  <a:pt x="0" y="1401"/>
                </a:lnTo>
                <a:lnTo>
                  <a:pt x="0" y="1370"/>
                </a:lnTo>
                <a:lnTo>
                  <a:pt x="4" y="1343"/>
                </a:lnTo>
                <a:lnTo>
                  <a:pt x="12" y="1319"/>
                </a:lnTo>
                <a:lnTo>
                  <a:pt x="388" y="965"/>
                </a:lnTo>
                <a:lnTo>
                  <a:pt x="387" y="961"/>
                </a:lnTo>
                <a:lnTo>
                  <a:pt x="386" y="952"/>
                </a:lnTo>
                <a:lnTo>
                  <a:pt x="386" y="936"/>
                </a:lnTo>
                <a:lnTo>
                  <a:pt x="390" y="917"/>
                </a:lnTo>
                <a:lnTo>
                  <a:pt x="397" y="893"/>
                </a:lnTo>
                <a:lnTo>
                  <a:pt x="412" y="868"/>
                </a:lnTo>
                <a:lnTo>
                  <a:pt x="435" y="841"/>
                </a:lnTo>
                <a:lnTo>
                  <a:pt x="468" y="814"/>
                </a:lnTo>
                <a:lnTo>
                  <a:pt x="651" y="0"/>
                </a:lnTo>
                <a:close/>
              </a:path>
            </a:pathLst>
          </a:custGeom>
          <a:solidFill>
            <a:schemeClr val="folHlink"/>
          </a:solidFill>
          <a:ln w="9525">
            <a:solidFill>
              <a:schemeClr val="bg2"/>
            </a:solidFill>
            <a:round/>
            <a:headEnd/>
            <a:tailEnd/>
          </a:ln>
        </p:spPr>
        <p:txBody>
          <a:bodyPr/>
          <a:lstStyle/>
          <a:p>
            <a:endParaRPr lang="en-US"/>
          </a:p>
        </p:txBody>
      </p:sp>
      <p:sp>
        <p:nvSpPr>
          <p:cNvPr id="22759" name="Freeform 574">
            <a:extLst>
              <a:ext uri="{FF2B5EF4-FFF2-40B4-BE49-F238E27FC236}">
                <a16:creationId xmlns:a16="http://schemas.microsoft.com/office/drawing/2014/main" id="{86E7C480-C75A-E443-9FF0-3A1315B617FF}"/>
              </a:ext>
            </a:extLst>
          </p:cNvPr>
          <p:cNvSpPr>
            <a:spLocks/>
          </p:cNvSpPr>
          <p:nvPr/>
        </p:nvSpPr>
        <p:spPr bwMode="auto">
          <a:xfrm>
            <a:off x="6232525" y="2019300"/>
            <a:ext cx="171450" cy="49213"/>
          </a:xfrm>
          <a:custGeom>
            <a:avLst/>
            <a:gdLst>
              <a:gd name="T0" fmla="*/ 2147483647 w 1106"/>
              <a:gd name="T1" fmla="*/ 0 h 331"/>
              <a:gd name="T2" fmla="*/ 2147483647 w 1106"/>
              <a:gd name="T3" fmla="*/ 2147483647 h 331"/>
              <a:gd name="T4" fmla="*/ 2147483647 w 1106"/>
              <a:gd name="T5" fmla="*/ 2147483647 h 331"/>
              <a:gd name="T6" fmla="*/ 0 w 1106"/>
              <a:gd name="T7" fmla="*/ 2147483647 h 331"/>
              <a:gd name="T8" fmla="*/ 2147483647 w 1106"/>
              <a:gd name="T9" fmla="*/ 0 h 331"/>
              <a:gd name="T10" fmla="*/ 0 60000 65536"/>
              <a:gd name="T11" fmla="*/ 0 60000 65536"/>
              <a:gd name="T12" fmla="*/ 0 60000 65536"/>
              <a:gd name="T13" fmla="*/ 0 60000 65536"/>
              <a:gd name="T14" fmla="*/ 0 60000 65536"/>
              <a:gd name="T15" fmla="*/ 0 w 1106"/>
              <a:gd name="T16" fmla="*/ 0 h 331"/>
              <a:gd name="T17" fmla="*/ 1106 w 1106"/>
              <a:gd name="T18" fmla="*/ 331 h 331"/>
            </a:gdLst>
            <a:ahLst/>
            <a:cxnLst>
              <a:cxn ang="T10">
                <a:pos x="T0" y="T1"/>
              </a:cxn>
              <a:cxn ang="T11">
                <a:pos x="T2" y="T3"/>
              </a:cxn>
              <a:cxn ang="T12">
                <a:pos x="T4" y="T5"/>
              </a:cxn>
              <a:cxn ang="T13">
                <a:pos x="T6" y="T7"/>
              </a:cxn>
              <a:cxn ang="T14">
                <a:pos x="T8" y="T9"/>
              </a:cxn>
            </a:cxnLst>
            <a:rect l="T15" t="T16" r="T17" b="T18"/>
            <a:pathLst>
              <a:path w="1106" h="331">
                <a:moveTo>
                  <a:pt x="40" y="0"/>
                </a:moveTo>
                <a:lnTo>
                  <a:pt x="1106" y="277"/>
                </a:lnTo>
                <a:lnTo>
                  <a:pt x="1071" y="331"/>
                </a:lnTo>
                <a:lnTo>
                  <a:pt x="0" y="36"/>
                </a:lnTo>
                <a:lnTo>
                  <a:pt x="40"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0" name="Freeform 575">
            <a:extLst>
              <a:ext uri="{FF2B5EF4-FFF2-40B4-BE49-F238E27FC236}">
                <a16:creationId xmlns:a16="http://schemas.microsoft.com/office/drawing/2014/main" id="{8ADCF14D-9CFA-4841-9F2C-736FB1804C7B}"/>
              </a:ext>
            </a:extLst>
          </p:cNvPr>
          <p:cNvSpPr>
            <a:spLocks/>
          </p:cNvSpPr>
          <p:nvPr/>
        </p:nvSpPr>
        <p:spPr bwMode="auto">
          <a:xfrm>
            <a:off x="6203950" y="2041525"/>
            <a:ext cx="200025" cy="76200"/>
          </a:xfrm>
          <a:custGeom>
            <a:avLst/>
            <a:gdLst>
              <a:gd name="T0" fmla="*/ 2147483647 w 1285"/>
              <a:gd name="T1" fmla="*/ 2147483647 h 505"/>
              <a:gd name="T2" fmla="*/ 2147483647 w 1285"/>
              <a:gd name="T3" fmla="*/ 2147483647 h 505"/>
              <a:gd name="T4" fmla="*/ 2147483647 w 1285"/>
              <a:gd name="T5" fmla="*/ 2147483647 h 505"/>
              <a:gd name="T6" fmla="*/ 2147483647 w 1285"/>
              <a:gd name="T7" fmla="*/ 2147483647 h 505"/>
              <a:gd name="T8" fmla="*/ 2147483647 w 1285"/>
              <a:gd name="T9" fmla="*/ 2147483647 h 505"/>
              <a:gd name="T10" fmla="*/ 2147483647 w 1285"/>
              <a:gd name="T11" fmla="*/ 2147483647 h 505"/>
              <a:gd name="T12" fmla="*/ 2147483647 w 1285"/>
              <a:gd name="T13" fmla="*/ 2147483647 h 505"/>
              <a:gd name="T14" fmla="*/ 2147483647 w 1285"/>
              <a:gd name="T15" fmla="*/ 2147483647 h 505"/>
              <a:gd name="T16" fmla="*/ 2147483647 w 1285"/>
              <a:gd name="T17" fmla="*/ 2147483647 h 505"/>
              <a:gd name="T18" fmla="*/ 2147483647 w 1285"/>
              <a:gd name="T19" fmla="*/ 2147483647 h 505"/>
              <a:gd name="T20" fmla="*/ 2147483647 w 1285"/>
              <a:gd name="T21" fmla="*/ 2147483647 h 505"/>
              <a:gd name="T22" fmla="*/ 2147483647 w 1285"/>
              <a:gd name="T23" fmla="*/ 2147483647 h 505"/>
              <a:gd name="T24" fmla="*/ 2147483647 w 1285"/>
              <a:gd name="T25" fmla="*/ 2147483647 h 505"/>
              <a:gd name="T26" fmla="*/ 2147483647 w 1285"/>
              <a:gd name="T27" fmla="*/ 2147483647 h 505"/>
              <a:gd name="T28" fmla="*/ 2147483647 w 1285"/>
              <a:gd name="T29" fmla="*/ 2147483647 h 505"/>
              <a:gd name="T30" fmla="*/ 2147483647 w 1285"/>
              <a:gd name="T31" fmla="*/ 2147483647 h 505"/>
              <a:gd name="T32" fmla="*/ 2147483647 w 1285"/>
              <a:gd name="T33" fmla="*/ 2147483647 h 505"/>
              <a:gd name="T34" fmla="*/ 2147483647 w 1285"/>
              <a:gd name="T35" fmla="*/ 2147483647 h 505"/>
              <a:gd name="T36" fmla="*/ 0 w 1285"/>
              <a:gd name="T37" fmla="*/ 2147483647 h 505"/>
              <a:gd name="T38" fmla="*/ 2147483647 w 1285"/>
              <a:gd name="T39" fmla="*/ 2147483647 h 505"/>
              <a:gd name="T40" fmla="*/ 2147483647 w 1285"/>
              <a:gd name="T41" fmla="*/ 2147483647 h 505"/>
              <a:gd name="T42" fmla="*/ 2147483647 w 1285"/>
              <a:gd name="T43" fmla="*/ 2147483647 h 505"/>
              <a:gd name="T44" fmla="*/ 2147483647 w 1285"/>
              <a:gd name="T45" fmla="*/ 2147483647 h 505"/>
              <a:gd name="T46" fmla="*/ 2147483647 w 1285"/>
              <a:gd name="T47" fmla="*/ 2147483647 h 505"/>
              <a:gd name="T48" fmla="*/ 2147483647 w 1285"/>
              <a:gd name="T49" fmla="*/ 2147483647 h 505"/>
              <a:gd name="T50" fmla="*/ 2147483647 w 1285"/>
              <a:gd name="T51" fmla="*/ 2147483647 h 505"/>
              <a:gd name="T52" fmla="*/ 2147483647 w 1285"/>
              <a:gd name="T53" fmla="*/ 2147483647 h 505"/>
              <a:gd name="T54" fmla="*/ 2147483647 w 1285"/>
              <a:gd name="T55" fmla="*/ 2147483647 h 505"/>
              <a:gd name="T56" fmla="*/ 2147483647 w 1285"/>
              <a:gd name="T57" fmla="*/ 2147483647 h 505"/>
              <a:gd name="T58" fmla="*/ 2147483647 w 1285"/>
              <a:gd name="T59" fmla="*/ 2147483647 h 505"/>
              <a:gd name="T60" fmla="*/ 2147483647 w 1285"/>
              <a:gd name="T61" fmla="*/ 2147483647 h 505"/>
              <a:gd name="T62" fmla="*/ 2147483647 w 1285"/>
              <a:gd name="T63" fmla="*/ 2147483647 h 505"/>
              <a:gd name="T64" fmla="*/ 2147483647 w 1285"/>
              <a:gd name="T65" fmla="*/ 2147483647 h 505"/>
              <a:gd name="T66" fmla="*/ 2147483647 w 1285"/>
              <a:gd name="T67" fmla="*/ 2147483647 h 505"/>
              <a:gd name="T68" fmla="*/ 2147483647 w 1285"/>
              <a:gd name="T69" fmla="*/ 2147483647 h 505"/>
              <a:gd name="T70" fmla="*/ 2147483647 w 1285"/>
              <a:gd name="T71" fmla="*/ 2147483647 h 505"/>
              <a:gd name="T72" fmla="*/ 2147483647 w 1285"/>
              <a:gd name="T73" fmla="*/ 2147483647 h 505"/>
              <a:gd name="T74" fmla="*/ 2147483647 w 1285"/>
              <a:gd name="T75" fmla="*/ 2147483647 h 505"/>
              <a:gd name="T76" fmla="*/ 2147483647 w 1285"/>
              <a:gd name="T77" fmla="*/ 2147483647 h 505"/>
              <a:gd name="T78" fmla="*/ 2147483647 w 1285"/>
              <a:gd name="T79" fmla="*/ 2147483647 h 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85"/>
              <a:gd name="T121" fmla="*/ 0 h 505"/>
              <a:gd name="T122" fmla="*/ 1285 w 1285"/>
              <a:gd name="T123" fmla="*/ 505 h 50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85" h="505">
                <a:moveTo>
                  <a:pt x="1284" y="391"/>
                </a:moveTo>
                <a:lnTo>
                  <a:pt x="1282" y="391"/>
                </a:lnTo>
                <a:lnTo>
                  <a:pt x="1275" y="390"/>
                </a:lnTo>
                <a:lnTo>
                  <a:pt x="1264" y="389"/>
                </a:lnTo>
                <a:lnTo>
                  <a:pt x="1250" y="387"/>
                </a:lnTo>
                <a:lnTo>
                  <a:pt x="1232" y="385"/>
                </a:lnTo>
                <a:lnTo>
                  <a:pt x="1209" y="382"/>
                </a:lnTo>
                <a:lnTo>
                  <a:pt x="1183" y="378"/>
                </a:lnTo>
                <a:lnTo>
                  <a:pt x="1155" y="374"/>
                </a:lnTo>
                <a:lnTo>
                  <a:pt x="1124" y="369"/>
                </a:lnTo>
                <a:lnTo>
                  <a:pt x="1089" y="362"/>
                </a:lnTo>
                <a:lnTo>
                  <a:pt x="1052" y="355"/>
                </a:lnTo>
                <a:lnTo>
                  <a:pt x="1013" y="349"/>
                </a:lnTo>
                <a:lnTo>
                  <a:pt x="971" y="340"/>
                </a:lnTo>
                <a:lnTo>
                  <a:pt x="926" y="332"/>
                </a:lnTo>
                <a:lnTo>
                  <a:pt x="881" y="322"/>
                </a:lnTo>
                <a:lnTo>
                  <a:pt x="834" y="311"/>
                </a:lnTo>
                <a:lnTo>
                  <a:pt x="785" y="299"/>
                </a:lnTo>
                <a:lnTo>
                  <a:pt x="735" y="287"/>
                </a:lnTo>
                <a:lnTo>
                  <a:pt x="684" y="273"/>
                </a:lnTo>
                <a:lnTo>
                  <a:pt x="632" y="259"/>
                </a:lnTo>
                <a:lnTo>
                  <a:pt x="579" y="244"/>
                </a:lnTo>
                <a:lnTo>
                  <a:pt x="526" y="228"/>
                </a:lnTo>
                <a:lnTo>
                  <a:pt x="472" y="209"/>
                </a:lnTo>
                <a:lnTo>
                  <a:pt x="419" y="191"/>
                </a:lnTo>
                <a:lnTo>
                  <a:pt x="364" y="171"/>
                </a:lnTo>
                <a:lnTo>
                  <a:pt x="311" y="150"/>
                </a:lnTo>
                <a:lnTo>
                  <a:pt x="259" y="128"/>
                </a:lnTo>
                <a:lnTo>
                  <a:pt x="206" y="105"/>
                </a:lnTo>
                <a:lnTo>
                  <a:pt x="155" y="81"/>
                </a:lnTo>
                <a:lnTo>
                  <a:pt x="104" y="55"/>
                </a:lnTo>
                <a:lnTo>
                  <a:pt x="55" y="28"/>
                </a:lnTo>
                <a:lnTo>
                  <a:pt x="7" y="0"/>
                </a:lnTo>
                <a:lnTo>
                  <a:pt x="6" y="4"/>
                </a:lnTo>
                <a:lnTo>
                  <a:pt x="4" y="15"/>
                </a:lnTo>
                <a:lnTo>
                  <a:pt x="2" y="32"/>
                </a:lnTo>
                <a:lnTo>
                  <a:pt x="0" y="53"/>
                </a:lnTo>
                <a:lnTo>
                  <a:pt x="0" y="76"/>
                </a:lnTo>
                <a:lnTo>
                  <a:pt x="2" y="98"/>
                </a:lnTo>
                <a:lnTo>
                  <a:pt x="8" y="120"/>
                </a:lnTo>
                <a:lnTo>
                  <a:pt x="18" y="137"/>
                </a:lnTo>
                <a:lnTo>
                  <a:pt x="19" y="139"/>
                </a:lnTo>
                <a:lnTo>
                  <a:pt x="22" y="141"/>
                </a:lnTo>
                <a:lnTo>
                  <a:pt x="28" y="144"/>
                </a:lnTo>
                <a:lnTo>
                  <a:pt x="37" y="148"/>
                </a:lnTo>
                <a:lnTo>
                  <a:pt x="47" y="155"/>
                </a:lnTo>
                <a:lnTo>
                  <a:pt x="59" y="162"/>
                </a:lnTo>
                <a:lnTo>
                  <a:pt x="75" y="170"/>
                </a:lnTo>
                <a:lnTo>
                  <a:pt x="92" y="180"/>
                </a:lnTo>
                <a:lnTo>
                  <a:pt x="112" y="190"/>
                </a:lnTo>
                <a:lnTo>
                  <a:pt x="134" y="200"/>
                </a:lnTo>
                <a:lnTo>
                  <a:pt x="159" y="212"/>
                </a:lnTo>
                <a:lnTo>
                  <a:pt x="186" y="225"/>
                </a:lnTo>
                <a:lnTo>
                  <a:pt x="215" y="238"/>
                </a:lnTo>
                <a:lnTo>
                  <a:pt x="247" y="252"/>
                </a:lnTo>
                <a:lnTo>
                  <a:pt x="281" y="267"/>
                </a:lnTo>
                <a:lnTo>
                  <a:pt x="318" y="281"/>
                </a:lnTo>
                <a:lnTo>
                  <a:pt x="358" y="296"/>
                </a:lnTo>
                <a:lnTo>
                  <a:pt x="399" y="311"/>
                </a:lnTo>
                <a:lnTo>
                  <a:pt x="443" y="326"/>
                </a:lnTo>
                <a:lnTo>
                  <a:pt x="491" y="341"/>
                </a:lnTo>
                <a:lnTo>
                  <a:pt x="540" y="357"/>
                </a:lnTo>
                <a:lnTo>
                  <a:pt x="592" y="372"/>
                </a:lnTo>
                <a:lnTo>
                  <a:pt x="647" y="387"/>
                </a:lnTo>
                <a:lnTo>
                  <a:pt x="703" y="402"/>
                </a:lnTo>
                <a:lnTo>
                  <a:pt x="764" y="416"/>
                </a:lnTo>
                <a:lnTo>
                  <a:pt x="826" y="431"/>
                </a:lnTo>
                <a:lnTo>
                  <a:pt x="890" y="444"/>
                </a:lnTo>
                <a:lnTo>
                  <a:pt x="958" y="459"/>
                </a:lnTo>
                <a:lnTo>
                  <a:pt x="1028" y="472"/>
                </a:lnTo>
                <a:lnTo>
                  <a:pt x="1101" y="483"/>
                </a:lnTo>
                <a:lnTo>
                  <a:pt x="1177" y="494"/>
                </a:lnTo>
                <a:lnTo>
                  <a:pt x="1255" y="505"/>
                </a:lnTo>
                <a:lnTo>
                  <a:pt x="1256" y="503"/>
                </a:lnTo>
                <a:lnTo>
                  <a:pt x="1260" y="497"/>
                </a:lnTo>
                <a:lnTo>
                  <a:pt x="1265" y="487"/>
                </a:lnTo>
                <a:lnTo>
                  <a:pt x="1272" y="473"/>
                </a:lnTo>
                <a:lnTo>
                  <a:pt x="1278" y="456"/>
                </a:lnTo>
                <a:lnTo>
                  <a:pt x="1282" y="437"/>
                </a:lnTo>
                <a:lnTo>
                  <a:pt x="1285" y="415"/>
                </a:lnTo>
                <a:lnTo>
                  <a:pt x="1284" y="391"/>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1" name="AutoShape 576">
            <a:extLst>
              <a:ext uri="{FF2B5EF4-FFF2-40B4-BE49-F238E27FC236}">
                <a16:creationId xmlns:a16="http://schemas.microsoft.com/office/drawing/2014/main" id="{42EF6C69-A40C-3147-A423-C26FFE0FEF31}"/>
              </a:ext>
            </a:extLst>
          </p:cNvPr>
          <p:cNvSpPr>
            <a:spLocks noChangeAspect="1" noChangeArrowheads="1" noTextEdit="1"/>
          </p:cNvSpPr>
          <p:nvPr/>
        </p:nvSpPr>
        <p:spPr bwMode="auto">
          <a:xfrm>
            <a:off x="6143625" y="1728788"/>
            <a:ext cx="322263"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762" name="Freeform 577">
            <a:extLst>
              <a:ext uri="{FF2B5EF4-FFF2-40B4-BE49-F238E27FC236}">
                <a16:creationId xmlns:a16="http://schemas.microsoft.com/office/drawing/2014/main" id="{6C5CC1FA-8CFC-5C4A-B07F-473C57A5D640}"/>
              </a:ext>
            </a:extLst>
          </p:cNvPr>
          <p:cNvSpPr>
            <a:spLocks/>
          </p:cNvSpPr>
          <p:nvPr/>
        </p:nvSpPr>
        <p:spPr bwMode="auto">
          <a:xfrm>
            <a:off x="6210300" y="1751013"/>
            <a:ext cx="46038" cy="57150"/>
          </a:xfrm>
          <a:custGeom>
            <a:avLst/>
            <a:gdLst>
              <a:gd name="T0" fmla="*/ 2147483647 w 179"/>
              <a:gd name="T1" fmla="*/ 2147483647 h 216"/>
              <a:gd name="T2" fmla="*/ 2147483647 w 179"/>
              <a:gd name="T3" fmla="*/ 2147483647 h 216"/>
              <a:gd name="T4" fmla="*/ 2147483647 w 179"/>
              <a:gd name="T5" fmla="*/ 2147483647 h 216"/>
              <a:gd name="T6" fmla="*/ 2147483647 w 179"/>
              <a:gd name="T7" fmla="*/ 2147483647 h 216"/>
              <a:gd name="T8" fmla="*/ 2147483647 w 179"/>
              <a:gd name="T9" fmla="*/ 2147483647 h 216"/>
              <a:gd name="T10" fmla="*/ 2147483647 w 179"/>
              <a:gd name="T11" fmla="*/ 2147483647 h 216"/>
              <a:gd name="T12" fmla="*/ 2147483647 w 179"/>
              <a:gd name="T13" fmla="*/ 2147483647 h 216"/>
              <a:gd name="T14" fmla="*/ 2147483647 w 179"/>
              <a:gd name="T15" fmla="*/ 2147483647 h 216"/>
              <a:gd name="T16" fmla="*/ 0 w 179"/>
              <a:gd name="T17" fmla="*/ 2147483647 h 216"/>
              <a:gd name="T18" fmla="*/ 2147483647 w 179"/>
              <a:gd name="T19" fmla="*/ 2147483647 h 216"/>
              <a:gd name="T20" fmla="*/ 2147483647 w 179"/>
              <a:gd name="T21" fmla="*/ 2147483647 h 216"/>
              <a:gd name="T22" fmla="*/ 2147483647 w 179"/>
              <a:gd name="T23" fmla="*/ 2147483647 h 216"/>
              <a:gd name="T24" fmla="*/ 2147483647 w 179"/>
              <a:gd name="T25" fmla="*/ 2147483647 h 216"/>
              <a:gd name="T26" fmla="*/ 2147483647 w 179"/>
              <a:gd name="T27" fmla="*/ 2147483647 h 216"/>
              <a:gd name="T28" fmla="*/ 2147483647 w 179"/>
              <a:gd name="T29" fmla="*/ 2147483647 h 216"/>
              <a:gd name="T30" fmla="*/ 2147483647 w 179"/>
              <a:gd name="T31" fmla="*/ 2147483647 h 216"/>
              <a:gd name="T32" fmla="*/ 2147483647 w 179"/>
              <a:gd name="T33" fmla="*/ 2147483647 h 216"/>
              <a:gd name="T34" fmla="*/ 2147483647 w 179"/>
              <a:gd name="T35" fmla="*/ 2147483647 h 216"/>
              <a:gd name="T36" fmla="*/ 2147483647 w 179"/>
              <a:gd name="T37" fmla="*/ 2147483647 h 216"/>
              <a:gd name="T38" fmla="*/ 2147483647 w 179"/>
              <a:gd name="T39" fmla="*/ 2147483647 h 216"/>
              <a:gd name="T40" fmla="*/ 2147483647 w 179"/>
              <a:gd name="T41" fmla="*/ 2147483647 h 216"/>
              <a:gd name="T42" fmla="*/ 2147483647 w 179"/>
              <a:gd name="T43" fmla="*/ 2147483647 h 216"/>
              <a:gd name="T44" fmla="*/ 2147483647 w 179"/>
              <a:gd name="T45" fmla="*/ 2147483647 h 216"/>
              <a:gd name="T46" fmla="*/ 2147483647 w 179"/>
              <a:gd name="T47" fmla="*/ 2147483647 h 216"/>
              <a:gd name="T48" fmla="*/ 2147483647 w 179"/>
              <a:gd name="T49" fmla="*/ 2147483647 h 216"/>
              <a:gd name="T50" fmla="*/ 2147483647 w 179"/>
              <a:gd name="T51" fmla="*/ 2147483647 h 216"/>
              <a:gd name="T52" fmla="*/ 2147483647 w 179"/>
              <a:gd name="T53" fmla="*/ 2147483647 h 216"/>
              <a:gd name="T54" fmla="*/ 2147483647 w 179"/>
              <a:gd name="T55" fmla="*/ 2147483647 h 216"/>
              <a:gd name="T56" fmla="*/ 2147483647 w 179"/>
              <a:gd name="T57" fmla="*/ 2147483647 h 216"/>
              <a:gd name="T58" fmla="*/ 2147483647 w 179"/>
              <a:gd name="T59" fmla="*/ 2147483647 h 216"/>
              <a:gd name="T60" fmla="*/ 2147483647 w 179"/>
              <a:gd name="T61" fmla="*/ 2147483647 h 216"/>
              <a:gd name="T62" fmla="*/ 2147483647 w 179"/>
              <a:gd name="T63" fmla="*/ 2147483647 h 216"/>
              <a:gd name="T64" fmla="*/ 2147483647 w 179"/>
              <a:gd name="T65" fmla="*/ 2147483647 h 216"/>
              <a:gd name="T66" fmla="*/ 2147483647 w 179"/>
              <a:gd name="T67" fmla="*/ 2147483647 h 216"/>
              <a:gd name="T68" fmla="*/ 2147483647 w 179"/>
              <a:gd name="T69" fmla="*/ 2147483647 h 216"/>
              <a:gd name="T70" fmla="*/ 2147483647 w 179"/>
              <a:gd name="T71" fmla="*/ 2147483647 h 216"/>
              <a:gd name="T72" fmla="*/ 2147483647 w 179"/>
              <a:gd name="T73" fmla="*/ 2147483647 h 216"/>
              <a:gd name="T74" fmla="*/ 2147483647 w 179"/>
              <a:gd name="T75" fmla="*/ 2147483647 h 216"/>
              <a:gd name="T76" fmla="*/ 2147483647 w 179"/>
              <a:gd name="T77" fmla="*/ 2147483647 h 216"/>
              <a:gd name="T78" fmla="*/ 2147483647 w 179"/>
              <a:gd name="T79" fmla="*/ 2147483647 h 216"/>
              <a:gd name="T80" fmla="*/ 2147483647 w 179"/>
              <a:gd name="T81" fmla="*/ 2147483647 h 216"/>
              <a:gd name="T82" fmla="*/ 2147483647 w 179"/>
              <a:gd name="T83" fmla="*/ 2147483647 h 216"/>
              <a:gd name="T84" fmla="*/ 2147483647 w 179"/>
              <a:gd name="T85" fmla="*/ 0 h 216"/>
              <a:gd name="T86" fmla="*/ 2147483647 w 179"/>
              <a:gd name="T87" fmla="*/ 2147483647 h 216"/>
              <a:gd name="T88" fmla="*/ 2147483647 w 179"/>
              <a:gd name="T89" fmla="*/ 2147483647 h 216"/>
              <a:gd name="T90" fmla="*/ 2147483647 w 179"/>
              <a:gd name="T91" fmla="*/ 2147483647 h 216"/>
              <a:gd name="T92" fmla="*/ 2147483647 w 179"/>
              <a:gd name="T93" fmla="*/ 2147483647 h 216"/>
              <a:gd name="T94" fmla="*/ 2147483647 w 179"/>
              <a:gd name="T95" fmla="*/ 2147483647 h 216"/>
              <a:gd name="T96" fmla="*/ 2147483647 w 179"/>
              <a:gd name="T97" fmla="*/ 2147483647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9"/>
              <a:gd name="T148" fmla="*/ 0 h 216"/>
              <a:gd name="T149" fmla="*/ 179 w 17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9" h="216">
                <a:moveTo>
                  <a:pt x="63" y="28"/>
                </a:moveTo>
                <a:lnTo>
                  <a:pt x="49" y="37"/>
                </a:lnTo>
                <a:lnTo>
                  <a:pt x="38" y="47"/>
                </a:lnTo>
                <a:lnTo>
                  <a:pt x="27" y="59"/>
                </a:lnTo>
                <a:lnTo>
                  <a:pt x="18" y="72"/>
                </a:lnTo>
                <a:lnTo>
                  <a:pt x="10" y="86"/>
                </a:lnTo>
                <a:lnTo>
                  <a:pt x="5" y="101"/>
                </a:lnTo>
                <a:lnTo>
                  <a:pt x="2" y="117"/>
                </a:lnTo>
                <a:lnTo>
                  <a:pt x="0" y="133"/>
                </a:lnTo>
                <a:lnTo>
                  <a:pt x="2" y="155"/>
                </a:lnTo>
                <a:lnTo>
                  <a:pt x="10" y="173"/>
                </a:lnTo>
                <a:lnTo>
                  <a:pt x="23" y="190"/>
                </a:lnTo>
                <a:lnTo>
                  <a:pt x="40" y="201"/>
                </a:lnTo>
                <a:lnTo>
                  <a:pt x="59" y="211"/>
                </a:lnTo>
                <a:lnTo>
                  <a:pt x="79" y="215"/>
                </a:lnTo>
                <a:lnTo>
                  <a:pt x="100" y="216"/>
                </a:lnTo>
                <a:lnTo>
                  <a:pt x="120" y="213"/>
                </a:lnTo>
                <a:lnTo>
                  <a:pt x="124" y="213"/>
                </a:lnTo>
                <a:lnTo>
                  <a:pt x="128" y="211"/>
                </a:lnTo>
                <a:lnTo>
                  <a:pt x="131" y="208"/>
                </a:lnTo>
                <a:lnTo>
                  <a:pt x="132" y="203"/>
                </a:lnTo>
                <a:lnTo>
                  <a:pt x="130" y="198"/>
                </a:lnTo>
                <a:lnTo>
                  <a:pt x="126" y="194"/>
                </a:lnTo>
                <a:lnTo>
                  <a:pt x="121" y="190"/>
                </a:lnTo>
                <a:lnTo>
                  <a:pt x="116" y="187"/>
                </a:lnTo>
                <a:lnTo>
                  <a:pt x="105" y="184"/>
                </a:lnTo>
                <a:lnTo>
                  <a:pt x="95" y="182"/>
                </a:lnTo>
                <a:lnTo>
                  <a:pt x="84" y="180"/>
                </a:lnTo>
                <a:lnTo>
                  <a:pt x="75" y="178"/>
                </a:lnTo>
                <a:lnTo>
                  <a:pt x="65" y="175"/>
                </a:lnTo>
                <a:lnTo>
                  <a:pt x="56" y="170"/>
                </a:lnTo>
                <a:lnTo>
                  <a:pt x="47" y="165"/>
                </a:lnTo>
                <a:lnTo>
                  <a:pt x="39" y="156"/>
                </a:lnTo>
                <a:lnTo>
                  <a:pt x="36" y="120"/>
                </a:lnTo>
                <a:lnTo>
                  <a:pt x="44" y="90"/>
                </a:lnTo>
                <a:lnTo>
                  <a:pt x="61" y="67"/>
                </a:lnTo>
                <a:lnTo>
                  <a:pt x="84" y="47"/>
                </a:lnTo>
                <a:lnTo>
                  <a:pt x="109" y="32"/>
                </a:lnTo>
                <a:lnTo>
                  <a:pt x="136" y="21"/>
                </a:lnTo>
                <a:lnTo>
                  <a:pt x="160" y="12"/>
                </a:lnTo>
                <a:lnTo>
                  <a:pt x="179" y="5"/>
                </a:lnTo>
                <a:lnTo>
                  <a:pt x="167" y="1"/>
                </a:lnTo>
                <a:lnTo>
                  <a:pt x="154" y="0"/>
                </a:lnTo>
                <a:lnTo>
                  <a:pt x="140" y="2"/>
                </a:lnTo>
                <a:lnTo>
                  <a:pt x="124" y="5"/>
                </a:lnTo>
                <a:lnTo>
                  <a:pt x="108" y="10"/>
                </a:lnTo>
                <a:lnTo>
                  <a:pt x="92" y="15"/>
                </a:lnTo>
                <a:lnTo>
                  <a:pt x="77" y="22"/>
                </a:lnTo>
                <a:lnTo>
                  <a:pt x="63" y="28"/>
                </a:lnTo>
                <a:close/>
              </a:path>
            </a:pathLst>
          </a:custGeom>
          <a:solidFill>
            <a:srgbClr val="C9E8FF"/>
          </a:solidFill>
          <a:ln w="9525">
            <a:solidFill>
              <a:srgbClr val="FF3300"/>
            </a:solidFill>
            <a:round/>
            <a:headEnd/>
            <a:tailEnd/>
          </a:ln>
        </p:spPr>
        <p:txBody>
          <a:bodyPr/>
          <a:lstStyle/>
          <a:p>
            <a:endParaRPr lang="en-US"/>
          </a:p>
        </p:txBody>
      </p:sp>
      <p:sp>
        <p:nvSpPr>
          <p:cNvPr id="22763" name="Freeform 578">
            <a:extLst>
              <a:ext uri="{FF2B5EF4-FFF2-40B4-BE49-F238E27FC236}">
                <a16:creationId xmlns:a16="http://schemas.microsoft.com/office/drawing/2014/main" id="{F84AC5DB-0BAB-BD41-855C-515EA277C314}"/>
              </a:ext>
            </a:extLst>
          </p:cNvPr>
          <p:cNvSpPr>
            <a:spLocks/>
          </p:cNvSpPr>
          <p:nvPr/>
        </p:nvSpPr>
        <p:spPr bwMode="auto">
          <a:xfrm>
            <a:off x="6288088" y="1749425"/>
            <a:ext cx="28575" cy="44450"/>
          </a:xfrm>
          <a:custGeom>
            <a:avLst/>
            <a:gdLst>
              <a:gd name="T0" fmla="*/ 2147483647 w 114"/>
              <a:gd name="T1" fmla="*/ 2147483647 h 168"/>
              <a:gd name="T2" fmla="*/ 2147483647 w 114"/>
              <a:gd name="T3" fmla="*/ 2147483647 h 168"/>
              <a:gd name="T4" fmla="*/ 2147483647 w 114"/>
              <a:gd name="T5" fmla="*/ 2147483647 h 168"/>
              <a:gd name="T6" fmla="*/ 2147483647 w 114"/>
              <a:gd name="T7" fmla="*/ 2147483647 h 168"/>
              <a:gd name="T8" fmla="*/ 2147483647 w 114"/>
              <a:gd name="T9" fmla="*/ 2147483647 h 168"/>
              <a:gd name="T10" fmla="*/ 2147483647 w 114"/>
              <a:gd name="T11" fmla="*/ 2147483647 h 168"/>
              <a:gd name="T12" fmla="*/ 2147483647 w 114"/>
              <a:gd name="T13" fmla="*/ 2147483647 h 168"/>
              <a:gd name="T14" fmla="*/ 2147483647 w 114"/>
              <a:gd name="T15" fmla="*/ 2147483647 h 168"/>
              <a:gd name="T16" fmla="*/ 2147483647 w 114"/>
              <a:gd name="T17" fmla="*/ 2147483647 h 168"/>
              <a:gd name="T18" fmla="*/ 2147483647 w 114"/>
              <a:gd name="T19" fmla="*/ 2147483647 h 168"/>
              <a:gd name="T20" fmla="*/ 2147483647 w 114"/>
              <a:gd name="T21" fmla="*/ 2147483647 h 168"/>
              <a:gd name="T22" fmla="*/ 2147483647 w 114"/>
              <a:gd name="T23" fmla="*/ 2147483647 h 168"/>
              <a:gd name="T24" fmla="*/ 2147483647 w 114"/>
              <a:gd name="T25" fmla="*/ 2147483647 h 168"/>
              <a:gd name="T26" fmla="*/ 2147483647 w 114"/>
              <a:gd name="T27" fmla="*/ 2147483647 h 168"/>
              <a:gd name="T28" fmla="*/ 2147483647 w 114"/>
              <a:gd name="T29" fmla="*/ 2147483647 h 168"/>
              <a:gd name="T30" fmla="*/ 2147483647 w 114"/>
              <a:gd name="T31" fmla="*/ 2147483647 h 168"/>
              <a:gd name="T32" fmla="*/ 2147483647 w 114"/>
              <a:gd name="T33" fmla="*/ 2147483647 h 168"/>
              <a:gd name="T34" fmla="*/ 2147483647 w 114"/>
              <a:gd name="T35" fmla="*/ 2147483647 h 168"/>
              <a:gd name="T36" fmla="*/ 2147483647 w 114"/>
              <a:gd name="T37" fmla="*/ 2147483647 h 168"/>
              <a:gd name="T38" fmla="*/ 2147483647 w 114"/>
              <a:gd name="T39" fmla="*/ 2147483647 h 168"/>
              <a:gd name="T40" fmla="*/ 2147483647 w 114"/>
              <a:gd name="T41" fmla="*/ 2147483647 h 168"/>
              <a:gd name="T42" fmla="*/ 2147483647 w 114"/>
              <a:gd name="T43" fmla="*/ 2147483647 h 168"/>
              <a:gd name="T44" fmla="*/ 2147483647 w 114"/>
              <a:gd name="T45" fmla="*/ 2147483647 h 168"/>
              <a:gd name="T46" fmla="*/ 2147483647 w 114"/>
              <a:gd name="T47" fmla="*/ 2147483647 h 168"/>
              <a:gd name="T48" fmla="*/ 2147483647 w 114"/>
              <a:gd name="T49" fmla="*/ 2147483647 h 168"/>
              <a:gd name="T50" fmla="*/ 2147483647 w 114"/>
              <a:gd name="T51" fmla="*/ 2147483647 h 168"/>
              <a:gd name="T52" fmla="*/ 2147483647 w 114"/>
              <a:gd name="T53" fmla="*/ 2147483647 h 168"/>
              <a:gd name="T54" fmla="*/ 2147483647 w 114"/>
              <a:gd name="T55" fmla="*/ 2147483647 h 168"/>
              <a:gd name="T56" fmla="*/ 2147483647 w 114"/>
              <a:gd name="T57" fmla="*/ 2147483647 h 168"/>
              <a:gd name="T58" fmla="*/ 2147483647 w 114"/>
              <a:gd name="T59" fmla="*/ 2147483647 h 168"/>
              <a:gd name="T60" fmla="*/ 2147483647 w 114"/>
              <a:gd name="T61" fmla="*/ 0 h 168"/>
              <a:gd name="T62" fmla="*/ 2147483647 w 114"/>
              <a:gd name="T63" fmla="*/ 0 h 168"/>
              <a:gd name="T64" fmla="*/ 0 w 114"/>
              <a:gd name="T65" fmla="*/ 2147483647 h 168"/>
              <a:gd name="T66" fmla="*/ 2147483647 w 114"/>
              <a:gd name="T67" fmla="*/ 2147483647 h 168"/>
              <a:gd name="T68" fmla="*/ 2147483647 w 114"/>
              <a:gd name="T69" fmla="*/ 2147483647 h 168"/>
              <a:gd name="T70" fmla="*/ 2147483647 w 114"/>
              <a:gd name="T71" fmla="*/ 2147483647 h 168"/>
              <a:gd name="T72" fmla="*/ 2147483647 w 114"/>
              <a:gd name="T73" fmla="*/ 2147483647 h 168"/>
              <a:gd name="T74" fmla="*/ 2147483647 w 114"/>
              <a:gd name="T75" fmla="*/ 2147483647 h 168"/>
              <a:gd name="T76" fmla="*/ 2147483647 w 114"/>
              <a:gd name="T77" fmla="*/ 2147483647 h 168"/>
              <a:gd name="T78" fmla="*/ 2147483647 w 114"/>
              <a:gd name="T79" fmla="*/ 2147483647 h 168"/>
              <a:gd name="T80" fmla="*/ 2147483647 w 114"/>
              <a:gd name="T81" fmla="*/ 2147483647 h 1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168"/>
              <a:gd name="T125" fmla="*/ 114 w 114"/>
              <a:gd name="T126" fmla="*/ 168 h 16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168">
                <a:moveTo>
                  <a:pt x="96" y="55"/>
                </a:moveTo>
                <a:lnTo>
                  <a:pt x="101" y="72"/>
                </a:lnTo>
                <a:lnTo>
                  <a:pt x="100" y="88"/>
                </a:lnTo>
                <a:lnTo>
                  <a:pt x="92" y="101"/>
                </a:lnTo>
                <a:lnTo>
                  <a:pt x="82" y="112"/>
                </a:lnTo>
                <a:lnTo>
                  <a:pt x="69" y="123"/>
                </a:lnTo>
                <a:lnTo>
                  <a:pt x="54" y="134"/>
                </a:lnTo>
                <a:lnTo>
                  <a:pt x="40" y="143"/>
                </a:lnTo>
                <a:lnTo>
                  <a:pt x="27" y="153"/>
                </a:lnTo>
                <a:lnTo>
                  <a:pt x="25" y="156"/>
                </a:lnTo>
                <a:lnTo>
                  <a:pt x="24" y="158"/>
                </a:lnTo>
                <a:lnTo>
                  <a:pt x="24" y="162"/>
                </a:lnTo>
                <a:lnTo>
                  <a:pt x="25" y="165"/>
                </a:lnTo>
                <a:lnTo>
                  <a:pt x="28" y="167"/>
                </a:lnTo>
                <a:lnTo>
                  <a:pt x="31" y="168"/>
                </a:lnTo>
                <a:lnTo>
                  <a:pt x="33" y="168"/>
                </a:lnTo>
                <a:lnTo>
                  <a:pt x="37" y="167"/>
                </a:lnTo>
                <a:lnTo>
                  <a:pt x="53" y="157"/>
                </a:lnTo>
                <a:lnTo>
                  <a:pt x="69" y="147"/>
                </a:lnTo>
                <a:lnTo>
                  <a:pt x="84" y="135"/>
                </a:lnTo>
                <a:lnTo>
                  <a:pt x="97" y="121"/>
                </a:lnTo>
                <a:lnTo>
                  <a:pt x="107" y="106"/>
                </a:lnTo>
                <a:lnTo>
                  <a:pt x="113" y="89"/>
                </a:lnTo>
                <a:lnTo>
                  <a:pt x="114" y="71"/>
                </a:lnTo>
                <a:lnTo>
                  <a:pt x="110" y="51"/>
                </a:lnTo>
                <a:lnTo>
                  <a:pt x="101" y="36"/>
                </a:lnTo>
                <a:lnTo>
                  <a:pt x="87" y="24"/>
                </a:lnTo>
                <a:lnTo>
                  <a:pt x="70" y="14"/>
                </a:lnTo>
                <a:lnTo>
                  <a:pt x="51" y="7"/>
                </a:lnTo>
                <a:lnTo>
                  <a:pt x="32" y="2"/>
                </a:lnTo>
                <a:lnTo>
                  <a:pt x="17" y="0"/>
                </a:lnTo>
                <a:lnTo>
                  <a:pt x="5" y="0"/>
                </a:lnTo>
                <a:lnTo>
                  <a:pt x="0" y="3"/>
                </a:lnTo>
                <a:lnTo>
                  <a:pt x="12" y="9"/>
                </a:lnTo>
                <a:lnTo>
                  <a:pt x="26" y="13"/>
                </a:lnTo>
                <a:lnTo>
                  <a:pt x="41" y="17"/>
                </a:lnTo>
                <a:lnTo>
                  <a:pt x="54" y="22"/>
                </a:lnTo>
                <a:lnTo>
                  <a:pt x="68" y="27"/>
                </a:lnTo>
                <a:lnTo>
                  <a:pt x="80" y="34"/>
                </a:lnTo>
                <a:lnTo>
                  <a:pt x="89" y="43"/>
                </a:lnTo>
                <a:lnTo>
                  <a:pt x="96" y="55"/>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4" name="Freeform 579">
            <a:extLst>
              <a:ext uri="{FF2B5EF4-FFF2-40B4-BE49-F238E27FC236}">
                <a16:creationId xmlns:a16="http://schemas.microsoft.com/office/drawing/2014/main" id="{47E8853F-CDCD-B149-BEEE-46AF26DA50F6}"/>
              </a:ext>
            </a:extLst>
          </p:cNvPr>
          <p:cNvSpPr>
            <a:spLocks/>
          </p:cNvSpPr>
          <p:nvPr/>
        </p:nvSpPr>
        <p:spPr bwMode="auto">
          <a:xfrm>
            <a:off x="6181725" y="1739900"/>
            <a:ext cx="74613" cy="92075"/>
          </a:xfrm>
          <a:custGeom>
            <a:avLst/>
            <a:gdLst>
              <a:gd name="T0" fmla="*/ 2147483647 w 289"/>
              <a:gd name="T1" fmla="*/ 2147483647 h 351"/>
              <a:gd name="T2" fmla="*/ 2147483647 w 289"/>
              <a:gd name="T3" fmla="*/ 2147483647 h 351"/>
              <a:gd name="T4" fmla="*/ 2147483647 w 289"/>
              <a:gd name="T5" fmla="*/ 2147483647 h 351"/>
              <a:gd name="T6" fmla="*/ 0 w 289"/>
              <a:gd name="T7" fmla="*/ 2147483647 h 351"/>
              <a:gd name="T8" fmla="*/ 2147483647 w 289"/>
              <a:gd name="T9" fmla="*/ 2147483647 h 351"/>
              <a:gd name="T10" fmla="*/ 2147483647 w 289"/>
              <a:gd name="T11" fmla="*/ 2147483647 h 351"/>
              <a:gd name="T12" fmla="*/ 2147483647 w 289"/>
              <a:gd name="T13" fmla="*/ 2147483647 h 351"/>
              <a:gd name="T14" fmla="*/ 2147483647 w 289"/>
              <a:gd name="T15" fmla="*/ 2147483647 h 351"/>
              <a:gd name="T16" fmla="*/ 2147483647 w 289"/>
              <a:gd name="T17" fmla="*/ 2147483647 h 351"/>
              <a:gd name="T18" fmla="*/ 2147483647 w 289"/>
              <a:gd name="T19" fmla="*/ 2147483647 h 351"/>
              <a:gd name="T20" fmla="*/ 2147483647 w 289"/>
              <a:gd name="T21" fmla="*/ 2147483647 h 351"/>
              <a:gd name="T22" fmla="*/ 2147483647 w 289"/>
              <a:gd name="T23" fmla="*/ 2147483647 h 351"/>
              <a:gd name="T24" fmla="*/ 2147483647 w 289"/>
              <a:gd name="T25" fmla="*/ 2147483647 h 351"/>
              <a:gd name="T26" fmla="*/ 2147483647 w 289"/>
              <a:gd name="T27" fmla="*/ 2147483647 h 351"/>
              <a:gd name="T28" fmla="*/ 2147483647 w 289"/>
              <a:gd name="T29" fmla="*/ 2147483647 h 351"/>
              <a:gd name="T30" fmla="*/ 2147483647 w 289"/>
              <a:gd name="T31" fmla="*/ 2147483647 h 351"/>
              <a:gd name="T32" fmla="*/ 2147483647 w 289"/>
              <a:gd name="T33" fmla="*/ 2147483647 h 351"/>
              <a:gd name="T34" fmla="*/ 2147483647 w 289"/>
              <a:gd name="T35" fmla="*/ 2147483647 h 351"/>
              <a:gd name="T36" fmla="*/ 2147483647 w 289"/>
              <a:gd name="T37" fmla="*/ 2147483647 h 351"/>
              <a:gd name="T38" fmla="*/ 2147483647 w 289"/>
              <a:gd name="T39" fmla="*/ 2147483647 h 351"/>
              <a:gd name="T40" fmla="*/ 2147483647 w 289"/>
              <a:gd name="T41" fmla="*/ 2147483647 h 351"/>
              <a:gd name="T42" fmla="*/ 2147483647 w 289"/>
              <a:gd name="T43" fmla="*/ 2147483647 h 351"/>
              <a:gd name="T44" fmla="*/ 2147483647 w 289"/>
              <a:gd name="T45" fmla="*/ 2147483647 h 351"/>
              <a:gd name="T46" fmla="*/ 2147483647 w 289"/>
              <a:gd name="T47" fmla="*/ 2147483647 h 351"/>
              <a:gd name="T48" fmla="*/ 2147483647 w 289"/>
              <a:gd name="T49" fmla="*/ 2147483647 h 351"/>
              <a:gd name="T50" fmla="*/ 2147483647 w 289"/>
              <a:gd name="T51" fmla="*/ 2147483647 h 351"/>
              <a:gd name="T52" fmla="*/ 2147483647 w 289"/>
              <a:gd name="T53" fmla="*/ 2147483647 h 351"/>
              <a:gd name="T54" fmla="*/ 2147483647 w 289"/>
              <a:gd name="T55" fmla="*/ 2147483647 h 351"/>
              <a:gd name="T56" fmla="*/ 2147483647 w 289"/>
              <a:gd name="T57" fmla="*/ 2147483647 h 351"/>
              <a:gd name="T58" fmla="*/ 2147483647 w 289"/>
              <a:gd name="T59" fmla="*/ 2147483647 h 351"/>
              <a:gd name="T60" fmla="*/ 2147483647 w 289"/>
              <a:gd name="T61" fmla="*/ 2147483647 h 351"/>
              <a:gd name="T62" fmla="*/ 2147483647 w 289"/>
              <a:gd name="T63" fmla="*/ 2147483647 h 351"/>
              <a:gd name="T64" fmla="*/ 2147483647 w 289"/>
              <a:gd name="T65" fmla="*/ 2147483647 h 351"/>
              <a:gd name="T66" fmla="*/ 2147483647 w 289"/>
              <a:gd name="T67" fmla="*/ 2147483647 h 351"/>
              <a:gd name="T68" fmla="*/ 2147483647 w 289"/>
              <a:gd name="T69" fmla="*/ 2147483647 h 351"/>
              <a:gd name="T70" fmla="*/ 2147483647 w 289"/>
              <a:gd name="T71" fmla="*/ 2147483647 h 351"/>
              <a:gd name="T72" fmla="*/ 2147483647 w 289"/>
              <a:gd name="T73" fmla="*/ 2147483647 h 351"/>
              <a:gd name="T74" fmla="*/ 2147483647 w 289"/>
              <a:gd name="T75" fmla="*/ 2147483647 h 351"/>
              <a:gd name="T76" fmla="*/ 2147483647 w 289"/>
              <a:gd name="T77" fmla="*/ 2147483647 h 351"/>
              <a:gd name="T78" fmla="*/ 2147483647 w 289"/>
              <a:gd name="T79" fmla="*/ 2147483647 h 351"/>
              <a:gd name="T80" fmla="*/ 2147483647 w 289"/>
              <a:gd name="T81" fmla="*/ 0 h 351"/>
              <a:gd name="T82" fmla="*/ 2147483647 w 289"/>
              <a:gd name="T83" fmla="*/ 2147483647 h 351"/>
              <a:gd name="T84" fmla="*/ 2147483647 w 289"/>
              <a:gd name="T85" fmla="*/ 2147483647 h 351"/>
              <a:gd name="T86" fmla="*/ 2147483647 w 289"/>
              <a:gd name="T87" fmla="*/ 2147483647 h 35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1"/>
              <a:gd name="T134" fmla="*/ 289 w 289"/>
              <a:gd name="T135" fmla="*/ 351 h 35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1">
                <a:moveTo>
                  <a:pt x="112" y="46"/>
                </a:moveTo>
                <a:lnTo>
                  <a:pt x="90" y="65"/>
                </a:lnTo>
                <a:lnTo>
                  <a:pt x="68" y="84"/>
                </a:lnTo>
                <a:lnTo>
                  <a:pt x="48" y="106"/>
                </a:lnTo>
                <a:lnTo>
                  <a:pt x="30" y="130"/>
                </a:lnTo>
                <a:lnTo>
                  <a:pt x="15" y="155"/>
                </a:lnTo>
                <a:lnTo>
                  <a:pt x="5" y="181"/>
                </a:lnTo>
                <a:lnTo>
                  <a:pt x="0" y="210"/>
                </a:lnTo>
                <a:lnTo>
                  <a:pt x="1" y="240"/>
                </a:lnTo>
                <a:lnTo>
                  <a:pt x="3" y="248"/>
                </a:lnTo>
                <a:lnTo>
                  <a:pt x="5" y="256"/>
                </a:lnTo>
                <a:lnTo>
                  <a:pt x="8" y="262"/>
                </a:lnTo>
                <a:lnTo>
                  <a:pt x="12" y="270"/>
                </a:lnTo>
                <a:lnTo>
                  <a:pt x="17" y="276"/>
                </a:lnTo>
                <a:lnTo>
                  <a:pt x="24" y="283"/>
                </a:lnTo>
                <a:lnTo>
                  <a:pt x="29" y="288"/>
                </a:lnTo>
                <a:lnTo>
                  <a:pt x="36" y="292"/>
                </a:lnTo>
                <a:lnTo>
                  <a:pt x="50" y="301"/>
                </a:lnTo>
                <a:lnTo>
                  <a:pt x="64" y="308"/>
                </a:lnTo>
                <a:lnTo>
                  <a:pt x="77" y="315"/>
                </a:lnTo>
                <a:lnTo>
                  <a:pt x="92" y="320"/>
                </a:lnTo>
                <a:lnTo>
                  <a:pt x="107" y="326"/>
                </a:lnTo>
                <a:lnTo>
                  <a:pt x="121" y="330"/>
                </a:lnTo>
                <a:lnTo>
                  <a:pt x="136" y="334"/>
                </a:lnTo>
                <a:lnTo>
                  <a:pt x="151" y="337"/>
                </a:lnTo>
                <a:lnTo>
                  <a:pt x="167" y="341"/>
                </a:lnTo>
                <a:lnTo>
                  <a:pt x="181" y="343"/>
                </a:lnTo>
                <a:lnTo>
                  <a:pt x="197" y="345"/>
                </a:lnTo>
                <a:lnTo>
                  <a:pt x="213" y="347"/>
                </a:lnTo>
                <a:lnTo>
                  <a:pt x="228" y="348"/>
                </a:lnTo>
                <a:lnTo>
                  <a:pt x="243" y="349"/>
                </a:lnTo>
                <a:lnTo>
                  <a:pt x="259" y="350"/>
                </a:lnTo>
                <a:lnTo>
                  <a:pt x="274" y="351"/>
                </a:lnTo>
                <a:lnTo>
                  <a:pt x="279" y="351"/>
                </a:lnTo>
                <a:lnTo>
                  <a:pt x="283" y="349"/>
                </a:lnTo>
                <a:lnTo>
                  <a:pt x="286" y="345"/>
                </a:lnTo>
                <a:lnTo>
                  <a:pt x="289" y="341"/>
                </a:lnTo>
                <a:lnTo>
                  <a:pt x="289" y="335"/>
                </a:lnTo>
                <a:lnTo>
                  <a:pt x="286" y="331"/>
                </a:lnTo>
                <a:lnTo>
                  <a:pt x="282" y="328"/>
                </a:lnTo>
                <a:lnTo>
                  <a:pt x="277" y="326"/>
                </a:lnTo>
                <a:lnTo>
                  <a:pt x="263" y="322"/>
                </a:lnTo>
                <a:lnTo>
                  <a:pt x="250" y="320"/>
                </a:lnTo>
                <a:lnTo>
                  <a:pt x="236" y="317"/>
                </a:lnTo>
                <a:lnTo>
                  <a:pt x="221" y="315"/>
                </a:lnTo>
                <a:lnTo>
                  <a:pt x="208" y="313"/>
                </a:lnTo>
                <a:lnTo>
                  <a:pt x="194" y="311"/>
                </a:lnTo>
                <a:lnTo>
                  <a:pt x="179" y="308"/>
                </a:lnTo>
                <a:lnTo>
                  <a:pt x="166" y="305"/>
                </a:lnTo>
                <a:lnTo>
                  <a:pt x="152" y="303"/>
                </a:lnTo>
                <a:lnTo>
                  <a:pt x="138" y="300"/>
                </a:lnTo>
                <a:lnTo>
                  <a:pt x="125" y="296"/>
                </a:lnTo>
                <a:lnTo>
                  <a:pt x="111" y="292"/>
                </a:lnTo>
                <a:lnTo>
                  <a:pt x="98" y="287"/>
                </a:lnTo>
                <a:lnTo>
                  <a:pt x="85" y="282"/>
                </a:lnTo>
                <a:lnTo>
                  <a:pt x="72" y="276"/>
                </a:lnTo>
                <a:lnTo>
                  <a:pt x="59" y="269"/>
                </a:lnTo>
                <a:lnTo>
                  <a:pt x="49" y="261"/>
                </a:lnTo>
                <a:lnTo>
                  <a:pt x="41" y="252"/>
                </a:lnTo>
                <a:lnTo>
                  <a:pt x="34" y="241"/>
                </a:lnTo>
                <a:lnTo>
                  <a:pt x="31" y="228"/>
                </a:lnTo>
                <a:lnTo>
                  <a:pt x="30" y="215"/>
                </a:lnTo>
                <a:lnTo>
                  <a:pt x="31" y="201"/>
                </a:lnTo>
                <a:lnTo>
                  <a:pt x="34" y="186"/>
                </a:lnTo>
                <a:lnTo>
                  <a:pt x="38" y="174"/>
                </a:lnTo>
                <a:lnTo>
                  <a:pt x="46" y="158"/>
                </a:lnTo>
                <a:lnTo>
                  <a:pt x="54" y="142"/>
                </a:lnTo>
                <a:lnTo>
                  <a:pt x="64" y="128"/>
                </a:lnTo>
                <a:lnTo>
                  <a:pt x="74" y="115"/>
                </a:lnTo>
                <a:lnTo>
                  <a:pt x="85" y="102"/>
                </a:lnTo>
                <a:lnTo>
                  <a:pt x="96" y="89"/>
                </a:lnTo>
                <a:lnTo>
                  <a:pt x="110" y="77"/>
                </a:lnTo>
                <a:lnTo>
                  <a:pt x="124" y="64"/>
                </a:lnTo>
                <a:lnTo>
                  <a:pt x="137" y="53"/>
                </a:lnTo>
                <a:lnTo>
                  <a:pt x="155" y="43"/>
                </a:lnTo>
                <a:lnTo>
                  <a:pt x="175" y="35"/>
                </a:lnTo>
                <a:lnTo>
                  <a:pt x="195" y="26"/>
                </a:lnTo>
                <a:lnTo>
                  <a:pt x="213" y="19"/>
                </a:lnTo>
                <a:lnTo>
                  <a:pt x="228" y="12"/>
                </a:lnTo>
                <a:lnTo>
                  <a:pt x="237" y="6"/>
                </a:lnTo>
                <a:lnTo>
                  <a:pt x="240" y="2"/>
                </a:lnTo>
                <a:lnTo>
                  <a:pt x="230" y="0"/>
                </a:lnTo>
                <a:lnTo>
                  <a:pt x="215" y="1"/>
                </a:lnTo>
                <a:lnTo>
                  <a:pt x="198" y="4"/>
                </a:lnTo>
                <a:lnTo>
                  <a:pt x="180" y="9"/>
                </a:lnTo>
                <a:lnTo>
                  <a:pt x="161" y="17"/>
                </a:lnTo>
                <a:lnTo>
                  <a:pt x="144" y="25"/>
                </a:lnTo>
                <a:lnTo>
                  <a:pt x="127" y="35"/>
                </a:lnTo>
                <a:lnTo>
                  <a:pt x="112" y="4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5" name="Freeform 580">
            <a:extLst>
              <a:ext uri="{FF2B5EF4-FFF2-40B4-BE49-F238E27FC236}">
                <a16:creationId xmlns:a16="http://schemas.microsoft.com/office/drawing/2014/main" id="{4C02F614-451F-C748-9911-31FE1D88DC5A}"/>
              </a:ext>
            </a:extLst>
          </p:cNvPr>
          <p:cNvSpPr>
            <a:spLocks/>
          </p:cNvSpPr>
          <p:nvPr/>
        </p:nvSpPr>
        <p:spPr bwMode="auto">
          <a:xfrm>
            <a:off x="6284913" y="1736725"/>
            <a:ext cx="63500" cy="61913"/>
          </a:xfrm>
          <a:custGeom>
            <a:avLst/>
            <a:gdLst>
              <a:gd name="T0" fmla="*/ 2147483647 w 254"/>
              <a:gd name="T1" fmla="*/ 2147483647 h 234"/>
              <a:gd name="T2" fmla="*/ 2147483647 w 254"/>
              <a:gd name="T3" fmla="*/ 2147483647 h 234"/>
              <a:gd name="T4" fmla="*/ 2147483647 w 254"/>
              <a:gd name="T5" fmla="*/ 2147483647 h 234"/>
              <a:gd name="T6" fmla="*/ 2147483647 w 254"/>
              <a:gd name="T7" fmla="*/ 2147483647 h 234"/>
              <a:gd name="T8" fmla="*/ 2147483647 w 254"/>
              <a:gd name="T9" fmla="*/ 2147483647 h 234"/>
              <a:gd name="T10" fmla="*/ 2147483647 w 254"/>
              <a:gd name="T11" fmla="*/ 2147483647 h 234"/>
              <a:gd name="T12" fmla="*/ 2147483647 w 254"/>
              <a:gd name="T13" fmla="*/ 2147483647 h 234"/>
              <a:gd name="T14" fmla="*/ 2147483647 w 254"/>
              <a:gd name="T15" fmla="*/ 2147483647 h 234"/>
              <a:gd name="T16" fmla="*/ 2147483647 w 254"/>
              <a:gd name="T17" fmla="*/ 2147483647 h 234"/>
              <a:gd name="T18" fmla="*/ 2147483647 w 254"/>
              <a:gd name="T19" fmla="*/ 2147483647 h 234"/>
              <a:gd name="T20" fmla="*/ 2147483647 w 254"/>
              <a:gd name="T21" fmla="*/ 2147483647 h 234"/>
              <a:gd name="T22" fmla="*/ 2147483647 w 254"/>
              <a:gd name="T23" fmla="*/ 2147483647 h 234"/>
              <a:gd name="T24" fmla="*/ 2147483647 w 254"/>
              <a:gd name="T25" fmla="*/ 2147483647 h 234"/>
              <a:gd name="T26" fmla="*/ 2147483647 w 254"/>
              <a:gd name="T27" fmla="*/ 2147483647 h 234"/>
              <a:gd name="T28" fmla="*/ 2147483647 w 254"/>
              <a:gd name="T29" fmla="*/ 2147483647 h 234"/>
              <a:gd name="T30" fmla="*/ 2147483647 w 254"/>
              <a:gd name="T31" fmla="*/ 2147483647 h 234"/>
              <a:gd name="T32" fmla="*/ 2147483647 w 254"/>
              <a:gd name="T33" fmla="*/ 2147483647 h 234"/>
              <a:gd name="T34" fmla="*/ 2147483647 w 254"/>
              <a:gd name="T35" fmla="*/ 2147483647 h 234"/>
              <a:gd name="T36" fmla="*/ 2147483647 w 254"/>
              <a:gd name="T37" fmla="*/ 2147483647 h 234"/>
              <a:gd name="T38" fmla="*/ 2147483647 w 254"/>
              <a:gd name="T39" fmla="*/ 2147483647 h 234"/>
              <a:gd name="T40" fmla="*/ 2147483647 w 254"/>
              <a:gd name="T41" fmla="*/ 2147483647 h 234"/>
              <a:gd name="T42" fmla="*/ 2147483647 w 254"/>
              <a:gd name="T43" fmla="*/ 2147483647 h 234"/>
              <a:gd name="T44" fmla="*/ 2147483647 w 254"/>
              <a:gd name="T45" fmla="*/ 2147483647 h 234"/>
              <a:gd name="T46" fmla="*/ 2147483647 w 254"/>
              <a:gd name="T47" fmla="*/ 2147483647 h 234"/>
              <a:gd name="T48" fmla="*/ 2147483647 w 254"/>
              <a:gd name="T49" fmla="*/ 2147483647 h 234"/>
              <a:gd name="T50" fmla="*/ 2147483647 w 254"/>
              <a:gd name="T51" fmla="*/ 2147483647 h 234"/>
              <a:gd name="T52" fmla="*/ 2147483647 w 254"/>
              <a:gd name="T53" fmla="*/ 2147483647 h 234"/>
              <a:gd name="T54" fmla="*/ 2147483647 w 254"/>
              <a:gd name="T55" fmla="*/ 2147483647 h 234"/>
              <a:gd name="T56" fmla="*/ 2147483647 w 254"/>
              <a:gd name="T57" fmla="*/ 2147483647 h 234"/>
              <a:gd name="T58" fmla="*/ 2147483647 w 254"/>
              <a:gd name="T59" fmla="*/ 2147483647 h 234"/>
              <a:gd name="T60" fmla="*/ 2147483647 w 254"/>
              <a:gd name="T61" fmla="*/ 2147483647 h 234"/>
              <a:gd name="T62" fmla="*/ 2147483647 w 254"/>
              <a:gd name="T63" fmla="*/ 2147483647 h 234"/>
              <a:gd name="T64" fmla="*/ 2147483647 w 254"/>
              <a:gd name="T65" fmla="*/ 2147483647 h 234"/>
              <a:gd name="T66" fmla="*/ 2147483647 w 254"/>
              <a:gd name="T67" fmla="*/ 2147483647 h 234"/>
              <a:gd name="T68" fmla="*/ 2147483647 w 254"/>
              <a:gd name="T69" fmla="*/ 2147483647 h 234"/>
              <a:gd name="T70" fmla="*/ 2147483647 w 254"/>
              <a:gd name="T71" fmla="*/ 2147483647 h 234"/>
              <a:gd name="T72" fmla="*/ 2147483647 w 254"/>
              <a:gd name="T73" fmla="*/ 2147483647 h 234"/>
              <a:gd name="T74" fmla="*/ 2147483647 w 254"/>
              <a:gd name="T75" fmla="*/ 2147483647 h 234"/>
              <a:gd name="T76" fmla="*/ 2147483647 w 254"/>
              <a:gd name="T77" fmla="*/ 2147483647 h 234"/>
              <a:gd name="T78" fmla="*/ 2147483647 w 254"/>
              <a:gd name="T79" fmla="*/ 0 h 234"/>
              <a:gd name="T80" fmla="*/ 2147483647 w 254"/>
              <a:gd name="T81" fmla="*/ 0 h 234"/>
              <a:gd name="T82" fmla="*/ 2147483647 w 254"/>
              <a:gd name="T83" fmla="*/ 0 h 234"/>
              <a:gd name="T84" fmla="*/ 2147483647 w 254"/>
              <a:gd name="T85" fmla="*/ 0 h 234"/>
              <a:gd name="T86" fmla="*/ 2147483647 w 254"/>
              <a:gd name="T87" fmla="*/ 2147483647 h 234"/>
              <a:gd name="T88" fmla="*/ 0 w 254"/>
              <a:gd name="T89" fmla="*/ 2147483647 h 234"/>
              <a:gd name="T90" fmla="*/ 2147483647 w 254"/>
              <a:gd name="T91" fmla="*/ 2147483647 h 234"/>
              <a:gd name="T92" fmla="*/ 2147483647 w 254"/>
              <a:gd name="T93" fmla="*/ 2147483647 h 234"/>
              <a:gd name="T94" fmla="*/ 2147483647 w 254"/>
              <a:gd name="T95" fmla="*/ 2147483647 h 234"/>
              <a:gd name="T96" fmla="*/ 2147483647 w 254"/>
              <a:gd name="T97" fmla="*/ 2147483647 h 234"/>
              <a:gd name="T98" fmla="*/ 2147483647 w 254"/>
              <a:gd name="T99" fmla="*/ 2147483647 h 234"/>
              <a:gd name="T100" fmla="*/ 2147483647 w 254"/>
              <a:gd name="T101" fmla="*/ 2147483647 h 234"/>
              <a:gd name="T102" fmla="*/ 2147483647 w 254"/>
              <a:gd name="T103" fmla="*/ 2147483647 h 234"/>
              <a:gd name="T104" fmla="*/ 2147483647 w 254"/>
              <a:gd name="T105" fmla="*/ 2147483647 h 234"/>
              <a:gd name="T106" fmla="*/ 2147483647 w 254"/>
              <a:gd name="T107" fmla="*/ 2147483647 h 234"/>
              <a:gd name="T108" fmla="*/ 2147483647 w 254"/>
              <a:gd name="T109" fmla="*/ 2147483647 h 234"/>
              <a:gd name="T110" fmla="*/ 2147483647 w 254"/>
              <a:gd name="T111" fmla="*/ 2147483647 h 234"/>
              <a:gd name="T112" fmla="*/ 2147483647 w 254"/>
              <a:gd name="T113" fmla="*/ 2147483647 h 234"/>
              <a:gd name="T114" fmla="*/ 2147483647 w 254"/>
              <a:gd name="T115" fmla="*/ 2147483647 h 234"/>
              <a:gd name="T116" fmla="*/ 2147483647 w 254"/>
              <a:gd name="T117" fmla="*/ 2147483647 h 234"/>
              <a:gd name="T118" fmla="*/ 2147483647 w 254"/>
              <a:gd name="T119" fmla="*/ 2147483647 h 234"/>
              <a:gd name="T120" fmla="*/ 2147483647 w 254"/>
              <a:gd name="T121" fmla="*/ 2147483647 h 23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4"/>
              <a:gd name="T184" fmla="*/ 0 h 234"/>
              <a:gd name="T185" fmla="*/ 254 w 254"/>
              <a:gd name="T186" fmla="*/ 234 h 234"/>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4" h="234">
                <a:moveTo>
                  <a:pt x="210" y="71"/>
                </a:moveTo>
                <a:lnTo>
                  <a:pt x="222" y="84"/>
                </a:lnTo>
                <a:lnTo>
                  <a:pt x="229" y="99"/>
                </a:lnTo>
                <a:lnTo>
                  <a:pt x="232" y="115"/>
                </a:lnTo>
                <a:lnTo>
                  <a:pt x="232" y="132"/>
                </a:lnTo>
                <a:lnTo>
                  <a:pt x="230" y="146"/>
                </a:lnTo>
                <a:lnTo>
                  <a:pt x="226" y="158"/>
                </a:lnTo>
                <a:lnTo>
                  <a:pt x="219" y="170"/>
                </a:lnTo>
                <a:lnTo>
                  <a:pt x="211" y="179"/>
                </a:lnTo>
                <a:lnTo>
                  <a:pt x="202" y="190"/>
                </a:lnTo>
                <a:lnTo>
                  <a:pt x="193" y="199"/>
                </a:lnTo>
                <a:lnTo>
                  <a:pt x="183" y="208"/>
                </a:lnTo>
                <a:lnTo>
                  <a:pt x="174" y="218"/>
                </a:lnTo>
                <a:lnTo>
                  <a:pt x="172" y="221"/>
                </a:lnTo>
                <a:lnTo>
                  <a:pt x="172" y="224"/>
                </a:lnTo>
                <a:lnTo>
                  <a:pt x="172" y="227"/>
                </a:lnTo>
                <a:lnTo>
                  <a:pt x="174" y="231"/>
                </a:lnTo>
                <a:lnTo>
                  <a:pt x="177" y="233"/>
                </a:lnTo>
                <a:lnTo>
                  <a:pt x="181" y="234"/>
                </a:lnTo>
                <a:lnTo>
                  <a:pt x="184" y="233"/>
                </a:lnTo>
                <a:lnTo>
                  <a:pt x="187" y="231"/>
                </a:lnTo>
                <a:lnTo>
                  <a:pt x="208" y="217"/>
                </a:lnTo>
                <a:lnTo>
                  <a:pt x="226" y="199"/>
                </a:lnTo>
                <a:lnTo>
                  <a:pt x="240" y="178"/>
                </a:lnTo>
                <a:lnTo>
                  <a:pt x="249" y="155"/>
                </a:lnTo>
                <a:lnTo>
                  <a:pt x="254" y="131"/>
                </a:lnTo>
                <a:lnTo>
                  <a:pt x="251" y="107"/>
                </a:lnTo>
                <a:lnTo>
                  <a:pt x="243" y="84"/>
                </a:lnTo>
                <a:lnTo>
                  <a:pt x="226" y="64"/>
                </a:lnTo>
                <a:lnTo>
                  <a:pt x="214" y="53"/>
                </a:lnTo>
                <a:lnTo>
                  <a:pt x="199" y="45"/>
                </a:lnTo>
                <a:lnTo>
                  <a:pt x="183" y="36"/>
                </a:lnTo>
                <a:lnTo>
                  <a:pt x="165" y="29"/>
                </a:lnTo>
                <a:lnTo>
                  <a:pt x="147" y="21"/>
                </a:lnTo>
                <a:lnTo>
                  <a:pt x="129" y="16"/>
                </a:lnTo>
                <a:lnTo>
                  <a:pt x="111" y="12"/>
                </a:lnTo>
                <a:lnTo>
                  <a:pt x="93" y="7"/>
                </a:lnTo>
                <a:lnTo>
                  <a:pt x="75" y="4"/>
                </a:lnTo>
                <a:lnTo>
                  <a:pt x="59" y="2"/>
                </a:lnTo>
                <a:lnTo>
                  <a:pt x="43" y="0"/>
                </a:lnTo>
                <a:lnTo>
                  <a:pt x="31" y="0"/>
                </a:lnTo>
                <a:lnTo>
                  <a:pt x="19" y="0"/>
                </a:lnTo>
                <a:lnTo>
                  <a:pt x="10" y="0"/>
                </a:lnTo>
                <a:lnTo>
                  <a:pt x="3" y="2"/>
                </a:lnTo>
                <a:lnTo>
                  <a:pt x="0" y="4"/>
                </a:lnTo>
                <a:lnTo>
                  <a:pt x="11" y="6"/>
                </a:lnTo>
                <a:lnTo>
                  <a:pt x="21" y="7"/>
                </a:lnTo>
                <a:lnTo>
                  <a:pt x="34" y="9"/>
                </a:lnTo>
                <a:lnTo>
                  <a:pt x="46" y="12"/>
                </a:lnTo>
                <a:lnTo>
                  <a:pt x="59" y="15"/>
                </a:lnTo>
                <a:lnTo>
                  <a:pt x="74" y="17"/>
                </a:lnTo>
                <a:lnTo>
                  <a:pt x="87" y="20"/>
                </a:lnTo>
                <a:lnTo>
                  <a:pt x="102" y="23"/>
                </a:lnTo>
                <a:lnTo>
                  <a:pt x="116" y="28"/>
                </a:lnTo>
                <a:lnTo>
                  <a:pt x="131" y="32"/>
                </a:lnTo>
                <a:lnTo>
                  <a:pt x="145" y="36"/>
                </a:lnTo>
                <a:lnTo>
                  <a:pt x="159" y="42"/>
                </a:lnTo>
                <a:lnTo>
                  <a:pt x="173" y="48"/>
                </a:lnTo>
                <a:lnTo>
                  <a:pt x="186" y="55"/>
                </a:lnTo>
                <a:lnTo>
                  <a:pt x="199" y="63"/>
                </a:lnTo>
                <a:lnTo>
                  <a:pt x="210" y="7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6" name="Freeform 581">
            <a:extLst>
              <a:ext uri="{FF2B5EF4-FFF2-40B4-BE49-F238E27FC236}">
                <a16:creationId xmlns:a16="http://schemas.microsoft.com/office/drawing/2014/main" id="{1510395E-9A38-0443-BBFF-C6C9033F1F8A}"/>
              </a:ext>
            </a:extLst>
          </p:cNvPr>
          <p:cNvSpPr>
            <a:spLocks/>
          </p:cNvSpPr>
          <p:nvPr/>
        </p:nvSpPr>
        <p:spPr bwMode="auto">
          <a:xfrm>
            <a:off x="6156325" y="1765300"/>
            <a:ext cx="25400" cy="57150"/>
          </a:xfrm>
          <a:custGeom>
            <a:avLst/>
            <a:gdLst>
              <a:gd name="T0" fmla="*/ 0 w 103"/>
              <a:gd name="T1" fmla="*/ 2147483647 h 221"/>
              <a:gd name="T2" fmla="*/ 0 w 103"/>
              <a:gd name="T3" fmla="*/ 2147483647 h 221"/>
              <a:gd name="T4" fmla="*/ 2147483647 w 103"/>
              <a:gd name="T5" fmla="*/ 2147483647 h 221"/>
              <a:gd name="T6" fmla="*/ 2147483647 w 103"/>
              <a:gd name="T7" fmla="*/ 2147483647 h 221"/>
              <a:gd name="T8" fmla="*/ 2147483647 w 103"/>
              <a:gd name="T9" fmla="*/ 2147483647 h 221"/>
              <a:gd name="T10" fmla="*/ 2147483647 w 103"/>
              <a:gd name="T11" fmla="*/ 2147483647 h 221"/>
              <a:gd name="T12" fmla="*/ 2147483647 w 103"/>
              <a:gd name="T13" fmla="*/ 2147483647 h 221"/>
              <a:gd name="T14" fmla="*/ 2147483647 w 103"/>
              <a:gd name="T15" fmla="*/ 2147483647 h 221"/>
              <a:gd name="T16" fmla="*/ 2147483647 w 103"/>
              <a:gd name="T17" fmla="*/ 2147483647 h 221"/>
              <a:gd name="T18" fmla="*/ 2147483647 w 103"/>
              <a:gd name="T19" fmla="*/ 2147483647 h 221"/>
              <a:gd name="T20" fmla="*/ 2147483647 w 103"/>
              <a:gd name="T21" fmla="*/ 2147483647 h 221"/>
              <a:gd name="T22" fmla="*/ 2147483647 w 103"/>
              <a:gd name="T23" fmla="*/ 2147483647 h 221"/>
              <a:gd name="T24" fmla="*/ 2147483647 w 103"/>
              <a:gd name="T25" fmla="*/ 2147483647 h 221"/>
              <a:gd name="T26" fmla="*/ 2147483647 w 103"/>
              <a:gd name="T27" fmla="*/ 2147483647 h 221"/>
              <a:gd name="T28" fmla="*/ 2147483647 w 103"/>
              <a:gd name="T29" fmla="*/ 2147483647 h 221"/>
              <a:gd name="T30" fmla="*/ 2147483647 w 103"/>
              <a:gd name="T31" fmla="*/ 2147483647 h 221"/>
              <a:gd name="T32" fmla="*/ 2147483647 w 103"/>
              <a:gd name="T33" fmla="*/ 2147483647 h 221"/>
              <a:gd name="T34" fmla="*/ 2147483647 w 103"/>
              <a:gd name="T35" fmla="*/ 2147483647 h 221"/>
              <a:gd name="T36" fmla="*/ 2147483647 w 103"/>
              <a:gd name="T37" fmla="*/ 2147483647 h 221"/>
              <a:gd name="T38" fmla="*/ 2147483647 w 103"/>
              <a:gd name="T39" fmla="*/ 2147483647 h 221"/>
              <a:gd name="T40" fmla="*/ 2147483647 w 103"/>
              <a:gd name="T41" fmla="*/ 2147483647 h 221"/>
              <a:gd name="T42" fmla="*/ 2147483647 w 103"/>
              <a:gd name="T43" fmla="*/ 2147483647 h 221"/>
              <a:gd name="T44" fmla="*/ 2147483647 w 103"/>
              <a:gd name="T45" fmla="*/ 2147483647 h 221"/>
              <a:gd name="T46" fmla="*/ 2147483647 w 103"/>
              <a:gd name="T47" fmla="*/ 2147483647 h 221"/>
              <a:gd name="T48" fmla="*/ 2147483647 w 103"/>
              <a:gd name="T49" fmla="*/ 2147483647 h 221"/>
              <a:gd name="T50" fmla="*/ 2147483647 w 103"/>
              <a:gd name="T51" fmla="*/ 2147483647 h 221"/>
              <a:gd name="T52" fmla="*/ 2147483647 w 103"/>
              <a:gd name="T53" fmla="*/ 2147483647 h 221"/>
              <a:gd name="T54" fmla="*/ 2147483647 w 103"/>
              <a:gd name="T55" fmla="*/ 2147483647 h 221"/>
              <a:gd name="T56" fmla="*/ 2147483647 w 103"/>
              <a:gd name="T57" fmla="*/ 2147483647 h 221"/>
              <a:gd name="T58" fmla="*/ 2147483647 w 103"/>
              <a:gd name="T59" fmla="*/ 2147483647 h 221"/>
              <a:gd name="T60" fmla="*/ 2147483647 w 103"/>
              <a:gd name="T61" fmla="*/ 2147483647 h 221"/>
              <a:gd name="T62" fmla="*/ 2147483647 w 103"/>
              <a:gd name="T63" fmla="*/ 2147483647 h 221"/>
              <a:gd name="T64" fmla="*/ 2147483647 w 103"/>
              <a:gd name="T65" fmla="*/ 2147483647 h 221"/>
              <a:gd name="T66" fmla="*/ 2147483647 w 103"/>
              <a:gd name="T67" fmla="*/ 0 h 221"/>
              <a:gd name="T68" fmla="*/ 2147483647 w 103"/>
              <a:gd name="T69" fmla="*/ 2147483647 h 221"/>
              <a:gd name="T70" fmla="*/ 2147483647 w 103"/>
              <a:gd name="T71" fmla="*/ 2147483647 h 221"/>
              <a:gd name="T72" fmla="*/ 2147483647 w 103"/>
              <a:gd name="T73" fmla="*/ 2147483647 h 221"/>
              <a:gd name="T74" fmla="*/ 2147483647 w 103"/>
              <a:gd name="T75" fmla="*/ 2147483647 h 221"/>
              <a:gd name="T76" fmla="*/ 2147483647 w 103"/>
              <a:gd name="T77" fmla="*/ 2147483647 h 221"/>
              <a:gd name="T78" fmla="*/ 2147483647 w 103"/>
              <a:gd name="T79" fmla="*/ 2147483647 h 221"/>
              <a:gd name="T80" fmla="*/ 0 w 103"/>
              <a:gd name="T81" fmla="*/ 2147483647 h 2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1"/>
              <a:gd name="T125" fmla="*/ 103 w 103"/>
              <a:gd name="T126" fmla="*/ 221 h 2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1">
                <a:moveTo>
                  <a:pt x="0" y="121"/>
                </a:moveTo>
                <a:lnTo>
                  <a:pt x="0" y="139"/>
                </a:lnTo>
                <a:lnTo>
                  <a:pt x="4" y="156"/>
                </a:lnTo>
                <a:lnTo>
                  <a:pt x="12" y="172"/>
                </a:lnTo>
                <a:lnTo>
                  <a:pt x="22" y="186"/>
                </a:lnTo>
                <a:lnTo>
                  <a:pt x="35" y="197"/>
                </a:lnTo>
                <a:lnTo>
                  <a:pt x="50" y="208"/>
                </a:lnTo>
                <a:lnTo>
                  <a:pt x="66" y="216"/>
                </a:lnTo>
                <a:lnTo>
                  <a:pt x="83" y="220"/>
                </a:lnTo>
                <a:lnTo>
                  <a:pt x="89" y="221"/>
                </a:lnTo>
                <a:lnTo>
                  <a:pt x="94" y="219"/>
                </a:lnTo>
                <a:lnTo>
                  <a:pt x="98" y="216"/>
                </a:lnTo>
                <a:lnTo>
                  <a:pt x="100" y="211"/>
                </a:lnTo>
                <a:lnTo>
                  <a:pt x="100" y="206"/>
                </a:lnTo>
                <a:lnTo>
                  <a:pt x="99" y="201"/>
                </a:lnTo>
                <a:lnTo>
                  <a:pt x="96" y="196"/>
                </a:lnTo>
                <a:lnTo>
                  <a:pt x="91" y="194"/>
                </a:lnTo>
                <a:lnTo>
                  <a:pt x="74" y="188"/>
                </a:lnTo>
                <a:lnTo>
                  <a:pt x="58" y="179"/>
                </a:lnTo>
                <a:lnTo>
                  <a:pt x="45" y="168"/>
                </a:lnTo>
                <a:lnTo>
                  <a:pt x="36" y="155"/>
                </a:lnTo>
                <a:lnTo>
                  <a:pt x="30" y="139"/>
                </a:lnTo>
                <a:lnTo>
                  <a:pt x="27" y="122"/>
                </a:lnTo>
                <a:lnTo>
                  <a:pt x="27" y="103"/>
                </a:lnTo>
                <a:lnTo>
                  <a:pt x="32" y="84"/>
                </a:lnTo>
                <a:lnTo>
                  <a:pt x="38" y="70"/>
                </a:lnTo>
                <a:lnTo>
                  <a:pt x="46" y="57"/>
                </a:lnTo>
                <a:lnTo>
                  <a:pt x="56" y="46"/>
                </a:lnTo>
                <a:lnTo>
                  <a:pt x="66" y="35"/>
                </a:lnTo>
                <a:lnTo>
                  <a:pt x="76" y="25"/>
                </a:lnTo>
                <a:lnTo>
                  <a:pt x="86" y="17"/>
                </a:lnTo>
                <a:lnTo>
                  <a:pt x="96" y="8"/>
                </a:lnTo>
                <a:lnTo>
                  <a:pt x="103" y="1"/>
                </a:lnTo>
                <a:lnTo>
                  <a:pt x="96" y="0"/>
                </a:lnTo>
                <a:lnTo>
                  <a:pt x="84" y="5"/>
                </a:lnTo>
                <a:lnTo>
                  <a:pt x="69" y="17"/>
                </a:lnTo>
                <a:lnTo>
                  <a:pt x="51" y="33"/>
                </a:lnTo>
                <a:lnTo>
                  <a:pt x="34" y="53"/>
                </a:lnTo>
                <a:lnTo>
                  <a:pt x="18" y="75"/>
                </a:lnTo>
                <a:lnTo>
                  <a:pt x="7" y="98"/>
                </a:lnTo>
                <a:lnTo>
                  <a:pt x="0" y="121"/>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7" name="Freeform 582">
            <a:extLst>
              <a:ext uri="{FF2B5EF4-FFF2-40B4-BE49-F238E27FC236}">
                <a16:creationId xmlns:a16="http://schemas.microsoft.com/office/drawing/2014/main" id="{26E1122D-5E0D-8441-8E79-CF3CC51F5CB5}"/>
              </a:ext>
            </a:extLst>
          </p:cNvPr>
          <p:cNvSpPr>
            <a:spLocks/>
          </p:cNvSpPr>
          <p:nvPr/>
        </p:nvSpPr>
        <p:spPr bwMode="auto">
          <a:xfrm>
            <a:off x="6337300" y="1731963"/>
            <a:ext cx="55563" cy="76200"/>
          </a:xfrm>
          <a:custGeom>
            <a:avLst/>
            <a:gdLst>
              <a:gd name="T0" fmla="*/ 2147483647 w 221"/>
              <a:gd name="T1" fmla="*/ 2147483647 h 288"/>
              <a:gd name="T2" fmla="*/ 2147483647 w 221"/>
              <a:gd name="T3" fmla="*/ 2147483647 h 288"/>
              <a:gd name="T4" fmla="*/ 2147483647 w 221"/>
              <a:gd name="T5" fmla="*/ 2147483647 h 288"/>
              <a:gd name="T6" fmla="*/ 2147483647 w 221"/>
              <a:gd name="T7" fmla="*/ 2147483647 h 288"/>
              <a:gd name="T8" fmla="*/ 2147483647 w 221"/>
              <a:gd name="T9" fmla="*/ 2147483647 h 288"/>
              <a:gd name="T10" fmla="*/ 2147483647 w 221"/>
              <a:gd name="T11" fmla="*/ 2147483647 h 288"/>
              <a:gd name="T12" fmla="*/ 2147483647 w 221"/>
              <a:gd name="T13" fmla="*/ 2147483647 h 288"/>
              <a:gd name="T14" fmla="*/ 2147483647 w 221"/>
              <a:gd name="T15" fmla="*/ 2147483647 h 288"/>
              <a:gd name="T16" fmla="*/ 2147483647 w 221"/>
              <a:gd name="T17" fmla="*/ 2147483647 h 288"/>
              <a:gd name="T18" fmla="*/ 2147483647 w 221"/>
              <a:gd name="T19" fmla="*/ 2147483647 h 288"/>
              <a:gd name="T20" fmla="*/ 2147483647 w 221"/>
              <a:gd name="T21" fmla="*/ 2147483647 h 288"/>
              <a:gd name="T22" fmla="*/ 2147483647 w 221"/>
              <a:gd name="T23" fmla="*/ 2147483647 h 288"/>
              <a:gd name="T24" fmla="*/ 2147483647 w 221"/>
              <a:gd name="T25" fmla="*/ 2147483647 h 288"/>
              <a:gd name="T26" fmla="*/ 2147483647 w 221"/>
              <a:gd name="T27" fmla="*/ 2147483647 h 288"/>
              <a:gd name="T28" fmla="*/ 2147483647 w 221"/>
              <a:gd name="T29" fmla="*/ 2147483647 h 288"/>
              <a:gd name="T30" fmla="*/ 2147483647 w 221"/>
              <a:gd name="T31" fmla="*/ 2147483647 h 288"/>
              <a:gd name="T32" fmla="*/ 2147483647 w 221"/>
              <a:gd name="T33" fmla="*/ 2147483647 h 288"/>
              <a:gd name="T34" fmla="*/ 2147483647 w 221"/>
              <a:gd name="T35" fmla="*/ 2147483647 h 288"/>
              <a:gd name="T36" fmla="*/ 2147483647 w 221"/>
              <a:gd name="T37" fmla="*/ 2147483647 h 288"/>
              <a:gd name="T38" fmla="*/ 2147483647 w 221"/>
              <a:gd name="T39" fmla="*/ 2147483647 h 288"/>
              <a:gd name="T40" fmla="*/ 2147483647 w 221"/>
              <a:gd name="T41" fmla="*/ 2147483647 h 288"/>
              <a:gd name="T42" fmla="*/ 2147483647 w 221"/>
              <a:gd name="T43" fmla="*/ 2147483647 h 288"/>
              <a:gd name="T44" fmla="*/ 2147483647 w 221"/>
              <a:gd name="T45" fmla="*/ 2147483647 h 288"/>
              <a:gd name="T46" fmla="*/ 2147483647 w 221"/>
              <a:gd name="T47" fmla="*/ 2147483647 h 288"/>
              <a:gd name="T48" fmla="*/ 2147483647 w 221"/>
              <a:gd name="T49" fmla="*/ 2147483647 h 288"/>
              <a:gd name="T50" fmla="*/ 2147483647 w 221"/>
              <a:gd name="T51" fmla="*/ 2147483647 h 288"/>
              <a:gd name="T52" fmla="*/ 2147483647 w 221"/>
              <a:gd name="T53" fmla="*/ 2147483647 h 288"/>
              <a:gd name="T54" fmla="*/ 2147483647 w 221"/>
              <a:gd name="T55" fmla="*/ 2147483647 h 288"/>
              <a:gd name="T56" fmla="*/ 2147483647 w 221"/>
              <a:gd name="T57" fmla="*/ 2147483647 h 288"/>
              <a:gd name="T58" fmla="*/ 2147483647 w 221"/>
              <a:gd name="T59" fmla="*/ 2147483647 h 288"/>
              <a:gd name="T60" fmla="*/ 2147483647 w 221"/>
              <a:gd name="T61" fmla="*/ 2147483647 h 288"/>
              <a:gd name="T62" fmla="*/ 2147483647 w 221"/>
              <a:gd name="T63" fmla="*/ 2147483647 h 288"/>
              <a:gd name="T64" fmla="*/ 2147483647 w 221"/>
              <a:gd name="T65" fmla="*/ 2147483647 h 288"/>
              <a:gd name="T66" fmla="*/ 2147483647 w 221"/>
              <a:gd name="T67" fmla="*/ 2147483647 h 288"/>
              <a:gd name="T68" fmla="*/ 2147483647 w 221"/>
              <a:gd name="T69" fmla="*/ 2147483647 h 288"/>
              <a:gd name="T70" fmla="*/ 2147483647 w 221"/>
              <a:gd name="T71" fmla="*/ 2147483647 h 288"/>
              <a:gd name="T72" fmla="*/ 2147483647 w 221"/>
              <a:gd name="T73" fmla="*/ 2147483647 h 288"/>
              <a:gd name="T74" fmla="*/ 2147483647 w 221"/>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1"/>
              <a:gd name="T115" fmla="*/ 0 h 288"/>
              <a:gd name="T116" fmla="*/ 221 w 221"/>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1" h="288">
                <a:moveTo>
                  <a:pt x="179" y="108"/>
                </a:moveTo>
                <a:lnTo>
                  <a:pt x="186" y="115"/>
                </a:lnTo>
                <a:lnTo>
                  <a:pt x="193" y="124"/>
                </a:lnTo>
                <a:lnTo>
                  <a:pt x="197" y="133"/>
                </a:lnTo>
                <a:lnTo>
                  <a:pt x="201" y="143"/>
                </a:lnTo>
                <a:lnTo>
                  <a:pt x="202" y="153"/>
                </a:lnTo>
                <a:lnTo>
                  <a:pt x="202" y="163"/>
                </a:lnTo>
                <a:lnTo>
                  <a:pt x="199" y="174"/>
                </a:lnTo>
                <a:lnTo>
                  <a:pt x="195" y="184"/>
                </a:lnTo>
                <a:lnTo>
                  <a:pt x="187" y="194"/>
                </a:lnTo>
                <a:lnTo>
                  <a:pt x="179" y="204"/>
                </a:lnTo>
                <a:lnTo>
                  <a:pt x="170" y="212"/>
                </a:lnTo>
                <a:lnTo>
                  <a:pt x="159" y="221"/>
                </a:lnTo>
                <a:lnTo>
                  <a:pt x="150" y="229"/>
                </a:lnTo>
                <a:lnTo>
                  <a:pt x="139" y="237"/>
                </a:lnTo>
                <a:lnTo>
                  <a:pt x="129" y="246"/>
                </a:lnTo>
                <a:lnTo>
                  <a:pt x="119" y="255"/>
                </a:lnTo>
                <a:lnTo>
                  <a:pt x="116" y="258"/>
                </a:lnTo>
                <a:lnTo>
                  <a:pt x="114" y="263"/>
                </a:lnTo>
                <a:lnTo>
                  <a:pt x="112" y="267"/>
                </a:lnTo>
                <a:lnTo>
                  <a:pt x="110" y="271"/>
                </a:lnTo>
                <a:lnTo>
                  <a:pt x="109" y="276"/>
                </a:lnTo>
                <a:lnTo>
                  <a:pt x="109" y="280"/>
                </a:lnTo>
                <a:lnTo>
                  <a:pt x="110" y="284"/>
                </a:lnTo>
                <a:lnTo>
                  <a:pt x="113" y="287"/>
                </a:lnTo>
                <a:lnTo>
                  <a:pt x="117" y="288"/>
                </a:lnTo>
                <a:lnTo>
                  <a:pt x="121" y="288"/>
                </a:lnTo>
                <a:lnTo>
                  <a:pt x="125" y="287"/>
                </a:lnTo>
                <a:lnTo>
                  <a:pt x="129" y="284"/>
                </a:lnTo>
                <a:lnTo>
                  <a:pt x="139" y="272"/>
                </a:lnTo>
                <a:lnTo>
                  <a:pt x="151" y="261"/>
                </a:lnTo>
                <a:lnTo>
                  <a:pt x="162" y="250"/>
                </a:lnTo>
                <a:lnTo>
                  <a:pt x="175" y="239"/>
                </a:lnTo>
                <a:lnTo>
                  <a:pt x="186" y="229"/>
                </a:lnTo>
                <a:lnTo>
                  <a:pt x="197" y="217"/>
                </a:lnTo>
                <a:lnTo>
                  <a:pt x="207" y="204"/>
                </a:lnTo>
                <a:lnTo>
                  <a:pt x="215" y="190"/>
                </a:lnTo>
                <a:lnTo>
                  <a:pt x="220" y="174"/>
                </a:lnTo>
                <a:lnTo>
                  <a:pt x="221" y="158"/>
                </a:lnTo>
                <a:lnTo>
                  <a:pt x="218" y="142"/>
                </a:lnTo>
                <a:lnTo>
                  <a:pt x="213" y="127"/>
                </a:lnTo>
                <a:lnTo>
                  <a:pt x="204" y="112"/>
                </a:lnTo>
                <a:lnTo>
                  <a:pt x="194" y="99"/>
                </a:lnTo>
                <a:lnTo>
                  <a:pt x="181" y="87"/>
                </a:lnTo>
                <a:lnTo>
                  <a:pt x="169" y="77"/>
                </a:lnTo>
                <a:lnTo>
                  <a:pt x="159" y="69"/>
                </a:lnTo>
                <a:lnTo>
                  <a:pt x="149" y="63"/>
                </a:lnTo>
                <a:lnTo>
                  <a:pt x="137" y="55"/>
                </a:lnTo>
                <a:lnTo>
                  <a:pt x="125" y="48"/>
                </a:lnTo>
                <a:lnTo>
                  <a:pt x="114" y="40"/>
                </a:lnTo>
                <a:lnTo>
                  <a:pt x="101" y="33"/>
                </a:lnTo>
                <a:lnTo>
                  <a:pt x="89" y="27"/>
                </a:lnTo>
                <a:lnTo>
                  <a:pt x="77" y="20"/>
                </a:lnTo>
                <a:lnTo>
                  <a:pt x="66" y="15"/>
                </a:lnTo>
                <a:lnTo>
                  <a:pt x="54" y="9"/>
                </a:lnTo>
                <a:lnTo>
                  <a:pt x="42" y="6"/>
                </a:lnTo>
                <a:lnTo>
                  <a:pt x="32" y="3"/>
                </a:lnTo>
                <a:lnTo>
                  <a:pt x="22" y="1"/>
                </a:lnTo>
                <a:lnTo>
                  <a:pt x="14" y="0"/>
                </a:lnTo>
                <a:lnTo>
                  <a:pt x="7" y="1"/>
                </a:lnTo>
                <a:lnTo>
                  <a:pt x="0" y="3"/>
                </a:lnTo>
                <a:lnTo>
                  <a:pt x="8" y="5"/>
                </a:lnTo>
                <a:lnTo>
                  <a:pt x="16" y="8"/>
                </a:lnTo>
                <a:lnTo>
                  <a:pt x="26" y="13"/>
                </a:lnTo>
                <a:lnTo>
                  <a:pt x="35" y="17"/>
                </a:lnTo>
                <a:lnTo>
                  <a:pt x="47" y="22"/>
                </a:lnTo>
                <a:lnTo>
                  <a:pt x="58" y="28"/>
                </a:lnTo>
                <a:lnTo>
                  <a:pt x="71" y="34"/>
                </a:lnTo>
                <a:lnTo>
                  <a:pt x="83" y="40"/>
                </a:lnTo>
                <a:lnTo>
                  <a:pt x="96" y="48"/>
                </a:lnTo>
                <a:lnTo>
                  <a:pt x="109" y="55"/>
                </a:lnTo>
                <a:lnTo>
                  <a:pt x="121" y="64"/>
                </a:lnTo>
                <a:lnTo>
                  <a:pt x="134" y="72"/>
                </a:lnTo>
                <a:lnTo>
                  <a:pt x="146" y="81"/>
                </a:lnTo>
                <a:lnTo>
                  <a:pt x="158" y="90"/>
                </a:lnTo>
                <a:lnTo>
                  <a:pt x="169" y="98"/>
                </a:lnTo>
                <a:lnTo>
                  <a:pt x="179" y="108"/>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8" name="Freeform 583">
            <a:extLst>
              <a:ext uri="{FF2B5EF4-FFF2-40B4-BE49-F238E27FC236}">
                <a16:creationId xmlns:a16="http://schemas.microsoft.com/office/drawing/2014/main" id="{A1B2029A-0697-B14B-A669-9D44CF697396}"/>
              </a:ext>
            </a:extLst>
          </p:cNvPr>
          <p:cNvSpPr>
            <a:spLocks/>
          </p:cNvSpPr>
          <p:nvPr/>
        </p:nvSpPr>
        <p:spPr bwMode="auto">
          <a:xfrm>
            <a:off x="6276975" y="1820863"/>
            <a:ext cx="17463" cy="46037"/>
          </a:xfrm>
          <a:custGeom>
            <a:avLst/>
            <a:gdLst>
              <a:gd name="T0" fmla="*/ 2147483647 w 74"/>
              <a:gd name="T1" fmla="*/ 2147483647 h 174"/>
              <a:gd name="T2" fmla="*/ 2147483647 w 74"/>
              <a:gd name="T3" fmla="*/ 2147483647 h 174"/>
              <a:gd name="T4" fmla="*/ 2147483647 w 74"/>
              <a:gd name="T5" fmla="*/ 2147483647 h 174"/>
              <a:gd name="T6" fmla="*/ 2147483647 w 74"/>
              <a:gd name="T7" fmla="*/ 2147483647 h 174"/>
              <a:gd name="T8" fmla="*/ 2147483647 w 74"/>
              <a:gd name="T9" fmla="*/ 0 h 174"/>
              <a:gd name="T10" fmla="*/ 2147483647 w 74"/>
              <a:gd name="T11" fmla="*/ 2147483647 h 174"/>
              <a:gd name="T12" fmla="*/ 2147483647 w 74"/>
              <a:gd name="T13" fmla="*/ 2147483647 h 174"/>
              <a:gd name="T14" fmla="*/ 0 w 74"/>
              <a:gd name="T15" fmla="*/ 2147483647 h 174"/>
              <a:gd name="T16" fmla="*/ 0 w 74"/>
              <a:gd name="T17" fmla="*/ 2147483647 h 174"/>
              <a:gd name="T18" fmla="*/ 2147483647 w 74"/>
              <a:gd name="T19" fmla="*/ 2147483647 h 174"/>
              <a:gd name="T20" fmla="*/ 2147483647 w 74"/>
              <a:gd name="T21" fmla="*/ 2147483647 h 174"/>
              <a:gd name="T22" fmla="*/ 2147483647 w 74"/>
              <a:gd name="T23" fmla="*/ 2147483647 h 174"/>
              <a:gd name="T24" fmla="*/ 2147483647 w 74"/>
              <a:gd name="T25" fmla="*/ 2147483647 h 174"/>
              <a:gd name="T26" fmla="*/ 2147483647 w 74"/>
              <a:gd name="T27" fmla="*/ 2147483647 h 174"/>
              <a:gd name="T28" fmla="*/ 2147483647 w 74"/>
              <a:gd name="T29" fmla="*/ 2147483647 h 174"/>
              <a:gd name="T30" fmla="*/ 2147483647 w 74"/>
              <a:gd name="T31" fmla="*/ 2147483647 h 174"/>
              <a:gd name="T32" fmla="*/ 2147483647 w 74"/>
              <a:gd name="T33" fmla="*/ 2147483647 h 174"/>
              <a:gd name="T34" fmla="*/ 2147483647 w 74"/>
              <a:gd name="T35" fmla="*/ 2147483647 h 174"/>
              <a:gd name="T36" fmla="*/ 2147483647 w 74"/>
              <a:gd name="T37" fmla="*/ 2147483647 h 174"/>
              <a:gd name="T38" fmla="*/ 2147483647 w 74"/>
              <a:gd name="T39" fmla="*/ 2147483647 h 174"/>
              <a:gd name="T40" fmla="*/ 2147483647 w 74"/>
              <a:gd name="T41" fmla="*/ 2147483647 h 174"/>
              <a:gd name="T42" fmla="*/ 2147483647 w 74"/>
              <a:gd name="T43" fmla="*/ 2147483647 h 174"/>
              <a:gd name="T44" fmla="*/ 2147483647 w 74"/>
              <a:gd name="T45" fmla="*/ 2147483647 h 174"/>
              <a:gd name="T46" fmla="*/ 2147483647 w 74"/>
              <a:gd name="T47" fmla="*/ 2147483647 h 174"/>
              <a:gd name="T48" fmla="*/ 2147483647 w 74"/>
              <a:gd name="T49" fmla="*/ 2147483647 h 1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4"/>
              <a:gd name="T76" fmla="*/ 0 h 174"/>
              <a:gd name="T77" fmla="*/ 74 w 74"/>
              <a:gd name="T78" fmla="*/ 174 h 1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4" h="174">
                <a:moveTo>
                  <a:pt x="28" y="12"/>
                </a:moveTo>
                <a:lnTo>
                  <a:pt x="26" y="7"/>
                </a:lnTo>
                <a:lnTo>
                  <a:pt x="23" y="3"/>
                </a:lnTo>
                <a:lnTo>
                  <a:pt x="17" y="1"/>
                </a:lnTo>
                <a:lnTo>
                  <a:pt x="12" y="0"/>
                </a:lnTo>
                <a:lnTo>
                  <a:pt x="7" y="2"/>
                </a:lnTo>
                <a:lnTo>
                  <a:pt x="3" y="5"/>
                </a:lnTo>
                <a:lnTo>
                  <a:pt x="0" y="10"/>
                </a:lnTo>
                <a:lnTo>
                  <a:pt x="0" y="16"/>
                </a:lnTo>
                <a:lnTo>
                  <a:pt x="5" y="39"/>
                </a:lnTo>
                <a:lnTo>
                  <a:pt x="13" y="66"/>
                </a:lnTo>
                <a:lnTo>
                  <a:pt x="24" y="92"/>
                </a:lnTo>
                <a:lnTo>
                  <a:pt x="36" y="118"/>
                </a:lnTo>
                <a:lnTo>
                  <a:pt x="49" y="141"/>
                </a:lnTo>
                <a:lnTo>
                  <a:pt x="61" y="159"/>
                </a:lnTo>
                <a:lnTo>
                  <a:pt x="69" y="171"/>
                </a:lnTo>
                <a:lnTo>
                  <a:pt x="74" y="174"/>
                </a:lnTo>
                <a:lnTo>
                  <a:pt x="72" y="162"/>
                </a:lnTo>
                <a:lnTo>
                  <a:pt x="67" y="147"/>
                </a:lnTo>
                <a:lnTo>
                  <a:pt x="61" y="128"/>
                </a:lnTo>
                <a:lnTo>
                  <a:pt x="53" y="105"/>
                </a:lnTo>
                <a:lnTo>
                  <a:pt x="46" y="82"/>
                </a:lnTo>
                <a:lnTo>
                  <a:pt x="38" y="58"/>
                </a:lnTo>
                <a:lnTo>
                  <a:pt x="32" y="35"/>
                </a:lnTo>
                <a:lnTo>
                  <a:pt x="2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69" name="Freeform 584">
            <a:extLst>
              <a:ext uri="{FF2B5EF4-FFF2-40B4-BE49-F238E27FC236}">
                <a16:creationId xmlns:a16="http://schemas.microsoft.com/office/drawing/2014/main" id="{66DEF4A8-5402-0D4F-A22C-C651E464BBCE}"/>
              </a:ext>
            </a:extLst>
          </p:cNvPr>
          <p:cNvSpPr>
            <a:spLocks/>
          </p:cNvSpPr>
          <p:nvPr/>
        </p:nvSpPr>
        <p:spPr bwMode="auto">
          <a:xfrm>
            <a:off x="6269038" y="1797050"/>
            <a:ext cx="9525" cy="22225"/>
          </a:xfrm>
          <a:custGeom>
            <a:avLst/>
            <a:gdLst>
              <a:gd name="T0" fmla="*/ 2147483647 w 39"/>
              <a:gd name="T1" fmla="*/ 2147483647 h 87"/>
              <a:gd name="T2" fmla="*/ 2147483647 w 39"/>
              <a:gd name="T3" fmla="*/ 2147483647 h 87"/>
              <a:gd name="T4" fmla="*/ 2147483647 w 39"/>
              <a:gd name="T5" fmla="*/ 2147483647 h 87"/>
              <a:gd name="T6" fmla="*/ 2147483647 w 39"/>
              <a:gd name="T7" fmla="*/ 0 h 87"/>
              <a:gd name="T8" fmla="*/ 2147483647 w 39"/>
              <a:gd name="T9" fmla="*/ 0 h 87"/>
              <a:gd name="T10" fmla="*/ 2147483647 w 39"/>
              <a:gd name="T11" fmla="*/ 2147483647 h 87"/>
              <a:gd name="T12" fmla="*/ 2147483647 w 39"/>
              <a:gd name="T13" fmla="*/ 2147483647 h 87"/>
              <a:gd name="T14" fmla="*/ 0 w 39"/>
              <a:gd name="T15" fmla="*/ 2147483647 h 87"/>
              <a:gd name="T16" fmla="*/ 0 w 39"/>
              <a:gd name="T17" fmla="*/ 2147483647 h 87"/>
              <a:gd name="T18" fmla="*/ 0 w 39"/>
              <a:gd name="T19" fmla="*/ 2147483647 h 87"/>
              <a:gd name="T20" fmla="*/ 2147483647 w 39"/>
              <a:gd name="T21" fmla="*/ 2147483647 h 87"/>
              <a:gd name="T22" fmla="*/ 2147483647 w 39"/>
              <a:gd name="T23" fmla="*/ 2147483647 h 87"/>
              <a:gd name="T24" fmla="*/ 2147483647 w 39"/>
              <a:gd name="T25" fmla="*/ 2147483647 h 87"/>
              <a:gd name="T26" fmla="*/ 2147483647 w 39"/>
              <a:gd name="T27" fmla="*/ 2147483647 h 87"/>
              <a:gd name="T28" fmla="*/ 2147483647 w 39"/>
              <a:gd name="T29" fmla="*/ 2147483647 h 87"/>
              <a:gd name="T30" fmla="*/ 2147483647 w 39"/>
              <a:gd name="T31" fmla="*/ 2147483647 h 87"/>
              <a:gd name="T32" fmla="*/ 2147483647 w 39"/>
              <a:gd name="T33" fmla="*/ 2147483647 h 87"/>
              <a:gd name="T34" fmla="*/ 2147483647 w 39"/>
              <a:gd name="T35" fmla="*/ 2147483647 h 87"/>
              <a:gd name="T36" fmla="*/ 2147483647 w 39"/>
              <a:gd name="T37" fmla="*/ 2147483647 h 87"/>
              <a:gd name="T38" fmla="*/ 2147483647 w 39"/>
              <a:gd name="T39" fmla="*/ 2147483647 h 87"/>
              <a:gd name="T40" fmla="*/ 2147483647 w 39"/>
              <a:gd name="T41" fmla="*/ 2147483647 h 8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87"/>
              <a:gd name="T65" fmla="*/ 39 w 39"/>
              <a:gd name="T66" fmla="*/ 87 h 8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87">
                <a:moveTo>
                  <a:pt x="20" y="9"/>
                </a:moveTo>
                <a:lnTo>
                  <a:pt x="19" y="5"/>
                </a:lnTo>
                <a:lnTo>
                  <a:pt x="16" y="2"/>
                </a:lnTo>
                <a:lnTo>
                  <a:pt x="13" y="0"/>
                </a:lnTo>
                <a:lnTo>
                  <a:pt x="8" y="0"/>
                </a:lnTo>
                <a:lnTo>
                  <a:pt x="5" y="1"/>
                </a:lnTo>
                <a:lnTo>
                  <a:pt x="2" y="3"/>
                </a:lnTo>
                <a:lnTo>
                  <a:pt x="0" y="6"/>
                </a:lnTo>
                <a:lnTo>
                  <a:pt x="0" y="10"/>
                </a:lnTo>
                <a:lnTo>
                  <a:pt x="0" y="22"/>
                </a:lnTo>
                <a:lnTo>
                  <a:pt x="3" y="35"/>
                </a:lnTo>
                <a:lnTo>
                  <a:pt x="7" y="48"/>
                </a:lnTo>
                <a:lnTo>
                  <a:pt x="13" y="60"/>
                </a:lnTo>
                <a:lnTo>
                  <a:pt x="19" y="72"/>
                </a:lnTo>
                <a:lnTo>
                  <a:pt x="25" y="81"/>
                </a:lnTo>
                <a:lnTo>
                  <a:pt x="33" y="86"/>
                </a:lnTo>
                <a:lnTo>
                  <a:pt x="38" y="87"/>
                </a:lnTo>
                <a:lnTo>
                  <a:pt x="39" y="70"/>
                </a:lnTo>
                <a:lnTo>
                  <a:pt x="34" y="50"/>
                </a:lnTo>
                <a:lnTo>
                  <a:pt x="27" y="29"/>
                </a:lnTo>
                <a:lnTo>
                  <a:pt x="2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0" name="Freeform 585">
            <a:extLst>
              <a:ext uri="{FF2B5EF4-FFF2-40B4-BE49-F238E27FC236}">
                <a16:creationId xmlns:a16="http://schemas.microsoft.com/office/drawing/2014/main" id="{7DE83D47-151B-7E4B-B1DD-280C119FC6DD}"/>
              </a:ext>
            </a:extLst>
          </p:cNvPr>
          <p:cNvSpPr>
            <a:spLocks/>
          </p:cNvSpPr>
          <p:nvPr/>
        </p:nvSpPr>
        <p:spPr bwMode="auto">
          <a:xfrm>
            <a:off x="6261100" y="1781175"/>
            <a:ext cx="7938" cy="12700"/>
          </a:xfrm>
          <a:custGeom>
            <a:avLst/>
            <a:gdLst>
              <a:gd name="T0" fmla="*/ 2147483647 w 34"/>
              <a:gd name="T1" fmla="*/ 2147483647 h 51"/>
              <a:gd name="T2" fmla="*/ 2147483647 w 34"/>
              <a:gd name="T3" fmla="*/ 2147483647 h 51"/>
              <a:gd name="T4" fmla="*/ 2147483647 w 34"/>
              <a:gd name="T5" fmla="*/ 2147483647 h 51"/>
              <a:gd name="T6" fmla="*/ 2147483647 w 34"/>
              <a:gd name="T7" fmla="*/ 2147483647 h 51"/>
              <a:gd name="T8" fmla="*/ 2147483647 w 34"/>
              <a:gd name="T9" fmla="*/ 2147483647 h 51"/>
              <a:gd name="T10" fmla="*/ 2147483647 w 34"/>
              <a:gd name="T11" fmla="*/ 2147483647 h 51"/>
              <a:gd name="T12" fmla="*/ 2147483647 w 34"/>
              <a:gd name="T13" fmla="*/ 2147483647 h 51"/>
              <a:gd name="T14" fmla="*/ 2147483647 w 34"/>
              <a:gd name="T15" fmla="*/ 0 h 51"/>
              <a:gd name="T16" fmla="*/ 2147483647 w 34"/>
              <a:gd name="T17" fmla="*/ 0 h 51"/>
              <a:gd name="T18" fmla="*/ 2147483647 w 34"/>
              <a:gd name="T19" fmla="*/ 2147483647 h 51"/>
              <a:gd name="T20" fmla="*/ 2147483647 w 34"/>
              <a:gd name="T21" fmla="*/ 2147483647 h 51"/>
              <a:gd name="T22" fmla="*/ 0 w 34"/>
              <a:gd name="T23" fmla="*/ 2147483647 h 51"/>
              <a:gd name="T24" fmla="*/ 0 w 34"/>
              <a:gd name="T25" fmla="*/ 2147483647 h 51"/>
              <a:gd name="T26" fmla="*/ 2147483647 w 34"/>
              <a:gd name="T27" fmla="*/ 2147483647 h 51"/>
              <a:gd name="T28" fmla="*/ 2147483647 w 34"/>
              <a:gd name="T29" fmla="*/ 2147483647 h 51"/>
              <a:gd name="T30" fmla="*/ 2147483647 w 34"/>
              <a:gd name="T31" fmla="*/ 2147483647 h 51"/>
              <a:gd name="T32" fmla="*/ 2147483647 w 34"/>
              <a:gd name="T33" fmla="*/ 2147483647 h 51"/>
              <a:gd name="T34" fmla="*/ 2147483647 w 34"/>
              <a:gd name="T35" fmla="*/ 2147483647 h 51"/>
              <a:gd name="T36" fmla="*/ 2147483647 w 34"/>
              <a:gd name="T37" fmla="*/ 2147483647 h 51"/>
              <a:gd name="T38" fmla="*/ 2147483647 w 34"/>
              <a:gd name="T39" fmla="*/ 2147483647 h 51"/>
              <a:gd name="T40" fmla="*/ 2147483647 w 34"/>
              <a:gd name="T41" fmla="*/ 2147483647 h 51"/>
              <a:gd name="T42" fmla="*/ 2147483647 w 34"/>
              <a:gd name="T43" fmla="*/ 2147483647 h 51"/>
              <a:gd name="T44" fmla="*/ 2147483647 w 34"/>
              <a:gd name="T45" fmla="*/ 2147483647 h 51"/>
              <a:gd name="T46" fmla="*/ 2147483647 w 34"/>
              <a:gd name="T47" fmla="*/ 2147483647 h 51"/>
              <a:gd name="T48" fmla="*/ 2147483647 w 34"/>
              <a:gd name="T49" fmla="*/ 2147483647 h 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
              <a:gd name="T76" fmla="*/ 0 h 51"/>
              <a:gd name="T77" fmla="*/ 34 w 34"/>
              <a:gd name="T78" fmla="*/ 51 h 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 h="51">
                <a:moveTo>
                  <a:pt x="18" y="7"/>
                </a:moveTo>
                <a:lnTo>
                  <a:pt x="18" y="8"/>
                </a:lnTo>
                <a:lnTo>
                  <a:pt x="17" y="5"/>
                </a:lnTo>
                <a:lnTo>
                  <a:pt x="14" y="1"/>
                </a:lnTo>
                <a:lnTo>
                  <a:pt x="11" y="0"/>
                </a:lnTo>
                <a:lnTo>
                  <a:pt x="7" y="0"/>
                </a:lnTo>
                <a:lnTo>
                  <a:pt x="4" y="1"/>
                </a:lnTo>
                <a:lnTo>
                  <a:pt x="1" y="5"/>
                </a:lnTo>
                <a:lnTo>
                  <a:pt x="0" y="8"/>
                </a:lnTo>
                <a:lnTo>
                  <a:pt x="0" y="11"/>
                </a:lnTo>
                <a:lnTo>
                  <a:pt x="1" y="16"/>
                </a:lnTo>
                <a:lnTo>
                  <a:pt x="4" y="23"/>
                </a:lnTo>
                <a:lnTo>
                  <a:pt x="8" y="30"/>
                </a:lnTo>
                <a:lnTo>
                  <a:pt x="13" y="37"/>
                </a:lnTo>
                <a:lnTo>
                  <a:pt x="18" y="43"/>
                </a:lnTo>
                <a:lnTo>
                  <a:pt x="25" y="47"/>
                </a:lnTo>
                <a:lnTo>
                  <a:pt x="30" y="51"/>
                </a:lnTo>
                <a:lnTo>
                  <a:pt x="34" y="51"/>
                </a:lnTo>
                <a:lnTo>
                  <a:pt x="33" y="40"/>
                </a:lnTo>
                <a:lnTo>
                  <a:pt x="29" y="27"/>
                </a:lnTo>
                <a:lnTo>
                  <a:pt x="23" y="15"/>
                </a:lnTo>
                <a:lnTo>
                  <a:pt x="18"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1" name="Freeform 586">
            <a:extLst>
              <a:ext uri="{FF2B5EF4-FFF2-40B4-BE49-F238E27FC236}">
                <a16:creationId xmlns:a16="http://schemas.microsoft.com/office/drawing/2014/main" id="{31670EE8-DE96-964C-9BA3-6CAE0D5BEDF4}"/>
              </a:ext>
            </a:extLst>
          </p:cNvPr>
          <p:cNvSpPr>
            <a:spLocks/>
          </p:cNvSpPr>
          <p:nvPr/>
        </p:nvSpPr>
        <p:spPr bwMode="auto">
          <a:xfrm>
            <a:off x="6251575" y="1770063"/>
            <a:ext cx="12700" cy="6350"/>
          </a:xfrm>
          <a:custGeom>
            <a:avLst/>
            <a:gdLst>
              <a:gd name="T0" fmla="*/ 2147483647 w 46"/>
              <a:gd name="T1" fmla="*/ 2147483647 h 33"/>
              <a:gd name="T2" fmla="*/ 2147483647 w 46"/>
              <a:gd name="T3" fmla="*/ 2147483647 h 33"/>
              <a:gd name="T4" fmla="*/ 2147483647 w 46"/>
              <a:gd name="T5" fmla="*/ 2147483647 h 33"/>
              <a:gd name="T6" fmla="*/ 2147483647 w 46"/>
              <a:gd name="T7" fmla="*/ 2147483647 h 33"/>
              <a:gd name="T8" fmla="*/ 2147483647 w 46"/>
              <a:gd name="T9" fmla="*/ 2147483647 h 33"/>
              <a:gd name="T10" fmla="*/ 2147483647 w 46"/>
              <a:gd name="T11" fmla="*/ 2147483647 h 33"/>
              <a:gd name="T12" fmla="*/ 2147483647 w 46"/>
              <a:gd name="T13" fmla="*/ 2147483647 h 33"/>
              <a:gd name="T14" fmla="*/ 2147483647 w 46"/>
              <a:gd name="T15" fmla="*/ 0 h 33"/>
              <a:gd name="T16" fmla="*/ 2147483647 w 46"/>
              <a:gd name="T17" fmla="*/ 0 h 33"/>
              <a:gd name="T18" fmla="*/ 2147483647 w 46"/>
              <a:gd name="T19" fmla="*/ 0 h 33"/>
              <a:gd name="T20" fmla="*/ 2147483647 w 46"/>
              <a:gd name="T21" fmla="*/ 2147483647 h 33"/>
              <a:gd name="T22" fmla="*/ 2147483647 w 46"/>
              <a:gd name="T23" fmla="*/ 2147483647 h 33"/>
              <a:gd name="T24" fmla="*/ 2147483647 w 46"/>
              <a:gd name="T25" fmla="*/ 2147483647 h 33"/>
              <a:gd name="T26" fmla="*/ 2147483647 w 46"/>
              <a:gd name="T27" fmla="*/ 2147483647 h 33"/>
              <a:gd name="T28" fmla="*/ 2147483647 w 46"/>
              <a:gd name="T29" fmla="*/ 2147483647 h 33"/>
              <a:gd name="T30" fmla="*/ 0 w 46"/>
              <a:gd name="T31" fmla="*/ 2147483647 h 33"/>
              <a:gd name="T32" fmla="*/ 0 w 46"/>
              <a:gd name="T33" fmla="*/ 2147483647 h 33"/>
              <a:gd name="T34" fmla="*/ 2147483647 w 46"/>
              <a:gd name="T35" fmla="*/ 2147483647 h 33"/>
              <a:gd name="T36" fmla="*/ 2147483647 w 46"/>
              <a:gd name="T37" fmla="*/ 2147483647 h 33"/>
              <a:gd name="T38" fmla="*/ 2147483647 w 46"/>
              <a:gd name="T39" fmla="*/ 2147483647 h 33"/>
              <a:gd name="T40" fmla="*/ 2147483647 w 46"/>
              <a:gd name="T41" fmla="*/ 2147483647 h 33"/>
              <a:gd name="T42" fmla="*/ 2147483647 w 46"/>
              <a:gd name="T43" fmla="*/ 2147483647 h 33"/>
              <a:gd name="T44" fmla="*/ 2147483647 w 46"/>
              <a:gd name="T45" fmla="*/ 2147483647 h 33"/>
              <a:gd name="T46" fmla="*/ 2147483647 w 46"/>
              <a:gd name="T47" fmla="*/ 2147483647 h 33"/>
              <a:gd name="T48" fmla="*/ 2147483647 w 46"/>
              <a:gd name="T49" fmla="*/ 2147483647 h 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
              <a:gd name="T76" fmla="*/ 0 h 33"/>
              <a:gd name="T77" fmla="*/ 46 w 46"/>
              <a:gd name="T78" fmla="*/ 33 h 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 h="33">
                <a:moveTo>
                  <a:pt x="37" y="24"/>
                </a:moveTo>
                <a:lnTo>
                  <a:pt x="41" y="22"/>
                </a:lnTo>
                <a:lnTo>
                  <a:pt x="45" y="19"/>
                </a:lnTo>
                <a:lnTo>
                  <a:pt x="46" y="15"/>
                </a:lnTo>
                <a:lnTo>
                  <a:pt x="46" y="10"/>
                </a:lnTo>
                <a:lnTo>
                  <a:pt x="44" y="5"/>
                </a:lnTo>
                <a:lnTo>
                  <a:pt x="41" y="2"/>
                </a:lnTo>
                <a:lnTo>
                  <a:pt x="37" y="0"/>
                </a:lnTo>
                <a:lnTo>
                  <a:pt x="32" y="0"/>
                </a:lnTo>
                <a:lnTo>
                  <a:pt x="29" y="0"/>
                </a:lnTo>
                <a:lnTo>
                  <a:pt x="25" y="1"/>
                </a:lnTo>
                <a:lnTo>
                  <a:pt x="19" y="3"/>
                </a:lnTo>
                <a:lnTo>
                  <a:pt x="12" y="7"/>
                </a:lnTo>
                <a:lnTo>
                  <a:pt x="5" y="14"/>
                </a:lnTo>
                <a:lnTo>
                  <a:pt x="2" y="20"/>
                </a:lnTo>
                <a:lnTo>
                  <a:pt x="0" y="26"/>
                </a:lnTo>
                <a:lnTo>
                  <a:pt x="0" y="29"/>
                </a:lnTo>
                <a:lnTo>
                  <a:pt x="3" y="31"/>
                </a:lnTo>
                <a:lnTo>
                  <a:pt x="7" y="33"/>
                </a:lnTo>
                <a:lnTo>
                  <a:pt x="12" y="33"/>
                </a:lnTo>
                <a:lnTo>
                  <a:pt x="16" y="33"/>
                </a:lnTo>
                <a:lnTo>
                  <a:pt x="21" y="31"/>
                </a:lnTo>
                <a:lnTo>
                  <a:pt x="26" y="30"/>
                </a:lnTo>
                <a:lnTo>
                  <a:pt x="32" y="28"/>
                </a:lnTo>
                <a:lnTo>
                  <a:pt x="37" y="2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2" name="Freeform 587">
            <a:extLst>
              <a:ext uri="{FF2B5EF4-FFF2-40B4-BE49-F238E27FC236}">
                <a16:creationId xmlns:a16="http://schemas.microsoft.com/office/drawing/2014/main" id="{60820126-7787-5E4F-9EED-470A8EEF8965}"/>
              </a:ext>
            </a:extLst>
          </p:cNvPr>
          <p:cNvSpPr>
            <a:spLocks/>
          </p:cNvSpPr>
          <p:nvPr/>
        </p:nvSpPr>
        <p:spPr bwMode="auto">
          <a:xfrm>
            <a:off x="6197600" y="1754188"/>
            <a:ext cx="46038" cy="57150"/>
          </a:xfrm>
          <a:custGeom>
            <a:avLst/>
            <a:gdLst>
              <a:gd name="T0" fmla="*/ 2147483647 w 177"/>
              <a:gd name="T1" fmla="*/ 2147483647 h 219"/>
              <a:gd name="T2" fmla="*/ 2147483647 w 177"/>
              <a:gd name="T3" fmla="*/ 2147483647 h 219"/>
              <a:gd name="T4" fmla="*/ 2147483647 w 177"/>
              <a:gd name="T5" fmla="*/ 2147483647 h 219"/>
              <a:gd name="T6" fmla="*/ 2147483647 w 177"/>
              <a:gd name="T7" fmla="*/ 2147483647 h 219"/>
              <a:gd name="T8" fmla="*/ 2147483647 w 177"/>
              <a:gd name="T9" fmla="*/ 2147483647 h 219"/>
              <a:gd name="T10" fmla="*/ 2147483647 w 177"/>
              <a:gd name="T11" fmla="*/ 2147483647 h 219"/>
              <a:gd name="T12" fmla="*/ 2147483647 w 177"/>
              <a:gd name="T13" fmla="*/ 2147483647 h 219"/>
              <a:gd name="T14" fmla="*/ 2147483647 w 177"/>
              <a:gd name="T15" fmla="*/ 2147483647 h 219"/>
              <a:gd name="T16" fmla="*/ 0 w 177"/>
              <a:gd name="T17" fmla="*/ 2147483647 h 219"/>
              <a:gd name="T18" fmla="*/ 2147483647 w 177"/>
              <a:gd name="T19" fmla="*/ 2147483647 h 219"/>
              <a:gd name="T20" fmla="*/ 2147483647 w 177"/>
              <a:gd name="T21" fmla="*/ 2147483647 h 219"/>
              <a:gd name="T22" fmla="*/ 2147483647 w 177"/>
              <a:gd name="T23" fmla="*/ 2147483647 h 219"/>
              <a:gd name="T24" fmla="*/ 2147483647 w 177"/>
              <a:gd name="T25" fmla="*/ 2147483647 h 219"/>
              <a:gd name="T26" fmla="*/ 2147483647 w 177"/>
              <a:gd name="T27" fmla="*/ 2147483647 h 219"/>
              <a:gd name="T28" fmla="*/ 2147483647 w 177"/>
              <a:gd name="T29" fmla="*/ 2147483647 h 219"/>
              <a:gd name="T30" fmla="*/ 2147483647 w 177"/>
              <a:gd name="T31" fmla="*/ 2147483647 h 219"/>
              <a:gd name="T32" fmla="*/ 2147483647 w 177"/>
              <a:gd name="T33" fmla="*/ 2147483647 h 219"/>
              <a:gd name="T34" fmla="*/ 2147483647 w 177"/>
              <a:gd name="T35" fmla="*/ 2147483647 h 219"/>
              <a:gd name="T36" fmla="*/ 2147483647 w 177"/>
              <a:gd name="T37" fmla="*/ 2147483647 h 219"/>
              <a:gd name="T38" fmla="*/ 2147483647 w 177"/>
              <a:gd name="T39" fmla="*/ 2147483647 h 219"/>
              <a:gd name="T40" fmla="*/ 2147483647 w 177"/>
              <a:gd name="T41" fmla="*/ 2147483647 h 219"/>
              <a:gd name="T42" fmla="*/ 2147483647 w 177"/>
              <a:gd name="T43" fmla="*/ 2147483647 h 219"/>
              <a:gd name="T44" fmla="*/ 2147483647 w 177"/>
              <a:gd name="T45" fmla="*/ 2147483647 h 219"/>
              <a:gd name="T46" fmla="*/ 2147483647 w 177"/>
              <a:gd name="T47" fmla="*/ 2147483647 h 219"/>
              <a:gd name="T48" fmla="*/ 2147483647 w 177"/>
              <a:gd name="T49" fmla="*/ 2147483647 h 219"/>
              <a:gd name="T50" fmla="*/ 2147483647 w 177"/>
              <a:gd name="T51" fmla="*/ 2147483647 h 219"/>
              <a:gd name="T52" fmla="*/ 2147483647 w 177"/>
              <a:gd name="T53" fmla="*/ 2147483647 h 219"/>
              <a:gd name="T54" fmla="*/ 2147483647 w 177"/>
              <a:gd name="T55" fmla="*/ 2147483647 h 219"/>
              <a:gd name="T56" fmla="*/ 2147483647 w 177"/>
              <a:gd name="T57" fmla="*/ 2147483647 h 219"/>
              <a:gd name="T58" fmla="*/ 2147483647 w 177"/>
              <a:gd name="T59" fmla="*/ 2147483647 h 219"/>
              <a:gd name="T60" fmla="*/ 2147483647 w 177"/>
              <a:gd name="T61" fmla="*/ 2147483647 h 219"/>
              <a:gd name="T62" fmla="*/ 2147483647 w 177"/>
              <a:gd name="T63" fmla="*/ 2147483647 h 219"/>
              <a:gd name="T64" fmla="*/ 2147483647 w 177"/>
              <a:gd name="T65" fmla="*/ 2147483647 h 219"/>
              <a:gd name="T66" fmla="*/ 2147483647 w 177"/>
              <a:gd name="T67" fmla="*/ 2147483647 h 219"/>
              <a:gd name="T68" fmla="*/ 2147483647 w 177"/>
              <a:gd name="T69" fmla="*/ 2147483647 h 219"/>
              <a:gd name="T70" fmla="*/ 2147483647 w 177"/>
              <a:gd name="T71" fmla="*/ 2147483647 h 219"/>
              <a:gd name="T72" fmla="*/ 2147483647 w 177"/>
              <a:gd name="T73" fmla="*/ 2147483647 h 219"/>
              <a:gd name="T74" fmla="*/ 2147483647 w 177"/>
              <a:gd name="T75" fmla="*/ 2147483647 h 219"/>
              <a:gd name="T76" fmla="*/ 2147483647 w 177"/>
              <a:gd name="T77" fmla="*/ 2147483647 h 219"/>
              <a:gd name="T78" fmla="*/ 2147483647 w 177"/>
              <a:gd name="T79" fmla="*/ 2147483647 h 219"/>
              <a:gd name="T80" fmla="*/ 2147483647 w 177"/>
              <a:gd name="T81" fmla="*/ 2147483647 h 219"/>
              <a:gd name="T82" fmla="*/ 2147483647 w 177"/>
              <a:gd name="T83" fmla="*/ 2147483647 h 219"/>
              <a:gd name="T84" fmla="*/ 2147483647 w 177"/>
              <a:gd name="T85" fmla="*/ 2147483647 h 219"/>
              <a:gd name="T86" fmla="*/ 2147483647 w 177"/>
              <a:gd name="T87" fmla="*/ 2147483647 h 219"/>
              <a:gd name="T88" fmla="*/ 2147483647 w 177"/>
              <a:gd name="T89" fmla="*/ 2147483647 h 219"/>
              <a:gd name="T90" fmla="*/ 2147483647 w 177"/>
              <a:gd name="T91" fmla="*/ 2147483647 h 219"/>
              <a:gd name="T92" fmla="*/ 2147483647 w 177"/>
              <a:gd name="T93" fmla="*/ 2147483647 h 219"/>
              <a:gd name="T94" fmla="*/ 2147483647 w 177"/>
              <a:gd name="T95" fmla="*/ 2147483647 h 219"/>
              <a:gd name="T96" fmla="*/ 2147483647 w 177"/>
              <a:gd name="T97" fmla="*/ 2147483647 h 219"/>
              <a:gd name="T98" fmla="*/ 2147483647 w 177"/>
              <a:gd name="T99" fmla="*/ 2147483647 h 219"/>
              <a:gd name="T100" fmla="*/ 2147483647 w 177"/>
              <a:gd name="T101" fmla="*/ 2147483647 h 219"/>
              <a:gd name="T102" fmla="*/ 2147483647 w 177"/>
              <a:gd name="T103" fmla="*/ 2147483647 h 219"/>
              <a:gd name="T104" fmla="*/ 2147483647 w 177"/>
              <a:gd name="T105" fmla="*/ 2147483647 h 219"/>
              <a:gd name="T106" fmla="*/ 2147483647 w 177"/>
              <a:gd name="T107" fmla="*/ 2147483647 h 219"/>
              <a:gd name="T108" fmla="*/ 2147483647 w 177"/>
              <a:gd name="T109" fmla="*/ 0 h 219"/>
              <a:gd name="T110" fmla="*/ 2147483647 w 177"/>
              <a:gd name="T111" fmla="*/ 2147483647 h 219"/>
              <a:gd name="T112" fmla="*/ 2147483647 w 177"/>
              <a:gd name="T113" fmla="*/ 2147483647 h 219"/>
              <a:gd name="T114" fmla="*/ 2147483647 w 177"/>
              <a:gd name="T115" fmla="*/ 2147483647 h 219"/>
              <a:gd name="T116" fmla="*/ 2147483647 w 177"/>
              <a:gd name="T117" fmla="*/ 2147483647 h 219"/>
              <a:gd name="T118" fmla="*/ 2147483647 w 177"/>
              <a:gd name="T119" fmla="*/ 2147483647 h 219"/>
              <a:gd name="T120" fmla="*/ 2147483647 w 177"/>
              <a:gd name="T121" fmla="*/ 2147483647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3" name="Freeform 588">
            <a:extLst>
              <a:ext uri="{FF2B5EF4-FFF2-40B4-BE49-F238E27FC236}">
                <a16:creationId xmlns:a16="http://schemas.microsoft.com/office/drawing/2014/main" id="{F932012C-1CD8-5242-83EF-8648777A2790}"/>
              </a:ext>
            </a:extLst>
          </p:cNvPr>
          <p:cNvSpPr>
            <a:spLocks/>
          </p:cNvSpPr>
          <p:nvPr/>
        </p:nvSpPr>
        <p:spPr bwMode="auto">
          <a:xfrm>
            <a:off x="6273800" y="1752600"/>
            <a:ext cx="30163" cy="46038"/>
          </a:xfrm>
          <a:custGeom>
            <a:avLst/>
            <a:gdLst>
              <a:gd name="T0" fmla="*/ 2147483647 w 115"/>
              <a:gd name="T1" fmla="*/ 2147483647 h 170"/>
              <a:gd name="T2" fmla="*/ 2147483647 w 115"/>
              <a:gd name="T3" fmla="*/ 2147483647 h 170"/>
              <a:gd name="T4" fmla="*/ 2147483647 w 115"/>
              <a:gd name="T5" fmla="*/ 2147483647 h 170"/>
              <a:gd name="T6" fmla="*/ 2147483647 w 115"/>
              <a:gd name="T7" fmla="*/ 2147483647 h 170"/>
              <a:gd name="T8" fmla="*/ 2147483647 w 115"/>
              <a:gd name="T9" fmla="*/ 2147483647 h 170"/>
              <a:gd name="T10" fmla="*/ 2147483647 w 115"/>
              <a:gd name="T11" fmla="*/ 2147483647 h 170"/>
              <a:gd name="T12" fmla="*/ 2147483647 w 115"/>
              <a:gd name="T13" fmla="*/ 2147483647 h 170"/>
              <a:gd name="T14" fmla="*/ 2147483647 w 115"/>
              <a:gd name="T15" fmla="*/ 2147483647 h 170"/>
              <a:gd name="T16" fmla="*/ 2147483647 w 115"/>
              <a:gd name="T17" fmla="*/ 2147483647 h 170"/>
              <a:gd name="T18" fmla="*/ 2147483647 w 115"/>
              <a:gd name="T19" fmla="*/ 2147483647 h 170"/>
              <a:gd name="T20" fmla="*/ 2147483647 w 115"/>
              <a:gd name="T21" fmla="*/ 2147483647 h 170"/>
              <a:gd name="T22" fmla="*/ 2147483647 w 115"/>
              <a:gd name="T23" fmla="*/ 2147483647 h 170"/>
              <a:gd name="T24" fmla="*/ 2147483647 w 115"/>
              <a:gd name="T25" fmla="*/ 2147483647 h 170"/>
              <a:gd name="T26" fmla="*/ 2147483647 w 115"/>
              <a:gd name="T27" fmla="*/ 2147483647 h 170"/>
              <a:gd name="T28" fmla="*/ 2147483647 w 115"/>
              <a:gd name="T29" fmla="*/ 2147483647 h 170"/>
              <a:gd name="T30" fmla="*/ 2147483647 w 115"/>
              <a:gd name="T31" fmla="*/ 2147483647 h 170"/>
              <a:gd name="T32" fmla="*/ 2147483647 w 115"/>
              <a:gd name="T33" fmla="*/ 2147483647 h 170"/>
              <a:gd name="T34" fmla="*/ 2147483647 w 115"/>
              <a:gd name="T35" fmla="*/ 2147483647 h 170"/>
              <a:gd name="T36" fmla="*/ 2147483647 w 115"/>
              <a:gd name="T37" fmla="*/ 2147483647 h 170"/>
              <a:gd name="T38" fmla="*/ 2147483647 w 115"/>
              <a:gd name="T39" fmla="*/ 2147483647 h 170"/>
              <a:gd name="T40" fmla="*/ 2147483647 w 115"/>
              <a:gd name="T41" fmla="*/ 2147483647 h 170"/>
              <a:gd name="T42" fmla="*/ 2147483647 w 115"/>
              <a:gd name="T43" fmla="*/ 2147483647 h 170"/>
              <a:gd name="T44" fmla="*/ 2147483647 w 115"/>
              <a:gd name="T45" fmla="*/ 2147483647 h 170"/>
              <a:gd name="T46" fmla="*/ 2147483647 w 115"/>
              <a:gd name="T47" fmla="*/ 2147483647 h 170"/>
              <a:gd name="T48" fmla="*/ 2147483647 w 115"/>
              <a:gd name="T49" fmla="*/ 2147483647 h 170"/>
              <a:gd name="T50" fmla="*/ 2147483647 w 115"/>
              <a:gd name="T51" fmla="*/ 2147483647 h 170"/>
              <a:gd name="T52" fmla="*/ 2147483647 w 115"/>
              <a:gd name="T53" fmla="*/ 2147483647 h 170"/>
              <a:gd name="T54" fmla="*/ 2147483647 w 115"/>
              <a:gd name="T55" fmla="*/ 2147483647 h 170"/>
              <a:gd name="T56" fmla="*/ 2147483647 w 115"/>
              <a:gd name="T57" fmla="*/ 2147483647 h 170"/>
              <a:gd name="T58" fmla="*/ 2147483647 w 115"/>
              <a:gd name="T59" fmla="*/ 2147483647 h 170"/>
              <a:gd name="T60" fmla="*/ 2147483647 w 115"/>
              <a:gd name="T61" fmla="*/ 0 h 170"/>
              <a:gd name="T62" fmla="*/ 2147483647 w 115"/>
              <a:gd name="T63" fmla="*/ 2147483647 h 170"/>
              <a:gd name="T64" fmla="*/ 0 w 115"/>
              <a:gd name="T65" fmla="*/ 2147483647 h 170"/>
              <a:gd name="T66" fmla="*/ 2147483647 w 115"/>
              <a:gd name="T67" fmla="*/ 2147483647 h 170"/>
              <a:gd name="T68" fmla="*/ 2147483647 w 115"/>
              <a:gd name="T69" fmla="*/ 2147483647 h 170"/>
              <a:gd name="T70" fmla="*/ 2147483647 w 115"/>
              <a:gd name="T71" fmla="*/ 2147483647 h 170"/>
              <a:gd name="T72" fmla="*/ 2147483647 w 115"/>
              <a:gd name="T73" fmla="*/ 2147483647 h 170"/>
              <a:gd name="T74" fmla="*/ 2147483647 w 115"/>
              <a:gd name="T75" fmla="*/ 2147483647 h 170"/>
              <a:gd name="T76" fmla="*/ 2147483647 w 115"/>
              <a:gd name="T77" fmla="*/ 2147483647 h 170"/>
              <a:gd name="T78" fmla="*/ 2147483647 w 115"/>
              <a:gd name="T79" fmla="*/ 2147483647 h 170"/>
              <a:gd name="T80" fmla="*/ 2147483647 w 115"/>
              <a:gd name="T81" fmla="*/ 214748364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solidFill>
            <a:srgbClr val="000000"/>
          </a:solidFill>
          <a:ln w="9525">
            <a:solidFill>
              <a:srgbClr val="FF3300"/>
            </a:solidFill>
            <a:round/>
            <a:headEnd/>
            <a:tailEnd/>
          </a:ln>
        </p:spPr>
        <p:txBody>
          <a:bodyPr/>
          <a:lstStyle/>
          <a:p>
            <a:endParaRPr lang="en-US"/>
          </a:p>
        </p:txBody>
      </p:sp>
      <p:sp>
        <p:nvSpPr>
          <p:cNvPr id="22774" name="Freeform 589">
            <a:extLst>
              <a:ext uri="{FF2B5EF4-FFF2-40B4-BE49-F238E27FC236}">
                <a16:creationId xmlns:a16="http://schemas.microsoft.com/office/drawing/2014/main" id="{8C4E28EE-82F4-514B-963B-E9E5D0CAAE4B}"/>
              </a:ext>
            </a:extLst>
          </p:cNvPr>
          <p:cNvSpPr>
            <a:spLocks/>
          </p:cNvSpPr>
          <p:nvPr/>
        </p:nvSpPr>
        <p:spPr bwMode="auto">
          <a:xfrm>
            <a:off x="6169025" y="1743075"/>
            <a:ext cx="73025" cy="92075"/>
          </a:xfrm>
          <a:custGeom>
            <a:avLst/>
            <a:gdLst>
              <a:gd name="T0" fmla="*/ 2147483647 w 289"/>
              <a:gd name="T1" fmla="*/ 2147483647 h 352"/>
              <a:gd name="T2" fmla="*/ 2147483647 w 289"/>
              <a:gd name="T3" fmla="*/ 2147483647 h 352"/>
              <a:gd name="T4" fmla="*/ 2147483647 w 289"/>
              <a:gd name="T5" fmla="*/ 2147483647 h 352"/>
              <a:gd name="T6" fmla="*/ 0 w 289"/>
              <a:gd name="T7" fmla="*/ 2147483647 h 352"/>
              <a:gd name="T8" fmla="*/ 2147483647 w 289"/>
              <a:gd name="T9" fmla="*/ 2147483647 h 352"/>
              <a:gd name="T10" fmla="*/ 2147483647 w 289"/>
              <a:gd name="T11" fmla="*/ 2147483647 h 352"/>
              <a:gd name="T12" fmla="*/ 2147483647 w 289"/>
              <a:gd name="T13" fmla="*/ 2147483647 h 352"/>
              <a:gd name="T14" fmla="*/ 2147483647 w 289"/>
              <a:gd name="T15" fmla="*/ 2147483647 h 352"/>
              <a:gd name="T16" fmla="*/ 2147483647 w 289"/>
              <a:gd name="T17" fmla="*/ 2147483647 h 352"/>
              <a:gd name="T18" fmla="*/ 2147483647 w 289"/>
              <a:gd name="T19" fmla="*/ 2147483647 h 352"/>
              <a:gd name="T20" fmla="*/ 2147483647 w 289"/>
              <a:gd name="T21" fmla="*/ 2147483647 h 352"/>
              <a:gd name="T22" fmla="*/ 2147483647 w 289"/>
              <a:gd name="T23" fmla="*/ 2147483647 h 352"/>
              <a:gd name="T24" fmla="*/ 2147483647 w 289"/>
              <a:gd name="T25" fmla="*/ 2147483647 h 352"/>
              <a:gd name="T26" fmla="*/ 2147483647 w 289"/>
              <a:gd name="T27" fmla="*/ 2147483647 h 352"/>
              <a:gd name="T28" fmla="*/ 2147483647 w 289"/>
              <a:gd name="T29" fmla="*/ 2147483647 h 352"/>
              <a:gd name="T30" fmla="*/ 2147483647 w 289"/>
              <a:gd name="T31" fmla="*/ 2147483647 h 352"/>
              <a:gd name="T32" fmla="*/ 2147483647 w 289"/>
              <a:gd name="T33" fmla="*/ 2147483647 h 352"/>
              <a:gd name="T34" fmla="*/ 2147483647 w 289"/>
              <a:gd name="T35" fmla="*/ 2147483647 h 352"/>
              <a:gd name="T36" fmla="*/ 2147483647 w 289"/>
              <a:gd name="T37" fmla="*/ 2147483647 h 352"/>
              <a:gd name="T38" fmla="*/ 2147483647 w 289"/>
              <a:gd name="T39" fmla="*/ 2147483647 h 352"/>
              <a:gd name="T40" fmla="*/ 2147483647 w 289"/>
              <a:gd name="T41" fmla="*/ 2147483647 h 352"/>
              <a:gd name="T42" fmla="*/ 2147483647 w 289"/>
              <a:gd name="T43" fmla="*/ 2147483647 h 352"/>
              <a:gd name="T44" fmla="*/ 2147483647 w 289"/>
              <a:gd name="T45" fmla="*/ 2147483647 h 352"/>
              <a:gd name="T46" fmla="*/ 2147483647 w 289"/>
              <a:gd name="T47" fmla="*/ 2147483647 h 352"/>
              <a:gd name="T48" fmla="*/ 2147483647 w 289"/>
              <a:gd name="T49" fmla="*/ 2147483647 h 352"/>
              <a:gd name="T50" fmla="*/ 2147483647 w 289"/>
              <a:gd name="T51" fmla="*/ 2147483647 h 352"/>
              <a:gd name="T52" fmla="*/ 2147483647 w 289"/>
              <a:gd name="T53" fmla="*/ 2147483647 h 352"/>
              <a:gd name="T54" fmla="*/ 2147483647 w 289"/>
              <a:gd name="T55" fmla="*/ 2147483647 h 352"/>
              <a:gd name="T56" fmla="*/ 2147483647 w 289"/>
              <a:gd name="T57" fmla="*/ 2147483647 h 352"/>
              <a:gd name="T58" fmla="*/ 2147483647 w 289"/>
              <a:gd name="T59" fmla="*/ 2147483647 h 352"/>
              <a:gd name="T60" fmla="*/ 2147483647 w 289"/>
              <a:gd name="T61" fmla="*/ 2147483647 h 352"/>
              <a:gd name="T62" fmla="*/ 2147483647 w 289"/>
              <a:gd name="T63" fmla="*/ 2147483647 h 352"/>
              <a:gd name="T64" fmla="*/ 2147483647 w 289"/>
              <a:gd name="T65" fmla="*/ 2147483647 h 352"/>
              <a:gd name="T66" fmla="*/ 2147483647 w 289"/>
              <a:gd name="T67" fmla="*/ 2147483647 h 352"/>
              <a:gd name="T68" fmla="*/ 2147483647 w 289"/>
              <a:gd name="T69" fmla="*/ 2147483647 h 352"/>
              <a:gd name="T70" fmla="*/ 2147483647 w 289"/>
              <a:gd name="T71" fmla="*/ 2147483647 h 352"/>
              <a:gd name="T72" fmla="*/ 2147483647 w 289"/>
              <a:gd name="T73" fmla="*/ 2147483647 h 352"/>
              <a:gd name="T74" fmla="*/ 2147483647 w 289"/>
              <a:gd name="T75" fmla="*/ 2147483647 h 352"/>
              <a:gd name="T76" fmla="*/ 2147483647 w 289"/>
              <a:gd name="T77" fmla="*/ 2147483647 h 352"/>
              <a:gd name="T78" fmla="*/ 2147483647 w 289"/>
              <a:gd name="T79" fmla="*/ 2147483647 h 352"/>
              <a:gd name="T80" fmla="*/ 2147483647 w 289"/>
              <a:gd name="T81" fmla="*/ 0 h 352"/>
              <a:gd name="T82" fmla="*/ 2147483647 w 289"/>
              <a:gd name="T83" fmla="*/ 2147483647 h 352"/>
              <a:gd name="T84" fmla="*/ 2147483647 w 289"/>
              <a:gd name="T85" fmla="*/ 2147483647 h 352"/>
              <a:gd name="T86" fmla="*/ 2147483647 w 289"/>
              <a:gd name="T87" fmla="*/ 214748364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solidFill>
            <a:srgbClr val="000000"/>
          </a:solidFill>
          <a:ln w="9525">
            <a:solidFill>
              <a:srgbClr val="FF3300"/>
            </a:solidFill>
            <a:round/>
            <a:headEnd/>
            <a:tailEnd/>
          </a:ln>
        </p:spPr>
        <p:txBody>
          <a:bodyPr/>
          <a:lstStyle/>
          <a:p>
            <a:endParaRPr lang="en-US"/>
          </a:p>
        </p:txBody>
      </p:sp>
      <p:sp>
        <p:nvSpPr>
          <p:cNvPr id="22775" name="Freeform 590">
            <a:extLst>
              <a:ext uri="{FF2B5EF4-FFF2-40B4-BE49-F238E27FC236}">
                <a16:creationId xmlns:a16="http://schemas.microsoft.com/office/drawing/2014/main" id="{B25C8E72-8588-464C-9A03-614E3E48768C}"/>
              </a:ext>
            </a:extLst>
          </p:cNvPr>
          <p:cNvSpPr>
            <a:spLocks/>
          </p:cNvSpPr>
          <p:nvPr/>
        </p:nvSpPr>
        <p:spPr bwMode="auto">
          <a:xfrm>
            <a:off x="6272213" y="1739900"/>
            <a:ext cx="65087" cy="63500"/>
          </a:xfrm>
          <a:custGeom>
            <a:avLst/>
            <a:gdLst>
              <a:gd name="T0" fmla="*/ 2147483647 w 252"/>
              <a:gd name="T1" fmla="*/ 2147483647 h 235"/>
              <a:gd name="T2" fmla="*/ 2147483647 w 252"/>
              <a:gd name="T3" fmla="*/ 2147483647 h 235"/>
              <a:gd name="T4" fmla="*/ 2147483647 w 252"/>
              <a:gd name="T5" fmla="*/ 2147483647 h 235"/>
              <a:gd name="T6" fmla="*/ 2147483647 w 252"/>
              <a:gd name="T7" fmla="*/ 2147483647 h 235"/>
              <a:gd name="T8" fmla="*/ 2147483647 w 252"/>
              <a:gd name="T9" fmla="*/ 2147483647 h 235"/>
              <a:gd name="T10" fmla="*/ 2147483647 w 252"/>
              <a:gd name="T11" fmla="*/ 2147483647 h 235"/>
              <a:gd name="T12" fmla="*/ 2147483647 w 252"/>
              <a:gd name="T13" fmla="*/ 2147483647 h 235"/>
              <a:gd name="T14" fmla="*/ 2147483647 w 252"/>
              <a:gd name="T15" fmla="*/ 2147483647 h 235"/>
              <a:gd name="T16" fmla="*/ 2147483647 w 252"/>
              <a:gd name="T17" fmla="*/ 2147483647 h 235"/>
              <a:gd name="T18" fmla="*/ 2147483647 w 252"/>
              <a:gd name="T19" fmla="*/ 2147483647 h 235"/>
              <a:gd name="T20" fmla="*/ 2147483647 w 252"/>
              <a:gd name="T21" fmla="*/ 2147483647 h 235"/>
              <a:gd name="T22" fmla="*/ 2147483647 w 252"/>
              <a:gd name="T23" fmla="*/ 2147483647 h 235"/>
              <a:gd name="T24" fmla="*/ 2147483647 w 252"/>
              <a:gd name="T25" fmla="*/ 2147483647 h 235"/>
              <a:gd name="T26" fmla="*/ 2147483647 w 252"/>
              <a:gd name="T27" fmla="*/ 2147483647 h 235"/>
              <a:gd name="T28" fmla="*/ 2147483647 w 252"/>
              <a:gd name="T29" fmla="*/ 2147483647 h 235"/>
              <a:gd name="T30" fmla="*/ 2147483647 w 252"/>
              <a:gd name="T31" fmla="*/ 2147483647 h 235"/>
              <a:gd name="T32" fmla="*/ 2147483647 w 252"/>
              <a:gd name="T33" fmla="*/ 2147483647 h 235"/>
              <a:gd name="T34" fmla="*/ 2147483647 w 252"/>
              <a:gd name="T35" fmla="*/ 2147483647 h 235"/>
              <a:gd name="T36" fmla="*/ 2147483647 w 252"/>
              <a:gd name="T37" fmla="*/ 2147483647 h 235"/>
              <a:gd name="T38" fmla="*/ 2147483647 w 252"/>
              <a:gd name="T39" fmla="*/ 2147483647 h 235"/>
              <a:gd name="T40" fmla="*/ 2147483647 w 252"/>
              <a:gd name="T41" fmla="*/ 2147483647 h 235"/>
              <a:gd name="T42" fmla="*/ 2147483647 w 252"/>
              <a:gd name="T43" fmla="*/ 2147483647 h 235"/>
              <a:gd name="T44" fmla="*/ 2147483647 w 252"/>
              <a:gd name="T45" fmla="*/ 2147483647 h 235"/>
              <a:gd name="T46" fmla="*/ 2147483647 w 252"/>
              <a:gd name="T47" fmla="*/ 2147483647 h 235"/>
              <a:gd name="T48" fmla="*/ 2147483647 w 252"/>
              <a:gd name="T49" fmla="*/ 2147483647 h 235"/>
              <a:gd name="T50" fmla="*/ 2147483647 w 252"/>
              <a:gd name="T51" fmla="*/ 2147483647 h 235"/>
              <a:gd name="T52" fmla="*/ 2147483647 w 252"/>
              <a:gd name="T53" fmla="*/ 2147483647 h 235"/>
              <a:gd name="T54" fmla="*/ 2147483647 w 252"/>
              <a:gd name="T55" fmla="*/ 2147483647 h 235"/>
              <a:gd name="T56" fmla="*/ 2147483647 w 252"/>
              <a:gd name="T57" fmla="*/ 2147483647 h 235"/>
              <a:gd name="T58" fmla="*/ 2147483647 w 252"/>
              <a:gd name="T59" fmla="*/ 2147483647 h 235"/>
              <a:gd name="T60" fmla="*/ 2147483647 w 252"/>
              <a:gd name="T61" fmla="*/ 2147483647 h 235"/>
              <a:gd name="T62" fmla="*/ 2147483647 w 252"/>
              <a:gd name="T63" fmla="*/ 2147483647 h 235"/>
              <a:gd name="T64" fmla="*/ 2147483647 w 252"/>
              <a:gd name="T65" fmla="*/ 2147483647 h 235"/>
              <a:gd name="T66" fmla="*/ 2147483647 w 252"/>
              <a:gd name="T67" fmla="*/ 2147483647 h 235"/>
              <a:gd name="T68" fmla="*/ 2147483647 w 252"/>
              <a:gd name="T69" fmla="*/ 2147483647 h 235"/>
              <a:gd name="T70" fmla="*/ 2147483647 w 252"/>
              <a:gd name="T71" fmla="*/ 2147483647 h 235"/>
              <a:gd name="T72" fmla="*/ 2147483647 w 252"/>
              <a:gd name="T73" fmla="*/ 2147483647 h 235"/>
              <a:gd name="T74" fmla="*/ 2147483647 w 252"/>
              <a:gd name="T75" fmla="*/ 2147483647 h 235"/>
              <a:gd name="T76" fmla="*/ 2147483647 w 252"/>
              <a:gd name="T77" fmla="*/ 2147483647 h 235"/>
              <a:gd name="T78" fmla="*/ 2147483647 w 252"/>
              <a:gd name="T79" fmla="*/ 0 h 235"/>
              <a:gd name="T80" fmla="*/ 2147483647 w 252"/>
              <a:gd name="T81" fmla="*/ 0 h 235"/>
              <a:gd name="T82" fmla="*/ 2147483647 w 252"/>
              <a:gd name="T83" fmla="*/ 0 h 235"/>
              <a:gd name="T84" fmla="*/ 2147483647 w 252"/>
              <a:gd name="T85" fmla="*/ 2147483647 h 235"/>
              <a:gd name="T86" fmla="*/ 2147483647 w 252"/>
              <a:gd name="T87" fmla="*/ 2147483647 h 235"/>
              <a:gd name="T88" fmla="*/ 0 w 252"/>
              <a:gd name="T89" fmla="*/ 2147483647 h 235"/>
              <a:gd name="T90" fmla="*/ 2147483647 w 252"/>
              <a:gd name="T91" fmla="*/ 2147483647 h 235"/>
              <a:gd name="T92" fmla="*/ 2147483647 w 252"/>
              <a:gd name="T93" fmla="*/ 2147483647 h 235"/>
              <a:gd name="T94" fmla="*/ 2147483647 w 252"/>
              <a:gd name="T95" fmla="*/ 2147483647 h 235"/>
              <a:gd name="T96" fmla="*/ 2147483647 w 252"/>
              <a:gd name="T97" fmla="*/ 2147483647 h 235"/>
              <a:gd name="T98" fmla="*/ 2147483647 w 252"/>
              <a:gd name="T99" fmla="*/ 2147483647 h 235"/>
              <a:gd name="T100" fmla="*/ 2147483647 w 252"/>
              <a:gd name="T101" fmla="*/ 2147483647 h 235"/>
              <a:gd name="T102" fmla="*/ 2147483647 w 252"/>
              <a:gd name="T103" fmla="*/ 2147483647 h 235"/>
              <a:gd name="T104" fmla="*/ 2147483647 w 252"/>
              <a:gd name="T105" fmla="*/ 2147483647 h 235"/>
              <a:gd name="T106" fmla="*/ 2147483647 w 252"/>
              <a:gd name="T107" fmla="*/ 2147483647 h 235"/>
              <a:gd name="T108" fmla="*/ 2147483647 w 252"/>
              <a:gd name="T109" fmla="*/ 2147483647 h 235"/>
              <a:gd name="T110" fmla="*/ 2147483647 w 252"/>
              <a:gd name="T111" fmla="*/ 2147483647 h 235"/>
              <a:gd name="T112" fmla="*/ 2147483647 w 252"/>
              <a:gd name="T113" fmla="*/ 2147483647 h 235"/>
              <a:gd name="T114" fmla="*/ 2147483647 w 252"/>
              <a:gd name="T115" fmla="*/ 2147483647 h 235"/>
              <a:gd name="T116" fmla="*/ 2147483647 w 252"/>
              <a:gd name="T117" fmla="*/ 2147483647 h 235"/>
              <a:gd name="T118" fmla="*/ 2147483647 w 252"/>
              <a:gd name="T119" fmla="*/ 2147483647 h 235"/>
              <a:gd name="T120" fmla="*/ 2147483647 w 252"/>
              <a:gd name="T121" fmla="*/ 214748364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solidFill>
            <a:srgbClr val="000000"/>
          </a:solidFill>
          <a:ln w="9525">
            <a:solidFill>
              <a:srgbClr val="FF3300"/>
            </a:solidFill>
            <a:round/>
            <a:headEnd/>
            <a:tailEnd/>
          </a:ln>
        </p:spPr>
        <p:txBody>
          <a:bodyPr/>
          <a:lstStyle/>
          <a:p>
            <a:endParaRPr lang="en-US"/>
          </a:p>
        </p:txBody>
      </p:sp>
      <p:sp>
        <p:nvSpPr>
          <p:cNvPr id="22776" name="Freeform 591">
            <a:extLst>
              <a:ext uri="{FF2B5EF4-FFF2-40B4-BE49-F238E27FC236}">
                <a16:creationId xmlns:a16="http://schemas.microsoft.com/office/drawing/2014/main" id="{5F16F8ED-DC69-0747-8F8B-1A6C0F825047}"/>
              </a:ext>
            </a:extLst>
          </p:cNvPr>
          <p:cNvSpPr>
            <a:spLocks/>
          </p:cNvSpPr>
          <p:nvPr/>
        </p:nvSpPr>
        <p:spPr bwMode="auto">
          <a:xfrm>
            <a:off x="6145213" y="1773238"/>
            <a:ext cx="26987" cy="58737"/>
          </a:xfrm>
          <a:custGeom>
            <a:avLst/>
            <a:gdLst>
              <a:gd name="T0" fmla="*/ 0 w 103"/>
              <a:gd name="T1" fmla="*/ 2147483647 h 220"/>
              <a:gd name="T2" fmla="*/ 0 w 103"/>
              <a:gd name="T3" fmla="*/ 2147483647 h 220"/>
              <a:gd name="T4" fmla="*/ 2147483647 w 103"/>
              <a:gd name="T5" fmla="*/ 2147483647 h 220"/>
              <a:gd name="T6" fmla="*/ 2147483647 w 103"/>
              <a:gd name="T7" fmla="*/ 2147483647 h 220"/>
              <a:gd name="T8" fmla="*/ 2147483647 w 103"/>
              <a:gd name="T9" fmla="*/ 2147483647 h 220"/>
              <a:gd name="T10" fmla="*/ 2147483647 w 103"/>
              <a:gd name="T11" fmla="*/ 2147483647 h 220"/>
              <a:gd name="T12" fmla="*/ 2147483647 w 103"/>
              <a:gd name="T13" fmla="*/ 2147483647 h 220"/>
              <a:gd name="T14" fmla="*/ 2147483647 w 103"/>
              <a:gd name="T15" fmla="*/ 2147483647 h 220"/>
              <a:gd name="T16" fmla="*/ 2147483647 w 103"/>
              <a:gd name="T17" fmla="*/ 2147483647 h 220"/>
              <a:gd name="T18" fmla="*/ 2147483647 w 103"/>
              <a:gd name="T19" fmla="*/ 2147483647 h 220"/>
              <a:gd name="T20" fmla="*/ 2147483647 w 103"/>
              <a:gd name="T21" fmla="*/ 2147483647 h 220"/>
              <a:gd name="T22" fmla="*/ 2147483647 w 103"/>
              <a:gd name="T23" fmla="*/ 2147483647 h 220"/>
              <a:gd name="T24" fmla="*/ 2147483647 w 103"/>
              <a:gd name="T25" fmla="*/ 2147483647 h 220"/>
              <a:gd name="T26" fmla="*/ 2147483647 w 103"/>
              <a:gd name="T27" fmla="*/ 2147483647 h 220"/>
              <a:gd name="T28" fmla="*/ 2147483647 w 103"/>
              <a:gd name="T29" fmla="*/ 2147483647 h 220"/>
              <a:gd name="T30" fmla="*/ 2147483647 w 103"/>
              <a:gd name="T31" fmla="*/ 2147483647 h 220"/>
              <a:gd name="T32" fmla="*/ 2147483647 w 103"/>
              <a:gd name="T33" fmla="*/ 2147483647 h 220"/>
              <a:gd name="T34" fmla="*/ 2147483647 w 103"/>
              <a:gd name="T35" fmla="*/ 2147483647 h 220"/>
              <a:gd name="T36" fmla="*/ 2147483647 w 103"/>
              <a:gd name="T37" fmla="*/ 2147483647 h 220"/>
              <a:gd name="T38" fmla="*/ 2147483647 w 103"/>
              <a:gd name="T39" fmla="*/ 2147483647 h 220"/>
              <a:gd name="T40" fmla="*/ 2147483647 w 103"/>
              <a:gd name="T41" fmla="*/ 2147483647 h 220"/>
              <a:gd name="T42" fmla="*/ 2147483647 w 103"/>
              <a:gd name="T43" fmla="*/ 2147483647 h 220"/>
              <a:gd name="T44" fmla="*/ 2147483647 w 103"/>
              <a:gd name="T45" fmla="*/ 2147483647 h 220"/>
              <a:gd name="T46" fmla="*/ 2147483647 w 103"/>
              <a:gd name="T47" fmla="*/ 2147483647 h 220"/>
              <a:gd name="T48" fmla="*/ 2147483647 w 103"/>
              <a:gd name="T49" fmla="*/ 2147483647 h 220"/>
              <a:gd name="T50" fmla="*/ 2147483647 w 103"/>
              <a:gd name="T51" fmla="*/ 2147483647 h 220"/>
              <a:gd name="T52" fmla="*/ 2147483647 w 103"/>
              <a:gd name="T53" fmla="*/ 2147483647 h 220"/>
              <a:gd name="T54" fmla="*/ 2147483647 w 103"/>
              <a:gd name="T55" fmla="*/ 2147483647 h 220"/>
              <a:gd name="T56" fmla="*/ 2147483647 w 103"/>
              <a:gd name="T57" fmla="*/ 2147483647 h 220"/>
              <a:gd name="T58" fmla="*/ 2147483647 w 103"/>
              <a:gd name="T59" fmla="*/ 2147483647 h 220"/>
              <a:gd name="T60" fmla="*/ 2147483647 w 103"/>
              <a:gd name="T61" fmla="*/ 2147483647 h 220"/>
              <a:gd name="T62" fmla="*/ 2147483647 w 103"/>
              <a:gd name="T63" fmla="*/ 2147483647 h 220"/>
              <a:gd name="T64" fmla="*/ 2147483647 w 103"/>
              <a:gd name="T65" fmla="*/ 0 h 220"/>
              <a:gd name="T66" fmla="*/ 2147483647 w 103"/>
              <a:gd name="T67" fmla="*/ 2147483647 h 220"/>
              <a:gd name="T68" fmla="*/ 2147483647 w 103"/>
              <a:gd name="T69" fmla="*/ 2147483647 h 220"/>
              <a:gd name="T70" fmla="*/ 2147483647 w 103"/>
              <a:gd name="T71" fmla="*/ 2147483647 h 220"/>
              <a:gd name="T72" fmla="*/ 2147483647 w 103"/>
              <a:gd name="T73" fmla="*/ 2147483647 h 220"/>
              <a:gd name="T74" fmla="*/ 2147483647 w 103"/>
              <a:gd name="T75" fmla="*/ 2147483647 h 220"/>
              <a:gd name="T76" fmla="*/ 2147483647 w 103"/>
              <a:gd name="T77" fmla="*/ 2147483647 h 220"/>
              <a:gd name="T78" fmla="*/ 2147483647 w 103"/>
              <a:gd name="T79" fmla="*/ 2147483647 h 220"/>
              <a:gd name="T80" fmla="*/ 0 w 103"/>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solidFill>
            <a:srgbClr val="000000"/>
          </a:solidFill>
          <a:ln w="9525">
            <a:solidFill>
              <a:srgbClr val="FF3300"/>
            </a:solidFill>
            <a:round/>
            <a:headEnd/>
            <a:tailEnd/>
          </a:ln>
        </p:spPr>
        <p:txBody>
          <a:bodyPr/>
          <a:lstStyle/>
          <a:p>
            <a:endParaRPr lang="en-US"/>
          </a:p>
        </p:txBody>
      </p:sp>
      <p:sp>
        <p:nvSpPr>
          <p:cNvPr id="22777" name="Freeform 592">
            <a:extLst>
              <a:ext uri="{FF2B5EF4-FFF2-40B4-BE49-F238E27FC236}">
                <a16:creationId xmlns:a16="http://schemas.microsoft.com/office/drawing/2014/main" id="{BBCAE551-4529-1A47-9040-D3C9EC35C04A}"/>
              </a:ext>
            </a:extLst>
          </p:cNvPr>
          <p:cNvSpPr>
            <a:spLocks/>
          </p:cNvSpPr>
          <p:nvPr/>
        </p:nvSpPr>
        <p:spPr bwMode="auto">
          <a:xfrm>
            <a:off x="6324600" y="1736725"/>
            <a:ext cx="57150" cy="74613"/>
          </a:xfrm>
          <a:custGeom>
            <a:avLst/>
            <a:gdLst>
              <a:gd name="T0" fmla="*/ 2147483647 w 220"/>
              <a:gd name="T1" fmla="*/ 2147483647 h 288"/>
              <a:gd name="T2" fmla="*/ 2147483647 w 220"/>
              <a:gd name="T3" fmla="*/ 2147483647 h 288"/>
              <a:gd name="T4" fmla="*/ 2147483647 w 220"/>
              <a:gd name="T5" fmla="*/ 2147483647 h 288"/>
              <a:gd name="T6" fmla="*/ 2147483647 w 220"/>
              <a:gd name="T7" fmla="*/ 2147483647 h 288"/>
              <a:gd name="T8" fmla="*/ 2147483647 w 220"/>
              <a:gd name="T9" fmla="*/ 2147483647 h 288"/>
              <a:gd name="T10" fmla="*/ 2147483647 w 220"/>
              <a:gd name="T11" fmla="*/ 2147483647 h 288"/>
              <a:gd name="T12" fmla="*/ 2147483647 w 220"/>
              <a:gd name="T13" fmla="*/ 2147483647 h 288"/>
              <a:gd name="T14" fmla="*/ 2147483647 w 220"/>
              <a:gd name="T15" fmla="*/ 2147483647 h 288"/>
              <a:gd name="T16" fmla="*/ 2147483647 w 220"/>
              <a:gd name="T17" fmla="*/ 2147483647 h 288"/>
              <a:gd name="T18" fmla="*/ 2147483647 w 220"/>
              <a:gd name="T19" fmla="*/ 2147483647 h 288"/>
              <a:gd name="T20" fmla="*/ 2147483647 w 220"/>
              <a:gd name="T21" fmla="*/ 2147483647 h 288"/>
              <a:gd name="T22" fmla="*/ 2147483647 w 220"/>
              <a:gd name="T23" fmla="*/ 2147483647 h 288"/>
              <a:gd name="T24" fmla="*/ 2147483647 w 220"/>
              <a:gd name="T25" fmla="*/ 2147483647 h 288"/>
              <a:gd name="T26" fmla="*/ 2147483647 w 220"/>
              <a:gd name="T27" fmla="*/ 2147483647 h 288"/>
              <a:gd name="T28" fmla="*/ 2147483647 w 220"/>
              <a:gd name="T29" fmla="*/ 2147483647 h 288"/>
              <a:gd name="T30" fmla="*/ 2147483647 w 220"/>
              <a:gd name="T31" fmla="*/ 2147483647 h 288"/>
              <a:gd name="T32" fmla="*/ 2147483647 w 220"/>
              <a:gd name="T33" fmla="*/ 2147483647 h 288"/>
              <a:gd name="T34" fmla="*/ 2147483647 w 220"/>
              <a:gd name="T35" fmla="*/ 2147483647 h 288"/>
              <a:gd name="T36" fmla="*/ 2147483647 w 220"/>
              <a:gd name="T37" fmla="*/ 2147483647 h 288"/>
              <a:gd name="T38" fmla="*/ 2147483647 w 220"/>
              <a:gd name="T39" fmla="*/ 2147483647 h 288"/>
              <a:gd name="T40" fmla="*/ 2147483647 w 220"/>
              <a:gd name="T41" fmla="*/ 2147483647 h 288"/>
              <a:gd name="T42" fmla="*/ 2147483647 w 220"/>
              <a:gd name="T43" fmla="*/ 2147483647 h 288"/>
              <a:gd name="T44" fmla="*/ 2147483647 w 220"/>
              <a:gd name="T45" fmla="*/ 2147483647 h 288"/>
              <a:gd name="T46" fmla="*/ 2147483647 w 220"/>
              <a:gd name="T47" fmla="*/ 2147483647 h 288"/>
              <a:gd name="T48" fmla="*/ 2147483647 w 220"/>
              <a:gd name="T49" fmla="*/ 2147483647 h 288"/>
              <a:gd name="T50" fmla="*/ 2147483647 w 220"/>
              <a:gd name="T51" fmla="*/ 2147483647 h 288"/>
              <a:gd name="T52" fmla="*/ 2147483647 w 220"/>
              <a:gd name="T53" fmla="*/ 2147483647 h 288"/>
              <a:gd name="T54" fmla="*/ 2147483647 w 220"/>
              <a:gd name="T55" fmla="*/ 2147483647 h 288"/>
              <a:gd name="T56" fmla="*/ 2147483647 w 220"/>
              <a:gd name="T57" fmla="*/ 2147483647 h 288"/>
              <a:gd name="T58" fmla="*/ 2147483647 w 220"/>
              <a:gd name="T59" fmla="*/ 0 h 288"/>
              <a:gd name="T60" fmla="*/ 2147483647 w 220"/>
              <a:gd name="T61" fmla="*/ 2147483647 h 288"/>
              <a:gd name="T62" fmla="*/ 2147483647 w 220"/>
              <a:gd name="T63" fmla="*/ 2147483647 h 288"/>
              <a:gd name="T64" fmla="*/ 2147483647 w 220"/>
              <a:gd name="T65" fmla="*/ 2147483647 h 288"/>
              <a:gd name="T66" fmla="*/ 2147483647 w 220"/>
              <a:gd name="T67" fmla="*/ 2147483647 h 288"/>
              <a:gd name="T68" fmla="*/ 2147483647 w 220"/>
              <a:gd name="T69" fmla="*/ 2147483647 h 288"/>
              <a:gd name="T70" fmla="*/ 2147483647 w 220"/>
              <a:gd name="T71" fmla="*/ 2147483647 h 288"/>
              <a:gd name="T72" fmla="*/ 2147483647 w 220"/>
              <a:gd name="T73" fmla="*/ 2147483647 h 288"/>
              <a:gd name="T74" fmla="*/ 2147483647 w 220"/>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solidFill>
            <a:srgbClr val="000000"/>
          </a:solidFill>
          <a:ln w="9525">
            <a:solidFill>
              <a:srgbClr val="FF3300"/>
            </a:solidFill>
            <a:round/>
            <a:headEnd/>
            <a:tailEnd/>
          </a:ln>
        </p:spPr>
        <p:txBody>
          <a:bodyPr/>
          <a:lstStyle/>
          <a:p>
            <a:endParaRPr lang="en-US"/>
          </a:p>
        </p:txBody>
      </p:sp>
      <p:sp>
        <p:nvSpPr>
          <p:cNvPr id="22778" name="Freeform 593">
            <a:extLst>
              <a:ext uri="{FF2B5EF4-FFF2-40B4-BE49-F238E27FC236}">
                <a16:creationId xmlns:a16="http://schemas.microsoft.com/office/drawing/2014/main" id="{DB57CDB2-AABA-B842-8C2D-03B898FCF43F}"/>
              </a:ext>
            </a:extLst>
          </p:cNvPr>
          <p:cNvSpPr>
            <a:spLocks/>
          </p:cNvSpPr>
          <p:nvPr/>
        </p:nvSpPr>
        <p:spPr bwMode="auto">
          <a:xfrm>
            <a:off x="6270625" y="1852613"/>
            <a:ext cx="214313" cy="130175"/>
          </a:xfrm>
          <a:custGeom>
            <a:avLst/>
            <a:gdLst>
              <a:gd name="T0" fmla="*/ 2147483647 w 1070"/>
              <a:gd name="T1" fmla="*/ 0 h 844"/>
              <a:gd name="T2" fmla="*/ 2147483647 w 1070"/>
              <a:gd name="T3" fmla="*/ 2147483647 h 844"/>
              <a:gd name="T4" fmla="*/ 2147483647 w 1070"/>
              <a:gd name="T5" fmla="*/ 2147483647 h 844"/>
              <a:gd name="T6" fmla="*/ 0 w 1070"/>
              <a:gd name="T7" fmla="*/ 2147483647 h 844"/>
              <a:gd name="T8" fmla="*/ 2147483647 w 1070"/>
              <a:gd name="T9" fmla="*/ 0 h 844"/>
              <a:gd name="T10" fmla="*/ 0 60000 65536"/>
              <a:gd name="T11" fmla="*/ 0 60000 65536"/>
              <a:gd name="T12" fmla="*/ 0 60000 65536"/>
              <a:gd name="T13" fmla="*/ 0 60000 65536"/>
              <a:gd name="T14" fmla="*/ 0 60000 65536"/>
              <a:gd name="T15" fmla="*/ 0 w 1070"/>
              <a:gd name="T16" fmla="*/ 0 h 844"/>
              <a:gd name="T17" fmla="*/ 1070 w 1070"/>
              <a:gd name="T18" fmla="*/ 844 h 844"/>
            </a:gdLst>
            <a:ahLst/>
            <a:cxnLst>
              <a:cxn ang="T10">
                <a:pos x="T0" y="T1"/>
              </a:cxn>
              <a:cxn ang="T11">
                <a:pos x="T2" y="T3"/>
              </a:cxn>
              <a:cxn ang="T12">
                <a:pos x="T4" y="T5"/>
              </a:cxn>
              <a:cxn ang="T13">
                <a:pos x="T6" y="T7"/>
              </a:cxn>
              <a:cxn ang="T14">
                <a:pos x="T8" y="T9"/>
              </a:cxn>
            </a:cxnLst>
            <a:rect l="T15" t="T16" r="T17" b="T18"/>
            <a:pathLst>
              <a:path w="1070" h="844">
                <a:moveTo>
                  <a:pt x="141" y="0"/>
                </a:moveTo>
                <a:lnTo>
                  <a:pt x="1070" y="194"/>
                </a:lnTo>
                <a:lnTo>
                  <a:pt x="919" y="844"/>
                </a:lnTo>
                <a:lnTo>
                  <a:pt x="0" y="624"/>
                </a:lnTo>
                <a:lnTo>
                  <a:pt x="141"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79" name="Freeform 594">
            <a:extLst>
              <a:ext uri="{FF2B5EF4-FFF2-40B4-BE49-F238E27FC236}">
                <a16:creationId xmlns:a16="http://schemas.microsoft.com/office/drawing/2014/main" id="{E0107383-5D6B-384D-9F3B-E30C4E10EE35}"/>
              </a:ext>
            </a:extLst>
          </p:cNvPr>
          <p:cNvSpPr>
            <a:spLocks/>
          </p:cNvSpPr>
          <p:nvPr/>
        </p:nvSpPr>
        <p:spPr bwMode="auto">
          <a:xfrm>
            <a:off x="6288088" y="1855788"/>
            <a:ext cx="165100" cy="52387"/>
          </a:xfrm>
          <a:custGeom>
            <a:avLst/>
            <a:gdLst>
              <a:gd name="T0" fmla="*/ 2147483647 w 819"/>
              <a:gd name="T1" fmla="*/ 0 h 333"/>
              <a:gd name="T2" fmla="*/ 2147483647 w 819"/>
              <a:gd name="T3" fmla="*/ 2147483647 h 333"/>
              <a:gd name="T4" fmla="*/ 2147483647 w 819"/>
              <a:gd name="T5" fmla="*/ 2147483647 h 333"/>
              <a:gd name="T6" fmla="*/ 0 w 819"/>
              <a:gd name="T7" fmla="*/ 2147483647 h 333"/>
              <a:gd name="T8" fmla="*/ 2147483647 w 819"/>
              <a:gd name="T9" fmla="*/ 0 h 333"/>
              <a:gd name="T10" fmla="*/ 0 60000 65536"/>
              <a:gd name="T11" fmla="*/ 0 60000 65536"/>
              <a:gd name="T12" fmla="*/ 0 60000 65536"/>
              <a:gd name="T13" fmla="*/ 0 60000 65536"/>
              <a:gd name="T14" fmla="*/ 0 60000 65536"/>
              <a:gd name="T15" fmla="*/ 0 w 819"/>
              <a:gd name="T16" fmla="*/ 0 h 333"/>
              <a:gd name="T17" fmla="*/ 819 w 819"/>
              <a:gd name="T18" fmla="*/ 333 h 333"/>
            </a:gdLst>
            <a:ahLst/>
            <a:cxnLst>
              <a:cxn ang="T10">
                <a:pos x="T0" y="T1"/>
              </a:cxn>
              <a:cxn ang="T11">
                <a:pos x="T2" y="T3"/>
              </a:cxn>
              <a:cxn ang="T12">
                <a:pos x="T4" y="T5"/>
              </a:cxn>
              <a:cxn ang="T13">
                <a:pos x="T6" y="T7"/>
              </a:cxn>
              <a:cxn ang="T14">
                <a:pos x="T8" y="T9"/>
              </a:cxn>
            </a:cxnLst>
            <a:rect l="T15" t="T16" r="T17" b="T18"/>
            <a:pathLst>
              <a:path w="819" h="333">
                <a:moveTo>
                  <a:pt x="97" y="0"/>
                </a:moveTo>
                <a:lnTo>
                  <a:pt x="819" y="139"/>
                </a:lnTo>
                <a:lnTo>
                  <a:pt x="172" y="98"/>
                </a:lnTo>
                <a:lnTo>
                  <a:pt x="0" y="333"/>
                </a:lnTo>
                <a:lnTo>
                  <a:pt x="9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0" name="Freeform 595">
            <a:extLst>
              <a:ext uri="{FF2B5EF4-FFF2-40B4-BE49-F238E27FC236}">
                <a16:creationId xmlns:a16="http://schemas.microsoft.com/office/drawing/2014/main" id="{E87BD504-5B8B-0549-A70A-651E7808049D}"/>
              </a:ext>
            </a:extLst>
          </p:cNvPr>
          <p:cNvSpPr>
            <a:spLocks/>
          </p:cNvSpPr>
          <p:nvPr/>
        </p:nvSpPr>
        <p:spPr bwMode="auto">
          <a:xfrm>
            <a:off x="6248400" y="2009775"/>
            <a:ext cx="217488" cy="47625"/>
          </a:xfrm>
          <a:custGeom>
            <a:avLst/>
            <a:gdLst>
              <a:gd name="T0" fmla="*/ 2147483647 w 1083"/>
              <a:gd name="T1" fmla="*/ 0 h 306"/>
              <a:gd name="T2" fmla="*/ 2147483647 w 1083"/>
              <a:gd name="T3" fmla="*/ 2147483647 h 306"/>
              <a:gd name="T4" fmla="*/ 2147483647 w 1083"/>
              <a:gd name="T5" fmla="*/ 2147483647 h 306"/>
              <a:gd name="T6" fmla="*/ 0 w 1083"/>
              <a:gd name="T7" fmla="*/ 2147483647 h 306"/>
              <a:gd name="T8" fmla="*/ 2147483647 w 1083"/>
              <a:gd name="T9" fmla="*/ 0 h 306"/>
              <a:gd name="T10" fmla="*/ 0 60000 65536"/>
              <a:gd name="T11" fmla="*/ 0 60000 65536"/>
              <a:gd name="T12" fmla="*/ 0 60000 65536"/>
              <a:gd name="T13" fmla="*/ 0 60000 65536"/>
              <a:gd name="T14" fmla="*/ 0 60000 65536"/>
              <a:gd name="T15" fmla="*/ 0 w 1083"/>
              <a:gd name="T16" fmla="*/ 0 h 306"/>
              <a:gd name="T17" fmla="*/ 1083 w 1083"/>
              <a:gd name="T18" fmla="*/ 306 h 306"/>
            </a:gdLst>
            <a:ahLst/>
            <a:cxnLst>
              <a:cxn ang="T10">
                <a:pos x="T0" y="T1"/>
              </a:cxn>
              <a:cxn ang="T11">
                <a:pos x="T2" y="T3"/>
              </a:cxn>
              <a:cxn ang="T12">
                <a:pos x="T4" y="T5"/>
              </a:cxn>
              <a:cxn ang="T13">
                <a:pos x="T6" y="T7"/>
              </a:cxn>
              <a:cxn ang="T14">
                <a:pos x="T8" y="T9"/>
              </a:cxn>
            </a:cxnLst>
            <a:rect l="T15" t="T16" r="T17" b="T18"/>
            <a:pathLst>
              <a:path w="1083" h="306">
                <a:moveTo>
                  <a:pt x="34" y="0"/>
                </a:moveTo>
                <a:lnTo>
                  <a:pt x="1083" y="261"/>
                </a:lnTo>
                <a:lnTo>
                  <a:pt x="1055" y="306"/>
                </a:lnTo>
                <a:lnTo>
                  <a:pt x="0" y="28"/>
                </a:lnTo>
                <a:lnTo>
                  <a:pt x="34"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1" name="Freeform 596">
            <a:extLst>
              <a:ext uri="{FF2B5EF4-FFF2-40B4-BE49-F238E27FC236}">
                <a16:creationId xmlns:a16="http://schemas.microsoft.com/office/drawing/2014/main" id="{A51ED471-8B0F-A845-9671-450BDCAA562F}"/>
              </a:ext>
            </a:extLst>
          </p:cNvPr>
          <p:cNvSpPr>
            <a:spLocks/>
          </p:cNvSpPr>
          <p:nvPr/>
        </p:nvSpPr>
        <p:spPr bwMode="auto">
          <a:xfrm>
            <a:off x="6227763" y="2024063"/>
            <a:ext cx="219075" cy="47625"/>
          </a:xfrm>
          <a:custGeom>
            <a:avLst/>
            <a:gdLst>
              <a:gd name="T0" fmla="*/ 2147483647 w 1088"/>
              <a:gd name="T1" fmla="*/ 0 h 311"/>
              <a:gd name="T2" fmla="*/ 2147483647 w 1088"/>
              <a:gd name="T3" fmla="*/ 2147483647 h 311"/>
              <a:gd name="T4" fmla="*/ 2147483647 w 1088"/>
              <a:gd name="T5" fmla="*/ 2147483647 h 311"/>
              <a:gd name="T6" fmla="*/ 0 w 1088"/>
              <a:gd name="T7" fmla="*/ 2147483647 h 311"/>
              <a:gd name="T8" fmla="*/ 2147483647 w 1088"/>
              <a:gd name="T9" fmla="*/ 0 h 311"/>
              <a:gd name="T10" fmla="*/ 0 60000 65536"/>
              <a:gd name="T11" fmla="*/ 0 60000 65536"/>
              <a:gd name="T12" fmla="*/ 0 60000 65536"/>
              <a:gd name="T13" fmla="*/ 0 60000 65536"/>
              <a:gd name="T14" fmla="*/ 0 60000 65536"/>
              <a:gd name="T15" fmla="*/ 0 w 1088"/>
              <a:gd name="T16" fmla="*/ 0 h 311"/>
              <a:gd name="T17" fmla="*/ 1088 w 1088"/>
              <a:gd name="T18" fmla="*/ 311 h 311"/>
            </a:gdLst>
            <a:ahLst/>
            <a:cxnLst>
              <a:cxn ang="T10">
                <a:pos x="T0" y="T1"/>
              </a:cxn>
              <a:cxn ang="T11">
                <a:pos x="T2" y="T3"/>
              </a:cxn>
              <a:cxn ang="T12">
                <a:pos x="T4" y="T5"/>
              </a:cxn>
              <a:cxn ang="T13">
                <a:pos x="T6" y="T7"/>
              </a:cxn>
              <a:cxn ang="T14">
                <a:pos x="T8" y="T9"/>
              </a:cxn>
            </a:cxnLst>
            <a:rect l="T15" t="T16" r="T17" b="T18"/>
            <a:pathLst>
              <a:path w="1088" h="311">
                <a:moveTo>
                  <a:pt x="39" y="0"/>
                </a:moveTo>
                <a:lnTo>
                  <a:pt x="1088" y="260"/>
                </a:lnTo>
                <a:lnTo>
                  <a:pt x="1055" y="311"/>
                </a:lnTo>
                <a:lnTo>
                  <a:pt x="0" y="34"/>
                </a:lnTo>
                <a:lnTo>
                  <a:pt x="39" y="0"/>
                </a:lnTo>
                <a:close/>
              </a:path>
            </a:pathLst>
          </a:custGeom>
          <a:solidFill>
            <a:srgbClr val="7F7F7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2" name="Freeform 597">
            <a:extLst>
              <a:ext uri="{FF2B5EF4-FFF2-40B4-BE49-F238E27FC236}">
                <a16:creationId xmlns:a16="http://schemas.microsoft.com/office/drawing/2014/main" id="{E93F39D5-6068-CE43-9060-44D6CB6E1325}"/>
              </a:ext>
            </a:extLst>
          </p:cNvPr>
          <p:cNvSpPr>
            <a:spLocks/>
          </p:cNvSpPr>
          <p:nvPr/>
        </p:nvSpPr>
        <p:spPr bwMode="auto">
          <a:xfrm>
            <a:off x="6262688" y="2068513"/>
            <a:ext cx="31750" cy="11112"/>
          </a:xfrm>
          <a:custGeom>
            <a:avLst/>
            <a:gdLst>
              <a:gd name="T0" fmla="*/ 2147483647 w 164"/>
              <a:gd name="T1" fmla="*/ 2147483647 h 72"/>
              <a:gd name="T2" fmla="*/ 2147483647 w 164"/>
              <a:gd name="T3" fmla="*/ 2147483647 h 72"/>
              <a:gd name="T4" fmla="*/ 2147483647 w 164"/>
              <a:gd name="T5" fmla="*/ 0 h 72"/>
              <a:gd name="T6" fmla="*/ 2147483647 w 164"/>
              <a:gd name="T7" fmla="*/ 0 h 72"/>
              <a:gd name="T8" fmla="*/ 2147483647 w 164"/>
              <a:gd name="T9" fmla="*/ 2147483647 h 72"/>
              <a:gd name="T10" fmla="*/ 2147483647 w 164"/>
              <a:gd name="T11" fmla="*/ 2147483647 h 72"/>
              <a:gd name="T12" fmla="*/ 2147483647 w 164"/>
              <a:gd name="T13" fmla="*/ 2147483647 h 72"/>
              <a:gd name="T14" fmla="*/ 2147483647 w 164"/>
              <a:gd name="T15" fmla="*/ 2147483647 h 72"/>
              <a:gd name="T16" fmla="*/ 2147483647 w 164"/>
              <a:gd name="T17" fmla="*/ 2147483647 h 72"/>
              <a:gd name="T18" fmla="*/ 2147483647 w 164"/>
              <a:gd name="T19" fmla="*/ 2147483647 h 72"/>
              <a:gd name="T20" fmla="*/ 2147483647 w 164"/>
              <a:gd name="T21" fmla="*/ 2147483647 h 72"/>
              <a:gd name="T22" fmla="*/ 2147483647 w 164"/>
              <a:gd name="T23" fmla="*/ 2147483647 h 72"/>
              <a:gd name="T24" fmla="*/ 2147483647 w 164"/>
              <a:gd name="T25" fmla="*/ 2147483647 h 72"/>
              <a:gd name="T26" fmla="*/ 2147483647 w 164"/>
              <a:gd name="T27" fmla="*/ 2147483647 h 72"/>
              <a:gd name="T28" fmla="*/ 2147483647 w 164"/>
              <a:gd name="T29" fmla="*/ 2147483647 h 72"/>
              <a:gd name="T30" fmla="*/ 2147483647 w 164"/>
              <a:gd name="T31" fmla="*/ 2147483647 h 72"/>
              <a:gd name="T32" fmla="*/ 2147483647 w 164"/>
              <a:gd name="T33" fmla="*/ 2147483647 h 72"/>
              <a:gd name="T34" fmla="*/ 2147483647 w 164"/>
              <a:gd name="T35" fmla="*/ 2147483647 h 72"/>
              <a:gd name="T36" fmla="*/ 2147483647 w 164"/>
              <a:gd name="T37" fmla="*/ 2147483647 h 72"/>
              <a:gd name="T38" fmla="*/ 2147483647 w 164"/>
              <a:gd name="T39" fmla="*/ 2147483647 h 72"/>
              <a:gd name="T40" fmla="*/ 2147483647 w 164"/>
              <a:gd name="T41" fmla="*/ 2147483647 h 72"/>
              <a:gd name="T42" fmla="*/ 2147483647 w 164"/>
              <a:gd name="T43" fmla="*/ 2147483647 h 72"/>
              <a:gd name="T44" fmla="*/ 2147483647 w 164"/>
              <a:gd name="T45" fmla="*/ 2147483647 h 72"/>
              <a:gd name="T46" fmla="*/ 2147483647 w 164"/>
              <a:gd name="T47" fmla="*/ 2147483647 h 72"/>
              <a:gd name="T48" fmla="*/ 2147483647 w 164"/>
              <a:gd name="T49" fmla="*/ 2147483647 h 72"/>
              <a:gd name="T50" fmla="*/ 2147483647 w 164"/>
              <a:gd name="T51" fmla="*/ 2147483647 h 72"/>
              <a:gd name="T52" fmla="*/ 2147483647 w 164"/>
              <a:gd name="T53" fmla="*/ 2147483647 h 72"/>
              <a:gd name="T54" fmla="*/ 2147483647 w 164"/>
              <a:gd name="T55" fmla="*/ 2147483647 h 72"/>
              <a:gd name="T56" fmla="*/ 2147483647 w 164"/>
              <a:gd name="T57" fmla="*/ 2147483647 h 72"/>
              <a:gd name="T58" fmla="*/ 0 w 164"/>
              <a:gd name="T59" fmla="*/ 2147483647 h 72"/>
              <a:gd name="T60" fmla="*/ 0 w 164"/>
              <a:gd name="T61" fmla="*/ 2147483647 h 72"/>
              <a:gd name="T62" fmla="*/ 2147483647 w 164"/>
              <a:gd name="T63" fmla="*/ 2147483647 h 72"/>
              <a:gd name="T64" fmla="*/ 2147483647 w 164"/>
              <a:gd name="T65" fmla="*/ 2147483647 h 7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4"/>
              <a:gd name="T100" fmla="*/ 0 h 72"/>
              <a:gd name="T101" fmla="*/ 164 w 164"/>
              <a:gd name="T102" fmla="*/ 72 h 7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4" h="72">
                <a:moveTo>
                  <a:pt x="16" y="1"/>
                </a:moveTo>
                <a:lnTo>
                  <a:pt x="21" y="1"/>
                </a:lnTo>
                <a:lnTo>
                  <a:pt x="35" y="0"/>
                </a:lnTo>
                <a:lnTo>
                  <a:pt x="54" y="0"/>
                </a:lnTo>
                <a:lnTo>
                  <a:pt x="78" y="2"/>
                </a:lnTo>
                <a:lnTo>
                  <a:pt x="104" y="7"/>
                </a:lnTo>
                <a:lnTo>
                  <a:pt x="128" y="17"/>
                </a:lnTo>
                <a:lnTo>
                  <a:pt x="149" y="31"/>
                </a:lnTo>
                <a:lnTo>
                  <a:pt x="164" y="51"/>
                </a:lnTo>
                <a:lnTo>
                  <a:pt x="164" y="52"/>
                </a:lnTo>
                <a:lnTo>
                  <a:pt x="164" y="57"/>
                </a:lnTo>
                <a:lnTo>
                  <a:pt x="163" y="62"/>
                </a:lnTo>
                <a:lnTo>
                  <a:pt x="161" y="67"/>
                </a:lnTo>
                <a:lnTo>
                  <a:pt x="156" y="71"/>
                </a:lnTo>
                <a:lnTo>
                  <a:pt x="149" y="72"/>
                </a:lnTo>
                <a:lnTo>
                  <a:pt x="138" y="71"/>
                </a:lnTo>
                <a:lnTo>
                  <a:pt x="124" y="65"/>
                </a:lnTo>
                <a:lnTo>
                  <a:pt x="124" y="63"/>
                </a:lnTo>
                <a:lnTo>
                  <a:pt x="123" y="59"/>
                </a:lnTo>
                <a:lnTo>
                  <a:pt x="120" y="52"/>
                </a:lnTo>
                <a:lnTo>
                  <a:pt x="113" y="45"/>
                </a:lnTo>
                <a:lnTo>
                  <a:pt x="100" y="38"/>
                </a:lnTo>
                <a:lnTo>
                  <a:pt x="81" y="32"/>
                </a:lnTo>
                <a:lnTo>
                  <a:pt x="55" y="29"/>
                </a:lnTo>
                <a:lnTo>
                  <a:pt x="20" y="29"/>
                </a:lnTo>
                <a:lnTo>
                  <a:pt x="18" y="29"/>
                </a:lnTo>
                <a:lnTo>
                  <a:pt x="14" y="27"/>
                </a:lnTo>
                <a:lnTo>
                  <a:pt x="9" y="25"/>
                </a:lnTo>
                <a:lnTo>
                  <a:pt x="4" y="22"/>
                </a:lnTo>
                <a:lnTo>
                  <a:pt x="0" y="18"/>
                </a:lnTo>
                <a:lnTo>
                  <a:pt x="0" y="14"/>
                </a:lnTo>
                <a:lnTo>
                  <a:pt x="5" y="7"/>
                </a:lnTo>
                <a:lnTo>
                  <a:pt x="16" y="1"/>
                </a:lnTo>
                <a:close/>
              </a:path>
            </a:pathLst>
          </a:custGeom>
          <a:solidFill>
            <a:srgbClr val="BFBF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3" name="Freeform 598">
            <a:extLst>
              <a:ext uri="{FF2B5EF4-FFF2-40B4-BE49-F238E27FC236}">
                <a16:creationId xmlns:a16="http://schemas.microsoft.com/office/drawing/2014/main" id="{B017830C-B2C3-FA4A-BD8D-0FB7DAA3710C}"/>
              </a:ext>
            </a:extLst>
          </p:cNvPr>
          <p:cNvSpPr>
            <a:spLocks/>
          </p:cNvSpPr>
          <p:nvPr/>
        </p:nvSpPr>
        <p:spPr bwMode="auto">
          <a:xfrm>
            <a:off x="6269038" y="1989138"/>
            <a:ext cx="30162" cy="15875"/>
          </a:xfrm>
          <a:custGeom>
            <a:avLst/>
            <a:gdLst>
              <a:gd name="T0" fmla="*/ 2147483647 w 146"/>
              <a:gd name="T1" fmla="*/ 0 h 109"/>
              <a:gd name="T2" fmla="*/ 2147483647 w 146"/>
              <a:gd name="T3" fmla="*/ 0 h 109"/>
              <a:gd name="T4" fmla="*/ 2147483647 w 146"/>
              <a:gd name="T5" fmla="*/ 2147483647 h 109"/>
              <a:gd name="T6" fmla="*/ 2147483647 w 146"/>
              <a:gd name="T7" fmla="*/ 2147483647 h 109"/>
              <a:gd name="T8" fmla="*/ 2147483647 w 146"/>
              <a:gd name="T9" fmla="*/ 2147483647 h 109"/>
              <a:gd name="T10" fmla="*/ 2147483647 w 146"/>
              <a:gd name="T11" fmla="*/ 2147483647 h 109"/>
              <a:gd name="T12" fmla="*/ 2147483647 w 146"/>
              <a:gd name="T13" fmla="*/ 2147483647 h 109"/>
              <a:gd name="T14" fmla="*/ 0 w 146"/>
              <a:gd name="T15" fmla="*/ 2147483647 h 109"/>
              <a:gd name="T16" fmla="*/ 2147483647 w 146"/>
              <a:gd name="T17" fmla="*/ 2147483647 h 109"/>
              <a:gd name="T18" fmla="*/ 2147483647 w 146"/>
              <a:gd name="T19" fmla="*/ 2147483647 h 109"/>
              <a:gd name="T20" fmla="*/ 2147483647 w 146"/>
              <a:gd name="T21" fmla="*/ 2147483647 h 109"/>
              <a:gd name="T22" fmla="*/ 2147483647 w 146"/>
              <a:gd name="T23" fmla="*/ 2147483647 h 109"/>
              <a:gd name="T24" fmla="*/ 2147483647 w 146"/>
              <a:gd name="T25" fmla="*/ 2147483647 h 109"/>
              <a:gd name="T26" fmla="*/ 2147483647 w 146"/>
              <a:gd name="T27" fmla="*/ 2147483647 h 109"/>
              <a:gd name="T28" fmla="*/ 2147483647 w 146"/>
              <a:gd name="T29" fmla="*/ 2147483647 h 109"/>
              <a:gd name="T30" fmla="*/ 2147483647 w 146"/>
              <a:gd name="T31" fmla="*/ 2147483647 h 109"/>
              <a:gd name="T32" fmla="*/ 2147483647 w 146"/>
              <a:gd name="T33" fmla="*/ 2147483647 h 109"/>
              <a:gd name="T34" fmla="*/ 2147483647 w 146"/>
              <a:gd name="T35" fmla="*/ 2147483647 h 109"/>
              <a:gd name="T36" fmla="*/ 2147483647 w 146"/>
              <a:gd name="T37" fmla="*/ 0 h 10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9"/>
              <a:gd name="T59" fmla="*/ 146 w 146"/>
              <a:gd name="T60" fmla="*/ 109 h 10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9">
                <a:moveTo>
                  <a:pt x="45" y="0"/>
                </a:moveTo>
                <a:lnTo>
                  <a:pt x="42" y="0"/>
                </a:lnTo>
                <a:lnTo>
                  <a:pt x="35" y="3"/>
                </a:lnTo>
                <a:lnTo>
                  <a:pt x="26" y="7"/>
                </a:lnTo>
                <a:lnTo>
                  <a:pt x="15" y="14"/>
                </a:lnTo>
                <a:lnTo>
                  <a:pt x="6" y="24"/>
                </a:lnTo>
                <a:lnTo>
                  <a:pt x="1" y="39"/>
                </a:lnTo>
                <a:lnTo>
                  <a:pt x="0" y="59"/>
                </a:lnTo>
                <a:lnTo>
                  <a:pt x="6" y="85"/>
                </a:lnTo>
                <a:lnTo>
                  <a:pt x="85" y="109"/>
                </a:lnTo>
                <a:lnTo>
                  <a:pt x="84" y="104"/>
                </a:lnTo>
                <a:lnTo>
                  <a:pt x="84" y="93"/>
                </a:lnTo>
                <a:lnTo>
                  <a:pt x="84" y="76"/>
                </a:lnTo>
                <a:lnTo>
                  <a:pt x="87" y="58"/>
                </a:lnTo>
                <a:lnTo>
                  <a:pt x="93" y="40"/>
                </a:lnTo>
                <a:lnTo>
                  <a:pt x="104" y="27"/>
                </a:lnTo>
                <a:lnTo>
                  <a:pt x="121" y="20"/>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4" name="Freeform 599">
            <a:extLst>
              <a:ext uri="{FF2B5EF4-FFF2-40B4-BE49-F238E27FC236}">
                <a16:creationId xmlns:a16="http://schemas.microsoft.com/office/drawing/2014/main" id="{4ACDFC1E-DBF7-5E46-BB89-0B674A50A18F}"/>
              </a:ext>
            </a:extLst>
          </p:cNvPr>
          <p:cNvSpPr>
            <a:spLocks/>
          </p:cNvSpPr>
          <p:nvPr/>
        </p:nvSpPr>
        <p:spPr bwMode="auto">
          <a:xfrm>
            <a:off x="6435725" y="2019300"/>
            <a:ext cx="30163" cy="15875"/>
          </a:xfrm>
          <a:custGeom>
            <a:avLst/>
            <a:gdLst>
              <a:gd name="T0" fmla="*/ 2147483647 w 146"/>
              <a:gd name="T1" fmla="*/ 0 h 107"/>
              <a:gd name="T2" fmla="*/ 2147483647 w 146"/>
              <a:gd name="T3" fmla="*/ 0 h 107"/>
              <a:gd name="T4" fmla="*/ 2147483647 w 146"/>
              <a:gd name="T5" fmla="*/ 2147483647 h 107"/>
              <a:gd name="T6" fmla="*/ 2147483647 w 146"/>
              <a:gd name="T7" fmla="*/ 2147483647 h 107"/>
              <a:gd name="T8" fmla="*/ 2147483647 w 146"/>
              <a:gd name="T9" fmla="*/ 2147483647 h 107"/>
              <a:gd name="T10" fmla="*/ 2147483647 w 146"/>
              <a:gd name="T11" fmla="*/ 2147483647 h 107"/>
              <a:gd name="T12" fmla="*/ 0 w 146"/>
              <a:gd name="T13" fmla="*/ 2147483647 h 107"/>
              <a:gd name="T14" fmla="*/ 0 w 146"/>
              <a:gd name="T15" fmla="*/ 2147483647 h 107"/>
              <a:gd name="T16" fmla="*/ 2147483647 w 146"/>
              <a:gd name="T17" fmla="*/ 2147483647 h 107"/>
              <a:gd name="T18" fmla="*/ 2147483647 w 146"/>
              <a:gd name="T19" fmla="*/ 2147483647 h 107"/>
              <a:gd name="T20" fmla="*/ 2147483647 w 146"/>
              <a:gd name="T21" fmla="*/ 2147483647 h 107"/>
              <a:gd name="T22" fmla="*/ 2147483647 w 146"/>
              <a:gd name="T23" fmla="*/ 2147483647 h 107"/>
              <a:gd name="T24" fmla="*/ 2147483647 w 146"/>
              <a:gd name="T25" fmla="*/ 2147483647 h 107"/>
              <a:gd name="T26" fmla="*/ 2147483647 w 146"/>
              <a:gd name="T27" fmla="*/ 2147483647 h 107"/>
              <a:gd name="T28" fmla="*/ 2147483647 w 146"/>
              <a:gd name="T29" fmla="*/ 2147483647 h 107"/>
              <a:gd name="T30" fmla="*/ 2147483647 w 146"/>
              <a:gd name="T31" fmla="*/ 2147483647 h 107"/>
              <a:gd name="T32" fmla="*/ 2147483647 w 146"/>
              <a:gd name="T33" fmla="*/ 2147483647 h 107"/>
              <a:gd name="T34" fmla="*/ 2147483647 w 146"/>
              <a:gd name="T35" fmla="*/ 2147483647 h 107"/>
              <a:gd name="T36" fmla="*/ 2147483647 w 146"/>
              <a:gd name="T37" fmla="*/ 0 h 1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
              <a:gd name="T58" fmla="*/ 0 h 107"/>
              <a:gd name="T59" fmla="*/ 146 w 146"/>
              <a:gd name="T60" fmla="*/ 107 h 1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 h="107">
                <a:moveTo>
                  <a:pt x="45" y="0"/>
                </a:moveTo>
                <a:lnTo>
                  <a:pt x="42" y="0"/>
                </a:lnTo>
                <a:lnTo>
                  <a:pt x="35" y="2"/>
                </a:lnTo>
                <a:lnTo>
                  <a:pt x="25" y="6"/>
                </a:lnTo>
                <a:lnTo>
                  <a:pt x="15" y="12"/>
                </a:lnTo>
                <a:lnTo>
                  <a:pt x="6" y="23"/>
                </a:lnTo>
                <a:lnTo>
                  <a:pt x="0" y="38"/>
                </a:lnTo>
                <a:lnTo>
                  <a:pt x="0" y="58"/>
                </a:lnTo>
                <a:lnTo>
                  <a:pt x="6" y="85"/>
                </a:lnTo>
                <a:lnTo>
                  <a:pt x="84" y="107"/>
                </a:lnTo>
                <a:lnTo>
                  <a:pt x="83" y="103"/>
                </a:lnTo>
                <a:lnTo>
                  <a:pt x="83" y="91"/>
                </a:lnTo>
                <a:lnTo>
                  <a:pt x="83" y="75"/>
                </a:lnTo>
                <a:lnTo>
                  <a:pt x="86" y="56"/>
                </a:lnTo>
                <a:lnTo>
                  <a:pt x="92" y="40"/>
                </a:lnTo>
                <a:lnTo>
                  <a:pt x="103" y="27"/>
                </a:lnTo>
                <a:lnTo>
                  <a:pt x="121" y="19"/>
                </a:lnTo>
                <a:lnTo>
                  <a:pt x="146" y="23"/>
                </a:lnTo>
                <a:lnTo>
                  <a:pt x="45" y="0"/>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5" name="Freeform 600">
            <a:extLst>
              <a:ext uri="{FF2B5EF4-FFF2-40B4-BE49-F238E27FC236}">
                <a16:creationId xmlns:a16="http://schemas.microsoft.com/office/drawing/2014/main" id="{B358187F-A6E5-A24A-B543-D755A90E1785}"/>
              </a:ext>
            </a:extLst>
          </p:cNvPr>
          <p:cNvSpPr>
            <a:spLocks/>
          </p:cNvSpPr>
          <p:nvPr/>
        </p:nvSpPr>
        <p:spPr bwMode="auto">
          <a:xfrm>
            <a:off x="6300788" y="1992313"/>
            <a:ext cx="127000" cy="30162"/>
          </a:xfrm>
          <a:custGeom>
            <a:avLst/>
            <a:gdLst>
              <a:gd name="T0" fmla="*/ 0 w 629"/>
              <a:gd name="T1" fmla="*/ 2147483647 h 182"/>
              <a:gd name="T2" fmla="*/ 2147483647 w 629"/>
              <a:gd name="T3" fmla="*/ 2147483647 h 182"/>
              <a:gd name="T4" fmla="*/ 2147483647 w 629"/>
              <a:gd name="T5" fmla="*/ 2147483647 h 182"/>
              <a:gd name="T6" fmla="*/ 2147483647 w 629"/>
              <a:gd name="T7" fmla="*/ 0 h 182"/>
              <a:gd name="T8" fmla="*/ 0 w 629"/>
              <a:gd name="T9" fmla="*/ 2147483647 h 182"/>
              <a:gd name="T10" fmla="*/ 0 60000 65536"/>
              <a:gd name="T11" fmla="*/ 0 60000 65536"/>
              <a:gd name="T12" fmla="*/ 0 60000 65536"/>
              <a:gd name="T13" fmla="*/ 0 60000 65536"/>
              <a:gd name="T14" fmla="*/ 0 60000 65536"/>
              <a:gd name="T15" fmla="*/ 0 w 629"/>
              <a:gd name="T16" fmla="*/ 0 h 182"/>
              <a:gd name="T17" fmla="*/ 629 w 629"/>
              <a:gd name="T18" fmla="*/ 182 h 182"/>
            </a:gdLst>
            <a:ahLst/>
            <a:cxnLst>
              <a:cxn ang="T10">
                <a:pos x="T0" y="T1"/>
              </a:cxn>
              <a:cxn ang="T11">
                <a:pos x="T2" y="T3"/>
              </a:cxn>
              <a:cxn ang="T12">
                <a:pos x="T4" y="T5"/>
              </a:cxn>
              <a:cxn ang="T13">
                <a:pos x="T6" y="T7"/>
              </a:cxn>
              <a:cxn ang="T14">
                <a:pos x="T8" y="T9"/>
              </a:cxn>
            </a:cxnLst>
            <a:rect l="T15" t="T16" r="T17" b="T18"/>
            <a:pathLst>
              <a:path w="629" h="182">
                <a:moveTo>
                  <a:pt x="0" y="40"/>
                </a:moveTo>
                <a:lnTo>
                  <a:pt x="601" y="182"/>
                </a:lnTo>
                <a:lnTo>
                  <a:pt x="629" y="142"/>
                </a:lnTo>
                <a:lnTo>
                  <a:pt x="29" y="0"/>
                </a:lnTo>
                <a:lnTo>
                  <a:pt x="0" y="4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6" name="Freeform 601">
            <a:extLst>
              <a:ext uri="{FF2B5EF4-FFF2-40B4-BE49-F238E27FC236}">
                <a16:creationId xmlns:a16="http://schemas.microsoft.com/office/drawing/2014/main" id="{C29FA48C-E1ED-8E4E-9CA9-71FF2D12113F}"/>
              </a:ext>
            </a:extLst>
          </p:cNvPr>
          <p:cNvSpPr>
            <a:spLocks/>
          </p:cNvSpPr>
          <p:nvPr/>
        </p:nvSpPr>
        <p:spPr bwMode="auto">
          <a:xfrm>
            <a:off x="6300788" y="2005013"/>
            <a:ext cx="120650" cy="26987"/>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7" name="Freeform 602">
            <a:extLst>
              <a:ext uri="{FF2B5EF4-FFF2-40B4-BE49-F238E27FC236}">
                <a16:creationId xmlns:a16="http://schemas.microsoft.com/office/drawing/2014/main" id="{B9B4E93A-C561-3A4B-9337-F0C1B3641978}"/>
              </a:ext>
            </a:extLst>
          </p:cNvPr>
          <p:cNvSpPr>
            <a:spLocks/>
          </p:cNvSpPr>
          <p:nvPr/>
        </p:nvSpPr>
        <p:spPr bwMode="auto">
          <a:xfrm>
            <a:off x="6300788" y="1987550"/>
            <a:ext cx="120650" cy="25400"/>
          </a:xfrm>
          <a:custGeom>
            <a:avLst/>
            <a:gdLst>
              <a:gd name="T0" fmla="*/ 0 w 606"/>
              <a:gd name="T1" fmla="*/ 2147483647 h 170"/>
              <a:gd name="T2" fmla="*/ 2147483647 w 606"/>
              <a:gd name="T3" fmla="*/ 2147483647 h 170"/>
              <a:gd name="T4" fmla="*/ 2147483647 w 606"/>
              <a:gd name="T5" fmla="*/ 2147483647 h 170"/>
              <a:gd name="T6" fmla="*/ 2147483647 w 606"/>
              <a:gd name="T7" fmla="*/ 0 h 170"/>
              <a:gd name="T8" fmla="*/ 0 w 606"/>
              <a:gd name="T9" fmla="*/ 2147483647 h 170"/>
              <a:gd name="T10" fmla="*/ 0 60000 65536"/>
              <a:gd name="T11" fmla="*/ 0 60000 65536"/>
              <a:gd name="T12" fmla="*/ 0 60000 65536"/>
              <a:gd name="T13" fmla="*/ 0 60000 65536"/>
              <a:gd name="T14" fmla="*/ 0 60000 65536"/>
              <a:gd name="T15" fmla="*/ 0 w 606"/>
              <a:gd name="T16" fmla="*/ 0 h 170"/>
              <a:gd name="T17" fmla="*/ 606 w 606"/>
              <a:gd name="T18" fmla="*/ 170 h 170"/>
            </a:gdLst>
            <a:ahLst/>
            <a:cxnLst>
              <a:cxn ang="T10">
                <a:pos x="T0" y="T1"/>
              </a:cxn>
              <a:cxn ang="T11">
                <a:pos x="T2" y="T3"/>
              </a:cxn>
              <a:cxn ang="T12">
                <a:pos x="T4" y="T5"/>
              </a:cxn>
              <a:cxn ang="T13">
                <a:pos x="T6" y="T7"/>
              </a:cxn>
              <a:cxn ang="T14">
                <a:pos x="T8" y="T9"/>
              </a:cxn>
            </a:cxnLst>
            <a:rect l="T15" t="T16" r="T17" b="T18"/>
            <a:pathLst>
              <a:path w="606" h="170">
                <a:moveTo>
                  <a:pt x="0" y="28"/>
                </a:moveTo>
                <a:lnTo>
                  <a:pt x="600" y="170"/>
                </a:lnTo>
                <a:lnTo>
                  <a:pt x="606" y="142"/>
                </a:lnTo>
                <a:lnTo>
                  <a:pt x="5" y="0"/>
                </a:lnTo>
                <a:lnTo>
                  <a:pt x="0" y="28"/>
                </a:lnTo>
                <a:close/>
              </a:path>
            </a:pathLst>
          </a:custGeom>
          <a:solidFill>
            <a:srgbClr val="F2E5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788" name="AutoShape 603">
            <a:extLst>
              <a:ext uri="{FF2B5EF4-FFF2-40B4-BE49-F238E27FC236}">
                <a16:creationId xmlns:a16="http://schemas.microsoft.com/office/drawing/2014/main" id="{6ECD52AC-1150-B647-A7E0-AF01796A0EC8}"/>
              </a:ext>
            </a:extLst>
          </p:cNvPr>
          <p:cNvSpPr>
            <a:spLocks noChangeAspect="1" noChangeArrowheads="1" noTextEdit="1"/>
          </p:cNvSpPr>
          <p:nvPr/>
        </p:nvSpPr>
        <p:spPr bwMode="auto">
          <a:xfrm flipH="1">
            <a:off x="5227638" y="2174875"/>
            <a:ext cx="517525" cy="18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2789" name="Freeform 604">
            <a:extLst>
              <a:ext uri="{FF2B5EF4-FFF2-40B4-BE49-F238E27FC236}">
                <a16:creationId xmlns:a16="http://schemas.microsoft.com/office/drawing/2014/main" id="{527D5906-BF5D-B94D-B99E-4ACDC3DAE276}"/>
              </a:ext>
            </a:extLst>
          </p:cNvPr>
          <p:cNvSpPr>
            <a:spLocks/>
          </p:cNvSpPr>
          <p:nvPr/>
        </p:nvSpPr>
        <p:spPr bwMode="auto">
          <a:xfrm>
            <a:off x="5637213" y="1844675"/>
            <a:ext cx="46037" cy="57150"/>
          </a:xfrm>
          <a:custGeom>
            <a:avLst/>
            <a:gdLst>
              <a:gd name="T0" fmla="*/ 2147483647 w 177"/>
              <a:gd name="T1" fmla="*/ 2147483647 h 219"/>
              <a:gd name="T2" fmla="*/ 2147483647 w 177"/>
              <a:gd name="T3" fmla="*/ 2147483647 h 219"/>
              <a:gd name="T4" fmla="*/ 2147483647 w 177"/>
              <a:gd name="T5" fmla="*/ 2147483647 h 219"/>
              <a:gd name="T6" fmla="*/ 2147483647 w 177"/>
              <a:gd name="T7" fmla="*/ 2147483647 h 219"/>
              <a:gd name="T8" fmla="*/ 2147483647 w 177"/>
              <a:gd name="T9" fmla="*/ 2147483647 h 219"/>
              <a:gd name="T10" fmla="*/ 2147483647 w 177"/>
              <a:gd name="T11" fmla="*/ 2147483647 h 219"/>
              <a:gd name="T12" fmla="*/ 2147483647 w 177"/>
              <a:gd name="T13" fmla="*/ 2147483647 h 219"/>
              <a:gd name="T14" fmla="*/ 2147483647 w 177"/>
              <a:gd name="T15" fmla="*/ 2147483647 h 219"/>
              <a:gd name="T16" fmla="*/ 0 w 177"/>
              <a:gd name="T17" fmla="*/ 2147483647 h 219"/>
              <a:gd name="T18" fmla="*/ 2147483647 w 177"/>
              <a:gd name="T19" fmla="*/ 2147483647 h 219"/>
              <a:gd name="T20" fmla="*/ 2147483647 w 177"/>
              <a:gd name="T21" fmla="*/ 2147483647 h 219"/>
              <a:gd name="T22" fmla="*/ 2147483647 w 177"/>
              <a:gd name="T23" fmla="*/ 2147483647 h 219"/>
              <a:gd name="T24" fmla="*/ 2147483647 w 177"/>
              <a:gd name="T25" fmla="*/ 2147483647 h 219"/>
              <a:gd name="T26" fmla="*/ 2147483647 w 177"/>
              <a:gd name="T27" fmla="*/ 2147483647 h 219"/>
              <a:gd name="T28" fmla="*/ 2147483647 w 177"/>
              <a:gd name="T29" fmla="*/ 2147483647 h 219"/>
              <a:gd name="T30" fmla="*/ 2147483647 w 177"/>
              <a:gd name="T31" fmla="*/ 2147483647 h 219"/>
              <a:gd name="T32" fmla="*/ 2147483647 w 177"/>
              <a:gd name="T33" fmla="*/ 2147483647 h 219"/>
              <a:gd name="T34" fmla="*/ 2147483647 w 177"/>
              <a:gd name="T35" fmla="*/ 2147483647 h 219"/>
              <a:gd name="T36" fmla="*/ 2147483647 w 177"/>
              <a:gd name="T37" fmla="*/ 2147483647 h 219"/>
              <a:gd name="T38" fmla="*/ 2147483647 w 177"/>
              <a:gd name="T39" fmla="*/ 2147483647 h 219"/>
              <a:gd name="T40" fmla="*/ 2147483647 w 177"/>
              <a:gd name="T41" fmla="*/ 2147483647 h 219"/>
              <a:gd name="T42" fmla="*/ 2147483647 w 177"/>
              <a:gd name="T43" fmla="*/ 2147483647 h 219"/>
              <a:gd name="T44" fmla="*/ 2147483647 w 177"/>
              <a:gd name="T45" fmla="*/ 2147483647 h 219"/>
              <a:gd name="T46" fmla="*/ 2147483647 w 177"/>
              <a:gd name="T47" fmla="*/ 2147483647 h 219"/>
              <a:gd name="T48" fmla="*/ 2147483647 w 177"/>
              <a:gd name="T49" fmla="*/ 2147483647 h 219"/>
              <a:gd name="T50" fmla="*/ 2147483647 w 177"/>
              <a:gd name="T51" fmla="*/ 2147483647 h 219"/>
              <a:gd name="T52" fmla="*/ 2147483647 w 177"/>
              <a:gd name="T53" fmla="*/ 2147483647 h 219"/>
              <a:gd name="T54" fmla="*/ 2147483647 w 177"/>
              <a:gd name="T55" fmla="*/ 2147483647 h 219"/>
              <a:gd name="T56" fmla="*/ 2147483647 w 177"/>
              <a:gd name="T57" fmla="*/ 2147483647 h 219"/>
              <a:gd name="T58" fmla="*/ 2147483647 w 177"/>
              <a:gd name="T59" fmla="*/ 2147483647 h 219"/>
              <a:gd name="T60" fmla="*/ 2147483647 w 177"/>
              <a:gd name="T61" fmla="*/ 2147483647 h 219"/>
              <a:gd name="T62" fmla="*/ 2147483647 w 177"/>
              <a:gd name="T63" fmla="*/ 2147483647 h 219"/>
              <a:gd name="T64" fmla="*/ 2147483647 w 177"/>
              <a:gd name="T65" fmla="*/ 2147483647 h 219"/>
              <a:gd name="T66" fmla="*/ 2147483647 w 177"/>
              <a:gd name="T67" fmla="*/ 2147483647 h 219"/>
              <a:gd name="T68" fmla="*/ 2147483647 w 177"/>
              <a:gd name="T69" fmla="*/ 2147483647 h 219"/>
              <a:gd name="T70" fmla="*/ 2147483647 w 177"/>
              <a:gd name="T71" fmla="*/ 2147483647 h 219"/>
              <a:gd name="T72" fmla="*/ 2147483647 w 177"/>
              <a:gd name="T73" fmla="*/ 2147483647 h 219"/>
              <a:gd name="T74" fmla="*/ 2147483647 w 177"/>
              <a:gd name="T75" fmla="*/ 2147483647 h 219"/>
              <a:gd name="T76" fmla="*/ 2147483647 w 177"/>
              <a:gd name="T77" fmla="*/ 2147483647 h 219"/>
              <a:gd name="T78" fmla="*/ 2147483647 w 177"/>
              <a:gd name="T79" fmla="*/ 2147483647 h 219"/>
              <a:gd name="T80" fmla="*/ 2147483647 w 177"/>
              <a:gd name="T81" fmla="*/ 2147483647 h 219"/>
              <a:gd name="T82" fmla="*/ 2147483647 w 177"/>
              <a:gd name="T83" fmla="*/ 2147483647 h 219"/>
              <a:gd name="T84" fmla="*/ 2147483647 w 177"/>
              <a:gd name="T85" fmla="*/ 2147483647 h 219"/>
              <a:gd name="T86" fmla="*/ 2147483647 w 177"/>
              <a:gd name="T87" fmla="*/ 2147483647 h 219"/>
              <a:gd name="T88" fmla="*/ 2147483647 w 177"/>
              <a:gd name="T89" fmla="*/ 2147483647 h 219"/>
              <a:gd name="T90" fmla="*/ 2147483647 w 177"/>
              <a:gd name="T91" fmla="*/ 2147483647 h 219"/>
              <a:gd name="T92" fmla="*/ 2147483647 w 177"/>
              <a:gd name="T93" fmla="*/ 2147483647 h 219"/>
              <a:gd name="T94" fmla="*/ 2147483647 w 177"/>
              <a:gd name="T95" fmla="*/ 2147483647 h 219"/>
              <a:gd name="T96" fmla="*/ 2147483647 w 177"/>
              <a:gd name="T97" fmla="*/ 2147483647 h 219"/>
              <a:gd name="T98" fmla="*/ 2147483647 w 177"/>
              <a:gd name="T99" fmla="*/ 2147483647 h 219"/>
              <a:gd name="T100" fmla="*/ 2147483647 w 177"/>
              <a:gd name="T101" fmla="*/ 2147483647 h 219"/>
              <a:gd name="T102" fmla="*/ 2147483647 w 177"/>
              <a:gd name="T103" fmla="*/ 2147483647 h 219"/>
              <a:gd name="T104" fmla="*/ 2147483647 w 177"/>
              <a:gd name="T105" fmla="*/ 2147483647 h 219"/>
              <a:gd name="T106" fmla="*/ 2147483647 w 177"/>
              <a:gd name="T107" fmla="*/ 2147483647 h 219"/>
              <a:gd name="T108" fmla="*/ 2147483647 w 177"/>
              <a:gd name="T109" fmla="*/ 0 h 219"/>
              <a:gd name="T110" fmla="*/ 2147483647 w 177"/>
              <a:gd name="T111" fmla="*/ 2147483647 h 219"/>
              <a:gd name="T112" fmla="*/ 2147483647 w 177"/>
              <a:gd name="T113" fmla="*/ 2147483647 h 219"/>
              <a:gd name="T114" fmla="*/ 2147483647 w 177"/>
              <a:gd name="T115" fmla="*/ 2147483647 h 219"/>
              <a:gd name="T116" fmla="*/ 2147483647 w 177"/>
              <a:gd name="T117" fmla="*/ 2147483647 h 219"/>
              <a:gd name="T118" fmla="*/ 2147483647 w 177"/>
              <a:gd name="T119" fmla="*/ 2147483647 h 219"/>
              <a:gd name="T120" fmla="*/ 2147483647 w 177"/>
              <a:gd name="T121" fmla="*/ 2147483647 h 21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77"/>
              <a:gd name="T184" fmla="*/ 0 h 219"/>
              <a:gd name="T185" fmla="*/ 177 w 177"/>
              <a:gd name="T186" fmla="*/ 219 h 21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77" h="219">
                <a:moveTo>
                  <a:pt x="65" y="33"/>
                </a:moveTo>
                <a:lnTo>
                  <a:pt x="52" y="43"/>
                </a:lnTo>
                <a:lnTo>
                  <a:pt x="41" y="54"/>
                </a:lnTo>
                <a:lnTo>
                  <a:pt x="29" y="66"/>
                </a:lnTo>
                <a:lnTo>
                  <a:pt x="20" y="79"/>
                </a:lnTo>
                <a:lnTo>
                  <a:pt x="12" y="93"/>
                </a:lnTo>
                <a:lnTo>
                  <a:pt x="6" y="107"/>
                </a:lnTo>
                <a:lnTo>
                  <a:pt x="2" y="121"/>
                </a:lnTo>
                <a:lnTo>
                  <a:pt x="0" y="136"/>
                </a:lnTo>
                <a:lnTo>
                  <a:pt x="2" y="158"/>
                </a:lnTo>
                <a:lnTo>
                  <a:pt x="10" y="177"/>
                </a:lnTo>
                <a:lnTo>
                  <a:pt x="23" y="193"/>
                </a:lnTo>
                <a:lnTo>
                  <a:pt x="38" y="204"/>
                </a:lnTo>
                <a:lnTo>
                  <a:pt x="57" y="213"/>
                </a:lnTo>
                <a:lnTo>
                  <a:pt x="78" y="218"/>
                </a:lnTo>
                <a:lnTo>
                  <a:pt x="98" y="219"/>
                </a:lnTo>
                <a:lnTo>
                  <a:pt x="118" y="216"/>
                </a:lnTo>
                <a:lnTo>
                  <a:pt x="123" y="216"/>
                </a:lnTo>
                <a:lnTo>
                  <a:pt x="127" y="214"/>
                </a:lnTo>
                <a:lnTo>
                  <a:pt x="130" y="210"/>
                </a:lnTo>
                <a:lnTo>
                  <a:pt x="131" y="205"/>
                </a:lnTo>
                <a:lnTo>
                  <a:pt x="130" y="203"/>
                </a:lnTo>
                <a:lnTo>
                  <a:pt x="127" y="203"/>
                </a:lnTo>
                <a:lnTo>
                  <a:pt x="123" y="202"/>
                </a:lnTo>
                <a:lnTo>
                  <a:pt x="117" y="202"/>
                </a:lnTo>
                <a:lnTo>
                  <a:pt x="111" y="202"/>
                </a:lnTo>
                <a:lnTo>
                  <a:pt x="106" y="202"/>
                </a:lnTo>
                <a:lnTo>
                  <a:pt x="100" y="202"/>
                </a:lnTo>
                <a:lnTo>
                  <a:pt x="97" y="202"/>
                </a:lnTo>
                <a:lnTo>
                  <a:pt x="87" y="201"/>
                </a:lnTo>
                <a:lnTo>
                  <a:pt x="77" y="200"/>
                </a:lnTo>
                <a:lnTo>
                  <a:pt x="67" y="199"/>
                </a:lnTo>
                <a:lnTo>
                  <a:pt x="56" y="196"/>
                </a:lnTo>
                <a:lnTo>
                  <a:pt x="46" y="193"/>
                </a:lnTo>
                <a:lnTo>
                  <a:pt x="35" y="185"/>
                </a:lnTo>
                <a:lnTo>
                  <a:pt x="26" y="175"/>
                </a:lnTo>
                <a:lnTo>
                  <a:pt x="15" y="162"/>
                </a:lnTo>
                <a:lnTo>
                  <a:pt x="13" y="146"/>
                </a:lnTo>
                <a:lnTo>
                  <a:pt x="14" y="131"/>
                </a:lnTo>
                <a:lnTo>
                  <a:pt x="19" y="116"/>
                </a:lnTo>
                <a:lnTo>
                  <a:pt x="25" y="102"/>
                </a:lnTo>
                <a:lnTo>
                  <a:pt x="34" y="89"/>
                </a:lnTo>
                <a:lnTo>
                  <a:pt x="45" y="76"/>
                </a:lnTo>
                <a:lnTo>
                  <a:pt x="56" y="65"/>
                </a:lnTo>
                <a:lnTo>
                  <a:pt x="70" y="55"/>
                </a:lnTo>
                <a:lnTo>
                  <a:pt x="84" y="45"/>
                </a:lnTo>
                <a:lnTo>
                  <a:pt x="98" y="37"/>
                </a:lnTo>
                <a:lnTo>
                  <a:pt x="113" y="29"/>
                </a:lnTo>
                <a:lnTo>
                  <a:pt x="127" y="23"/>
                </a:lnTo>
                <a:lnTo>
                  <a:pt x="141" y="17"/>
                </a:lnTo>
                <a:lnTo>
                  <a:pt x="154" y="12"/>
                </a:lnTo>
                <a:lnTo>
                  <a:pt x="167" y="9"/>
                </a:lnTo>
                <a:lnTo>
                  <a:pt x="177" y="7"/>
                </a:lnTo>
                <a:lnTo>
                  <a:pt x="170" y="2"/>
                </a:lnTo>
                <a:lnTo>
                  <a:pt x="158" y="0"/>
                </a:lnTo>
                <a:lnTo>
                  <a:pt x="145" y="2"/>
                </a:lnTo>
                <a:lnTo>
                  <a:pt x="129" y="6"/>
                </a:lnTo>
                <a:lnTo>
                  <a:pt x="111" y="11"/>
                </a:lnTo>
                <a:lnTo>
                  <a:pt x="94" y="17"/>
                </a:lnTo>
                <a:lnTo>
                  <a:pt x="78" y="26"/>
                </a:lnTo>
                <a:lnTo>
                  <a:pt x="65" y="33"/>
                </a:lnTo>
                <a:close/>
              </a:path>
            </a:pathLst>
          </a:custGeom>
          <a:solidFill>
            <a:srgbClr val="000000"/>
          </a:solidFill>
          <a:ln w="9525">
            <a:solidFill>
              <a:srgbClr val="FF3300"/>
            </a:solidFill>
            <a:round/>
            <a:headEnd/>
            <a:tailEnd/>
          </a:ln>
        </p:spPr>
        <p:txBody>
          <a:bodyPr/>
          <a:lstStyle/>
          <a:p>
            <a:endParaRPr lang="en-US"/>
          </a:p>
        </p:txBody>
      </p:sp>
      <p:sp>
        <p:nvSpPr>
          <p:cNvPr id="22790" name="Freeform 605">
            <a:extLst>
              <a:ext uri="{FF2B5EF4-FFF2-40B4-BE49-F238E27FC236}">
                <a16:creationId xmlns:a16="http://schemas.microsoft.com/office/drawing/2014/main" id="{05412FD8-525B-E441-8592-4760172CDB95}"/>
              </a:ext>
            </a:extLst>
          </p:cNvPr>
          <p:cNvSpPr>
            <a:spLocks/>
          </p:cNvSpPr>
          <p:nvPr/>
        </p:nvSpPr>
        <p:spPr bwMode="auto">
          <a:xfrm>
            <a:off x="5713413" y="1843088"/>
            <a:ext cx="30162" cy="46037"/>
          </a:xfrm>
          <a:custGeom>
            <a:avLst/>
            <a:gdLst>
              <a:gd name="T0" fmla="*/ 2147483647 w 115"/>
              <a:gd name="T1" fmla="*/ 2147483647 h 170"/>
              <a:gd name="T2" fmla="*/ 2147483647 w 115"/>
              <a:gd name="T3" fmla="*/ 2147483647 h 170"/>
              <a:gd name="T4" fmla="*/ 2147483647 w 115"/>
              <a:gd name="T5" fmla="*/ 2147483647 h 170"/>
              <a:gd name="T6" fmla="*/ 2147483647 w 115"/>
              <a:gd name="T7" fmla="*/ 2147483647 h 170"/>
              <a:gd name="T8" fmla="*/ 2147483647 w 115"/>
              <a:gd name="T9" fmla="*/ 2147483647 h 170"/>
              <a:gd name="T10" fmla="*/ 2147483647 w 115"/>
              <a:gd name="T11" fmla="*/ 2147483647 h 170"/>
              <a:gd name="T12" fmla="*/ 2147483647 w 115"/>
              <a:gd name="T13" fmla="*/ 2147483647 h 170"/>
              <a:gd name="T14" fmla="*/ 2147483647 w 115"/>
              <a:gd name="T15" fmla="*/ 2147483647 h 170"/>
              <a:gd name="T16" fmla="*/ 2147483647 w 115"/>
              <a:gd name="T17" fmla="*/ 2147483647 h 170"/>
              <a:gd name="T18" fmla="*/ 2147483647 w 115"/>
              <a:gd name="T19" fmla="*/ 2147483647 h 170"/>
              <a:gd name="T20" fmla="*/ 2147483647 w 115"/>
              <a:gd name="T21" fmla="*/ 2147483647 h 170"/>
              <a:gd name="T22" fmla="*/ 2147483647 w 115"/>
              <a:gd name="T23" fmla="*/ 2147483647 h 170"/>
              <a:gd name="T24" fmla="*/ 2147483647 w 115"/>
              <a:gd name="T25" fmla="*/ 2147483647 h 170"/>
              <a:gd name="T26" fmla="*/ 2147483647 w 115"/>
              <a:gd name="T27" fmla="*/ 2147483647 h 170"/>
              <a:gd name="T28" fmla="*/ 2147483647 w 115"/>
              <a:gd name="T29" fmla="*/ 2147483647 h 170"/>
              <a:gd name="T30" fmla="*/ 2147483647 w 115"/>
              <a:gd name="T31" fmla="*/ 2147483647 h 170"/>
              <a:gd name="T32" fmla="*/ 2147483647 w 115"/>
              <a:gd name="T33" fmla="*/ 2147483647 h 170"/>
              <a:gd name="T34" fmla="*/ 2147483647 w 115"/>
              <a:gd name="T35" fmla="*/ 2147483647 h 170"/>
              <a:gd name="T36" fmla="*/ 2147483647 w 115"/>
              <a:gd name="T37" fmla="*/ 2147483647 h 170"/>
              <a:gd name="T38" fmla="*/ 2147483647 w 115"/>
              <a:gd name="T39" fmla="*/ 2147483647 h 170"/>
              <a:gd name="T40" fmla="*/ 2147483647 w 115"/>
              <a:gd name="T41" fmla="*/ 2147483647 h 170"/>
              <a:gd name="T42" fmla="*/ 2147483647 w 115"/>
              <a:gd name="T43" fmla="*/ 2147483647 h 170"/>
              <a:gd name="T44" fmla="*/ 2147483647 w 115"/>
              <a:gd name="T45" fmla="*/ 2147483647 h 170"/>
              <a:gd name="T46" fmla="*/ 2147483647 w 115"/>
              <a:gd name="T47" fmla="*/ 2147483647 h 170"/>
              <a:gd name="T48" fmla="*/ 2147483647 w 115"/>
              <a:gd name="T49" fmla="*/ 2147483647 h 170"/>
              <a:gd name="T50" fmla="*/ 2147483647 w 115"/>
              <a:gd name="T51" fmla="*/ 2147483647 h 170"/>
              <a:gd name="T52" fmla="*/ 2147483647 w 115"/>
              <a:gd name="T53" fmla="*/ 2147483647 h 170"/>
              <a:gd name="T54" fmla="*/ 2147483647 w 115"/>
              <a:gd name="T55" fmla="*/ 2147483647 h 170"/>
              <a:gd name="T56" fmla="*/ 2147483647 w 115"/>
              <a:gd name="T57" fmla="*/ 2147483647 h 170"/>
              <a:gd name="T58" fmla="*/ 2147483647 w 115"/>
              <a:gd name="T59" fmla="*/ 2147483647 h 170"/>
              <a:gd name="T60" fmla="*/ 2147483647 w 115"/>
              <a:gd name="T61" fmla="*/ 0 h 170"/>
              <a:gd name="T62" fmla="*/ 2147483647 w 115"/>
              <a:gd name="T63" fmla="*/ 2147483647 h 170"/>
              <a:gd name="T64" fmla="*/ 0 w 115"/>
              <a:gd name="T65" fmla="*/ 2147483647 h 170"/>
              <a:gd name="T66" fmla="*/ 2147483647 w 115"/>
              <a:gd name="T67" fmla="*/ 2147483647 h 170"/>
              <a:gd name="T68" fmla="*/ 2147483647 w 115"/>
              <a:gd name="T69" fmla="*/ 2147483647 h 170"/>
              <a:gd name="T70" fmla="*/ 2147483647 w 115"/>
              <a:gd name="T71" fmla="*/ 2147483647 h 170"/>
              <a:gd name="T72" fmla="*/ 2147483647 w 115"/>
              <a:gd name="T73" fmla="*/ 2147483647 h 170"/>
              <a:gd name="T74" fmla="*/ 2147483647 w 115"/>
              <a:gd name="T75" fmla="*/ 2147483647 h 170"/>
              <a:gd name="T76" fmla="*/ 2147483647 w 115"/>
              <a:gd name="T77" fmla="*/ 2147483647 h 170"/>
              <a:gd name="T78" fmla="*/ 2147483647 w 115"/>
              <a:gd name="T79" fmla="*/ 2147483647 h 170"/>
              <a:gd name="T80" fmla="*/ 2147483647 w 115"/>
              <a:gd name="T81" fmla="*/ 2147483647 h 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170"/>
              <a:gd name="T125" fmla="*/ 115 w 115"/>
              <a:gd name="T126" fmla="*/ 170 h 17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170">
                <a:moveTo>
                  <a:pt x="97" y="57"/>
                </a:moveTo>
                <a:lnTo>
                  <a:pt x="100" y="75"/>
                </a:lnTo>
                <a:lnTo>
                  <a:pt x="98" y="90"/>
                </a:lnTo>
                <a:lnTo>
                  <a:pt x="91" y="103"/>
                </a:lnTo>
                <a:lnTo>
                  <a:pt x="80" y="114"/>
                </a:lnTo>
                <a:lnTo>
                  <a:pt x="68" y="125"/>
                </a:lnTo>
                <a:lnTo>
                  <a:pt x="54" y="135"/>
                </a:lnTo>
                <a:lnTo>
                  <a:pt x="39" y="145"/>
                </a:lnTo>
                <a:lnTo>
                  <a:pt x="27" y="155"/>
                </a:lnTo>
                <a:lnTo>
                  <a:pt x="25" y="158"/>
                </a:lnTo>
                <a:lnTo>
                  <a:pt x="23" y="160"/>
                </a:lnTo>
                <a:lnTo>
                  <a:pt x="23" y="164"/>
                </a:lnTo>
                <a:lnTo>
                  <a:pt x="26" y="167"/>
                </a:lnTo>
                <a:lnTo>
                  <a:pt x="28" y="169"/>
                </a:lnTo>
                <a:lnTo>
                  <a:pt x="31" y="170"/>
                </a:lnTo>
                <a:lnTo>
                  <a:pt x="34" y="170"/>
                </a:lnTo>
                <a:lnTo>
                  <a:pt x="37" y="169"/>
                </a:lnTo>
                <a:lnTo>
                  <a:pt x="53" y="159"/>
                </a:lnTo>
                <a:lnTo>
                  <a:pt x="69" y="149"/>
                </a:lnTo>
                <a:lnTo>
                  <a:pt x="83" y="137"/>
                </a:lnTo>
                <a:lnTo>
                  <a:pt x="97" y="123"/>
                </a:lnTo>
                <a:lnTo>
                  <a:pt x="106" y="108"/>
                </a:lnTo>
                <a:lnTo>
                  <a:pt x="113" y="91"/>
                </a:lnTo>
                <a:lnTo>
                  <a:pt x="115" y="73"/>
                </a:lnTo>
                <a:lnTo>
                  <a:pt x="111" y="53"/>
                </a:lnTo>
                <a:lnTo>
                  <a:pt x="101" y="39"/>
                </a:lnTo>
                <a:lnTo>
                  <a:pt x="89" y="26"/>
                </a:lnTo>
                <a:lnTo>
                  <a:pt x="72" y="15"/>
                </a:lnTo>
                <a:lnTo>
                  <a:pt x="55" y="8"/>
                </a:lnTo>
                <a:lnTo>
                  <a:pt x="37" y="2"/>
                </a:lnTo>
                <a:lnTo>
                  <a:pt x="21" y="0"/>
                </a:lnTo>
                <a:lnTo>
                  <a:pt x="9" y="1"/>
                </a:lnTo>
                <a:lnTo>
                  <a:pt x="0" y="5"/>
                </a:lnTo>
                <a:lnTo>
                  <a:pt x="15" y="10"/>
                </a:lnTo>
                <a:lnTo>
                  <a:pt x="30" y="13"/>
                </a:lnTo>
                <a:lnTo>
                  <a:pt x="43" y="16"/>
                </a:lnTo>
                <a:lnTo>
                  <a:pt x="57" y="20"/>
                </a:lnTo>
                <a:lnTo>
                  <a:pt x="70" y="26"/>
                </a:lnTo>
                <a:lnTo>
                  <a:pt x="81" y="33"/>
                </a:lnTo>
                <a:lnTo>
                  <a:pt x="91" y="43"/>
                </a:lnTo>
                <a:lnTo>
                  <a:pt x="97" y="57"/>
                </a:lnTo>
                <a:close/>
              </a:path>
            </a:pathLst>
          </a:custGeom>
          <a:solidFill>
            <a:srgbClr val="000000"/>
          </a:solidFill>
          <a:ln w="9525">
            <a:solidFill>
              <a:srgbClr val="FF3300"/>
            </a:solidFill>
            <a:round/>
            <a:headEnd/>
            <a:tailEnd/>
          </a:ln>
        </p:spPr>
        <p:txBody>
          <a:bodyPr/>
          <a:lstStyle/>
          <a:p>
            <a:endParaRPr lang="en-US"/>
          </a:p>
        </p:txBody>
      </p:sp>
      <p:sp>
        <p:nvSpPr>
          <p:cNvPr id="22791" name="Freeform 606">
            <a:extLst>
              <a:ext uri="{FF2B5EF4-FFF2-40B4-BE49-F238E27FC236}">
                <a16:creationId xmlns:a16="http://schemas.microsoft.com/office/drawing/2014/main" id="{AE0A681A-CAE7-9A4F-A681-006F89BBCBF6}"/>
              </a:ext>
            </a:extLst>
          </p:cNvPr>
          <p:cNvSpPr>
            <a:spLocks/>
          </p:cNvSpPr>
          <p:nvPr/>
        </p:nvSpPr>
        <p:spPr bwMode="auto">
          <a:xfrm>
            <a:off x="5608638" y="1833563"/>
            <a:ext cx="73025" cy="92075"/>
          </a:xfrm>
          <a:custGeom>
            <a:avLst/>
            <a:gdLst>
              <a:gd name="T0" fmla="*/ 2147483647 w 289"/>
              <a:gd name="T1" fmla="*/ 2147483647 h 352"/>
              <a:gd name="T2" fmla="*/ 2147483647 w 289"/>
              <a:gd name="T3" fmla="*/ 2147483647 h 352"/>
              <a:gd name="T4" fmla="*/ 2147483647 w 289"/>
              <a:gd name="T5" fmla="*/ 2147483647 h 352"/>
              <a:gd name="T6" fmla="*/ 0 w 289"/>
              <a:gd name="T7" fmla="*/ 2147483647 h 352"/>
              <a:gd name="T8" fmla="*/ 2147483647 w 289"/>
              <a:gd name="T9" fmla="*/ 2147483647 h 352"/>
              <a:gd name="T10" fmla="*/ 2147483647 w 289"/>
              <a:gd name="T11" fmla="*/ 2147483647 h 352"/>
              <a:gd name="T12" fmla="*/ 2147483647 w 289"/>
              <a:gd name="T13" fmla="*/ 2147483647 h 352"/>
              <a:gd name="T14" fmla="*/ 2147483647 w 289"/>
              <a:gd name="T15" fmla="*/ 2147483647 h 352"/>
              <a:gd name="T16" fmla="*/ 2147483647 w 289"/>
              <a:gd name="T17" fmla="*/ 2147483647 h 352"/>
              <a:gd name="T18" fmla="*/ 2147483647 w 289"/>
              <a:gd name="T19" fmla="*/ 2147483647 h 352"/>
              <a:gd name="T20" fmla="*/ 2147483647 w 289"/>
              <a:gd name="T21" fmla="*/ 2147483647 h 352"/>
              <a:gd name="T22" fmla="*/ 2147483647 w 289"/>
              <a:gd name="T23" fmla="*/ 2147483647 h 352"/>
              <a:gd name="T24" fmla="*/ 2147483647 w 289"/>
              <a:gd name="T25" fmla="*/ 2147483647 h 352"/>
              <a:gd name="T26" fmla="*/ 2147483647 w 289"/>
              <a:gd name="T27" fmla="*/ 2147483647 h 352"/>
              <a:gd name="T28" fmla="*/ 2147483647 w 289"/>
              <a:gd name="T29" fmla="*/ 2147483647 h 352"/>
              <a:gd name="T30" fmla="*/ 2147483647 w 289"/>
              <a:gd name="T31" fmla="*/ 2147483647 h 352"/>
              <a:gd name="T32" fmla="*/ 2147483647 w 289"/>
              <a:gd name="T33" fmla="*/ 2147483647 h 352"/>
              <a:gd name="T34" fmla="*/ 2147483647 w 289"/>
              <a:gd name="T35" fmla="*/ 2147483647 h 352"/>
              <a:gd name="T36" fmla="*/ 2147483647 w 289"/>
              <a:gd name="T37" fmla="*/ 2147483647 h 352"/>
              <a:gd name="T38" fmla="*/ 2147483647 w 289"/>
              <a:gd name="T39" fmla="*/ 2147483647 h 352"/>
              <a:gd name="T40" fmla="*/ 2147483647 w 289"/>
              <a:gd name="T41" fmla="*/ 2147483647 h 352"/>
              <a:gd name="T42" fmla="*/ 2147483647 w 289"/>
              <a:gd name="T43" fmla="*/ 2147483647 h 352"/>
              <a:gd name="T44" fmla="*/ 2147483647 w 289"/>
              <a:gd name="T45" fmla="*/ 2147483647 h 352"/>
              <a:gd name="T46" fmla="*/ 2147483647 w 289"/>
              <a:gd name="T47" fmla="*/ 2147483647 h 352"/>
              <a:gd name="T48" fmla="*/ 2147483647 w 289"/>
              <a:gd name="T49" fmla="*/ 2147483647 h 352"/>
              <a:gd name="T50" fmla="*/ 2147483647 w 289"/>
              <a:gd name="T51" fmla="*/ 2147483647 h 352"/>
              <a:gd name="T52" fmla="*/ 2147483647 w 289"/>
              <a:gd name="T53" fmla="*/ 2147483647 h 352"/>
              <a:gd name="T54" fmla="*/ 2147483647 w 289"/>
              <a:gd name="T55" fmla="*/ 2147483647 h 352"/>
              <a:gd name="T56" fmla="*/ 2147483647 w 289"/>
              <a:gd name="T57" fmla="*/ 2147483647 h 352"/>
              <a:gd name="T58" fmla="*/ 2147483647 w 289"/>
              <a:gd name="T59" fmla="*/ 2147483647 h 352"/>
              <a:gd name="T60" fmla="*/ 2147483647 w 289"/>
              <a:gd name="T61" fmla="*/ 2147483647 h 352"/>
              <a:gd name="T62" fmla="*/ 2147483647 w 289"/>
              <a:gd name="T63" fmla="*/ 2147483647 h 352"/>
              <a:gd name="T64" fmla="*/ 2147483647 w 289"/>
              <a:gd name="T65" fmla="*/ 2147483647 h 352"/>
              <a:gd name="T66" fmla="*/ 2147483647 w 289"/>
              <a:gd name="T67" fmla="*/ 2147483647 h 352"/>
              <a:gd name="T68" fmla="*/ 2147483647 w 289"/>
              <a:gd name="T69" fmla="*/ 2147483647 h 352"/>
              <a:gd name="T70" fmla="*/ 2147483647 w 289"/>
              <a:gd name="T71" fmla="*/ 2147483647 h 352"/>
              <a:gd name="T72" fmla="*/ 2147483647 w 289"/>
              <a:gd name="T73" fmla="*/ 2147483647 h 352"/>
              <a:gd name="T74" fmla="*/ 2147483647 w 289"/>
              <a:gd name="T75" fmla="*/ 2147483647 h 352"/>
              <a:gd name="T76" fmla="*/ 2147483647 w 289"/>
              <a:gd name="T77" fmla="*/ 2147483647 h 352"/>
              <a:gd name="T78" fmla="*/ 2147483647 w 289"/>
              <a:gd name="T79" fmla="*/ 2147483647 h 352"/>
              <a:gd name="T80" fmla="*/ 2147483647 w 289"/>
              <a:gd name="T81" fmla="*/ 0 h 352"/>
              <a:gd name="T82" fmla="*/ 2147483647 w 289"/>
              <a:gd name="T83" fmla="*/ 2147483647 h 352"/>
              <a:gd name="T84" fmla="*/ 2147483647 w 289"/>
              <a:gd name="T85" fmla="*/ 2147483647 h 352"/>
              <a:gd name="T86" fmla="*/ 2147483647 w 289"/>
              <a:gd name="T87" fmla="*/ 2147483647 h 3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9"/>
              <a:gd name="T133" fmla="*/ 0 h 352"/>
              <a:gd name="T134" fmla="*/ 289 w 289"/>
              <a:gd name="T135" fmla="*/ 352 h 3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9" h="352">
                <a:moveTo>
                  <a:pt x="113" y="47"/>
                </a:moveTo>
                <a:lnTo>
                  <a:pt x="90" y="65"/>
                </a:lnTo>
                <a:lnTo>
                  <a:pt x="68" y="85"/>
                </a:lnTo>
                <a:lnTo>
                  <a:pt x="48" y="106"/>
                </a:lnTo>
                <a:lnTo>
                  <a:pt x="31" y="130"/>
                </a:lnTo>
                <a:lnTo>
                  <a:pt x="16" y="156"/>
                </a:lnTo>
                <a:lnTo>
                  <a:pt x="5" y="182"/>
                </a:lnTo>
                <a:lnTo>
                  <a:pt x="0" y="211"/>
                </a:lnTo>
                <a:lnTo>
                  <a:pt x="1" y="241"/>
                </a:lnTo>
                <a:lnTo>
                  <a:pt x="3" y="249"/>
                </a:lnTo>
                <a:lnTo>
                  <a:pt x="6" y="257"/>
                </a:lnTo>
                <a:lnTo>
                  <a:pt x="10" y="264"/>
                </a:lnTo>
                <a:lnTo>
                  <a:pt x="14" y="271"/>
                </a:lnTo>
                <a:lnTo>
                  <a:pt x="19" y="277"/>
                </a:lnTo>
                <a:lnTo>
                  <a:pt x="24" y="284"/>
                </a:lnTo>
                <a:lnTo>
                  <a:pt x="31" y="289"/>
                </a:lnTo>
                <a:lnTo>
                  <a:pt x="37" y="293"/>
                </a:lnTo>
                <a:lnTo>
                  <a:pt x="51" y="302"/>
                </a:lnTo>
                <a:lnTo>
                  <a:pt x="64" y="309"/>
                </a:lnTo>
                <a:lnTo>
                  <a:pt x="78" y="316"/>
                </a:lnTo>
                <a:lnTo>
                  <a:pt x="93" y="321"/>
                </a:lnTo>
                <a:lnTo>
                  <a:pt x="107" y="327"/>
                </a:lnTo>
                <a:lnTo>
                  <a:pt x="122" y="331"/>
                </a:lnTo>
                <a:lnTo>
                  <a:pt x="137" y="335"/>
                </a:lnTo>
                <a:lnTo>
                  <a:pt x="151" y="338"/>
                </a:lnTo>
                <a:lnTo>
                  <a:pt x="167" y="342"/>
                </a:lnTo>
                <a:lnTo>
                  <a:pt x="183" y="344"/>
                </a:lnTo>
                <a:lnTo>
                  <a:pt x="198" y="346"/>
                </a:lnTo>
                <a:lnTo>
                  <a:pt x="213" y="348"/>
                </a:lnTo>
                <a:lnTo>
                  <a:pt x="229" y="349"/>
                </a:lnTo>
                <a:lnTo>
                  <a:pt x="245" y="350"/>
                </a:lnTo>
                <a:lnTo>
                  <a:pt x="260" y="351"/>
                </a:lnTo>
                <a:lnTo>
                  <a:pt x="275" y="352"/>
                </a:lnTo>
                <a:lnTo>
                  <a:pt x="280" y="352"/>
                </a:lnTo>
                <a:lnTo>
                  <a:pt x="284" y="349"/>
                </a:lnTo>
                <a:lnTo>
                  <a:pt x="287" y="346"/>
                </a:lnTo>
                <a:lnTo>
                  <a:pt x="289" y="340"/>
                </a:lnTo>
                <a:lnTo>
                  <a:pt x="289" y="335"/>
                </a:lnTo>
                <a:lnTo>
                  <a:pt x="287" y="331"/>
                </a:lnTo>
                <a:lnTo>
                  <a:pt x="283" y="328"/>
                </a:lnTo>
                <a:lnTo>
                  <a:pt x="279" y="327"/>
                </a:lnTo>
                <a:lnTo>
                  <a:pt x="264" y="327"/>
                </a:lnTo>
                <a:lnTo>
                  <a:pt x="250" y="327"/>
                </a:lnTo>
                <a:lnTo>
                  <a:pt x="235" y="326"/>
                </a:lnTo>
                <a:lnTo>
                  <a:pt x="222" y="324"/>
                </a:lnTo>
                <a:lnTo>
                  <a:pt x="207" y="323"/>
                </a:lnTo>
                <a:lnTo>
                  <a:pt x="192" y="321"/>
                </a:lnTo>
                <a:lnTo>
                  <a:pt x="179" y="319"/>
                </a:lnTo>
                <a:lnTo>
                  <a:pt x="164" y="317"/>
                </a:lnTo>
                <a:lnTo>
                  <a:pt x="150" y="314"/>
                </a:lnTo>
                <a:lnTo>
                  <a:pt x="136" y="311"/>
                </a:lnTo>
                <a:lnTo>
                  <a:pt x="122" y="306"/>
                </a:lnTo>
                <a:lnTo>
                  <a:pt x="108" y="302"/>
                </a:lnTo>
                <a:lnTo>
                  <a:pt x="95" y="298"/>
                </a:lnTo>
                <a:lnTo>
                  <a:pt x="82" y="291"/>
                </a:lnTo>
                <a:lnTo>
                  <a:pt x="68" y="285"/>
                </a:lnTo>
                <a:lnTo>
                  <a:pt x="56" y="278"/>
                </a:lnTo>
                <a:lnTo>
                  <a:pt x="45" y="271"/>
                </a:lnTo>
                <a:lnTo>
                  <a:pt x="37" y="260"/>
                </a:lnTo>
                <a:lnTo>
                  <a:pt x="32" y="250"/>
                </a:lnTo>
                <a:lnTo>
                  <a:pt x="27" y="237"/>
                </a:lnTo>
                <a:lnTo>
                  <a:pt x="27" y="222"/>
                </a:lnTo>
                <a:lnTo>
                  <a:pt x="30" y="203"/>
                </a:lnTo>
                <a:lnTo>
                  <a:pt x="34" y="183"/>
                </a:lnTo>
                <a:lnTo>
                  <a:pt x="38" y="169"/>
                </a:lnTo>
                <a:lnTo>
                  <a:pt x="45" y="153"/>
                </a:lnTo>
                <a:lnTo>
                  <a:pt x="54" y="140"/>
                </a:lnTo>
                <a:lnTo>
                  <a:pt x="61" y="127"/>
                </a:lnTo>
                <a:lnTo>
                  <a:pt x="71" y="115"/>
                </a:lnTo>
                <a:lnTo>
                  <a:pt x="80" y="103"/>
                </a:lnTo>
                <a:lnTo>
                  <a:pt x="90" y="93"/>
                </a:lnTo>
                <a:lnTo>
                  <a:pt x="102" y="82"/>
                </a:lnTo>
                <a:lnTo>
                  <a:pt x="116" y="70"/>
                </a:lnTo>
                <a:lnTo>
                  <a:pt x="129" y="59"/>
                </a:lnTo>
                <a:lnTo>
                  <a:pt x="145" y="49"/>
                </a:lnTo>
                <a:lnTo>
                  <a:pt x="162" y="38"/>
                </a:lnTo>
                <a:lnTo>
                  <a:pt x="180" y="28"/>
                </a:lnTo>
                <a:lnTo>
                  <a:pt x="197" y="20"/>
                </a:lnTo>
                <a:lnTo>
                  <a:pt x="212" y="12"/>
                </a:lnTo>
                <a:lnTo>
                  <a:pt x="227" y="6"/>
                </a:lnTo>
                <a:lnTo>
                  <a:pt x="240" y="1"/>
                </a:lnTo>
                <a:lnTo>
                  <a:pt x="228" y="0"/>
                </a:lnTo>
                <a:lnTo>
                  <a:pt x="213" y="1"/>
                </a:lnTo>
                <a:lnTo>
                  <a:pt x="198" y="5"/>
                </a:lnTo>
                <a:lnTo>
                  <a:pt x="180" y="10"/>
                </a:lnTo>
                <a:lnTo>
                  <a:pt x="162" y="18"/>
                </a:lnTo>
                <a:lnTo>
                  <a:pt x="144" y="26"/>
                </a:lnTo>
                <a:lnTo>
                  <a:pt x="127" y="36"/>
                </a:lnTo>
                <a:lnTo>
                  <a:pt x="113" y="47"/>
                </a:lnTo>
                <a:close/>
              </a:path>
            </a:pathLst>
          </a:custGeom>
          <a:solidFill>
            <a:srgbClr val="000000"/>
          </a:solidFill>
          <a:ln w="9525">
            <a:solidFill>
              <a:srgbClr val="FF3300"/>
            </a:solidFill>
            <a:round/>
            <a:headEnd/>
            <a:tailEnd/>
          </a:ln>
        </p:spPr>
        <p:txBody>
          <a:bodyPr/>
          <a:lstStyle/>
          <a:p>
            <a:endParaRPr lang="en-US"/>
          </a:p>
        </p:txBody>
      </p:sp>
      <p:sp>
        <p:nvSpPr>
          <p:cNvPr id="22792" name="Freeform 607">
            <a:extLst>
              <a:ext uri="{FF2B5EF4-FFF2-40B4-BE49-F238E27FC236}">
                <a16:creationId xmlns:a16="http://schemas.microsoft.com/office/drawing/2014/main" id="{B8651A38-DFE4-5141-94BC-A44B725553EB}"/>
              </a:ext>
            </a:extLst>
          </p:cNvPr>
          <p:cNvSpPr>
            <a:spLocks/>
          </p:cNvSpPr>
          <p:nvPr/>
        </p:nvSpPr>
        <p:spPr bwMode="auto">
          <a:xfrm>
            <a:off x="5711825" y="1830388"/>
            <a:ext cx="65088" cy="63500"/>
          </a:xfrm>
          <a:custGeom>
            <a:avLst/>
            <a:gdLst>
              <a:gd name="T0" fmla="*/ 2147483647 w 252"/>
              <a:gd name="T1" fmla="*/ 2147483647 h 235"/>
              <a:gd name="T2" fmla="*/ 2147483647 w 252"/>
              <a:gd name="T3" fmla="*/ 2147483647 h 235"/>
              <a:gd name="T4" fmla="*/ 2147483647 w 252"/>
              <a:gd name="T5" fmla="*/ 2147483647 h 235"/>
              <a:gd name="T6" fmla="*/ 2147483647 w 252"/>
              <a:gd name="T7" fmla="*/ 2147483647 h 235"/>
              <a:gd name="T8" fmla="*/ 2147483647 w 252"/>
              <a:gd name="T9" fmla="*/ 2147483647 h 235"/>
              <a:gd name="T10" fmla="*/ 2147483647 w 252"/>
              <a:gd name="T11" fmla="*/ 2147483647 h 235"/>
              <a:gd name="T12" fmla="*/ 2147483647 w 252"/>
              <a:gd name="T13" fmla="*/ 2147483647 h 235"/>
              <a:gd name="T14" fmla="*/ 2147483647 w 252"/>
              <a:gd name="T15" fmla="*/ 2147483647 h 235"/>
              <a:gd name="T16" fmla="*/ 2147483647 w 252"/>
              <a:gd name="T17" fmla="*/ 2147483647 h 235"/>
              <a:gd name="T18" fmla="*/ 2147483647 w 252"/>
              <a:gd name="T19" fmla="*/ 2147483647 h 235"/>
              <a:gd name="T20" fmla="*/ 2147483647 w 252"/>
              <a:gd name="T21" fmla="*/ 2147483647 h 235"/>
              <a:gd name="T22" fmla="*/ 2147483647 w 252"/>
              <a:gd name="T23" fmla="*/ 2147483647 h 235"/>
              <a:gd name="T24" fmla="*/ 2147483647 w 252"/>
              <a:gd name="T25" fmla="*/ 2147483647 h 235"/>
              <a:gd name="T26" fmla="*/ 2147483647 w 252"/>
              <a:gd name="T27" fmla="*/ 2147483647 h 235"/>
              <a:gd name="T28" fmla="*/ 2147483647 w 252"/>
              <a:gd name="T29" fmla="*/ 2147483647 h 235"/>
              <a:gd name="T30" fmla="*/ 2147483647 w 252"/>
              <a:gd name="T31" fmla="*/ 2147483647 h 235"/>
              <a:gd name="T32" fmla="*/ 2147483647 w 252"/>
              <a:gd name="T33" fmla="*/ 2147483647 h 235"/>
              <a:gd name="T34" fmla="*/ 2147483647 w 252"/>
              <a:gd name="T35" fmla="*/ 2147483647 h 235"/>
              <a:gd name="T36" fmla="*/ 2147483647 w 252"/>
              <a:gd name="T37" fmla="*/ 2147483647 h 235"/>
              <a:gd name="T38" fmla="*/ 2147483647 w 252"/>
              <a:gd name="T39" fmla="*/ 2147483647 h 235"/>
              <a:gd name="T40" fmla="*/ 2147483647 w 252"/>
              <a:gd name="T41" fmla="*/ 2147483647 h 235"/>
              <a:gd name="T42" fmla="*/ 2147483647 w 252"/>
              <a:gd name="T43" fmla="*/ 2147483647 h 235"/>
              <a:gd name="T44" fmla="*/ 2147483647 w 252"/>
              <a:gd name="T45" fmla="*/ 2147483647 h 235"/>
              <a:gd name="T46" fmla="*/ 2147483647 w 252"/>
              <a:gd name="T47" fmla="*/ 2147483647 h 235"/>
              <a:gd name="T48" fmla="*/ 2147483647 w 252"/>
              <a:gd name="T49" fmla="*/ 2147483647 h 235"/>
              <a:gd name="T50" fmla="*/ 2147483647 w 252"/>
              <a:gd name="T51" fmla="*/ 2147483647 h 235"/>
              <a:gd name="T52" fmla="*/ 2147483647 w 252"/>
              <a:gd name="T53" fmla="*/ 2147483647 h 235"/>
              <a:gd name="T54" fmla="*/ 2147483647 w 252"/>
              <a:gd name="T55" fmla="*/ 2147483647 h 235"/>
              <a:gd name="T56" fmla="*/ 2147483647 w 252"/>
              <a:gd name="T57" fmla="*/ 2147483647 h 235"/>
              <a:gd name="T58" fmla="*/ 2147483647 w 252"/>
              <a:gd name="T59" fmla="*/ 2147483647 h 235"/>
              <a:gd name="T60" fmla="*/ 2147483647 w 252"/>
              <a:gd name="T61" fmla="*/ 2147483647 h 235"/>
              <a:gd name="T62" fmla="*/ 2147483647 w 252"/>
              <a:gd name="T63" fmla="*/ 2147483647 h 235"/>
              <a:gd name="T64" fmla="*/ 2147483647 w 252"/>
              <a:gd name="T65" fmla="*/ 2147483647 h 235"/>
              <a:gd name="T66" fmla="*/ 2147483647 w 252"/>
              <a:gd name="T67" fmla="*/ 2147483647 h 235"/>
              <a:gd name="T68" fmla="*/ 2147483647 w 252"/>
              <a:gd name="T69" fmla="*/ 2147483647 h 235"/>
              <a:gd name="T70" fmla="*/ 2147483647 w 252"/>
              <a:gd name="T71" fmla="*/ 2147483647 h 235"/>
              <a:gd name="T72" fmla="*/ 2147483647 w 252"/>
              <a:gd name="T73" fmla="*/ 2147483647 h 235"/>
              <a:gd name="T74" fmla="*/ 2147483647 w 252"/>
              <a:gd name="T75" fmla="*/ 2147483647 h 235"/>
              <a:gd name="T76" fmla="*/ 2147483647 w 252"/>
              <a:gd name="T77" fmla="*/ 2147483647 h 235"/>
              <a:gd name="T78" fmla="*/ 2147483647 w 252"/>
              <a:gd name="T79" fmla="*/ 0 h 235"/>
              <a:gd name="T80" fmla="*/ 2147483647 w 252"/>
              <a:gd name="T81" fmla="*/ 0 h 235"/>
              <a:gd name="T82" fmla="*/ 2147483647 w 252"/>
              <a:gd name="T83" fmla="*/ 0 h 235"/>
              <a:gd name="T84" fmla="*/ 2147483647 w 252"/>
              <a:gd name="T85" fmla="*/ 2147483647 h 235"/>
              <a:gd name="T86" fmla="*/ 2147483647 w 252"/>
              <a:gd name="T87" fmla="*/ 2147483647 h 235"/>
              <a:gd name="T88" fmla="*/ 0 w 252"/>
              <a:gd name="T89" fmla="*/ 2147483647 h 235"/>
              <a:gd name="T90" fmla="*/ 2147483647 w 252"/>
              <a:gd name="T91" fmla="*/ 2147483647 h 235"/>
              <a:gd name="T92" fmla="*/ 2147483647 w 252"/>
              <a:gd name="T93" fmla="*/ 2147483647 h 235"/>
              <a:gd name="T94" fmla="*/ 2147483647 w 252"/>
              <a:gd name="T95" fmla="*/ 2147483647 h 235"/>
              <a:gd name="T96" fmla="*/ 2147483647 w 252"/>
              <a:gd name="T97" fmla="*/ 2147483647 h 235"/>
              <a:gd name="T98" fmla="*/ 2147483647 w 252"/>
              <a:gd name="T99" fmla="*/ 2147483647 h 235"/>
              <a:gd name="T100" fmla="*/ 2147483647 w 252"/>
              <a:gd name="T101" fmla="*/ 2147483647 h 235"/>
              <a:gd name="T102" fmla="*/ 2147483647 w 252"/>
              <a:gd name="T103" fmla="*/ 2147483647 h 235"/>
              <a:gd name="T104" fmla="*/ 2147483647 w 252"/>
              <a:gd name="T105" fmla="*/ 2147483647 h 235"/>
              <a:gd name="T106" fmla="*/ 2147483647 w 252"/>
              <a:gd name="T107" fmla="*/ 2147483647 h 235"/>
              <a:gd name="T108" fmla="*/ 2147483647 w 252"/>
              <a:gd name="T109" fmla="*/ 2147483647 h 235"/>
              <a:gd name="T110" fmla="*/ 2147483647 w 252"/>
              <a:gd name="T111" fmla="*/ 2147483647 h 235"/>
              <a:gd name="T112" fmla="*/ 2147483647 w 252"/>
              <a:gd name="T113" fmla="*/ 2147483647 h 235"/>
              <a:gd name="T114" fmla="*/ 2147483647 w 252"/>
              <a:gd name="T115" fmla="*/ 2147483647 h 235"/>
              <a:gd name="T116" fmla="*/ 2147483647 w 252"/>
              <a:gd name="T117" fmla="*/ 2147483647 h 235"/>
              <a:gd name="T118" fmla="*/ 2147483647 w 252"/>
              <a:gd name="T119" fmla="*/ 2147483647 h 235"/>
              <a:gd name="T120" fmla="*/ 2147483647 w 252"/>
              <a:gd name="T121" fmla="*/ 2147483647 h 23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
              <a:gd name="T184" fmla="*/ 0 h 235"/>
              <a:gd name="T185" fmla="*/ 252 w 252"/>
              <a:gd name="T186" fmla="*/ 235 h 23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 h="235">
                <a:moveTo>
                  <a:pt x="210" y="72"/>
                </a:moveTo>
                <a:lnTo>
                  <a:pt x="222" y="85"/>
                </a:lnTo>
                <a:lnTo>
                  <a:pt x="228" y="100"/>
                </a:lnTo>
                <a:lnTo>
                  <a:pt x="232" y="116"/>
                </a:lnTo>
                <a:lnTo>
                  <a:pt x="232" y="133"/>
                </a:lnTo>
                <a:lnTo>
                  <a:pt x="230" y="147"/>
                </a:lnTo>
                <a:lnTo>
                  <a:pt x="226" y="159"/>
                </a:lnTo>
                <a:lnTo>
                  <a:pt x="218" y="171"/>
                </a:lnTo>
                <a:lnTo>
                  <a:pt x="211" y="180"/>
                </a:lnTo>
                <a:lnTo>
                  <a:pt x="202" y="191"/>
                </a:lnTo>
                <a:lnTo>
                  <a:pt x="192" y="200"/>
                </a:lnTo>
                <a:lnTo>
                  <a:pt x="183" y="209"/>
                </a:lnTo>
                <a:lnTo>
                  <a:pt x="173" y="219"/>
                </a:lnTo>
                <a:lnTo>
                  <a:pt x="171" y="222"/>
                </a:lnTo>
                <a:lnTo>
                  <a:pt x="170" y="225"/>
                </a:lnTo>
                <a:lnTo>
                  <a:pt x="171" y="229"/>
                </a:lnTo>
                <a:lnTo>
                  <a:pt x="173" y="232"/>
                </a:lnTo>
                <a:lnTo>
                  <a:pt x="176" y="234"/>
                </a:lnTo>
                <a:lnTo>
                  <a:pt x="180" y="235"/>
                </a:lnTo>
                <a:lnTo>
                  <a:pt x="184" y="234"/>
                </a:lnTo>
                <a:lnTo>
                  <a:pt x="187" y="232"/>
                </a:lnTo>
                <a:lnTo>
                  <a:pt x="208" y="218"/>
                </a:lnTo>
                <a:lnTo>
                  <a:pt x="225" y="200"/>
                </a:lnTo>
                <a:lnTo>
                  <a:pt x="239" y="178"/>
                </a:lnTo>
                <a:lnTo>
                  <a:pt x="249" y="156"/>
                </a:lnTo>
                <a:lnTo>
                  <a:pt x="252" y="131"/>
                </a:lnTo>
                <a:lnTo>
                  <a:pt x="250" y="108"/>
                </a:lnTo>
                <a:lnTo>
                  <a:pt x="242" y="85"/>
                </a:lnTo>
                <a:lnTo>
                  <a:pt x="225" y="65"/>
                </a:lnTo>
                <a:lnTo>
                  <a:pt x="212" y="54"/>
                </a:lnTo>
                <a:lnTo>
                  <a:pt x="197" y="45"/>
                </a:lnTo>
                <a:lnTo>
                  <a:pt x="181" y="36"/>
                </a:lnTo>
                <a:lnTo>
                  <a:pt x="164" y="29"/>
                </a:lnTo>
                <a:lnTo>
                  <a:pt x="146" y="22"/>
                </a:lnTo>
                <a:lnTo>
                  <a:pt x="127" y="17"/>
                </a:lnTo>
                <a:lnTo>
                  <a:pt x="109" y="12"/>
                </a:lnTo>
                <a:lnTo>
                  <a:pt x="90" y="7"/>
                </a:lnTo>
                <a:lnTo>
                  <a:pt x="73" y="4"/>
                </a:lnTo>
                <a:lnTo>
                  <a:pt x="57" y="2"/>
                </a:lnTo>
                <a:lnTo>
                  <a:pt x="42" y="0"/>
                </a:lnTo>
                <a:lnTo>
                  <a:pt x="28" y="0"/>
                </a:lnTo>
                <a:lnTo>
                  <a:pt x="17" y="0"/>
                </a:lnTo>
                <a:lnTo>
                  <a:pt x="8" y="1"/>
                </a:lnTo>
                <a:lnTo>
                  <a:pt x="3" y="3"/>
                </a:lnTo>
                <a:lnTo>
                  <a:pt x="0" y="5"/>
                </a:lnTo>
                <a:lnTo>
                  <a:pt x="10" y="7"/>
                </a:lnTo>
                <a:lnTo>
                  <a:pt x="22" y="8"/>
                </a:lnTo>
                <a:lnTo>
                  <a:pt x="33" y="11"/>
                </a:lnTo>
                <a:lnTo>
                  <a:pt x="46" y="13"/>
                </a:lnTo>
                <a:lnTo>
                  <a:pt x="60" y="15"/>
                </a:lnTo>
                <a:lnTo>
                  <a:pt x="73" y="17"/>
                </a:lnTo>
                <a:lnTo>
                  <a:pt x="87" y="20"/>
                </a:lnTo>
                <a:lnTo>
                  <a:pt x="102" y="23"/>
                </a:lnTo>
                <a:lnTo>
                  <a:pt x="115" y="28"/>
                </a:lnTo>
                <a:lnTo>
                  <a:pt x="130" y="32"/>
                </a:lnTo>
                <a:lnTo>
                  <a:pt x="145" y="37"/>
                </a:lnTo>
                <a:lnTo>
                  <a:pt x="159" y="43"/>
                </a:lnTo>
                <a:lnTo>
                  <a:pt x="172" y="49"/>
                </a:lnTo>
                <a:lnTo>
                  <a:pt x="186" y="55"/>
                </a:lnTo>
                <a:lnTo>
                  <a:pt x="198" y="64"/>
                </a:lnTo>
                <a:lnTo>
                  <a:pt x="210" y="72"/>
                </a:lnTo>
                <a:close/>
              </a:path>
            </a:pathLst>
          </a:custGeom>
          <a:solidFill>
            <a:srgbClr val="000000"/>
          </a:solidFill>
          <a:ln w="9525">
            <a:solidFill>
              <a:srgbClr val="FF3300"/>
            </a:solidFill>
            <a:round/>
            <a:headEnd/>
            <a:tailEnd/>
          </a:ln>
        </p:spPr>
        <p:txBody>
          <a:bodyPr/>
          <a:lstStyle/>
          <a:p>
            <a:endParaRPr lang="en-US"/>
          </a:p>
        </p:txBody>
      </p:sp>
      <p:sp>
        <p:nvSpPr>
          <p:cNvPr id="22793" name="Freeform 608">
            <a:extLst>
              <a:ext uri="{FF2B5EF4-FFF2-40B4-BE49-F238E27FC236}">
                <a16:creationId xmlns:a16="http://schemas.microsoft.com/office/drawing/2014/main" id="{29BFBFA1-20DC-6244-B52A-DFAF12E0A364}"/>
              </a:ext>
            </a:extLst>
          </p:cNvPr>
          <p:cNvSpPr>
            <a:spLocks/>
          </p:cNvSpPr>
          <p:nvPr/>
        </p:nvSpPr>
        <p:spPr bwMode="auto">
          <a:xfrm>
            <a:off x="5584825" y="1863725"/>
            <a:ext cx="26988" cy="58738"/>
          </a:xfrm>
          <a:custGeom>
            <a:avLst/>
            <a:gdLst>
              <a:gd name="T0" fmla="*/ 0 w 103"/>
              <a:gd name="T1" fmla="*/ 2147483647 h 220"/>
              <a:gd name="T2" fmla="*/ 0 w 103"/>
              <a:gd name="T3" fmla="*/ 2147483647 h 220"/>
              <a:gd name="T4" fmla="*/ 2147483647 w 103"/>
              <a:gd name="T5" fmla="*/ 2147483647 h 220"/>
              <a:gd name="T6" fmla="*/ 2147483647 w 103"/>
              <a:gd name="T7" fmla="*/ 2147483647 h 220"/>
              <a:gd name="T8" fmla="*/ 2147483647 w 103"/>
              <a:gd name="T9" fmla="*/ 2147483647 h 220"/>
              <a:gd name="T10" fmla="*/ 2147483647 w 103"/>
              <a:gd name="T11" fmla="*/ 2147483647 h 220"/>
              <a:gd name="T12" fmla="*/ 2147483647 w 103"/>
              <a:gd name="T13" fmla="*/ 2147483647 h 220"/>
              <a:gd name="T14" fmla="*/ 2147483647 w 103"/>
              <a:gd name="T15" fmla="*/ 2147483647 h 220"/>
              <a:gd name="T16" fmla="*/ 2147483647 w 103"/>
              <a:gd name="T17" fmla="*/ 2147483647 h 220"/>
              <a:gd name="T18" fmla="*/ 2147483647 w 103"/>
              <a:gd name="T19" fmla="*/ 2147483647 h 220"/>
              <a:gd name="T20" fmla="*/ 2147483647 w 103"/>
              <a:gd name="T21" fmla="*/ 2147483647 h 220"/>
              <a:gd name="T22" fmla="*/ 2147483647 w 103"/>
              <a:gd name="T23" fmla="*/ 2147483647 h 220"/>
              <a:gd name="T24" fmla="*/ 2147483647 w 103"/>
              <a:gd name="T25" fmla="*/ 2147483647 h 220"/>
              <a:gd name="T26" fmla="*/ 2147483647 w 103"/>
              <a:gd name="T27" fmla="*/ 2147483647 h 220"/>
              <a:gd name="T28" fmla="*/ 2147483647 w 103"/>
              <a:gd name="T29" fmla="*/ 2147483647 h 220"/>
              <a:gd name="T30" fmla="*/ 2147483647 w 103"/>
              <a:gd name="T31" fmla="*/ 2147483647 h 220"/>
              <a:gd name="T32" fmla="*/ 2147483647 w 103"/>
              <a:gd name="T33" fmla="*/ 2147483647 h 220"/>
              <a:gd name="T34" fmla="*/ 2147483647 w 103"/>
              <a:gd name="T35" fmla="*/ 2147483647 h 220"/>
              <a:gd name="T36" fmla="*/ 2147483647 w 103"/>
              <a:gd name="T37" fmla="*/ 2147483647 h 220"/>
              <a:gd name="T38" fmla="*/ 2147483647 w 103"/>
              <a:gd name="T39" fmla="*/ 2147483647 h 220"/>
              <a:gd name="T40" fmla="*/ 2147483647 w 103"/>
              <a:gd name="T41" fmla="*/ 2147483647 h 220"/>
              <a:gd name="T42" fmla="*/ 2147483647 w 103"/>
              <a:gd name="T43" fmla="*/ 2147483647 h 220"/>
              <a:gd name="T44" fmla="*/ 2147483647 w 103"/>
              <a:gd name="T45" fmla="*/ 2147483647 h 220"/>
              <a:gd name="T46" fmla="*/ 2147483647 w 103"/>
              <a:gd name="T47" fmla="*/ 2147483647 h 220"/>
              <a:gd name="T48" fmla="*/ 2147483647 w 103"/>
              <a:gd name="T49" fmla="*/ 2147483647 h 220"/>
              <a:gd name="T50" fmla="*/ 2147483647 w 103"/>
              <a:gd name="T51" fmla="*/ 2147483647 h 220"/>
              <a:gd name="T52" fmla="*/ 2147483647 w 103"/>
              <a:gd name="T53" fmla="*/ 2147483647 h 220"/>
              <a:gd name="T54" fmla="*/ 2147483647 w 103"/>
              <a:gd name="T55" fmla="*/ 2147483647 h 220"/>
              <a:gd name="T56" fmla="*/ 2147483647 w 103"/>
              <a:gd name="T57" fmla="*/ 2147483647 h 220"/>
              <a:gd name="T58" fmla="*/ 2147483647 w 103"/>
              <a:gd name="T59" fmla="*/ 2147483647 h 220"/>
              <a:gd name="T60" fmla="*/ 2147483647 w 103"/>
              <a:gd name="T61" fmla="*/ 2147483647 h 220"/>
              <a:gd name="T62" fmla="*/ 2147483647 w 103"/>
              <a:gd name="T63" fmla="*/ 2147483647 h 220"/>
              <a:gd name="T64" fmla="*/ 2147483647 w 103"/>
              <a:gd name="T65" fmla="*/ 0 h 220"/>
              <a:gd name="T66" fmla="*/ 2147483647 w 103"/>
              <a:gd name="T67" fmla="*/ 2147483647 h 220"/>
              <a:gd name="T68" fmla="*/ 2147483647 w 103"/>
              <a:gd name="T69" fmla="*/ 2147483647 h 220"/>
              <a:gd name="T70" fmla="*/ 2147483647 w 103"/>
              <a:gd name="T71" fmla="*/ 2147483647 h 220"/>
              <a:gd name="T72" fmla="*/ 2147483647 w 103"/>
              <a:gd name="T73" fmla="*/ 2147483647 h 220"/>
              <a:gd name="T74" fmla="*/ 2147483647 w 103"/>
              <a:gd name="T75" fmla="*/ 2147483647 h 220"/>
              <a:gd name="T76" fmla="*/ 2147483647 w 103"/>
              <a:gd name="T77" fmla="*/ 2147483647 h 220"/>
              <a:gd name="T78" fmla="*/ 2147483647 w 103"/>
              <a:gd name="T79" fmla="*/ 2147483647 h 220"/>
              <a:gd name="T80" fmla="*/ 0 w 103"/>
              <a:gd name="T81" fmla="*/ 2147483647 h 22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3"/>
              <a:gd name="T124" fmla="*/ 0 h 220"/>
              <a:gd name="T125" fmla="*/ 103 w 103"/>
              <a:gd name="T126" fmla="*/ 220 h 22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3" h="220">
                <a:moveTo>
                  <a:pt x="0" y="120"/>
                </a:moveTo>
                <a:lnTo>
                  <a:pt x="0" y="138"/>
                </a:lnTo>
                <a:lnTo>
                  <a:pt x="4" y="155"/>
                </a:lnTo>
                <a:lnTo>
                  <a:pt x="12" y="171"/>
                </a:lnTo>
                <a:lnTo>
                  <a:pt x="22" y="185"/>
                </a:lnTo>
                <a:lnTo>
                  <a:pt x="35" y="197"/>
                </a:lnTo>
                <a:lnTo>
                  <a:pt x="50" y="207"/>
                </a:lnTo>
                <a:lnTo>
                  <a:pt x="66" y="215"/>
                </a:lnTo>
                <a:lnTo>
                  <a:pt x="83" y="219"/>
                </a:lnTo>
                <a:lnTo>
                  <a:pt x="89" y="220"/>
                </a:lnTo>
                <a:lnTo>
                  <a:pt x="94" y="218"/>
                </a:lnTo>
                <a:lnTo>
                  <a:pt x="98" y="215"/>
                </a:lnTo>
                <a:lnTo>
                  <a:pt x="100" y="211"/>
                </a:lnTo>
                <a:lnTo>
                  <a:pt x="100" y="205"/>
                </a:lnTo>
                <a:lnTo>
                  <a:pt x="99" y="200"/>
                </a:lnTo>
                <a:lnTo>
                  <a:pt x="96" y="196"/>
                </a:lnTo>
                <a:lnTo>
                  <a:pt x="91" y="193"/>
                </a:lnTo>
                <a:lnTo>
                  <a:pt x="74" y="187"/>
                </a:lnTo>
                <a:lnTo>
                  <a:pt x="58" y="178"/>
                </a:lnTo>
                <a:lnTo>
                  <a:pt x="45" y="167"/>
                </a:lnTo>
                <a:lnTo>
                  <a:pt x="36" y="154"/>
                </a:lnTo>
                <a:lnTo>
                  <a:pt x="30" y="138"/>
                </a:lnTo>
                <a:lnTo>
                  <a:pt x="27" y="121"/>
                </a:lnTo>
                <a:lnTo>
                  <a:pt x="27" y="103"/>
                </a:lnTo>
                <a:lnTo>
                  <a:pt x="32" y="83"/>
                </a:lnTo>
                <a:lnTo>
                  <a:pt x="39" y="69"/>
                </a:lnTo>
                <a:lnTo>
                  <a:pt x="51" y="56"/>
                </a:lnTo>
                <a:lnTo>
                  <a:pt x="63" y="43"/>
                </a:lnTo>
                <a:lnTo>
                  <a:pt x="77" y="31"/>
                </a:lnTo>
                <a:lnTo>
                  <a:pt x="89" y="21"/>
                </a:lnTo>
                <a:lnTo>
                  <a:pt x="98" y="12"/>
                </a:lnTo>
                <a:lnTo>
                  <a:pt x="103" y="5"/>
                </a:lnTo>
                <a:lnTo>
                  <a:pt x="103" y="0"/>
                </a:lnTo>
                <a:lnTo>
                  <a:pt x="92" y="4"/>
                </a:lnTo>
                <a:lnTo>
                  <a:pt x="77" y="12"/>
                </a:lnTo>
                <a:lnTo>
                  <a:pt x="61" y="25"/>
                </a:lnTo>
                <a:lnTo>
                  <a:pt x="44" y="40"/>
                </a:lnTo>
                <a:lnTo>
                  <a:pt x="29" y="57"/>
                </a:lnTo>
                <a:lnTo>
                  <a:pt x="16" y="77"/>
                </a:lnTo>
                <a:lnTo>
                  <a:pt x="6" y="98"/>
                </a:lnTo>
                <a:lnTo>
                  <a:pt x="0" y="120"/>
                </a:lnTo>
                <a:close/>
              </a:path>
            </a:pathLst>
          </a:custGeom>
          <a:solidFill>
            <a:srgbClr val="000000"/>
          </a:solidFill>
          <a:ln w="9525">
            <a:solidFill>
              <a:srgbClr val="FF3300"/>
            </a:solidFill>
            <a:round/>
            <a:headEnd/>
            <a:tailEnd/>
          </a:ln>
        </p:spPr>
        <p:txBody>
          <a:bodyPr/>
          <a:lstStyle/>
          <a:p>
            <a:endParaRPr lang="en-US"/>
          </a:p>
        </p:txBody>
      </p:sp>
      <p:sp>
        <p:nvSpPr>
          <p:cNvPr id="22794" name="Freeform 609">
            <a:extLst>
              <a:ext uri="{FF2B5EF4-FFF2-40B4-BE49-F238E27FC236}">
                <a16:creationId xmlns:a16="http://schemas.microsoft.com/office/drawing/2014/main" id="{A35ADAFE-44D7-6B49-942C-3CC6E9951B9D}"/>
              </a:ext>
            </a:extLst>
          </p:cNvPr>
          <p:cNvSpPr>
            <a:spLocks/>
          </p:cNvSpPr>
          <p:nvPr/>
        </p:nvSpPr>
        <p:spPr bwMode="auto">
          <a:xfrm>
            <a:off x="5764213" y="1827213"/>
            <a:ext cx="57150" cy="74612"/>
          </a:xfrm>
          <a:custGeom>
            <a:avLst/>
            <a:gdLst>
              <a:gd name="T0" fmla="*/ 2147483647 w 220"/>
              <a:gd name="T1" fmla="*/ 2147483647 h 288"/>
              <a:gd name="T2" fmla="*/ 2147483647 w 220"/>
              <a:gd name="T3" fmla="*/ 2147483647 h 288"/>
              <a:gd name="T4" fmla="*/ 2147483647 w 220"/>
              <a:gd name="T5" fmla="*/ 2147483647 h 288"/>
              <a:gd name="T6" fmla="*/ 2147483647 w 220"/>
              <a:gd name="T7" fmla="*/ 2147483647 h 288"/>
              <a:gd name="T8" fmla="*/ 2147483647 w 220"/>
              <a:gd name="T9" fmla="*/ 2147483647 h 288"/>
              <a:gd name="T10" fmla="*/ 2147483647 w 220"/>
              <a:gd name="T11" fmla="*/ 2147483647 h 288"/>
              <a:gd name="T12" fmla="*/ 2147483647 w 220"/>
              <a:gd name="T13" fmla="*/ 2147483647 h 288"/>
              <a:gd name="T14" fmla="*/ 2147483647 w 220"/>
              <a:gd name="T15" fmla="*/ 2147483647 h 288"/>
              <a:gd name="T16" fmla="*/ 2147483647 w 220"/>
              <a:gd name="T17" fmla="*/ 2147483647 h 288"/>
              <a:gd name="T18" fmla="*/ 2147483647 w 220"/>
              <a:gd name="T19" fmla="*/ 2147483647 h 288"/>
              <a:gd name="T20" fmla="*/ 2147483647 w 220"/>
              <a:gd name="T21" fmla="*/ 2147483647 h 288"/>
              <a:gd name="T22" fmla="*/ 2147483647 w 220"/>
              <a:gd name="T23" fmla="*/ 2147483647 h 288"/>
              <a:gd name="T24" fmla="*/ 2147483647 w 220"/>
              <a:gd name="T25" fmla="*/ 2147483647 h 288"/>
              <a:gd name="T26" fmla="*/ 2147483647 w 220"/>
              <a:gd name="T27" fmla="*/ 2147483647 h 288"/>
              <a:gd name="T28" fmla="*/ 2147483647 w 220"/>
              <a:gd name="T29" fmla="*/ 2147483647 h 288"/>
              <a:gd name="T30" fmla="*/ 2147483647 w 220"/>
              <a:gd name="T31" fmla="*/ 2147483647 h 288"/>
              <a:gd name="T32" fmla="*/ 2147483647 w 220"/>
              <a:gd name="T33" fmla="*/ 2147483647 h 288"/>
              <a:gd name="T34" fmla="*/ 2147483647 w 220"/>
              <a:gd name="T35" fmla="*/ 2147483647 h 288"/>
              <a:gd name="T36" fmla="*/ 2147483647 w 220"/>
              <a:gd name="T37" fmla="*/ 2147483647 h 288"/>
              <a:gd name="T38" fmla="*/ 2147483647 w 220"/>
              <a:gd name="T39" fmla="*/ 2147483647 h 288"/>
              <a:gd name="T40" fmla="*/ 2147483647 w 220"/>
              <a:gd name="T41" fmla="*/ 2147483647 h 288"/>
              <a:gd name="T42" fmla="*/ 2147483647 w 220"/>
              <a:gd name="T43" fmla="*/ 2147483647 h 288"/>
              <a:gd name="T44" fmla="*/ 2147483647 w 220"/>
              <a:gd name="T45" fmla="*/ 2147483647 h 288"/>
              <a:gd name="T46" fmla="*/ 2147483647 w 220"/>
              <a:gd name="T47" fmla="*/ 2147483647 h 288"/>
              <a:gd name="T48" fmla="*/ 2147483647 w 220"/>
              <a:gd name="T49" fmla="*/ 2147483647 h 288"/>
              <a:gd name="T50" fmla="*/ 2147483647 w 220"/>
              <a:gd name="T51" fmla="*/ 2147483647 h 288"/>
              <a:gd name="T52" fmla="*/ 2147483647 w 220"/>
              <a:gd name="T53" fmla="*/ 2147483647 h 288"/>
              <a:gd name="T54" fmla="*/ 2147483647 w 220"/>
              <a:gd name="T55" fmla="*/ 2147483647 h 288"/>
              <a:gd name="T56" fmla="*/ 2147483647 w 220"/>
              <a:gd name="T57" fmla="*/ 2147483647 h 288"/>
              <a:gd name="T58" fmla="*/ 2147483647 w 220"/>
              <a:gd name="T59" fmla="*/ 0 h 288"/>
              <a:gd name="T60" fmla="*/ 2147483647 w 220"/>
              <a:gd name="T61" fmla="*/ 2147483647 h 288"/>
              <a:gd name="T62" fmla="*/ 2147483647 w 220"/>
              <a:gd name="T63" fmla="*/ 2147483647 h 288"/>
              <a:gd name="T64" fmla="*/ 2147483647 w 220"/>
              <a:gd name="T65" fmla="*/ 2147483647 h 288"/>
              <a:gd name="T66" fmla="*/ 2147483647 w 220"/>
              <a:gd name="T67" fmla="*/ 2147483647 h 288"/>
              <a:gd name="T68" fmla="*/ 2147483647 w 220"/>
              <a:gd name="T69" fmla="*/ 2147483647 h 288"/>
              <a:gd name="T70" fmla="*/ 2147483647 w 220"/>
              <a:gd name="T71" fmla="*/ 2147483647 h 288"/>
              <a:gd name="T72" fmla="*/ 2147483647 w 220"/>
              <a:gd name="T73" fmla="*/ 2147483647 h 288"/>
              <a:gd name="T74" fmla="*/ 2147483647 w 220"/>
              <a:gd name="T75" fmla="*/ 2147483647 h 28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0"/>
              <a:gd name="T115" fmla="*/ 0 h 288"/>
              <a:gd name="T116" fmla="*/ 220 w 220"/>
              <a:gd name="T117" fmla="*/ 288 h 28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0" h="288">
                <a:moveTo>
                  <a:pt x="179" y="108"/>
                </a:moveTo>
                <a:lnTo>
                  <a:pt x="186" y="115"/>
                </a:lnTo>
                <a:lnTo>
                  <a:pt x="191" y="124"/>
                </a:lnTo>
                <a:lnTo>
                  <a:pt x="196" y="133"/>
                </a:lnTo>
                <a:lnTo>
                  <a:pt x="200" y="143"/>
                </a:lnTo>
                <a:lnTo>
                  <a:pt x="202" y="153"/>
                </a:lnTo>
                <a:lnTo>
                  <a:pt x="201" y="163"/>
                </a:lnTo>
                <a:lnTo>
                  <a:pt x="199" y="174"/>
                </a:lnTo>
                <a:lnTo>
                  <a:pt x="193" y="184"/>
                </a:lnTo>
                <a:lnTo>
                  <a:pt x="186" y="194"/>
                </a:lnTo>
                <a:lnTo>
                  <a:pt x="178" y="204"/>
                </a:lnTo>
                <a:lnTo>
                  <a:pt x="168" y="213"/>
                </a:lnTo>
                <a:lnTo>
                  <a:pt x="159" y="221"/>
                </a:lnTo>
                <a:lnTo>
                  <a:pt x="148" y="229"/>
                </a:lnTo>
                <a:lnTo>
                  <a:pt x="138" y="237"/>
                </a:lnTo>
                <a:lnTo>
                  <a:pt x="127" y="246"/>
                </a:lnTo>
                <a:lnTo>
                  <a:pt x="118" y="255"/>
                </a:lnTo>
                <a:lnTo>
                  <a:pt x="115" y="258"/>
                </a:lnTo>
                <a:lnTo>
                  <a:pt x="112" y="263"/>
                </a:lnTo>
                <a:lnTo>
                  <a:pt x="110" y="267"/>
                </a:lnTo>
                <a:lnTo>
                  <a:pt x="108" y="271"/>
                </a:lnTo>
                <a:lnTo>
                  <a:pt x="107" y="276"/>
                </a:lnTo>
                <a:lnTo>
                  <a:pt x="107" y="280"/>
                </a:lnTo>
                <a:lnTo>
                  <a:pt x="109" y="284"/>
                </a:lnTo>
                <a:lnTo>
                  <a:pt x="112" y="287"/>
                </a:lnTo>
                <a:lnTo>
                  <a:pt x="117" y="288"/>
                </a:lnTo>
                <a:lnTo>
                  <a:pt x="121" y="288"/>
                </a:lnTo>
                <a:lnTo>
                  <a:pt x="124" y="287"/>
                </a:lnTo>
                <a:lnTo>
                  <a:pt x="127" y="284"/>
                </a:lnTo>
                <a:lnTo>
                  <a:pt x="138" y="271"/>
                </a:lnTo>
                <a:lnTo>
                  <a:pt x="149" y="261"/>
                </a:lnTo>
                <a:lnTo>
                  <a:pt x="161" y="250"/>
                </a:lnTo>
                <a:lnTo>
                  <a:pt x="173" y="239"/>
                </a:lnTo>
                <a:lnTo>
                  <a:pt x="185" y="229"/>
                </a:lnTo>
                <a:lnTo>
                  <a:pt x="196" y="217"/>
                </a:lnTo>
                <a:lnTo>
                  <a:pt x="206" y="204"/>
                </a:lnTo>
                <a:lnTo>
                  <a:pt x="213" y="190"/>
                </a:lnTo>
                <a:lnTo>
                  <a:pt x="219" y="173"/>
                </a:lnTo>
                <a:lnTo>
                  <a:pt x="220" y="157"/>
                </a:lnTo>
                <a:lnTo>
                  <a:pt x="218" y="141"/>
                </a:lnTo>
                <a:lnTo>
                  <a:pt x="212" y="125"/>
                </a:lnTo>
                <a:lnTo>
                  <a:pt x="204" y="111"/>
                </a:lnTo>
                <a:lnTo>
                  <a:pt x="194" y="97"/>
                </a:lnTo>
                <a:lnTo>
                  <a:pt x="182" y="86"/>
                </a:lnTo>
                <a:lnTo>
                  <a:pt x="168" y="77"/>
                </a:lnTo>
                <a:lnTo>
                  <a:pt x="158" y="70"/>
                </a:lnTo>
                <a:lnTo>
                  <a:pt x="146" y="64"/>
                </a:lnTo>
                <a:lnTo>
                  <a:pt x="134" y="56"/>
                </a:lnTo>
                <a:lnTo>
                  <a:pt x="122" y="50"/>
                </a:lnTo>
                <a:lnTo>
                  <a:pt x="109" y="43"/>
                </a:lnTo>
                <a:lnTo>
                  <a:pt x="96" y="36"/>
                </a:lnTo>
                <a:lnTo>
                  <a:pt x="83" y="29"/>
                </a:lnTo>
                <a:lnTo>
                  <a:pt x="70" y="22"/>
                </a:lnTo>
                <a:lnTo>
                  <a:pt x="59" y="17"/>
                </a:lnTo>
                <a:lnTo>
                  <a:pt x="47" y="12"/>
                </a:lnTo>
                <a:lnTo>
                  <a:pt x="36" y="7"/>
                </a:lnTo>
                <a:lnTo>
                  <a:pt x="26" y="4"/>
                </a:lnTo>
                <a:lnTo>
                  <a:pt x="18" y="1"/>
                </a:lnTo>
                <a:lnTo>
                  <a:pt x="10" y="0"/>
                </a:lnTo>
                <a:lnTo>
                  <a:pt x="4" y="0"/>
                </a:lnTo>
                <a:lnTo>
                  <a:pt x="0" y="2"/>
                </a:lnTo>
                <a:lnTo>
                  <a:pt x="9" y="7"/>
                </a:lnTo>
                <a:lnTo>
                  <a:pt x="20" y="13"/>
                </a:lnTo>
                <a:lnTo>
                  <a:pt x="31" y="18"/>
                </a:lnTo>
                <a:lnTo>
                  <a:pt x="42" y="23"/>
                </a:lnTo>
                <a:lnTo>
                  <a:pt x="54" y="29"/>
                </a:lnTo>
                <a:lnTo>
                  <a:pt x="65" y="34"/>
                </a:lnTo>
                <a:lnTo>
                  <a:pt x="77" y="40"/>
                </a:lnTo>
                <a:lnTo>
                  <a:pt x="88" y="47"/>
                </a:lnTo>
                <a:lnTo>
                  <a:pt x="101" y="53"/>
                </a:lnTo>
                <a:lnTo>
                  <a:pt x="112" y="60"/>
                </a:lnTo>
                <a:lnTo>
                  <a:pt x="124" y="66"/>
                </a:lnTo>
                <a:lnTo>
                  <a:pt x="136" y="74"/>
                </a:lnTo>
                <a:lnTo>
                  <a:pt x="147" y="82"/>
                </a:lnTo>
                <a:lnTo>
                  <a:pt x="158" y="90"/>
                </a:lnTo>
                <a:lnTo>
                  <a:pt x="168" y="98"/>
                </a:lnTo>
                <a:lnTo>
                  <a:pt x="179" y="108"/>
                </a:lnTo>
                <a:close/>
              </a:path>
            </a:pathLst>
          </a:custGeom>
          <a:solidFill>
            <a:srgbClr val="000000"/>
          </a:solidFill>
          <a:ln w="9525">
            <a:solidFill>
              <a:srgbClr val="FF3300"/>
            </a:solidFill>
            <a:round/>
            <a:headEnd/>
            <a:tailEnd/>
          </a:ln>
        </p:spPr>
        <p:txBody>
          <a:bodyPr/>
          <a:lstStyle/>
          <a:p>
            <a:endParaRPr lang="en-US"/>
          </a:p>
        </p:txBody>
      </p:sp>
      <p:grpSp>
        <p:nvGrpSpPr>
          <p:cNvPr id="22795" name="Group 610">
            <a:extLst>
              <a:ext uri="{FF2B5EF4-FFF2-40B4-BE49-F238E27FC236}">
                <a16:creationId xmlns:a16="http://schemas.microsoft.com/office/drawing/2014/main" id="{B8F7B06E-3953-4B48-AFFF-369D186E752B}"/>
              </a:ext>
            </a:extLst>
          </p:cNvPr>
          <p:cNvGrpSpPr>
            <a:grpSpLocks/>
          </p:cNvGrpSpPr>
          <p:nvPr/>
        </p:nvGrpSpPr>
        <p:grpSpPr bwMode="auto">
          <a:xfrm>
            <a:off x="5367338" y="3430588"/>
            <a:ext cx="290512" cy="404812"/>
            <a:chOff x="3381" y="2161"/>
            <a:chExt cx="183" cy="255"/>
          </a:xfrm>
        </p:grpSpPr>
        <p:pic>
          <p:nvPicPr>
            <p:cNvPr id="22822" name="Picture 611" descr="31u_bnrz[1]">
              <a:extLst>
                <a:ext uri="{FF2B5EF4-FFF2-40B4-BE49-F238E27FC236}">
                  <a16:creationId xmlns:a16="http://schemas.microsoft.com/office/drawing/2014/main" id="{4D537AA6-8B41-F147-8EAA-521B665F12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4" y="2242"/>
              <a:ext cx="121" cy="174"/>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2823" name="Freeform 612">
              <a:extLst>
                <a:ext uri="{FF2B5EF4-FFF2-40B4-BE49-F238E27FC236}">
                  <a16:creationId xmlns:a16="http://schemas.microsoft.com/office/drawing/2014/main" id="{45EF2878-11E3-134B-8DA9-F46DBC3D6B1C}"/>
                </a:ext>
              </a:extLst>
            </p:cNvPr>
            <p:cNvSpPr>
              <a:spLocks/>
            </p:cNvSpPr>
            <p:nvPr/>
          </p:nvSpPr>
          <p:spPr bwMode="auto">
            <a:xfrm>
              <a:off x="3430" y="2174"/>
              <a:ext cx="33" cy="39"/>
            </a:xfrm>
            <a:custGeom>
              <a:avLst/>
              <a:gdLst>
                <a:gd name="T0" fmla="*/ 0 w 199"/>
                <a:gd name="T1" fmla="*/ 0 h 232"/>
                <a:gd name="T2" fmla="*/ 0 w 199"/>
                <a:gd name="T3" fmla="*/ 0 h 232"/>
                <a:gd name="T4" fmla="*/ 0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0 h 232"/>
                <a:gd name="T24" fmla="*/ 0 w 199"/>
                <a:gd name="T25" fmla="*/ 0 h 232"/>
                <a:gd name="T26" fmla="*/ 0 w 199"/>
                <a:gd name="T27" fmla="*/ 0 h 232"/>
                <a:gd name="T28" fmla="*/ 0 w 199"/>
                <a:gd name="T29" fmla="*/ 0 h 232"/>
                <a:gd name="T30" fmla="*/ 0 w 199"/>
                <a:gd name="T31" fmla="*/ 0 h 232"/>
                <a:gd name="T32" fmla="*/ 0 w 199"/>
                <a:gd name="T33" fmla="*/ 0 h 232"/>
                <a:gd name="T34" fmla="*/ 0 w 199"/>
                <a:gd name="T35" fmla="*/ 0 h 232"/>
                <a:gd name="T36" fmla="*/ 0 w 199"/>
                <a:gd name="T37" fmla="*/ 0 h 232"/>
                <a:gd name="T38" fmla="*/ 0 w 199"/>
                <a:gd name="T39" fmla="*/ 0 h 232"/>
                <a:gd name="T40" fmla="*/ 0 w 199"/>
                <a:gd name="T41" fmla="*/ 0 h 232"/>
                <a:gd name="T42" fmla="*/ 0 w 199"/>
                <a:gd name="T43" fmla="*/ 0 h 232"/>
                <a:gd name="T44" fmla="*/ 0 w 199"/>
                <a:gd name="T45" fmla="*/ 0 h 232"/>
                <a:gd name="T46" fmla="*/ 0 w 199"/>
                <a:gd name="T47" fmla="*/ 0 h 232"/>
                <a:gd name="T48" fmla="*/ 0 w 199"/>
                <a:gd name="T49" fmla="*/ 0 h 232"/>
                <a:gd name="T50" fmla="*/ 0 w 199"/>
                <a:gd name="T51" fmla="*/ 0 h 232"/>
                <a:gd name="T52" fmla="*/ 0 w 199"/>
                <a:gd name="T53" fmla="*/ 0 h 232"/>
                <a:gd name="T54" fmla="*/ 0 w 199"/>
                <a:gd name="T55" fmla="*/ 0 h 232"/>
                <a:gd name="T56" fmla="*/ 0 w 199"/>
                <a:gd name="T57" fmla="*/ 0 h 232"/>
                <a:gd name="T58" fmla="*/ 0 w 199"/>
                <a:gd name="T59" fmla="*/ 0 h 232"/>
                <a:gd name="T60" fmla="*/ 0 w 199"/>
                <a:gd name="T61" fmla="*/ 0 h 232"/>
                <a:gd name="T62" fmla="*/ 0 w 199"/>
                <a:gd name="T63" fmla="*/ 0 h 232"/>
                <a:gd name="T64" fmla="*/ 0 w 199"/>
                <a:gd name="T65" fmla="*/ 0 h 232"/>
                <a:gd name="T66" fmla="*/ 0 w 199"/>
                <a:gd name="T67" fmla="*/ 0 h 232"/>
                <a:gd name="T68" fmla="*/ 0 w 199"/>
                <a:gd name="T69" fmla="*/ 0 h 232"/>
                <a:gd name="T70" fmla="*/ 0 w 199"/>
                <a:gd name="T71" fmla="*/ 0 h 232"/>
                <a:gd name="T72" fmla="*/ 0 w 199"/>
                <a:gd name="T73" fmla="*/ 0 h 232"/>
                <a:gd name="T74" fmla="*/ 0 w 199"/>
                <a:gd name="T75" fmla="*/ 0 h 232"/>
                <a:gd name="T76" fmla="*/ 0 w 199"/>
                <a:gd name="T77" fmla="*/ 0 h 232"/>
                <a:gd name="T78" fmla="*/ 0 w 199"/>
                <a:gd name="T79" fmla="*/ 0 h 232"/>
                <a:gd name="T80" fmla="*/ 0 w 199"/>
                <a:gd name="T81" fmla="*/ 0 h 232"/>
                <a:gd name="T82" fmla="*/ 0 w 199"/>
                <a:gd name="T83" fmla="*/ 0 h 232"/>
                <a:gd name="T84" fmla="*/ 0 w 199"/>
                <a:gd name="T85" fmla="*/ 0 h 232"/>
                <a:gd name="T86" fmla="*/ 0 w 199"/>
                <a:gd name="T87" fmla="*/ 0 h 232"/>
                <a:gd name="T88" fmla="*/ 0 w 199"/>
                <a:gd name="T89" fmla="*/ 0 h 232"/>
                <a:gd name="T90" fmla="*/ 0 w 199"/>
                <a:gd name="T91" fmla="*/ 0 h 232"/>
                <a:gd name="T92" fmla="*/ 0 w 199"/>
                <a:gd name="T93" fmla="*/ 0 h 232"/>
                <a:gd name="T94" fmla="*/ 0 w 199"/>
                <a:gd name="T95" fmla="*/ 0 h 232"/>
                <a:gd name="T96" fmla="*/ 0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4" name="Freeform 613">
              <a:extLst>
                <a:ext uri="{FF2B5EF4-FFF2-40B4-BE49-F238E27FC236}">
                  <a16:creationId xmlns:a16="http://schemas.microsoft.com/office/drawing/2014/main" id="{CA94F733-824D-A546-85AF-DB2F102C65BC}"/>
                </a:ext>
              </a:extLst>
            </p:cNvPr>
            <p:cNvSpPr>
              <a:spLocks/>
            </p:cNvSpPr>
            <p:nvPr/>
          </p:nvSpPr>
          <p:spPr bwMode="auto">
            <a:xfrm>
              <a:off x="3486" y="2173"/>
              <a:ext cx="22" cy="30"/>
            </a:xfrm>
            <a:custGeom>
              <a:avLst/>
              <a:gdLst>
                <a:gd name="T0" fmla="*/ 0 w 128"/>
                <a:gd name="T1" fmla="*/ 0 h 180"/>
                <a:gd name="T2" fmla="*/ 0 w 128"/>
                <a:gd name="T3" fmla="*/ 0 h 180"/>
                <a:gd name="T4" fmla="*/ 0 w 128"/>
                <a:gd name="T5" fmla="*/ 0 h 180"/>
                <a:gd name="T6" fmla="*/ 0 w 128"/>
                <a:gd name="T7" fmla="*/ 0 h 180"/>
                <a:gd name="T8" fmla="*/ 0 w 128"/>
                <a:gd name="T9" fmla="*/ 0 h 180"/>
                <a:gd name="T10" fmla="*/ 0 w 128"/>
                <a:gd name="T11" fmla="*/ 0 h 180"/>
                <a:gd name="T12" fmla="*/ 0 w 128"/>
                <a:gd name="T13" fmla="*/ 0 h 180"/>
                <a:gd name="T14" fmla="*/ 0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0 w 128"/>
                <a:gd name="T29" fmla="*/ 0 h 180"/>
                <a:gd name="T30" fmla="*/ 0 w 128"/>
                <a:gd name="T31" fmla="*/ 0 h 180"/>
                <a:gd name="T32" fmla="*/ 0 w 128"/>
                <a:gd name="T33" fmla="*/ 0 h 180"/>
                <a:gd name="T34" fmla="*/ 0 w 128"/>
                <a:gd name="T35" fmla="*/ 0 h 180"/>
                <a:gd name="T36" fmla="*/ 0 w 128"/>
                <a:gd name="T37" fmla="*/ 0 h 180"/>
                <a:gd name="T38" fmla="*/ 0 w 128"/>
                <a:gd name="T39" fmla="*/ 0 h 180"/>
                <a:gd name="T40" fmla="*/ 0 w 128"/>
                <a:gd name="T41" fmla="*/ 0 h 180"/>
                <a:gd name="T42" fmla="*/ 0 w 128"/>
                <a:gd name="T43" fmla="*/ 0 h 180"/>
                <a:gd name="T44" fmla="*/ 0 w 128"/>
                <a:gd name="T45" fmla="*/ 0 h 180"/>
                <a:gd name="T46" fmla="*/ 0 w 128"/>
                <a:gd name="T47" fmla="*/ 0 h 180"/>
                <a:gd name="T48" fmla="*/ 0 w 128"/>
                <a:gd name="T49" fmla="*/ 0 h 180"/>
                <a:gd name="T50" fmla="*/ 0 w 128"/>
                <a:gd name="T51" fmla="*/ 0 h 180"/>
                <a:gd name="T52" fmla="*/ 0 w 128"/>
                <a:gd name="T53" fmla="*/ 0 h 180"/>
                <a:gd name="T54" fmla="*/ 0 w 128"/>
                <a:gd name="T55" fmla="*/ 0 h 180"/>
                <a:gd name="T56" fmla="*/ 0 w 128"/>
                <a:gd name="T57" fmla="*/ 0 h 180"/>
                <a:gd name="T58" fmla="*/ 0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0 w 128"/>
                <a:gd name="T71" fmla="*/ 0 h 180"/>
                <a:gd name="T72" fmla="*/ 0 w 128"/>
                <a:gd name="T73" fmla="*/ 0 h 180"/>
                <a:gd name="T74" fmla="*/ 0 w 128"/>
                <a:gd name="T75" fmla="*/ 0 h 180"/>
                <a:gd name="T76" fmla="*/ 0 w 128"/>
                <a:gd name="T77" fmla="*/ 0 h 180"/>
                <a:gd name="T78" fmla="*/ 0 w 128"/>
                <a:gd name="T79" fmla="*/ 0 h 180"/>
                <a:gd name="T80" fmla="*/ 0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5" name="Freeform 614">
              <a:extLst>
                <a:ext uri="{FF2B5EF4-FFF2-40B4-BE49-F238E27FC236}">
                  <a16:creationId xmlns:a16="http://schemas.microsoft.com/office/drawing/2014/main" id="{397860BD-35FC-C34C-82C9-696D97878779}"/>
                </a:ext>
              </a:extLst>
            </p:cNvPr>
            <p:cNvSpPr>
              <a:spLocks/>
            </p:cNvSpPr>
            <p:nvPr/>
          </p:nvSpPr>
          <p:spPr bwMode="auto">
            <a:xfrm>
              <a:off x="3409" y="2166"/>
              <a:ext cx="54" cy="63"/>
            </a:xfrm>
            <a:custGeom>
              <a:avLst/>
              <a:gdLst>
                <a:gd name="T0" fmla="*/ 0 w 322"/>
                <a:gd name="T1" fmla="*/ 0 h 378"/>
                <a:gd name="T2" fmla="*/ 0 w 322"/>
                <a:gd name="T3" fmla="*/ 0 h 378"/>
                <a:gd name="T4" fmla="*/ 0 w 322"/>
                <a:gd name="T5" fmla="*/ 0 h 378"/>
                <a:gd name="T6" fmla="*/ 0 w 322"/>
                <a:gd name="T7" fmla="*/ 0 h 378"/>
                <a:gd name="T8" fmla="*/ 0 w 322"/>
                <a:gd name="T9" fmla="*/ 0 h 378"/>
                <a:gd name="T10" fmla="*/ 0 w 322"/>
                <a:gd name="T11" fmla="*/ 0 h 378"/>
                <a:gd name="T12" fmla="*/ 0 w 322"/>
                <a:gd name="T13" fmla="*/ 0 h 378"/>
                <a:gd name="T14" fmla="*/ 0 w 322"/>
                <a:gd name="T15" fmla="*/ 0 h 378"/>
                <a:gd name="T16" fmla="*/ 0 w 322"/>
                <a:gd name="T17" fmla="*/ 0 h 378"/>
                <a:gd name="T18" fmla="*/ 0 w 322"/>
                <a:gd name="T19" fmla="*/ 0 h 378"/>
                <a:gd name="T20" fmla="*/ 0 w 322"/>
                <a:gd name="T21" fmla="*/ 0 h 378"/>
                <a:gd name="T22" fmla="*/ 0 w 322"/>
                <a:gd name="T23" fmla="*/ 0 h 378"/>
                <a:gd name="T24" fmla="*/ 0 w 322"/>
                <a:gd name="T25" fmla="*/ 0 h 378"/>
                <a:gd name="T26" fmla="*/ 0 w 322"/>
                <a:gd name="T27" fmla="*/ 0 h 378"/>
                <a:gd name="T28" fmla="*/ 0 w 322"/>
                <a:gd name="T29" fmla="*/ 0 h 378"/>
                <a:gd name="T30" fmla="*/ 0 w 322"/>
                <a:gd name="T31" fmla="*/ 0 h 378"/>
                <a:gd name="T32" fmla="*/ 0 w 322"/>
                <a:gd name="T33" fmla="*/ 0 h 378"/>
                <a:gd name="T34" fmla="*/ 0 w 322"/>
                <a:gd name="T35" fmla="*/ 0 h 378"/>
                <a:gd name="T36" fmla="*/ 0 w 322"/>
                <a:gd name="T37" fmla="*/ 0 h 378"/>
                <a:gd name="T38" fmla="*/ 0 w 322"/>
                <a:gd name="T39" fmla="*/ 0 h 378"/>
                <a:gd name="T40" fmla="*/ 0 w 322"/>
                <a:gd name="T41" fmla="*/ 0 h 378"/>
                <a:gd name="T42" fmla="*/ 0 w 322"/>
                <a:gd name="T43" fmla="*/ 0 h 378"/>
                <a:gd name="T44" fmla="*/ 0 w 322"/>
                <a:gd name="T45" fmla="*/ 0 h 378"/>
                <a:gd name="T46" fmla="*/ 0 w 322"/>
                <a:gd name="T47" fmla="*/ 0 h 378"/>
                <a:gd name="T48" fmla="*/ 0 w 322"/>
                <a:gd name="T49" fmla="*/ 0 h 378"/>
                <a:gd name="T50" fmla="*/ 0 w 322"/>
                <a:gd name="T51" fmla="*/ 0 h 378"/>
                <a:gd name="T52" fmla="*/ 0 w 322"/>
                <a:gd name="T53" fmla="*/ 0 h 378"/>
                <a:gd name="T54" fmla="*/ 0 w 322"/>
                <a:gd name="T55" fmla="*/ 0 h 378"/>
                <a:gd name="T56" fmla="*/ 0 w 322"/>
                <a:gd name="T57" fmla="*/ 0 h 378"/>
                <a:gd name="T58" fmla="*/ 0 w 322"/>
                <a:gd name="T59" fmla="*/ 0 h 378"/>
                <a:gd name="T60" fmla="*/ 0 w 322"/>
                <a:gd name="T61" fmla="*/ 0 h 378"/>
                <a:gd name="T62" fmla="*/ 0 w 322"/>
                <a:gd name="T63" fmla="*/ 0 h 378"/>
                <a:gd name="T64" fmla="*/ 0 w 322"/>
                <a:gd name="T65" fmla="*/ 0 h 378"/>
                <a:gd name="T66" fmla="*/ 0 w 322"/>
                <a:gd name="T67" fmla="*/ 0 h 378"/>
                <a:gd name="T68" fmla="*/ 0 w 322"/>
                <a:gd name="T69" fmla="*/ 0 h 378"/>
                <a:gd name="T70" fmla="*/ 0 w 322"/>
                <a:gd name="T71" fmla="*/ 0 h 378"/>
                <a:gd name="T72" fmla="*/ 0 w 322"/>
                <a:gd name="T73" fmla="*/ 0 h 378"/>
                <a:gd name="T74" fmla="*/ 0 w 322"/>
                <a:gd name="T75" fmla="*/ 0 h 378"/>
                <a:gd name="T76" fmla="*/ 0 w 322"/>
                <a:gd name="T77" fmla="*/ 0 h 378"/>
                <a:gd name="T78" fmla="*/ 0 w 322"/>
                <a:gd name="T79" fmla="*/ 0 h 378"/>
                <a:gd name="T80" fmla="*/ 0 w 322"/>
                <a:gd name="T81" fmla="*/ 0 h 378"/>
                <a:gd name="T82" fmla="*/ 0 w 322"/>
                <a:gd name="T83" fmla="*/ 0 h 378"/>
                <a:gd name="T84" fmla="*/ 0 w 322"/>
                <a:gd name="T85" fmla="*/ 0 h 378"/>
                <a:gd name="T86" fmla="*/ 0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6" name="Freeform 615">
              <a:extLst>
                <a:ext uri="{FF2B5EF4-FFF2-40B4-BE49-F238E27FC236}">
                  <a16:creationId xmlns:a16="http://schemas.microsoft.com/office/drawing/2014/main" id="{F87526C0-E1ED-3E41-A1D6-E4F509DBDE6E}"/>
                </a:ext>
              </a:extLst>
            </p:cNvPr>
            <p:cNvSpPr>
              <a:spLocks/>
            </p:cNvSpPr>
            <p:nvPr/>
          </p:nvSpPr>
          <p:spPr bwMode="auto">
            <a:xfrm>
              <a:off x="3485" y="2164"/>
              <a:ext cx="47" cy="42"/>
            </a:xfrm>
            <a:custGeom>
              <a:avLst/>
              <a:gdLst>
                <a:gd name="T0" fmla="*/ 0 w 283"/>
                <a:gd name="T1" fmla="*/ 0 h 252"/>
                <a:gd name="T2" fmla="*/ 0 w 283"/>
                <a:gd name="T3" fmla="*/ 0 h 252"/>
                <a:gd name="T4" fmla="*/ 0 w 283"/>
                <a:gd name="T5" fmla="*/ 0 h 252"/>
                <a:gd name="T6" fmla="*/ 0 w 283"/>
                <a:gd name="T7" fmla="*/ 0 h 252"/>
                <a:gd name="T8" fmla="*/ 0 w 283"/>
                <a:gd name="T9" fmla="*/ 0 h 252"/>
                <a:gd name="T10" fmla="*/ 0 w 283"/>
                <a:gd name="T11" fmla="*/ 0 h 252"/>
                <a:gd name="T12" fmla="*/ 0 w 283"/>
                <a:gd name="T13" fmla="*/ 0 h 252"/>
                <a:gd name="T14" fmla="*/ 0 w 283"/>
                <a:gd name="T15" fmla="*/ 0 h 252"/>
                <a:gd name="T16" fmla="*/ 0 w 283"/>
                <a:gd name="T17" fmla="*/ 0 h 252"/>
                <a:gd name="T18" fmla="*/ 0 w 283"/>
                <a:gd name="T19" fmla="*/ 0 h 252"/>
                <a:gd name="T20" fmla="*/ 0 w 283"/>
                <a:gd name="T21" fmla="*/ 0 h 252"/>
                <a:gd name="T22" fmla="*/ 0 w 283"/>
                <a:gd name="T23" fmla="*/ 0 h 252"/>
                <a:gd name="T24" fmla="*/ 0 w 283"/>
                <a:gd name="T25" fmla="*/ 0 h 252"/>
                <a:gd name="T26" fmla="*/ 0 w 283"/>
                <a:gd name="T27" fmla="*/ 0 h 252"/>
                <a:gd name="T28" fmla="*/ 0 w 283"/>
                <a:gd name="T29" fmla="*/ 0 h 252"/>
                <a:gd name="T30" fmla="*/ 0 w 283"/>
                <a:gd name="T31" fmla="*/ 0 h 252"/>
                <a:gd name="T32" fmla="*/ 0 w 283"/>
                <a:gd name="T33" fmla="*/ 0 h 252"/>
                <a:gd name="T34" fmla="*/ 0 w 283"/>
                <a:gd name="T35" fmla="*/ 0 h 252"/>
                <a:gd name="T36" fmla="*/ 0 w 283"/>
                <a:gd name="T37" fmla="*/ 0 h 252"/>
                <a:gd name="T38" fmla="*/ 0 w 283"/>
                <a:gd name="T39" fmla="*/ 0 h 252"/>
                <a:gd name="T40" fmla="*/ 0 w 283"/>
                <a:gd name="T41" fmla="*/ 0 h 252"/>
                <a:gd name="T42" fmla="*/ 0 w 283"/>
                <a:gd name="T43" fmla="*/ 0 h 252"/>
                <a:gd name="T44" fmla="*/ 0 w 283"/>
                <a:gd name="T45" fmla="*/ 0 h 252"/>
                <a:gd name="T46" fmla="*/ 0 w 283"/>
                <a:gd name="T47" fmla="*/ 0 h 252"/>
                <a:gd name="T48" fmla="*/ 0 w 283"/>
                <a:gd name="T49" fmla="*/ 0 h 252"/>
                <a:gd name="T50" fmla="*/ 0 w 283"/>
                <a:gd name="T51" fmla="*/ 0 h 252"/>
                <a:gd name="T52" fmla="*/ 0 w 283"/>
                <a:gd name="T53" fmla="*/ 0 h 252"/>
                <a:gd name="T54" fmla="*/ 0 w 283"/>
                <a:gd name="T55" fmla="*/ 0 h 252"/>
                <a:gd name="T56" fmla="*/ 0 w 283"/>
                <a:gd name="T57" fmla="*/ 0 h 252"/>
                <a:gd name="T58" fmla="*/ 0 w 283"/>
                <a:gd name="T59" fmla="*/ 0 h 252"/>
                <a:gd name="T60" fmla="*/ 0 w 283"/>
                <a:gd name="T61" fmla="*/ 0 h 252"/>
                <a:gd name="T62" fmla="*/ 0 w 283"/>
                <a:gd name="T63" fmla="*/ 0 h 252"/>
                <a:gd name="T64" fmla="*/ 0 w 283"/>
                <a:gd name="T65" fmla="*/ 0 h 252"/>
                <a:gd name="T66" fmla="*/ 0 w 283"/>
                <a:gd name="T67" fmla="*/ 0 h 252"/>
                <a:gd name="T68" fmla="*/ 0 w 283"/>
                <a:gd name="T69" fmla="*/ 0 h 252"/>
                <a:gd name="T70" fmla="*/ 0 w 283"/>
                <a:gd name="T71" fmla="*/ 0 h 252"/>
                <a:gd name="T72" fmla="*/ 0 w 283"/>
                <a:gd name="T73" fmla="*/ 0 h 252"/>
                <a:gd name="T74" fmla="*/ 0 w 283"/>
                <a:gd name="T75" fmla="*/ 0 h 252"/>
                <a:gd name="T76" fmla="*/ 0 w 283"/>
                <a:gd name="T77" fmla="*/ 0 h 252"/>
                <a:gd name="T78" fmla="*/ 0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0 w 283"/>
                <a:gd name="T95" fmla="*/ 0 h 252"/>
                <a:gd name="T96" fmla="*/ 0 w 283"/>
                <a:gd name="T97" fmla="*/ 0 h 252"/>
                <a:gd name="T98" fmla="*/ 0 w 283"/>
                <a:gd name="T99" fmla="*/ 0 h 252"/>
                <a:gd name="T100" fmla="*/ 0 w 283"/>
                <a:gd name="T101" fmla="*/ 0 h 252"/>
                <a:gd name="T102" fmla="*/ 0 w 283"/>
                <a:gd name="T103" fmla="*/ 0 h 252"/>
                <a:gd name="T104" fmla="*/ 0 w 283"/>
                <a:gd name="T105" fmla="*/ 0 h 252"/>
                <a:gd name="T106" fmla="*/ 0 w 283"/>
                <a:gd name="T107" fmla="*/ 0 h 252"/>
                <a:gd name="T108" fmla="*/ 0 w 283"/>
                <a:gd name="T109" fmla="*/ 0 h 252"/>
                <a:gd name="T110" fmla="*/ 0 w 283"/>
                <a:gd name="T111" fmla="*/ 0 h 252"/>
                <a:gd name="T112" fmla="*/ 0 w 283"/>
                <a:gd name="T113" fmla="*/ 0 h 252"/>
                <a:gd name="T114" fmla="*/ 0 w 283"/>
                <a:gd name="T115" fmla="*/ 0 h 252"/>
                <a:gd name="T116" fmla="*/ 0 w 283"/>
                <a:gd name="T117" fmla="*/ 0 h 252"/>
                <a:gd name="T118" fmla="*/ 0 w 283"/>
                <a:gd name="T119" fmla="*/ 0 h 252"/>
                <a:gd name="T120" fmla="*/ 0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7" name="Freeform 616">
              <a:extLst>
                <a:ext uri="{FF2B5EF4-FFF2-40B4-BE49-F238E27FC236}">
                  <a16:creationId xmlns:a16="http://schemas.microsoft.com/office/drawing/2014/main" id="{1B276886-8B7E-844C-A08A-7B96E3D711AB}"/>
                </a:ext>
              </a:extLst>
            </p:cNvPr>
            <p:cNvSpPr>
              <a:spLocks/>
            </p:cNvSpPr>
            <p:nvPr/>
          </p:nvSpPr>
          <p:spPr bwMode="auto">
            <a:xfrm>
              <a:off x="3389" y="2184"/>
              <a:ext cx="19" cy="39"/>
            </a:xfrm>
            <a:custGeom>
              <a:avLst/>
              <a:gdLst>
                <a:gd name="T0" fmla="*/ 0 w 114"/>
                <a:gd name="T1" fmla="*/ 0 h 238"/>
                <a:gd name="T2" fmla="*/ 0 w 114"/>
                <a:gd name="T3" fmla="*/ 0 h 238"/>
                <a:gd name="T4" fmla="*/ 0 w 114"/>
                <a:gd name="T5" fmla="*/ 0 h 238"/>
                <a:gd name="T6" fmla="*/ 0 w 114"/>
                <a:gd name="T7" fmla="*/ 0 h 238"/>
                <a:gd name="T8" fmla="*/ 0 w 114"/>
                <a:gd name="T9" fmla="*/ 0 h 238"/>
                <a:gd name="T10" fmla="*/ 0 w 114"/>
                <a:gd name="T11" fmla="*/ 0 h 238"/>
                <a:gd name="T12" fmla="*/ 0 w 114"/>
                <a:gd name="T13" fmla="*/ 0 h 238"/>
                <a:gd name="T14" fmla="*/ 0 w 114"/>
                <a:gd name="T15" fmla="*/ 0 h 238"/>
                <a:gd name="T16" fmla="*/ 0 w 114"/>
                <a:gd name="T17" fmla="*/ 0 h 238"/>
                <a:gd name="T18" fmla="*/ 0 w 114"/>
                <a:gd name="T19" fmla="*/ 0 h 238"/>
                <a:gd name="T20" fmla="*/ 0 w 114"/>
                <a:gd name="T21" fmla="*/ 0 h 238"/>
                <a:gd name="T22" fmla="*/ 0 w 114"/>
                <a:gd name="T23" fmla="*/ 0 h 238"/>
                <a:gd name="T24" fmla="*/ 0 w 114"/>
                <a:gd name="T25" fmla="*/ 0 h 238"/>
                <a:gd name="T26" fmla="*/ 0 w 114"/>
                <a:gd name="T27" fmla="*/ 0 h 238"/>
                <a:gd name="T28" fmla="*/ 0 w 114"/>
                <a:gd name="T29" fmla="*/ 0 h 238"/>
                <a:gd name="T30" fmla="*/ 0 w 114"/>
                <a:gd name="T31" fmla="*/ 0 h 238"/>
                <a:gd name="T32" fmla="*/ 0 w 114"/>
                <a:gd name="T33" fmla="*/ 0 h 238"/>
                <a:gd name="T34" fmla="*/ 0 w 114"/>
                <a:gd name="T35" fmla="*/ 0 h 238"/>
                <a:gd name="T36" fmla="*/ 0 w 114"/>
                <a:gd name="T37" fmla="*/ 0 h 238"/>
                <a:gd name="T38" fmla="*/ 0 w 114"/>
                <a:gd name="T39" fmla="*/ 0 h 238"/>
                <a:gd name="T40" fmla="*/ 0 w 114"/>
                <a:gd name="T41" fmla="*/ 0 h 238"/>
                <a:gd name="T42" fmla="*/ 0 w 114"/>
                <a:gd name="T43" fmla="*/ 0 h 238"/>
                <a:gd name="T44" fmla="*/ 0 w 114"/>
                <a:gd name="T45" fmla="*/ 0 h 238"/>
                <a:gd name="T46" fmla="*/ 0 w 114"/>
                <a:gd name="T47" fmla="*/ 0 h 238"/>
                <a:gd name="T48" fmla="*/ 0 w 114"/>
                <a:gd name="T49" fmla="*/ 0 h 238"/>
                <a:gd name="T50" fmla="*/ 0 w 114"/>
                <a:gd name="T51" fmla="*/ 0 h 238"/>
                <a:gd name="T52" fmla="*/ 0 w 114"/>
                <a:gd name="T53" fmla="*/ 0 h 238"/>
                <a:gd name="T54" fmla="*/ 0 w 114"/>
                <a:gd name="T55" fmla="*/ 0 h 238"/>
                <a:gd name="T56" fmla="*/ 0 w 114"/>
                <a:gd name="T57" fmla="*/ 0 h 238"/>
                <a:gd name="T58" fmla="*/ 0 w 114"/>
                <a:gd name="T59" fmla="*/ 0 h 238"/>
                <a:gd name="T60" fmla="*/ 0 w 114"/>
                <a:gd name="T61" fmla="*/ 0 h 238"/>
                <a:gd name="T62" fmla="*/ 0 w 114"/>
                <a:gd name="T63" fmla="*/ 0 h 238"/>
                <a:gd name="T64" fmla="*/ 0 w 114"/>
                <a:gd name="T65" fmla="*/ 0 h 238"/>
                <a:gd name="T66" fmla="*/ 0 w 114"/>
                <a:gd name="T67" fmla="*/ 0 h 238"/>
                <a:gd name="T68" fmla="*/ 0 w 114"/>
                <a:gd name="T69" fmla="*/ 0 h 238"/>
                <a:gd name="T70" fmla="*/ 0 w 114"/>
                <a:gd name="T71" fmla="*/ 0 h 238"/>
                <a:gd name="T72" fmla="*/ 0 w 114"/>
                <a:gd name="T73" fmla="*/ 0 h 238"/>
                <a:gd name="T74" fmla="*/ 0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8" name="Freeform 617">
              <a:extLst>
                <a:ext uri="{FF2B5EF4-FFF2-40B4-BE49-F238E27FC236}">
                  <a16:creationId xmlns:a16="http://schemas.microsoft.com/office/drawing/2014/main" id="{9E4E6686-BAE2-CC47-9367-E8B6DFBA9DEE}"/>
                </a:ext>
              </a:extLst>
            </p:cNvPr>
            <p:cNvSpPr>
              <a:spLocks/>
            </p:cNvSpPr>
            <p:nvPr/>
          </p:nvSpPr>
          <p:spPr bwMode="auto">
            <a:xfrm>
              <a:off x="3523" y="2161"/>
              <a:ext cx="41" cy="52"/>
            </a:xfrm>
            <a:custGeom>
              <a:avLst/>
              <a:gdLst>
                <a:gd name="T0" fmla="*/ 0 w 246"/>
                <a:gd name="T1" fmla="*/ 0 h 310"/>
                <a:gd name="T2" fmla="*/ 0 w 246"/>
                <a:gd name="T3" fmla="*/ 0 h 310"/>
                <a:gd name="T4" fmla="*/ 0 w 246"/>
                <a:gd name="T5" fmla="*/ 0 h 310"/>
                <a:gd name="T6" fmla="*/ 0 w 246"/>
                <a:gd name="T7" fmla="*/ 0 h 310"/>
                <a:gd name="T8" fmla="*/ 0 w 246"/>
                <a:gd name="T9" fmla="*/ 0 h 310"/>
                <a:gd name="T10" fmla="*/ 0 w 246"/>
                <a:gd name="T11" fmla="*/ 0 h 310"/>
                <a:gd name="T12" fmla="*/ 0 w 246"/>
                <a:gd name="T13" fmla="*/ 0 h 310"/>
                <a:gd name="T14" fmla="*/ 0 w 246"/>
                <a:gd name="T15" fmla="*/ 0 h 310"/>
                <a:gd name="T16" fmla="*/ 0 w 246"/>
                <a:gd name="T17" fmla="*/ 0 h 310"/>
                <a:gd name="T18" fmla="*/ 0 w 246"/>
                <a:gd name="T19" fmla="*/ 0 h 310"/>
                <a:gd name="T20" fmla="*/ 0 w 246"/>
                <a:gd name="T21" fmla="*/ 0 h 310"/>
                <a:gd name="T22" fmla="*/ 0 w 246"/>
                <a:gd name="T23" fmla="*/ 0 h 310"/>
                <a:gd name="T24" fmla="*/ 0 w 246"/>
                <a:gd name="T25" fmla="*/ 0 h 310"/>
                <a:gd name="T26" fmla="*/ 0 w 246"/>
                <a:gd name="T27" fmla="*/ 0 h 310"/>
                <a:gd name="T28" fmla="*/ 0 w 246"/>
                <a:gd name="T29" fmla="*/ 0 h 310"/>
                <a:gd name="T30" fmla="*/ 0 w 246"/>
                <a:gd name="T31" fmla="*/ 0 h 310"/>
                <a:gd name="T32" fmla="*/ 0 w 246"/>
                <a:gd name="T33" fmla="*/ 0 h 310"/>
                <a:gd name="T34" fmla="*/ 0 w 246"/>
                <a:gd name="T35" fmla="*/ 0 h 310"/>
                <a:gd name="T36" fmla="*/ 0 w 246"/>
                <a:gd name="T37" fmla="*/ 0 h 310"/>
                <a:gd name="T38" fmla="*/ 0 w 246"/>
                <a:gd name="T39" fmla="*/ 0 h 310"/>
                <a:gd name="T40" fmla="*/ 0 w 246"/>
                <a:gd name="T41" fmla="*/ 0 h 310"/>
                <a:gd name="T42" fmla="*/ 0 w 246"/>
                <a:gd name="T43" fmla="*/ 0 h 310"/>
                <a:gd name="T44" fmla="*/ 0 w 246"/>
                <a:gd name="T45" fmla="*/ 0 h 310"/>
                <a:gd name="T46" fmla="*/ 0 w 246"/>
                <a:gd name="T47" fmla="*/ 0 h 310"/>
                <a:gd name="T48" fmla="*/ 0 w 246"/>
                <a:gd name="T49" fmla="*/ 0 h 310"/>
                <a:gd name="T50" fmla="*/ 0 w 246"/>
                <a:gd name="T51" fmla="*/ 0 h 310"/>
                <a:gd name="T52" fmla="*/ 0 w 246"/>
                <a:gd name="T53" fmla="*/ 0 h 310"/>
                <a:gd name="T54" fmla="*/ 0 w 246"/>
                <a:gd name="T55" fmla="*/ 0 h 310"/>
                <a:gd name="T56" fmla="*/ 0 w 246"/>
                <a:gd name="T57" fmla="*/ 0 h 310"/>
                <a:gd name="T58" fmla="*/ 0 w 246"/>
                <a:gd name="T59" fmla="*/ 0 h 310"/>
                <a:gd name="T60" fmla="*/ 0 w 246"/>
                <a:gd name="T61" fmla="*/ 0 h 310"/>
                <a:gd name="T62" fmla="*/ 0 w 246"/>
                <a:gd name="T63" fmla="*/ 0 h 310"/>
                <a:gd name="T64" fmla="*/ 0 w 246"/>
                <a:gd name="T65" fmla="*/ 0 h 310"/>
                <a:gd name="T66" fmla="*/ 0 w 246"/>
                <a:gd name="T67" fmla="*/ 0 h 310"/>
                <a:gd name="T68" fmla="*/ 0 w 246"/>
                <a:gd name="T69" fmla="*/ 0 h 310"/>
                <a:gd name="T70" fmla="*/ 0 w 246"/>
                <a:gd name="T71" fmla="*/ 0 h 310"/>
                <a:gd name="T72" fmla="*/ 0 w 246"/>
                <a:gd name="T73" fmla="*/ 0 h 310"/>
                <a:gd name="T74" fmla="*/ 0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29" name="Freeform 618">
              <a:extLst>
                <a:ext uri="{FF2B5EF4-FFF2-40B4-BE49-F238E27FC236}">
                  <a16:creationId xmlns:a16="http://schemas.microsoft.com/office/drawing/2014/main" id="{FD924BD7-FE15-814C-AE3B-DF5CBAE2C089}"/>
                </a:ext>
              </a:extLst>
            </p:cNvPr>
            <p:cNvSpPr>
              <a:spLocks/>
            </p:cNvSpPr>
            <p:nvPr/>
          </p:nvSpPr>
          <p:spPr bwMode="auto">
            <a:xfrm>
              <a:off x="3478" y="2222"/>
              <a:ext cx="14" cy="31"/>
            </a:xfrm>
            <a:custGeom>
              <a:avLst/>
              <a:gdLst>
                <a:gd name="T0" fmla="*/ 0 w 83"/>
                <a:gd name="T1" fmla="*/ 0 h 187"/>
                <a:gd name="T2" fmla="*/ 0 w 83"/>
                <a:gd name="T3" fmla="*/ 0 h 187"/>
                <a:gd name="T4" fmla="*/ 0 w 83"/>
                <a:gd name="T5" fmla="*/ 0 h 187"/>
                <a:gd name="T6" fmla="*/ 0 w 83"/>
                <a:gd name="T7" fmla="*/ 0 h 187"/>
                <a:gd name="T8" fmla="*/ 0 w 83"/>
                <a:gd name="T9" fmla="*/ 0 h 187"/>
                <a:gd name="T10" fmla="*/ 0 w 83"/>
                <a:gd name="T11" fmla="*/ 0 h 187"/>
                <a:gd name="T12" fmla="*/ 0 w 83"/>
                <a:gd name="T13" fmla="*/ 0 h 187"/>
                <a:gd name="T14" fmla="*/ 0 w 83"/>
                <a:gd name="T15" fmla="*/ 0 h 187"/>
                <a:gd name="T16" fmla="*/ 0 w 83"/>
                <a:gd name="T17" fmla="*/ 0 h 187"/>
                <a:gd name="T18" fmla="*/ 0 w 83"/>
                <a:gd name="T19" fmla="*/ 0 h 187"/>
                <a:gd name="T20" fmla="*/ 0 w 83"/>
                <a:gd name="T21" fmla="*/ 0 h 187"/>
                <a:gd name="T22" fmla="*/ 0 w 83"/>
                <a:gd name="T23" fmla="*/ 0 h 187"/>
                <a:gd name="T24" fmla="*/ 0 w 83"/>
                <a:gd name="T25" fmla="*/ 0 h 187"/>
                <a:gd name="T26" fmla="*/ 0 w 83"/>
                <a:gd name="T27" fmla="*/ 0 h 187"/>
                <a:gd name="T28" fmla="*/ 0 w 83"/>
                <a:gd name="T29" fmla="*/ 0 h 187"/>
                <a:gd name="T30" fmla="*/ 0 w 83"/>
                <a:gd name="T31" fmla="*/ 0 h 187"/>
                <a:gd name="T32" fmla="*/ 0 w 83"/>
                <a:gd name="T33" fmla="*/ 0 h 187"/>
                <a:gd name="T34" fmla="*/ 0 w 83"/>
                <a:gd name="T35" fmla="*/ 0 h 187"/>
                <a:gd name="T36" fmla="*/ 0 w 83"/>
                <a:gd name="T37" fmla="*/ 0 h 187"/>
                <a:gd name="T38" fmla="*/ 0 w 83"/>
                <a:gd name="T39" fmla="*/ 0 h 187"/>
                <a:gd name="T40" fmla="*/ 0 w 83"/>
                <a:gd name="T41" fmla="*/ 0 h 187"/>
                <a:gd name="T42" fmla="*/ 0 w 83"/>
                <a:gd name="T43" fmla="*/ 0 h 187"/>
                <a:gd name="T44" fmla="*/ 0 w 83"/>
                <a:gd name="T45" fmla="*/ 0 h 187"/>
                <a:gd name="T46" fmla="*/ 0 w 83"/>
                <a:gd name="T47" fmla="*/ 0 h 187"/>
                <a:gd name="T48" fmla="*/ 0 w 83"/>
                <a:gd name="T49" fmla="*/ 0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0" name="Freeform 619">
              <a:extLst>
                <a:ext uri="{FF2B5EF4-FFF2-40B4-BE49-F238E27FC236}">
                  <a16:creationId xmlns:a16="http://schemas.microsoft.com/office/drawing/2014/main" id="{ED52C4F7-A6AD-6648-BD10-EBBCCAD00AEE}"/>
                </a:ext>
              </a:extLst>
            </p:cNvPr>
            <p:cNvSpPr>
              <a:spLocks/>
            </p:cNvSpPr>
            <p:nvPr/>
          </p:nvSpPr>
          <p:spPr bwMode="auto">
            <a:xfrm>
              <a:off x="3472" y="2205"/>
              <a:ext cx="7" cy="16"/>
            </a:xfrm>
            <a:custGeom>
              <a:avLst/>
              <a:gdLst>
                <a:gd name="T0" fmla="*/ 0 w 44"/>
                <a:gd name="T1" fmla="*/ 0 h 94"/>
                <a:gd name="T2" fmla="*/ 0 w 44"/>
                <a:gd name="T3" fmla="*/ 0 h 94"/>
                <a:gd name="T4" fmla="*/ 0 w 44"/>
                <a:gd name="T5" fmla="*/ 0 h 94"/>
                <a:gd name="T6" fmla="*/ 0 w 44"/>
                <a:gd name="T7" fmla="*/ 0 h 94"/>
                <a:gd name="T8" fmla="*/ 0 w 44"/>
                <a:gd name="T9" fmla="*/ 0 h 94"/>
                <a:gd name="T10" fmla="*/ 0 w 44"/>
                <a:gd name="T11" fmla="*/ 0 h 94"/>
                <a:gd name="T12" fmla="*/ 0 w 44"/>
                <a:gd name="T13" fmla="*/ 0 h 94"/>
                <a:gd name="T14" fmla="*/ 0 w 44"/>
                <a:gd name="T15" fmla="*/ 0 h 94"/>
                <a:gd name="T16" fmla="*/ 0 w 44"/>
                <a:gd name="T17" fmla="*/ 0 h 94"/>
                <a:gd name="T18" fmla="*/ 0 w 44"/>
                <a:gd name="T19" fmla="*/ 0 h 94"/>
                <a:gd name="T20" fmla="*/ 0 w 44"/>
                <a:gd name="T21" fmla="*/ 0 h 94"/>
                <a:gd name="T22" fmla="*/ 0 w 44"/>
                <a:gd name="T23" fmla="*/ 0 h 94"/>
                <a:gd name="T24" fmla="*/ 0 w 44"/>
                <a:gd name="T25" fmla="*/ 0 h 94"/>
                <a:gd name="T26" fmla="*/ 0 w 44"/>
                <a:gd name="T27" fmla="*/ 0 h 94"/>
                <a:gd name="T28" fmla="*/ 0 w 44"/>
                <a:gd name="T29" fmla="*/ 0 h 94"/>
                <a:gd name="T30" fmla="*/ 0 w 44"/>
                <a:gd name="T31" fmla="*/ 0 h 94"/>
                <a:gd name="T32" fmla="*/ 0 w 44"/>
                <a:gd name="T33" fmla="*/ 0 h 94"/>
                <a:gd name="T34" fmla="*/ 0 w 44"/>
                <a:gd name="T35" fmla="*/ 0 h 94"/>
                <a:gd name="T36" fmla="*/ 0 w 44"/>
                <a:gd name="T37" fmla="*/ 0 h 94"/>
                <a:gd name="T38" fmla="*/ 0 w 44"/>
                <a:gd name="T39" fmla="*/ 0 h 94"/>
                <a:gd name="T40" fmla="*/ 0 w 44"/>
                <a:gd name="T41" fmla="*/ 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1" name="Freeform 620">
              <a:extLst>
                <a:ext uri="{FF2B5EF4-FFF2-40B4-BE49-F238E27FC236}">
                  <a16:creationId xmlns:a16="http://schemas.microsoft.com/office/drawing/2014/main" id="{95A8B405-340C-5543-8CD4-D7E27E4BD850}"/>
                </a:ext>
              </a:extLst>
            </p:cNvPr>
            <p:cNvSpPr>
              <a:spLocks/>
            </p:cNvSpPr>
            <p:nvPr/>
          </p:nvSpPr>
          <p:spPr bwMode="auto">
            <a:xfrm>
              <a:off x="3466" y="2194"/>
              <a:ext cx="6" cy="9"/>
            </a:xfrm>
            <a:custGeom>
              <a:avLst/>
              <a:gdLst>
                <a:gd name="T0" fmla="*/ 0 w 38"/>
                <a:gd name="T1" fmla="*/ 0 h 54"/>
                <a:gd name="T2" fmla="*/ 0 w 38"/>
                <a:gd name="T3" fmla="*/ 0 h 54"/>
                <a:gd name="T4" fmla="*/ 0 w 38"/>
                <a:gd name="T5" fmla="*/ 0 h 54"/>
                <a:gd name="T6" fmla="*/ 0 w 38"/>
                <a:gd name="T7" fmla="*/ 0 h 54"/>
                <a:gd name="T8" fmla="*/ 0 w 38"/>
                <a:gd name="T9" fmla="*/ 0 h 54"/>
                <a:gd name="T10" fmla="*/ 0 w 38"/>
                <a:gd name="T11" fmla="*/ 0 h 54"/>
                <a:gd name="T12" fmla="*/ 0 w 38"/>
                <a:gd name="T13" fmla="*/ 0 h 54"/>
                <a:gd name="T14" fmla="*/ 0 w 38"/>
                <a:gd name="T15" fmla="*/ 0 h 54"/>
                <a:gd name="T16" fmla="*/ 0 w 38"/>
                <a:gd name="T17" fmla="*/ 0 h 54"/>
                <a:gd name="T18" fmla="*/ 0 w 38"/>
                <a:gd name="T19" fmla="*/ 0 h 54"/>
                <a:gd name="T20" fmla="*/ 0 w 38"/>
                <a:gd name="T21" fmla="*/ 0 h 54"/>
                <a:gd name="T22" fmla="*/ 0 w 38"/>
                <a:gd name="T23" fmla="*/ 0 h 54"/>
                <a:gd name="T24" fmla="*/ 0 w 38"/>
                <a:gd name="T25" fmla="*/ 0 h 54"/>
                <a:gd name="T26" fmla="*/ 0 w 38"/>
                <a:gd name="T27" fmla="*/ 0 h 54"/>
                <a:gd name="T28" fmla="*/ 0 w 38"/>
                <a:gd name="T29" fmla="*/ 0 h 54"/>
                <a:gd name="T30" fmla="*/ 0 w 38"/>
                <a:gd name="T31" fmla="*/ 0 h 54"/>
                <a:gd name="T32" fmla="*/ 0 w 38"/>
                <a:gd name="T33" fmla="*/ 0 h 54"/>
                <a:gd name="T34" fmla="*/ 0 w 38"/>
                <a:gd name="T35" fmla="*/ 0 h 54"/>
                <a:gd name="T36" fmla="*/ 0 w 38"/>
                <a:gd name="T37" fmla="*/ 0 h 54"/>
                <a:gd name="T38" fmla="*/ 0 w 38"/>
                <a:gd name="T39" fmla="*/ 0 h 54"/>
                <a:gd name="T40" fmla="*/ 0 w 38"/>
                <a:gd name="T41" fmla="*/ 0 h 54"/>
                <a:gd name="T42" fmla="*/ 0 w 38"/>
                <a:gd name="T43" fmla="*/ 0 h 54"/>
                <a:gd name="T44" fmla="*/ 0 w 38"/>
                <a:gd name="T45" fmla="*/ 0 h 54"/>
                <a:gd name="T46" fmla="*/ 0 w 38"/>
                <a:gd name="T47" fmla="*/ 0 h 54"/>
                <a:gd name="T48" fmla="*/ 0 w 38"/>
                <a:gd name="T49" fmla="*/ 0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2" name="Freeform 621">
              <a:extLst>
                <a:ext uri="{FF2B5EF4-FFF2-40B4-BE49-F238E27FC236}">
                  <a16:creationId xmlns:a16="http://schemas.microsoft.com/office/drawing/2014/main" id="{928FF8E6-CC88-154F-AB48-B43A3F0A2355}"/>
                </a:ext>
              </a:extLst>
            </p:cNvPr>
            <p:cNvSpPr>
              <a:spLocks/>
            </p:cNvSpPr>
            <p:nvPr/>
          </p:nvSpPr>
          <p:spPr bwMode="auto">
            <a:xfrm>
              <a:off x="3461" y="2186"/>
              <a:ext cx="8" cy="6"/>
            </a:xfrm>
            <a:custGeom>
              <a:avLst/>
              <a:gdLst>
                <a:gd name="T0" fmla="*/ 0 w 52"/>
                <a:gd name="T1" fmla="*/ 0 h 36"/>
                <a:gd name="T2" fmla="*/ 0 w 52"/>
                <a:gd name="T3" fmla="*/ 0 h 36"/>
                <a:gd name="T4" fmla="*/ 0 w 52"/>
                <a:gd name="T5" fmla="*/ 0 h 36"/>
                <a:gd name="T6" fmla="*/ 0 w 52"/>
                <a:gd name="T7" fmla="*/ 0 h 36"/>
                <a:gd name="T8" fmla="*/ 0 w 52"/>
                <a:gd name="T9" fmla="*/ 0 h 36"/>
                <a:gd name="T10" fmla="*/ 0 w 52"/>
                <a:gd name="T11" fmla="*/ 0 h 36"/>
                <a:gd name="T12" fmla="*/ 0 w 52"/>
                <a:gd name="T13" fmla="*/ 0 h 36"/>
                <a:gd name="T14" fmla="*/ 0 w 52"/>
                <a:gd name="T15" fmla="*/ 0 h 36"/>
                <a:gd name="T16" fmla="*/ 0 w 52"/>
                <a:gd name="T17" fmla="*/ 0 h 36"/>
                <a:gd name="T18" fmla="*/ 0 w 52"/>
                <a:gd name="T19" fmla="*/ 0 h 36"/>
                <a:gd name="T20" fmla="*/ 0 w 52"/>
                <a:gd name="T21" fmla="*/ 0 h 36"/>
                <a:gd name="T22" fmla="*/ 0 w 52"/>
                <a:gd name="T23" fmla="*/ 0 h 36"/>
                <a:gd name="T24" fmla="*/ 0 w 52"/>
                <a:gd name="T25" fmla="*/ 0 h 36"/>
                <a:gd name="T26" fmla="*/ 0 w 52"/>
                <a:gd name="T27" fmla="*/ 0 h 36"/>
                <a:gd name="T28" fmla="*/ 0 w 52"/>
                <a:gd name="T29" fmla="*/ 0 h 36"/>
                <a:gd name="T30" fmla="*/ 0 w 52"/>
                <a:gd name="T31" fmla="*/ 0 h 36"/>
                <a:gd name="T32" fmla="*/ 0 w 52"/>
                <a:gd name="T33" fmla="*/ 0 h 36"/>
                <a:gd name="T34" fmla="*/ 0 w 52"/>
                <a:gd name="T35" fmla="*/ 0 h 36"/>
                <a:gd name="T36" fmla="*/ 0 w 52"/>
                <a:gd name="T37" fmla="*/ 0 h 36"/>
                <a:gd name="T38" fmla="*/ 0 w 52"/>
                <a:gd name="T39" fmla="*/ 0 h 36"/>
                <a:gd name="T40" fmla="*/ 0 w 52"/>
                <a:gd name="T41" fmla="*/ 0 h 36"/>
                <a:gd name="T42" fmla="*/ 0 w 52"/>
                <a:gd name="T43" fmla="*/ 0 h 36"/>
                <a:gd name="T44" fmla="*/ 0 w 52"/>
                <a:gd name="T45" fmla="*/ 0 h 36"/>
                <a:gd name="T46" fmla="*/ 0 w 52"/>
                <a:gd name="T47" fmla="*/ 0 h 36"/>
                <a:gd name="T48" fmla="*/ 0 w 52"/>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33" name="Freeform 622">
              <a:extLst>
                <a:ext uri="{FF2B5EF4-FFF2-40B4-BE49-F238E27FC236}">
                  <a16:creationId xmlns:a16="http://schemas.microsoft.com/office/drawing/2014/main" id="{6E160B24-4C27-8041-96B8-D84CD7ECAF0D}"/>
                </a:ext>
              </a:extLst>
            </p:cNvPr>
            <p:cNvSpPr>
              <a:spLocks/>
            </p:cNvSpPr>
            <p:nvPr/>
          </p:nvSpPr>
          <p:spPr bwMode="auto">
            <a:xfrm>
              <a:off x="3421" y="2176"/>
              <a:ext cx="33" cy="39"/>
            </a:xfrm>
            <a:custGeom>
              <a:avLst/>
              <a:gdLst>
                <a:gd name="T0" fmla="*/ 0 w 198"/>
                <a:gd name="T1" fmla="*/ 0 h 236"/>
                <a:gd name="T2" fmla="*/ 0 w 198"/>
                <a:gd name="T3" fmla="*/ 0 h 236"/>
                <a:gd name="T4" fmla="*/ 0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0 h 236"/>
                <a:gd name="T24" fmla="*/ 0 w 198"/>
                <a:gd name="T25" fmla="*/ 0 h 236"/>
                <a:gd name="T26" fmla="*/ 0 w 198"/>
                <a:gd name="T27" fmla="*/ 0 h 236"/>
                <a:gd name="T28" fmla="*/ 0 w 198"/>
                <a:gd name="T29" fmla="*/ 0 h 236"/>
                <a:gd name="T30" fmla="*/ 0 w 198"/>
                <a:gd name="T31" fmla="*/ 0 h 236"/>
                <a:gd name="T32" fmla="*/ 0 w 198"/>
                <a:gd name="T33" fmla="*/ 0 h 236"/>
                <a:gd name="T34" fmla="*/ 0 w 198"/>
                <a:gd name="T35" fmla="*/ 0 h 236"/>
                <a:gd name="T36" fmla="*/ 0 w 198"/>
                <a:gd name="T37" fmla="*/ 0 h 236"/>
                <a:gd name="T38" fmla="*/ 0 w 198"/>
                <a:gd name="T39" fmla="*/ 0 h 236"/>
                <a:gd name="T40" fmla="*/ 0 w 198"/>
                <a:gd name="T41" fmla="*/ 0 h 236"/>
                <a:gd name="T42" fmla="*/ 0 w 198"/>
                <a:gd name="T43" fmla="*/ 0 h 236"/>
                <a:gd name="T44" fmla="*/ 0 w 198"/>
                <a:gd name="T45" fmla="*/ 0 h 236"/>
                <a:gd name="T46" fmla="*/ 0 w 198"/>
                <a:gd name="T47" fmla="*/ 0 h 236"/>
                <a:gd name="T48" fmla="*/ 0 w 198"/>
                <a:gd name="T49" fmla="*/ 0 h 236"/>
                <a:gd name="T50" fmla="*/ 0 w 198"/>
                <a:gd name="T51" fmla="*/ 0 h 236"/>
                <a:gd name="T52" fmla="*/ 0 w 198"/>
                <a:gd name="T53" fmla="*/ 0 h 236"/>
                <a:gd name="T54" fmla="*/ 0 w 198"/>
                <a:gd name="T55" fmla="*/ 0 h 236"/>
                <a:gd name="T56" fmla="*/ 0 w 198"/>
                <a:gd name="T57" fmla="*/ 0 h 236"/>
                <a:gd name="T58" fmla="*/ 0 w 198"/>
                <a:gd name="T59" fmla="*/ 0 h 236"/>
                <a:gd name="T60" fmla="*/ 0 w 198"/>
                <a:gd name="T61" fmla="*/ 0 h 236"/>
                <a:gd name="T62" fmla="*/ 0 w 198"/>
                <a:gd name="T63" fmla="*/ 0 h 236"/>
                <a:gd name="T64" fmla="*/ 0 w 198"/>
                <a:gd name="T65" fmla="*/ 0 h 236"/>
                <a:gd name="T66" fmla="*/ 0 w 198"/>
                <a:gd name="T67" fmla="*/ 0 h 236"/>
                <a:gd name="T68" fmla="*/ 0 w 198"/>
                <a:gd name="T69" fmla="*/ 0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0 w 198"/>
                <a:gd name="T83" fmla="*/ 0 h 236"/>
                <a:gd name="T84" fmla="*/ 0 w 198"/>
                <a:gd name="T85" fmla="*/ 0 h 236"/>
                <a:gd name="T86" fmla="*/ 0 w 198"/>
                <a:gd name="T87" fmla="*/ 0 h 236"/>
                <a:gd name="T88" fmla="*/ 0 w 198"/>
                <a:gd name="T89" fmla="*/ 0 h 236"/>
                <a:gd name="T90" fmla="*/ 0 w 198"/>
                <a:gd name="T91" fmla="*/ 0 h 236"/>
                <a:gd name="T92" fmla="*/ 0 w 198"/>
                <a:gd name="T93" fmla="*/ 0 h 236"/>
                <a:gd name="T94" fmla="*/ 0 w 198"/>
                <a:gd name="T95" fmla="*/ 0 h 236"/>
                <a:gd name="T96" fmla="*/ 0 w 198"/>
                <a:gd name="T97" fmla="*/ 0 h 236"/>
                <a:gd name="T98" fmla="*/ 0 w 198"/>
                <a:gd name="T99" fmla="*/ 0 h 236"/>
                <a:gd name="T100" fmla="*/ 0 w 198"/>
                <a:gd name="T101" fmla="*/ 0 h 236"/>
                <a:gd name="T102" fmla="*/ 0 w 198"/>
                <a:gd name="T103" fmla="*/ 0 h 236"/>
                <a:gd name="T104" fmla="*/ 0 w 198"/>
                <a:gd name="T105" fmla="*/ 0 h 236"/>
                <a:gd name="T106" fmla="*/ 0 w 198"/>
                <a:gd name="T107" fmla="*/ 0 h 236"/>
                <a:gd name="T108" fmla="*/ 0 w 198"/>
                <a:gd name="T109" fmla="*/ 0 h 236"/>
                <a:gd name="T110" fmla="*/ 0 w 198"/>
                <a:gd name="T111" fmla="*/ 0 h 236"/>
                <a:gd name="T112" fmla="*/ 0 w 198"/>
                <a:gd name="T113" fmla="*/ 0 h 236"/>
                <a:gd name="T114" fmla="*/ 0 w 198"/>
                <a:gd name="T115" fmla="*/ 0 h 236"/>
                <a:gd name="T116" fmla="*/ 0 w 198"/>
                <a:gd name="T117" fmla="*/ 0 h 236"/>
                <a:gd name="T118" fmla="*/ 0 w 198"/>
                <a:gd name="T119" fmla="*/ 0 h 236"/>
                <a:gd name="T120" fmla="*/ 0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rgbClr val="FF3300"/>
              </a:solidFill>
              <a:round/>
              <a:headEnd/>
              <a:tailEnd/>
            </a:ln>
          </p:spPr>
          <p:txBody>
            <a:bodyPr/>
            <a:lstStyle/>
            <a:p>
              <a:endParaRPr lang="en-US"/>
            </a:p>
          </p:txBody>
        </p:sp>
        <p:sp>
          <p:nvSpPr>
            <p:cNvPr id="22834" name="Freeform 623">
              <a:extLst>
                <a:ext uri="{FF2B5EF4-FFF2-40B4-BE49-F238E27FC236}">
                  <a16:creationId xmlns:a16="http://schemas.microsoft.com/office/drawing/2014/main" id="{F62214AE-954E-D34B-B6FB-B54C75A2CA71}"/>
                </a:ext>
              </a:extLst>
            </p:cNvPr>
            <p:cNvSpPr>
              <a:spLocks/>
            </p:cNvSpPr>
            <p:nvPr/>
          </p:nvSpPr>
          <p:spPr bwMode="auto">
            <a:xfrm>
              <a:off x="3477" y="2176"/>
              <a:ext cx="22" cy="30"/>
            </a:xfrm>
            <a:custGeom>
              <a:avLst/>
              <a:gdLst>
                <a:gd name="T0" fmla="*/ 0 w 128"/>
                <a:gd name="T1" fmla="*/ 0 h 183"/>
                <a:gd name="T2" fmla="*/ 0 w 128"/>
                <a:gd name="T3" fmla="*/ 0 h 183"/>
                <a:gd name="T4" fmla="*/ 0 w 128"/>
                <a:gd name="T5" fmla="*/ 0 h 183"/>
                <a:gd name="T6" fmla="*/ 0 w 128"/>
                <a:gd name="T7" fmla="*/ 0 h 183"/>
                <a:gd name="T8" fmla="*/ 0 w 128"/>
                <a:gd name="T9" fmla="*/ 0 h 183"/>
                <a:gd name="T10" fmla="*/ 0 w 128"/>
                <a:gd name="T11" fmla="*/ 0 h 183"/>
                <a:gd name="T12" fmla="*/ 0 w 128"/>
                <a:gd name="T13" fmla="*/ 0 h 183"/>
                <a:gd name="T14" fmla="*/ 0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0 w 128"/>
                <a:gd name="T31" fmla="*/ 0 h 183"/>
                <a:gd name="T32" fmla="*/ 0 w 128"/>
                <a:gd name="T33" fmla="*/ 0 h 183"/>
                <a:gd name="T34" fmla="*/ 0 w 128"/>
                <a:gd name="T35" fmla="*/ 0 h 183"/>
                <a:gd name="T36" fmla="*/ 0 w 128"/>
                <a:gd name="T37" fmla="*/ 0 h 183"/>
                <a:gd name="T38" fmla="*/ 0 w 128"/>
                <a:gd name="T39" fmla="*/ 0 h 183"/>
                <a:gd name="T40" fmla="*/ 0 w 128"/>
                <a:gd name="T41" fmla="*/ 0 h 183"/>
                <a:gd name="T42" fmla="*/ 0 w 128"/>
                <a:gd name="T43" fmla="*/ 0 h 183"/>
                <a:gd name="T44" fmla="*/ 0 w 128"/>
                <a:gd name="T45" fmla="*/ 0 h 183"/>
                <a:gd name="T46" fmla="*/ 0 w 128"/>
                <a:gd name="T47" fmla="*/ 0 h 183"/>
                <a:gd name="T48" fmla="*/ 0 w 128"/>
                <a:gd name="T49" fmla="*/ 0 h 183"/>
                <a:gd name="T50" fmla="*/ 0 w 128"/>
                <a:gd name="T51" fmla="*/ 0 h 183"/>
                <a:gd name="T52" fmla="*/ 0 w 128"/>
                <a:gd name="T53" fmla="*/ 0 h 183"/>
                <a:gd name="T54" fmla="*/ 0 w 128"/>
                <a:gd name="T55" fmla="*/ 0 h 183"/>
                <a:gd name="T56" fmla="*/ 0 w 128"/>
                <a:gd name="T57" fmla="*/ 0 h 183"/>
                <a:gd name="T58" fmla="*/ 0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0 w 128"/>
                <a:gd name="T71" fmla="*/ 0 h 183"/>
                <a:gd name="T72" fmla="*/ 0 w 128"/>
                <a:gd name="T73" fmla="*/ 0 h 183"/>
                <a:gd name="T74" fmla="*/ 0 w 128"/>
                <a:gd name="T75" fmla="*/ 0 h 183"/>
                <a:gd name="T76" fmla="*/ 0 w 128"/>
                <a:gd name="T77" fmla="*/ 0 h 183"/>
                <a:gd name="T78" fmla="*/ 0 w 128"/>
                <a:gd name="T79" fmla="*/ 0 h 183"/>
                <a:gd name="T80" fmla="*/ 0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rgbClr val="FF3300"/>
              </a:solidFill>
              <a:round/>
              <a:headEnd/>
              <a:tailEnd/>
            </a:ln>
          </p:spPr>
          <p:txBody>
            <a:bodyPr/>
            <a:lstStyle/>
            <a:p>
              <a:endParaRPr lang="en-US"/>
            </a:p>
          </p:txBody>
        </p:sp>
        <p:sp>
          <p:nvSpPr>
            <p:cNvPr id="22835" name="Freeform 624">
              <a:extLst>
                <a:ext uri="{FF2B5EF4-FFF2-40B4-BE49-F238E27FC236}">
                  <a16:creationId xmlns:a16="http://schemas.microsoft.com/office/drawing/2014/main" id="{55FA6692-7C82-DF40-9D87-65463B35C464}"/>
                </a:ext>
              </a:extLst>
            </p:cNvPr>
            <p:cNvSpPr>
              <a:spLocks/>
            </p:cNvSpPr>
            <p:nvPr/>
          </p:nvSpPr>
          <p:spPr bwMode="auto">
            <a:xfrm>
              <a:off x="3400" y="2169"/>
              <a:ext cx="53" cy="63"/>
            </a:xfrm>
            <a:custGeom>
              <a:avLst/>
              <a:gdLst>
                <a:gd name="T0" fmla="*/ 0 w 323"/>
                <a:gd name="T1" fmla="*/ 0 h 379"/>
                <a:gd name="T2" fmla="*/ 0 w 323"/>
                <a:gd name="T3" fmla="*/ 0 h 379"/>
                <a:gd name="T4" fmla="*/ 0 w 323"/>
                <a:gd name="T5" fmla="*/ 0 h 379"/>
                <a:gd name="T6" fmla="*/ 0 w 323"/>
                <a:gd name="T7" fmla="*/ 0 h 379"/>
                <a:gd name="T8" fmla="*/ 0 w 323"/>
                <a:gd name="T9" fmla="*/ 0 h 379"/>
                <a:gd name="T10" fmla="*/ 0 w 323"/>
                <a:gd name="T11" fmla="*/ 0 h 379"/>
                <a:gd name="T12" fmla="*/ 0 w 323"/>
                <a:gd name="T13" fmla="*/ 0 h 379"/>
                <a:gd name="T14" fmla="*/ 0 w 323"/>
                <a:gd name="T15" fmla="*/ 0 h 379"/>
                <a:gd name="T16" fmla="*/ 0 w 323"/>
                <a:gd name="T17" fmla="*/ 0 h 379"/>
                <a:gd name="T18" fmla="*/ 0 w 323"/>
                <a:gd name="T19" fmla="*/ 0 h 379"/>
                <a:gd name="T20" fmla="*/ 0 w 323"/>
                <a:gd name="T21" fmla="*/ 0 h 379"/>
                <a:gd name="T22" fmla="*/ 0 w 323"/>
                <a:gd name="T23" fmla="*/ 0 h 379"/>
                <a:gd name="T24" fmla="*/ 0 w 323"/>
                <a:gd name="T25" fmla="*/ 0 h 379"/>
                <a:gd name="T26" fmla="*/ 0 w 323"/>
                <a:gd name="T27" fmla="*/ 0 h 379"/>
                <a:gd name="T28" fmla="*/ 0 w 323"/>
                <a:gd name="T29" fmla="*/ 0 h 379"/>
                <a:gd name="T30" fmla="*/ 0 w 323"/>
                <a:gd name="T31" fmla="*/ 0 h 379"/>
                <a:gd name="T32" fmla="*/ 0 w 323"/>
                <a:gd name="T33" fmla="*/ 0 h 379"/>
                <a:gd name="T34" fmla="*/ 0 w 323"/>
                <a:gd name="T35" fmla="*/ 0 h 379"/>
                <a:gd name="T36" fmla="*/ 0 w 323"/>
                <a:gd name="T37" fmla="*/ 0 h 379"/>
                <a:gd name="T38" fmla="*/ 0 w 323"/>
                <a:gd name="T39" fmla="*/ 0 h 379"/>
                <a:gd name="T40" fmla="*/ 0 w 323"/>
                <a:gd name="T41" fmla="*/ 0 h 379"/>
                <a:gd name="T42" fmla="*/ 0 w 323"/>
                <a:gd name="T43" fmla="*/ 0 h 379"/>
                <a:gd name="T44" fmla="*/ 0 w 323"/>
                <a:gd name="T45" fmla="*/ 0 h 379"/>
                <a:gd name="T46" fmla="*/ 0 w 323"/>
                <a:gd name="T47" fmla="*/ 0 h 379"/>
                <a:gd name="T48" fmla="*/ 0 w 323"/>
                <a:gd name="T49" fmla="*/ 0 h 379"/>
                <a:gd name="T50" fmla="*/ 0 w 323"/>
                <a:gd name="T51" fmla="*/ 0 h 379"/>
                <a:gd name="T52" fmla="*/ 0 w 323"/>
                <a:gd name="T53" fmla="*/ 0 h 379"/>
                <a:gd name="T54" fmla="*/ 0 w 323"/>
                <a:gd name="T55" fmla="*/ 0 h 379"/>
                <a:gd name="T56" fmla="*/ 0 w 323"/>
                <a:gd name="T57" fmla="*/ 0 h 379"/>
                <a:gd name="T58" fmla="*/ 0 w 323"/>
                <a:gd name="T59" fmla="*/ 0 h 379"/>
                <a:gd name="T60" fmla="*/ 0 w 323"/>
                <a:gd name="T61" fmla="*/ 0 h 379"/>
                <a:gd name="T62" fmla="*/ 0 w 323"/>
                <a:gd name="T63" fmla="*/ 0 h 379"/>
                <a:gd name="T64" fmla="*/ 0 w 323"/>
                <a:gd name="T65" fmla="*/ 0 h 379"/>
                <a:gd name="T66" fmla="*/ 0 w 323"/>
                <a:gd name="T67" fmla="*/ 0 h 379"/>
                <a:gd name="T68" fmla="*/ 0 w 323"/>
                <a:gd name="T69" fmla="*/ 0 h 379"/>
                <a:gd name="T70" fmla="*/ 0 w 323"/>
                <a:gd name="T71" fmla="*/ 0 h 379"/>
                <a:gd name="T72" fmla="*/ 0 w 323"/>
                <a:gd name="T73" fmla="*/ 0 h 379"/>
                <a:gd name="T74" fmla="*/ 0 w 323"/>
                <a:gd name="T75" fmla="*/ 0 h 379"/>
                <a:gd name="T76" fmla="*/ 0 w 323"/>
                <a:gd name="T77" fmla="*/ 0 h 379"/>
                <a:gd name="T78" fmla="*/ 0 w 323"/>
                <a:gd name="T79" fmla="*/ 0 h 379"/>
                <a:gd name="T80" fmla="*/ 0 w 323"/>
                <a:gd name="T81" fmla="*/ 0 h 379"/>
                <a:gd name="T82" fmla="*/ 0 w 323"/>
                <a:gd name="T83" fmla="*/ 0 h 379"/>
                <a:gd name="T84" fmla="*/ 0 w 323"/>
                <a:gd name="T85" fmla="*/ 0 h 379"/>
                <a:gd name="T86" fmla="*/ 0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rgbClr val="FF3300"/>
              </a:solidFill>
              <a:round/>
              <a:headEnd/>
              <a:tailEnd/>
            </a:ln>
          </p:spPr>
          <p:txBody>
            <a:bodyPr/>
            <a:lstStyle/>
            <a:p>
              <a:endParaRPr lang="en-US"/>
            </a:p>
          </p:txBody>
        </p:sp>
        <p:sp>
          <p:nvSpPr>
            <p:cNvPr id="22836" name="Freeform 625">
              <a:extLst>
                <a:ext uri="{FF2B5EF4-FFF2-40B4-BE49-F238E27FC236}">
                  <a16:creationId xmlns:a16="http://schemas.microsoft.com/office/drawing/2014/main" id="{BF569167-6833-AA4D-B4A4-A58962980780}"/>
                </a:ext>
              </a:extLst>
            </p:cNvPr>
            <p:cNvSpPr>
              <a:spLocks/>
            </p:cNvSpPr>
            <p:nvPr/>
          </p:nvSpPr>
          <p:spPr bwMode="auto">
            <a:xfrm>
              <a:off x="3475" y="2167"/>
              <a:ext cx="47" cy="42"/>
            </a:xfrm>
            <a:custGeom>
              <a:avLst/>
              <a:gdLst>
                <a:gd name="T0" fmla="*/ 0 w 282"/>
                <a:gd name="T1" fmla="*/ 0 h 253"/>
                <a:gd name="T2" fmla="*/ 0 w 282"/>
                <a:gd name="T3" fmla="*/ 0 h 253"/>
                <a:gd name="T4" fmla="*/ 0 w 282"/>
                <a:gd name="T5" fmla="*/ 0 h 253"/>
                <a:gd name="T6" fmla="*/ 0 w 282"/>
                <a:gd name="T7" fmla="*/ 0 h 253"/>
                <a:gd name="T8" fmla="*/ 0 w 282"/>
                <a:gd name="T9" fmla="*/ 0 h 253"/>
                <a:gd name="T10" fmla="*/ 0 w 282"/>
                <a:gd name="T11" fmla="*/ 0 h 253"/>
                <a:gd name="T12" fmla="*/ 0 w 282"/>
                <a:gd name="T13" fmla="*/ 0 h 253"/>
                <a:gd name="T14" fmla="*/ 0 w 282"/>
                <a:gd name="T15" fmla="*/ 0 h 253"/>
                <a:gd name="T16" fmla="*/ 0 w 282"/>
                <a:gd name="T17" fmla="*/ 0 h 253"/>
                <a:gd name="T18" fmla="*/ 0 w 282"/>
                <a:gd name="T19" fmla="*/ 0 h 253"/>
                <a:gd name="T20" fmla="*/ 0 w 282"/>
                <a:gd name="T21" fmla="*/ 0 h 253"/>
                <a:gd name="T22" fmla="*/ 0 w 282"/>
                <a:gd name="T23" fmla="*/ 0 h 253"/>
                <a:gd name="T24" fmla="*/ 0 w 282"/>
                <a:gd name="T25" fmla="*/ 0 h 253"/>
                <a:gd name="T26" fmla="*/ 0 w 282"/>
                <a:gd name="T27" fmla="*/ 0 h 253"/>
                <a:gd name="T28" fmla="*/ 0 w 282"/>
                <a:gd name="T29" fmla="*/ 0 h 253"/>
                <a:gd name="T30" fmla="*/ 0 w 282"/>
                <a:gd name="T31" fmla="*/ 0 h 253"/>
                <a:gd name="T32" fmla="*/ 0 w 282"/>
                <a:gd name="T33" fmla="*/ 0 h 253"/>
                <a:gd name="T34" fmla="*/ 0 w 282"/>
                <a:gd name="T35" fmla="*/ 0 h 253"/>
                <a:gd name="T36" fmla="*/ 0 w 282"/>
                <a:gd name="T37" fmla="*/ 0 h 253"/>
                <a:gd name="T38" fmla="*/ 0 w 282"/>
                <a:gd name="T39" fmla="*/ 0 h 253"/>
                <a:gd name="T40" fmla="*/ 0 w 282"/>
                <a:gd name="T41" fmla="*/ 0 h 253"/>
                <a:gd name="T42" fmla="*/ 0 w 282"/>
                <a:gd name="T43" fmla="*/ 0 h 253"/>
                <a:gd name="T44" fmla="*/ 0 w 282"/>
                <a:gd name="T45" fmla="*/ 0 h 253"/>
                <a:gd name="T46" fmla="*/ 0 w 282"/>
                <a:gd name="T47" fmla="*/ 0 h 253"/>
                <a:gd name="T48" fmla="*/ 0 w 282"/>
                <a:gd name="T49" fmla="*/ 0 h 253"/>
                <a:gd name="T50" fmla="*/ 0 w 282"/>
                <a:gd name="T51" fmla="*/ 0 h 253"/>
                <a:gd name="T52" fmla="*/ 0 w 282"/>
                <a:gd name="T53" fmla="*/ 0 h 253"/>
                <a:gd name="T54" fmla="*/ 0 w 282"/>
                <a:gd name="T55" fmla="*/ 0 h 253"/>
                <a:gd name="T56" fmla="*/ 0 w 282"/>
                <a:gd name="T57" fmla="*/ 0 h 253"/>
                <a:gd name="T58" fmla="*/ 0 w 282"/>
                <a:gd name="T59" fmla="*/ 0 h 253"/>
                <a:gd name="T60" fmla="*/ 0 w 282"/>
                <a:gd name="T61" fmla="*/ 0 h 253"/>
                <a:gd name="T62" fmla="*/ 0 w 282"/>
                <a:gd name="T63" fmla="*/ 0 h 253"/>
                <a:gd name="T64" fmla="*/ 0 w 282"/>
                <a:gd name="T65" fmla="*/ 0 h 253"/>
                <a:gd name="T66" fmla="*/ 0 w 282"/>
                <a:gd name="T67" fmla="*/ 0 h 253"/>
                <a:gd name="T68" fmla="*/ 0 w 282"/>
                <a:gd name="T69" fmla="*/ 0 h 253"/>
                <a:gd name="T70" fmla="*/ 0 w 282"/>
                <a:gd name="T71" fmla="*/ 0 h 253"/>
                <a:gd name="T72" fmla="*/ 0 w 282"/>
                <a:gd name="T73" fmla="*/ 0 h 253"/>
                <a:gd name="T74" fmla="*/ 0 w 282"/>
                <a:gd name="T75" fmla="*/ 0 h 253"/>
                <a:gd name="T76" fmla="*/ 0 w 282"/>
                <a:gd name="T77" fmla="*/ 0 h 253"/>
                <a:gd name="T78" fmla="*/ 0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0 w 282"/>
                <a:gd name="T95" fmla="*/ 0 h 253"/>
                <a:gd name="T96" fmla="*/ 0 w 282"/>
                <a:gd name="T97" fmla="*/ 0 h 253"/>
                <a:gd name="T98" fmla="*/ 0 w 282"/>
                <a:gd name="T99" fmla="*/ 0 h 253"/>
                <a:gd name="T100" fmla="*/ 0 w 282"/>
                <a:gd name="T101" fmla="*/ 0 h 253"/>
                <a:gd name="T102" fmla="*/ 0 w 282"/>
                <a:gd name="T103" fmla="*/ 0 h 253"/>
                <a:gd name="T104" fmla="*/ 0 w 282"/>
                <a:gd name="T105" fmla="*/ 0 h 253"/>
                <a:gd name="T106" fmla="*/ 0 w 282"/>
                <a:gd name="T107" fmla="*/ 0 h 253"/>
                <a:gd name="T108" fmla="*/ 0 w 282"/>
                <a:gd name="T109" fmla="*/ 0 h 253"/>
                <a:gd name="T110" fmla="*/ 0 w 282"/>
                <a:gd name="T111" fmla="*/ 0 h 253"/>
                <a:gd name="T112" fmla="*/ 0 w 282"/>
                <a:gd name="T113" fmla="*/ 0 h 253"/>
                <a:gd name="T114" fmla="*/ 0 w 282"/>
                <a:gd name="T115" fmla="*/ 0 h 253"/>
                <a:gd name="T116" fmla="*/ 0 w 282"/>
                <a:gd name="T117" fmla="*/ 0 h 253"/>
                <a:gd name="T118" fmla="*/ 0 w 282"/>
                <a:gd name="T119" fmla="*/ 0 h 253"/>
                <a:gd name="T120" fmla="*/ 0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rgbClr val="FF3300"/>
              </a:solidFill>
              <a:round/>
              <a:headEnd/>
              <a:tailEnd/>
            </a:ln>
          </p:spPr>
          <p:txBody>
            <a:bodyPr/>
            <a:lstStyle/>
            <a:p>
              <a:endParaRPr lang="en-US"/>
            </a:p>
          </p:txBody>
        </p:sp>
        <p:sp>
          <p:nvSpPr>
            <p:cNvPr id="22837" name="Freeform 626">
              <a:extLst>
                <a:ext uri="{FF2B5EF4-FFF2-40B4-BE49-F238E27FC236}">
                  <a16:creationId xmlns:a16="http://schemas.microsoft.com/office/drawing/2014/main" id="{EE157461-E412-2A43-B4B1-6BF43FA87E81}"/>
                </a:ext>
              </a:extLst>
            </p:cNvPr>
            <p:cNvSpPr>
              <a:spLocks/>
            </p:cNvSpPr>
            <p:nvPr/>
          </p:nvSpPr>
          <p:spPr bwMode="auto">
            <a:xfrm>
              <a:off x="3381" y="2190"/>
              <a:ext cx="19" cy="39"/>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0 w 115"/>
                <a:gd name="T11" fmla="*/ 0 h 236"/>
                <a:gd name="T12" fmla="*/ 0 w 115"/>
                <a:gd name="T13" fmla="*/ 0 h 236"/>
                <a:gd name="T14" fmla="*/ 0 w 115"/>
                <a:gd name="T15" fmla="*/ 0 h 236"/>
                <a:gd name="T16" fmla="*/ 0 w 115"/>
                <a:gd name="T17" fmla="*/ 0 h 236"/>
                <a:gd name="T18" fmla="*/ 0 w 115"/>
                <a:gd name="T19" fmla="*/ 0 h 236"/>
                <a:gd name="T20" fmla="*/ 0 w 115"/>
                <a:gd name="T21" fmla="*/ 0 h 236"/>
                <a:gd name="T22" fmla="*/ 0 w 115"/>
                <a:gd name="T23" fmla="*/ 0 h 236"/>
                <a:gd name="T24" fmla="*/ 0 w 115"/>
                <a:gd name="T25" fmla="*/ 0 h 236"/>
                <a:gd name="T26" fmla="*/ 0 w 115"/>
                <a:gd name="T27" fmla="*/ 0 h 236"/>
                <a:gd name="T28" fmla="*/ 0 w 115"/>
                <a:gd name="T29" fmla="*/ 0 h 236"/>
                <a:gd name="T30" fmla="*/ 0 w 115"/>
                <a:gd name="T31" fmla="*/ 0 h 236"/>
                <a:gd name="T32" fmla="*/ 0 w 115"/>
                <a:gd name="T33" fmla="*/ 0 h 236"/>
                <a:gd name="T34" fmla="*/ 0 w 115"/>
                <a:gd name="T35" fmla="*/ 0 h 236"/>
                <a:gd name="T36" fmla="*/ 0 w 115"/>
                <a:gd name="T37" fmla="*/ 0 h 236"/>
                <a:gd name="T38" fmla="*/ 0 w 115"/>
                <a:gd name="T39" fmla="*/ 0 h 236"/>
                <a:gd name="T40" fmla="*/ 0 w 115"/>
                <a:gd name="T41" fmla="*/ 0 h 236"/>
                <a:gd name="T42" fmla="*/ 0 w 115"/>
                <a:gd name="T43" fmla="*/ 0 h 236"/>
                <a:gd name="T44" fmla="*/ 0 w 115"/>
                <a:gd name="T45" fmla="*/ 0 h 236"/>
                <a:gd name="T46" fmla="*/ 0 w 115"/>
                <a:gd name="T47" fmla="*/ 0 h 236"/>
                <a:gd name="T48" fmla="*/ 0 w 115"/>
                <a:gd name="T49" fmla="*/ 0 h 236"/>
                <a:gd name="T50" fmla="*/ 0 w 115"/>
                <a:gd name="T51" fmla="*/ 0 h 236"/>
                <a:gd name="T52" fmla="*/ 0 w 115"/>
                <a:gd name="T53" fmla="*/ 0 h 236"/>
                <a:gd name="T54" fmla="*/ 0 w 115"/>
                <a:gd name="T55" fmla="*/ 0 h 236"/>
                <a:gd name="T56" fmla="*/ 0 w 115"/>
                <a:gd name="T57" fmla="*/ 0 h 236"/>
                <a:gd name="T58" fmla="*/ 0 w 115"/>
                <a:gd name="T59" fmla="*/ 0 h 236"/>
                <a:gd name="T60" fmla="*/ 0 w 115"/>
                <a:gd name="T61" fmla="*/ 0 h 236"/>
                <a:gd name="T62" fmla="*/ 0 w 115"/>
                <a:gd name="T63" fmla="*/ 0 h 236"/>
                <a:gd name="T64" fmla="*/ 0 w 115"/>
                <a:gd name="T65" fmla="*/ 0 h 236"/>
                <a:gd name="T66" fmla="*/ 0 w 115"/>
                <a:gd name="T67" fmla="*/ 0 h 236"/>
                <a:gd name="T68" fmla="*/ 0 w 115"/>
                <a:gd name="T69" fmla="*/ 0 h 236"/>
                <a:gd name="T70" fmla="*/ 0 w 115"/>
                <a:gd name="T71" fmla="*/ 0 h 236"/>
                <a:gd name="T72" fmla="*/ 0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rgbClr val="FF3300"/>
              </a:solidFill>
              <a:round/>
              <a:headEnd/>
              <a:tailEnd/>
            </a:ln>
          </p:spPr>
          <p:txBody>
            <a:bodyPr/>
            <a:lstStyle/>
            <a:p>
              <a:endParaRPr lang="en-US"/>
            </a:p>
          </p:txBody>
        </p:sp>
        <p:sp>
          <p:nvSpPr>
            <p:cNvPr id="22838" name="Freeform 627">
              <a:extLst>
                <a:ext uri="{FF2B5EF4-FFF2-40B4-BE49-F238E27FC236}">
                  <a16:creationId xmlns:a16="http://schemas.microsoft.com/office/drawing/2014/main" id="{BDE1DBCC-B01B-D64E-8943-61BA399114B2}"/>
                </a:ext>
              </a:extLst>
            </p:cNvPr>
            <p:cNvSpPr>
              <a:spLocks/>
            </p:cNvSpPr>
            <p:nvPr/>
          </p:nvSpPr>
          <p:spPr bwMode="auto">
            <a:xfrm>
              <a:off x="3514" y="2164"/>
              <a:ext cx="41" cy="52"/>
            </a:xfrm>
            <a:custGeom>
              <a:avLst/>
              <a:gdLst>
                <a:gd name="T0" fmla="*/ 0 w 245"/>
                <a:gd name="T1" fmla="*/ 0 h 310"/>
                <a:gd name="T2" fmla="*/ 0 w 245"/>
                <a:gd name="T3" fmla="*/ 0 h 310"/>
                <a:gd name="T4" fmla="*/ 0 w 245"/>
                <a:gd name="T5" fmla="*/ 0 h 310"/>
                <a:gd name="T6" fmla="*/ 0 w 245"/>
                <a:gd name="T7" fmla="*/ 0 h 310"/>
                <a:gd name="T8" fmla="*/ 0 w 245"/>
                <a:gd name="T9" fmla="*/ 0 h 310"/>
                <a:gd name="T10" fmla="*/ 0 w 245"/>
                <a:gd name="T11" fmla="*/ 0 h 310"/>
                <a:gd name="T12" fmla="*/ 0 w 245"/>
                <a:gd name="T13" fmla="*/ 0 h 310"/>
                <a:gd name="T14" fmla="*/ 0 w 245"/>
                <a:gd name="T15" fmla="*/ 0 h 310"/>
                <a:gd name="T16" fmla="*/ 0 w 245"/>
                <a:gd name="T17" fmla="*/ 0 h 310"/>
                <a:gd name="T18" fmla="*/ 0 w 245"/>
                <a:gd name="T19" fmla="*/ 0 h 310"/>
                <a:gd name="T20" fmla="*/ 0 w 245"/>
                <a:gd name="T21" fmla="*/ 0 h 310"/>
                <a:gd name="T22" fmla="*/ 0 w 245"/>
                <a:gd name="T23" fmla="*/ 0 h 310"/>
                <a:gd name="T24" fmla="*/ 0 w 245"/>
                <a:gd name="T25" fmla="*/ 0 h 310"/>
                <a:gd name="T26" fmla="*/ 0 w 245"/>
                <a:gd name="T27" fmla="*/ 0 h 310"/>
                <a:gd name="T28" fmla="*/ 0 w 245"/>
                <a:gd name="T29" fmla="*/ 0 h 310"/>
                <a:gd name="T30" fmla="*/ 0 w 245"/>
                <a:gd name="T31" fmla="*/ 0 h 310"/>
                <a:gd name="T32" fmla="*/ 0 w 245"/>
                <a:gd name="T33" fmla="*/ 0 h 310"/>
                <a:gd name="T34" fmla="*/ 0 w 245"/>
                <a:gd name="T35" fmla="*/ 0 h 310"/>
                <a:gd name="T36" fmla="*/ 0 w 245"/>
                <a:gd name="T37" fmla="*/ 0 h 310"/>
                <a:gd name="T38" fmla="*/ 0 w 245"/>
                <a:gd name="T39" fmla="*/ 0 h 310"/>
                <a:gd name="T40" fmla="*/ 0 w 245"/>
                <a:gd name="T41" fmla="*/ 0 h 310"/>
                <a:gd name="T42" fmla="*/ 0 w 245"/>
                <a:gd name="T43" fmla="*/ 0 h 310"/>
                <a:gd name="T44" fmla="*/ 0 w 245"/>
                <a:gd name="T45" fmla="*/ 0 h 310"/>
                <a:gd name="T46" fmla="*/ 0 w 245"/>
                <a:gd name="T47" fmla="*/ 0 h 310"/>
                <a:gd name="T48" fmla="*/ 0 w 245"/>
                <a:gd name="T49" fmla="*/ 0 h 310"/>
                <a:gd name="T50" fmla="*/ 0 w 245"/>
                <a:gd name="T51" fmla="*/ 0 h 310"/>
                <a:gd name="T52" fmla="*/ 0 w 245"/>
                <a:gd name="T53" fmla="*/ 0 h 310"/>
                <a:gd name="T54" fmla="*/ 0 w 245"/>
                <a:gd name="T55" fmla="*/ 0 h 310"/>
                <a:gd name="T56" fmla="*/ 0 w 245"/>
                <a:gd name="T57" fmla="*/ 0 h 310"/>
                <a:gd name="T58" fmla="*/ 0 w 245"/>
                <a:gd name="T59" fmla="*/ 0 h 310"/>
                <a:gd name="T60" fmla="*/ 0 w 245"/>
                <a:gd name="T61" fmla="*/ 0 h 310"/>
                <a:gd name="T62" fmla="*/ 0 w 245"/>
                <a:gd name="T63" fmla="*/ 0 h 310"/>
                <a:gd name="T64" fmla="*/ 0 w 245"/>
                <a:gd name="T65" fmla="*/ 0 h 310"/>
                <a:gd name="T66" fmla="*/ 0 w 245"/>
                <a:gd name="T67" fmla="*/ 0 h 310"/>
                <a:gd name="T68" fmla="*/ 0 w 245"/>
                <a:gd name="T69" fmla="*/ 0 h 310"/>
                <a:gd name="T70" fmla="*/ 0 w 245"/>
                <a:gd name="T71" fmla="*/ 0 h 310"/>
                <a:gd name="T72" fmla="*/ 0 w 245"/>
                <a:gd name="T73" fmla="*/ 0 h 310"/>
                <a:gd name="T74" fmla="*/ 0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rgbClr val="FF3300"/>
              </a:solidFill>
              <a:round/>
              <a:headEnd/>
              <a:tailEnd/>
            </a:ln>
          </p:spPr>
          <p:txBody>
            <a:bodyPr/>
            <a:lstStyle/>
            <a:p>
              <a:endParaRPr lang="en-US"/>
            </a:p>
          </p:txBody>
        </p:sp>
        <p:grpSp>
          <p:nvGrpSpPr>
            <p:cNvPr id="22839" name="Group 628">
              <a:extLst>
                <a:ext uri="{FF2B5EF4-FFF2-40B4-BE49-F238E27FC236}">
                  <a16:creationId xmlns:a16="http://schemas.microsoft.com/office/drawing/2014/main" id="{9A0506F5-3C45-604B-88F5-5B1E99236604}"/>
                </a:ext>
              </a:extLst>
            </p:cNvPr>
            <p:cNvGrpSpPr>
              <a:grpSpLocks/>
            </p:cNvGrpSpPr>
            <p:nvPr/>
          </p:nvGrpSpPr>
          <p:grpSpPr bwMode="auto">
            <a:xfrm>
              <a:off x="3429" y="2236"/>
              <a:ext cx="135" cy="180"/>
              <a:chOff x="3774" y="2423"/>
              <a:chExt cx="189" cy="286"/>
            </a:xfrm>
          </p:grpSpPr>
          <p:sp>
            <p:nvSpPr>
              <p:cNvPr id="22840" name="Rectangle 629">
                <a:extLst>
                  <a:ext uri="{FF2B5EF4-FFF2-40B4-BE49-F238E27FC236}">
                    <a16:creationId xmlns:a16="http://schemas.microsoft.com/office/drawing/2014/main" id="{31FDE657-EABF-824A-9B13-C075D98218AC}"/>
                  </a:ext>
                </a:extLst>
              </p:cNvPr>
              <p:cNvSpPr>
                <a:spLocks noChangeArrowheads="1"/>
              </p:cNvSpPr>
              <p:nvPr/>
            </p:nvSpPr>
            <p:spPr bwMode="auto">
              <a:xfrm>
                <a:off x="3790" y="2610"/>
                <a:ext cx="153"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41" name="Rectangle 630">
                <a:extLst>
                  <a:ext uri="{FF2B5EF4-FFF2-40B4-BE49-F238E27FC236}">
                    <a16:creationId xmlns:a16="http://schemas.microsoft.com/office/drawing/2014/main" id="{C29EF668-BB13-4C4D-999C-A1432D89C5A6}"/>
                  </a:ext>
                </a:extLst>
              </p:cNvPr>
              <p:cNvSpPr>
                <a:spLocks noChangeArrowheads="1"/>
              </p:cNvSpPr>
              <p:nvPr/>
            </p:nvSpPr>
            <p:spPr bwMode="auto">
              <a:xfrm>
                <a:off x="3774" y="2653"/>
                <a:ext cx="189"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42" name="Rectangle 631">
                <a:extLst>
                  <a:ext uri="{FF2B5EF4-FFF2-40B4-BE49-F238E27FC236}">
                    <a16:creationId xmlns:a16="http://schemas.microsoft.com/office/drawing/2014/main" id="{BDEA05A1-1307-554A-9785-7F1A8DAEF6D5}"/>
                  </a:ext>
                </a:extLst>
              </p:cNvPr>
              <p:cNvSpPr>
                <a:spLocks noChangeArrowheads="1"/>
              </p:cNvSpPr>
              <p:nvPr/>
            </p:nvSpPr>
            <p:spPr bwMode="auto">
              <a:xfrm>
                <a:off x="3808" y="2564"/>
                <a:ext cx="119"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43" name="Rectangle 632">
                <a:extLst>
                  <a:ext uri="{FF2B5EF4-FFF2-40B4-BE49-F238E27FC236}">
                    <a16:creationId xmlns:a16="http://schemas.microsoft.com/office/drawing/2014/main" id="{20DAC232-CF58-7D41-A433-F5BD92A0EA3A}"/>
                  </a:ext>
                </a:extLst>
              </p:cNvPr>
              <p:cNvSpPr>
                <a:spLocks noChangeArrowheads="1"/>
              </p:cNvSpPr>
              <p:nvPr/>
            </p:nvSpPr>
            <p:spPr bwMode="auto">
              <a:xfrm>
                <a:off x="3818" y="2518"/>
                <a:ext cx="97"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44" name="Rectangle 633">
                <a:extLst>
                  <a:ext uri="{FF2B5EF4-FFF2-40B4-BE49-F238E27FC236}">
                    <a16:creationId xmlns:a16="http://schemas.microsoft.com/office/drawing/2014/main" id="{07632FF5-B558-3E41-B150-C89D4863E8D0}"/>
                  </a:ext>
                </a:extLst>
              </p:cNvPr>
              <p:cNvSpPr>
                <a:spLocks noChangeArrowheads="1"/>
              </p:cNvSpPr>
              <p:nvPr/>
            </p:nvSpPr>
            <p:spPr bwMode="auto">
              <a:xfrm>
                <a:off x="3828" y="2472"/>
                <a:ext cx="74"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45" name="Rectangle 634">
                <a:extLst>
                  <a:ext uri="{FF2B5EF4-FFF2-40B4-BE49-F238E27FC236}">
                    <a16:creationId xmlns:a16="http://schemas.microsoft.com/office/drawing/2014/main" id="{A8CC2742-CB67-7E4D-8AD6-28341A70AE93}"/>
                  </a:ext>
                </a:extLst>
              </p:cNvPr>
              <p:cNvSpPr>
                <a:spLocks noChangeArrowheads="1"/>
              </p:cNvSpPr>
              <p:nvPr/>
            </p:nvSpPr>
            <p:spPr bwMode="auto">
              <a:xfrm>
                <a:off x="3839" y="2423"/>
                <a:ext cx="51"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sp>
        <p:nvSpPr>
          <p:cNvPr id="22796" name="Line 635">
            <a:extLst>
              <a:ext uri="{FF2B5EF4-FFF2-40B4-BE49-F238E27FC236}">
                <a16:creationId xmlns:a16="http://schemas.microsoft.com/office/drawing/2014/main" id="{D66C1B18-A4FE-9844-AB7B-D74796CE053F}"/>
              </a:ext>
            </a:extLst>
          </p:cNvPr>
          <p:cNvSpPr>
            <a:spLocks noChangeShapeType="1"/>
          </p:cNvSpPr>
          <p:nvPr/>
        </p:nvSpPr>
        <p:spPr bwMode="auto">
          <a:xfrm flipV="1">
            <a:off x="5597525" y="3663950"/>
            <a:ext cx="168275" cy="3175"/>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2797" name="Group 636">
            <a:extLst>
              <a:ext uri="{FF2B5EF4-FFF2-40B4-BE49-F238E27FC236}">
                <a16:creationId xmlns:a16="http://schemas.microsoft.com/office/drawing/2014/main" id="{4C2EA054-F637-F441-87CE-5AAFCFDD6C1D}"/>
              </a:ext>
            </a:extLst>
          </p:cNvPr>
          <p:cNvGrpSpPr>
            <a:grpSpLocks/>
          </p:cNvGrpSpPr>
          <p:nvPr/>
        </p:nvGrpSpPr>
        <p:grpSpPr bwMode="auto">
          <a:xfrm>
            <a:off x="6791325" y="4984750"/>
            <a:ext cx="290513" cy="404813"/>
            <a:chOff x="3901" y="2524"/>
            <a:chExt cx="183" cy="255"/>
          </a:xfrm>
        </p:grpSpPr>
        <p:sp>
          <p:nvSpPr>
            <p:cNvPr id="22799" name="Freeform 637">
              <a:extLst>
                <a:ext uri="{FF2B5EF4-FFF2-40B4-BE49-F238E27FC236}">
                  <a16:creationId xmlns:a16="http://schemas.microsoft.com/office/drawing/2014/main" id="{8E89FDC0-96E5-844A-BD8E-58BA8EC0996D}"/>
                </a:ext>
              </a:extLst>
            </p:cNvPr>
            <p:cNvSpPr>
              <a:spLocks/>
            </p:cNvSpPr>
            <p:nvPr/>
          </p:nvSpPr>
          <p:spPr bwMode="auto">
            <a:xfrm>
              <a:off x="3950" y="2537"/>
              <a:ext cx="33" cy="39"/>
            </a:xfrm>
            <a:custGeom>
              <a:avLst/>
              <a:gdLst>
                <a:gd name="T0" fmla="*/ 0 w 199"/>
                <a:gd name="T1" fmla="*/ 0 h 232"/>
                <a:gd name="T2" fmla="*/ 0 w 199"/>
                <a:gd name="T3" fmla="*/ 0 h 232"/>
                <a:gd name="T4" fmla="*/ 0 w 199"/>
                <a:gd name="T5" fmla="*/ 0 h 232"/>
                <a:gd name="T6" fmla="*/ 0 w 199"/>
                <a:gd name="T7" fmla="*/ 0 h 232"/>
                <a:gd name="T8" fmla="*/ 0 w 199"/>
                <a:gd name="T9" fmla="*/ 0 h 232"/>
                <a:gd name="T10" fmla="*/ 0 w 199"/>
                <a:gd name="T11" fmla="*/ 0 h 232"/>
                <a:gd name="T12" fmla="*/ 0 w 199"/>
                <a:gd name="T13" fmla="*/ 0 h 232"/>
                <a:gd name="T14" fmla="*/ 0 w 199"/>
                <a:gd name="T15" fmla="*/ 0 h 232"/>
                <a:gd name="T16" fmla="*/ 0 w 199"/>
                <a:gd name="T17" fmla="*/ 0 h 232"/>
                <a:gd name="T18" fmla="*/ 0 w 199"/>
                <a:gd name="T19" fmla="*/ 0 h 232"/>
                <a:gd name="T20" fmla="*/ 0 w 199"/>
                <a:gd name="T21" fmla="*/ 0 h 232"/>
                <a:gd name="T22" fmla="*/ 0 w 199"/>
                <a:gd name="T23" fmla="*/ 0 h 232"/>
                <a:gd name="T24" fmla="*/ 0 w 199"/>
                <a:gd name="T25" fmla="*/ 0 h 232"/>
                <a:gd name="T26" fmla="*/ 0 w 199"/>
                <a:gd name="T27" fmla="*/ 0 h 232"/>
                <a:gd name="T28" fmla="*/ 0 w 199"/>
                <a:gd name="T29" fmla="*/ 0 h 232"/>
                <a:gd name="T30" fmla="*/ 0 w 199"/>
                <a:gd name="T31" fmla="*/ 0 h 232"/>
                <a:gd name="T32" fmla="*/ 0 w 199"/>
                <a:gd name="T33" fmla="*/ 0 h 232"/>
                <a:gd name="T34" fmla="*/ 0 w 199"/>
                <a:gd name="T35" fmla="*/ 0 h 232"/>
                <a:gd name="T36" fmla="*/ 0 w 199"/>
                <a:gd name="T37" fmla="*/ 0 h 232"/>
                <a:gd name="T38" fmla="*/ 0 w 199"/>
                <a:gd name="T39" fmla="*/ 0 h 232"/>
                <a:gd name="T40" fmla="*/ 0 w 199"/>
                <a:gd name="T41" fmla="*/ 0 h 232"/>
                <a:gd name="T42" fmla="*/ 0 w 199"/>
                <a:gd name="T43" fmla="*/ 0 h 232"/>
                <a:gd name="T44" fmla="*/ 0 w 199"/>
                <a:gd name="T45" fmla="*/ 0 h 232"/>
                <a:gd name="T46" fmla="*/ 0 w 199"/>
                <a:gd name="T47" fmla="*/ 0 h 232"/>
                <a:gd name="T48" fmla="*/ 0 w 199"/>
                <a:gd name="T49" fmla="*/ 0 h 232"/>
                <a:gd name="T50" fmla="*/ 0 w 199"/>
                <a:gd name="T51" fmla="*/ 0 h 232"/>
                <a:gd name="T52" fmla="*/ 0 w 199"/>
                <a:gd name="T53" fmla="*/ 0 h 232"/>
                <a:gd name="T54" fmla="*/ 0 w 199"/>
                <a:gd name="T55" fmla="*/ 0 h 232"/>
                <a:gd name="T56" fmla="*/ 0 w 199"/>
                <a:gd name="T57" fmla="*/ 0 h 232"/>
                <a:gd name="T58" fmla="*/ 0 w 199"/>
                <a:gd name="T59" fmla="*/ 0 h 232"/>
                <a:gd name="T60" fmla="*/ 0 w 199"/>
                <a:gd name="T61" fmla="*/ 0 h 232"/>
                <a:gd name="T62" fmla="*/ 0 w 199"/>
                <a:gd name="T63" fmla="*/ 0 h 232"/>
                <a:gd name="T64" fmla="*/ 0 w 199"/>
                <a:gd name="T65" fmla="*/ 0 h 232"/>
                <a:gd name="T66" fmla="*/ 0 w 199"/>
                <a:gd name="T67" fmla="*/ 0 h 232"/>
                <a:gd name="T68" fmla="*/ 0 w 199"/>
                <a:gd name="T69" fmla="*/ 0 h 232"/>
                <a:gd name="T70" fmla="*/ 0 w 199"/>
                <a:gd name="T71" fmla="*/ 0 h 232"/>
                <a:gd name="T72" fmla="*/ 0 w 199"/>
                <a:gd name="T73" fmla="*/ 0 h 232"/>
                <a:gd name="T74" fmla="*/ 0 w 199"/>
                <a:gd name="T75" fmla="*/ 0 h 232"/>
                <a:gd name="T76" fmla="*/ 0 w 199"/>
                <a:gd name="T77" fmla="*/ 0 h 232"/>
                <a:gd name="T78" fmla="*/ 0 w 199"/>
                <a:gd name="T79" fmla="*/ 0 h 232"/>
                <a:gd name="T80" fmla="*/ 0 w 199"/>
                <a:gd name="T81" fmla="*/ 0 h 232"/>
                <a:gd name="T82" fmla="*/ 0 w 199"/>
                <a:gd name="T83" fmla="*/ 0 h 232"/>
                <a:gd name="T84" fmla="*/ 0 w 199"/>
                <a:gd name="T85" fmla="*/ 0 h 232"/>
                <a:gd name="T86" fmla="*/ 0 w 199"/>
                <a:gd name="T87" fmla="*/ 0 h 232"/>
                <a:gd name="T88" fmla="*/ 0 w 199"/>
                <a:gd name="T89" fmla="*/ 0 h 232"/>
                <a:gd name="T90" fmla="*/ 0 w 199"/>
                <a:gd name="T91" fmla="*/ 0 h 232"/>
                <a:gd name="T92" fmla="*/ 0 w 199"/>
                <a:gd name="T93" fmla="*/ 0 h 232"/>
                <a:gd name="T94" fmla="*/ 0 w 199"/>
                <a:gd name="T95" fmla="*/ 0 h 232"/>
                <a:gd name="T96" fmla="*/ 0 w 199"/>
                <a:gd name="T97" fmla="*/ 0 h 2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99"/>
                <a:gd name="T148" fmla="*/ 0 h 232"/>
                <a:gd name="T149" fmla="*/ 199 w 199"/>
                <a:gd name="T150" fmla="*/ 232 h 2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99" h="232">
                  <a:moveTo>
                    <a:pt x="70" y="29"/>
                  </a:moveTo>
                  <a:lnTo>
                    <a:pt x="55" y="39"/>
                  </a:lnTo>
                  <a:lnTo>
                    <a:pt x="42" y="50"/>
                  </a:lnTo>
                  <a:lnTo>
                    <a:pt x="30" y="63"/>
                  </a:lnTo>
                  <a:lnTo>
                    <a:pt x="20" y="77"/>
                  </a:lnTo>
                  <a:lnTo>
                    <a:pt x="12" y="91"/>
                  </a:lnTo>
                  <a:lnTo>
                    <a:pt x="6" y="108"/>
                  </a:lnTo>
                  <a:lnTo>
                    <a:pt x="2" y="125"/>
                  </a:lnTo>
                  <a:lnTo>
                    <a:pt x="0" y="142"/>
                  </a:lnTo>
                  <a:lnTo>
                    <a:pt x="2" y="166"/>
                  </a:lnTo>
                  <a:lnTo>
                    <a:pt x="12" y="186"/>
                  </a:lnTo>
                  <a:lnTo>
                    <a:pt x="26" y="203"/>
                  </a:lnTo>
                  <a:lnTo>
                    <a:pt x="45" y="216"/>
                  </a:lnTo>
                  <a:lnTo>
                    <a:pt x="66" y="226"/>
                  </a:lnTo>
                  <a:lnTo>
                    <a:pt x="88" y="230"/>
                  </a:lnTo>
                  <a:lnTo>
                    <a:pt x="111" y="232"/>
                  </a:lnTo>
                  <a:lnTo>
                    <a:pt x="134" y="228"/>
                  </a:lnTo>
                  <a:lnTo>
                    <a:pt x="138" y="228"/>
                  </a:lnTo>
                  <a:lnTo>
                    <a:pt x="143" y="226"/>
                  </a:lnTo>
                  <a:lnTo>
                    <a:pt x="147" y="222"/>
                  </a:lnTo>
                  <a:lnTo>
                    <a:pt x="148" y="218"/>
                  </a:lnTo>
                  <a:lnTo>
                    <a:pt x="145" y="212"/>
                  </a:lnTo>
                  <a:lnTo>
                    <a:pt x="141" y="207"/>
                  </a:lnTo>
                  <a:lnTo>
                    <a:pt x="135" y="203"/>
                  </a:lnTo>
                  <a:lnTo>
                    <a:pt x="129" y="201"/>
                  </a:lnTo>
                  <a:lnTo>
                    <a:pt x="117" y="197"/>
                  </a:lnTo>
                  <a:lnTo>
                    <a:pt x="105" y="195"/>
                  </a:lnTo>
                  <a:lnTo>
                    <a:pt x="94" y="193"/>
                  </a:lnTo>
                  <a:lnTo>
                    <a:pt x="83" y="190"/>
                  </a:lnTo>
                  <a:lnTo>
                    <a:pt x="73" y="187"/>
                  </a:lnTo>
                  <a:lnTo>
                    <a:pt x="62" y="182"/>
                  </a:lnTo>
                  <a:lnTo>
                    <a:pt x="53" y="176"/>
                  </a:lnTo>
                  <a:lnTo>
                    <a:pt x="43" y="167"/>
                  </a:lnTo>
                  <a:lnTo>
                    <a:pt x="40" y="128"/>
                  </a:lnTo>
                  <a:lnTo>
                    <a:pt x="49" y="96"/>
                  </a:lnTo>
                  <a:lnTo>
                    <a:pt x="68" y="71"/>
                  </a:lnTo>
                  <a:lnTo>
                    <a:pt x="94" y="50"/>
                  </a:lnTo>
                  <a:lnTo>
                    <a:pt x="122" y="34"/>
                  </a:lnTo>
                  <a:lnTo>
                    <a:pt x="151" y="21"/>
                  </a:lnTo>
                  <a:lnTo>
                    <a:pt x="178" y="12"/>
                  </a:lnTo>
                  <a:lnTo>
                    <a:pt x="199" y="4"/>
                  </a:lnTo>
                  <a:lnTo>
                    <a:pt x="186" y="1"/>
                  </a:lnTo>
                  <a:lnTo>
                    <a:pt x="172" y="0"/>
                  </a:lnTo>
                  <a:lnTo>
                    <a:pt x="156" y="2"/>
                  </a:lnTo>
                  <a:lnTo>
                    <a:pt x="138" y="4"/>
                  </a:lnTo>
                  <a:lnTo>
                    <a:pt x="121" y="10"/>
                  </a:lnTo>
                  <a:lnTo>
                    <a:pt x="103" y="16"/>
                  </a:lnTo>
                  <a:lnTo>
                    <a:pt x="86" y="23"/>
                  </a:lnTo>
                  <a:lnTo>
                    <a:pt x="70" y="2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0" name="Freeform 638">
              <a:extLst>
                <a:ext uri="{FF2B5EF4-FFF2-40B4-BE49-F238E27FC236}">
                  <a16:creationId xmlns:a16="http://schemas.microsoft.com/office/drawing/2014/main" id="{FE315C24-0916-1E47-AAE9-33DF5865B8F4}"/>
                </a:ext>
              </a:extLst>
            </p:cNvPr>
            <p:cNvSpPr>
              <a:spLocks/>
            </p:cNvSpPr>
            <p:nvPr/>
          </p:nvSpPr>
          <p:spPr bwMode="auto">
            <a:xfrm>
              <a:off x="4006" y="2536"/>
              <a:ext cx="22" cy="30"/>
            </a:xfrm>
            <a:custGeom>
              <a:avLst/>
              <a:gdLst>
                <a:gd name="T0" fmla="*/ 0 w 128"/>
                <a:gd name="T1" fmla="*/ 0 h 180"/>
                <a:gd name="T2" fmla="*/ 0 w 128"/>
                <a:gd name="T3" fmla="*/ 0 h 180"/>
                <a:gd name="T4" fmla="*/ 0 w 128"/>
                <a:gd name="T5" fmla="*/ 0 h 180"/>
                <a:gd name="T6" fmla="*/ 0 w 128"/>
                <a:gd name="T7" fmla="*/ 0 h 180"/>
                <a:gd name="T8" fmla="*/ 0 w 128"/>
                <a:gd name="T9" fmla="*/ 0 h 180"/>
                <a:gd name="T10" fmla="*/ 0 w 128"/>
                <a:gd name="T11" fmla="*/ 0 h 180"/>
                <a:gd name="T12" fmla="*/ 0 w 128"/>
                <a:gd name="T13" fmla="*/ 0 h 180"/>
                <a:gd name="T14" fmla="*/ 0 w 128"/>
                <a:gd name="T15" fmla="*/ 0 h 180"/>
                <a:gd name="T16" fmla="*/ 0 w 128"/>
                <a:gd name="T17" fmla="*/ 0 h 180"/>
                <a:gd name="T18" fmla="*/ 0 w 128"/>
                <a:gd name="T19" fmla="*/ 0 h 180"/>
                <a:gd name="T20" fmla="*/ 0 w 128"/>
                <a:gd name="T21" fmla="*/ 0 h 180"/>
                <a:gd name="T22" fmla="*/ 0 w 128"/>
                <a:gd name="T23" fmla="*/ 0 h 180"/>
                <a:gd name="T24" fmla="*/ 0 w 128"/>
                <a:gd name="T25" fmla="*/ 0 h 180"/>
                <a:gd name="T26" fmla="*/ 0 w 128"/>
                <a:gd name="T27" fmla="*/ 0 h 180"/>
                <a:gd name="T28" fmla="*/ 0 w 128"/>
                <a:gd name="T29" fmla="*/ 0 h 180"/>
                <a:gd name="T30" fmla="*/ 0 w 128"/>
                <a:gd name="T31" fmla="*/ 0 h 180"/>
                <a:gd name="T32" fmla="*/ 0 w 128"/>
                <a:gd name="T33" fmla="*/ 0 h 180"/>
                <a:gd name="T34" fmla="*/ 0 w 128"/>
                <a:gd name="T35" fmla="*/ 0 h 180"/>
                <a:gd name="T36" fmla="*/ 0 w 128"/>
                <a:gd name="T37" fmla="*/ 0 h 180"/>
                <a:gd name="T38" fmla="*/ 0 w 128"/>
                <a:gd name="T39" fmla="*/ 0 h 180"/>
                <a:gd name="T40" fmla="*/ 0 w 128"/>
                <a:gd name="T41" fmla="*/ 0 h 180"/>
                <a:gd name="T42" fmla="*/ 0 w 128"/>
                <a:gd name="T43" fmla="*/ 0 h 180"/>
                <a:gd name="T44" fmla="*/ 0 w 128"/>
                <a:gd name="T45" fmla="*/ 0 h 180"/>
                <a:gd name="T46" fmla="*/ 0 w 128"/>
                <a:gd name="T47" fmla="*/ 0 h 180"/>
                <a:gd name="T48" fmla="*/ 0 w 128"/>
                <a:gd name="T49" fmla="*/ 0 h 180"/>
                <a:gd name="T50" fmla="*/ 0 w 128"/>
                <a:gd name="T51" fmla="*/ 0 h 180"/>
                <a:gd name="T52" fmla="*/ 0 w 128"/>
                <a:gd name="T53" fmla="*/ 0 h 180"/>
                <a:gd name="T54" fmla="*/ 0 w 128"/>
                <a:gd name="T55" fmla="*/ 0 h 180"/>
                <a:gd name="T56" fmla="*/ 0 w 128"/>
                <a:gd name="T57" fmla="*/ 0 h 180"/>
                <a:gd name="T58" fmla="*/ 0 w 128"/>
                <a:gd name="T59" fmla="*/ 0 h 180"/>
                <a:gd name="T60" fmla="*/ 0 w 128"/>
                <a:gd name="T61" fmla="*/ 0 h 180"/>
                <a:gd name="T62" fmla="*/ 0 w 128"/>
                <a:gd name="T63" fmla="*/ 0 h 180"/>
                <a:gd name="T64" fmla="*/ 0 w 128"/>
                <a:gd name="T65" fmla="*/ 0 h 180"/>
                <a:gd name="T66" fmla="*/ 0 w 128"/>
                <a:gd name="T67" fmla="*/ 0 h 180"/>
                <a:gd name="T68" fmla="*/ 0 w 128"/>
                <a:gd name="T69" fmla="*/ 0 h 180"/>
                <a:gd name="T70" fmla="*/ 0 w 128"/>
                <a:gd name="T71" fmla="*/ 0 h 180"/>
                <a:gd name="T72" fmla="*/ 0 w 128"/>
                <a:gd name="T73" fmla="*/ 0 h 180"/>
                <a:gd name="T74" fmla="*/ 0 w 128"/>
                <a:gd name="T75" fmla="*/ 0 h 180"/>
                <a:gd name="T76" fmla="*/ 0 w 128"/>
                <a:gd name="T77" fmla="*/ 0 h 180"/>
                <a:gd name="T78" fmla="*/ 0 w 128"/>
                <a:gd name="T79" fmla="*/ 0 h 180"/>
                <a:gd name="T80" fmla="*/ 0 w 128"/>
                <a:gd name="T81" fmla="*/ 0 h 18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0"/>
                <a:gd name="T125" fmla="*/ 128 w 128"/>
                <a:gd name="T126" fmla="*/ 180 h 18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0">
                  <a:moveTo>
                    <a:pt x="108" y="59"/>
                  </a:moveTo>
                  <a:lnTo>
                    <a:pt x="113" y="77"/>
                  </a:lnTo>
                  <a:lnTo>
                    <a:pt x="111" y="94"/>
                  </a:lnTo>
                  <a:lnTo>
                    <a:pt x="103" y="108"/>
                  </a:lnTo>
                  <a:lnTo>
                    <a:pt x="91" y="121"/>
                  </a:lnTo>
                  <a:lnTo>
                    <a:pt x="77" y="132"/>
                  </a:lnTo>
                  <a:lnTo>
                    <a:pt x="61" y="144"/>
                  </a:lnTo>
                  <a:lnTo>
                    <a:pt x="45" y="154"/>
                  </a:lnTo>
                  <a:lnTo>
                    <a:pt x="30" y="164"/>
                  </a:lnTo>
                  <a:lnTo>
                    <a:pt x="28" y="168"/>
                  </a:lnTo>
                  <a:lnTo>
                    <a:pt x="27" y="170"/>
                  </a:lnTo>
                  <a:lnTo>
                    <a:pt x="27" y="174"/>
                  </a:lnTo>
                  <a:lnTo>
                    <a:pt x="28" y="177"/>
                  </a:lnTo>
                  <a:lnTo>
                    <a:pt x="32" y="179"/>
                  </a:lnTo>
                  <a:lnTo>
                    <a:pt x="35" y="180"/>
                  </a:lnTo>
                  <a:lnTo>
                    <a:pt x="37" y="180"/>
                  </a:lnTo>
                  <a:lnTo>
                    <a:pt x="41" y="179"/>
                  </a:lnTo>
                  <a:lnTo>
                    <a:pt x="60" y="169"/>
                  </a:lnTo>
                  <a:lnTo>
                    <a:pt x="77" y="158"/>
                  </a:lnTo>
                  <a:lnTo>
                    <a:pt x="94" y="145"/>
                  </a:lnTo>
                  <a:lnTo>
                    <a:pt x="109" y="130"/>
                  </a:lnTo>
                  <a:lnTo>
                    <a:pt x="120" y="114"/>
                  </a:lnTo>
                  <a:lnTo>
                    <a:pt x="127" y="95"/>
                  </a:lnTo>
                  <a:lnTo>
                    <a:pt x="128" y="76"/>
                  </a:lnTo>
                  <a:lnTo>
                    <a:pt x="123" y="55"/>
                  </a:lnTo>
                  <a:lnTo>
                    <a:pt x="113" y="39"/>
                  </a:lnTo>
                  <a:lnTo>
                    <a:pt x="97" y="25"/>
                  </a:lnTo>
                  <a:lnTo>
                    <a:pt x="79" y="15"/>
                  </a:lnTo>
                  <a:lnTo>
                    <a:pt x="57" y="7"/>
                  </a:lnTo>
                  <a:lnTo>
                    <a:pt x="36" y="2"/>
                  </a:lnTo>
                  <a:lnTo>
                    <a:pt x="19" y="0"/>
                  </a:lnTo>
                  <a:lnTo>
                    <a:pt x="6" y="0"/>
                  </a:lnTo>
                  <a:lnTo>
                    <a:pt x="0" y="4"/>
                  </a:lnTo>
                  <a:lnTo>
                    <a:pt x="14" y="9"/>
                  </a:lnTo>
                  <a:lnTo>
                    <a:pt x="29" y="14"/>
                  </a:lnTo>
                  <a:lnTo>
                    <a:pt x="46" y="19"/>
                  </a:lnTo>
                  <a:lnTo>
                    <a:pt x="61" y="23"/>
                  </a:lnTo>
                  <a:lnTo>
                    <a:pt x="76" y="29"/>
                  </a:lnTo>
                  <a:lnTo>
                    <a:pt x="89" y="37"/>
                  </a:lnTo>
                  <a:lnTo>
                    <a:pt x="100" y="46"/>
                  </a:lnTo>
                  <a:lnTo>
                    <a:pt x="108" y="5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1" name="Freeform 639">
              <a:extLst>
                <a:ext uri="{FF2B5EF4-FFF2-40B4-BE49-F238E27FC236}">
                  <a16:creationId xmlns:a16="http://schemas.microsoft.com/office/drawing/2014/main" id="{C0939F57-104C-5841-9494-A368E0C8F3A2}"/>
                </a:ext>
              </a:extLst>
            </p:cNvPr>
            <p:cNvSpPr>
              <a:spLocks/>
            </p:cNvSpPr>
            <p:nvPr/>
          </p:nvSpPr>
          <p:spPr bwMode="auto">
            <a:xfrm>
              <a:off x="3929" y="2529"/>
              <a:ext cx="54" cy="63"/>
            </a:xfrm>
            <a:custGeom>
              <a:avLst/>
              <a:gdLst>
                <a:gd name="T0" fmla="*/ 0 w 322"/>
                <a:gd name="T1" fmla="*/ 0 h 378"/>
                <a:gd name="T2" fmla="*/ 0 w 322"/>
                <a:gd name="T3" fmla="*/ 0 h 378"/>
                <a:gd name="T4" fmla="*/ 0 w 322"/>
                <a:gd name="T5" fmla="*/ 0 h 378"/>
                <a:gd name="T6" fmla="*/ 0 w 322"/>
                <a:gd name="T7" fmla="*/ 0 h 378"/>
                <a:gd name="T8" fmla="*/ 0 w 322"/>
                <a:gd name="T9" fmla="*/ 0 h 378"/>
                <a:gd name="T10" fmla="*/ 0 w 322"/>
                <a:gd name="T11" fmla="*/ 0 h 378"/>
                <a:gd name="T12" fmla="*/ 0 w 322"/>
                <a:gd name="T13" fmla="*/ 0 h 378"/>
                <a:gd name="T14" fmla="*/ 0 w 322"/>
                <a:gd name="T15" fmla="*/ 0 h 378"/>
                <a:gd name="T16" fmla="*/ 0 w 322"/>
                <a:gd name="T17" fmla="*/ 0 h 378"/>
                <a:gd name="T18" fmla="*/ 0 w 322"/>
                <a:gd name="T19" fmla="*/ 0 h 378"/>
                <a:gd name="T20" fmla="*/ 0 w 322"/>
                <a:gd name="T21" fmla="*/ 0 h 378"/>
                <a:gd name="T22" fmla="*/ 0 w 322"/>
                <a:gd name="T23" fmla="*/ 0 h 378"/>
                <a:gd name="T24" fmla="*/ 0 w 322"/>
                <a:gd name="T25" fmla="*/ 0 h 378"/>
                <a:gd name="T26" fmla="*/ 0 w 322"/>
                <a:gd name="T27" fmla="*/ 0 h 378"/>
                <a:gd name="T28" fmla="*/ 0 w 322"/>
                <a:gd name="T29" fmla="*/ 0 h 378"/>
                <a:gd name="T30" fmla="*/ 0 w 322"/>
                <a:gd name="T31" fmla="*/ 0 h 378"/>
                <a:gd name="T32" fmla="*/ 0 w 322"/>
                <a:gd name="T33" fmla="*/ 0 h 378"/>
                <a:gd name="T34" fmla="*/ 0 w 322"/>
                <a:gd name="T35" fmla="*/ 0 h 378"/>
                <a:gd name="T36" fmla="*/ 0 w 322"/>
                <a:gd name="T37" fmla="*/ 0 h 378"/>
                <a:gd name="T38" fmla="*/ 0 w 322"/>
                <a:gd name="T39" fmla="*/ 0 h 378"/>
                <a:gd name="T40" fmla="*/ 0 w 322"/>
                <a:gd name="T41" fmla="*/ 0 h 378"/>
                <a:gd name="T42" fmla="*/ 0 w 322"/>
                <a:gd name="T43" fmla="*/ 0 h 378"/>
                <a:gd name="T44" fmla="*/ 0 w 322"/>
                <a:gd name="T45" fmla="*/ 0 h 378"/>
                <a:gd name="T46" fmla="*/ 0 w 322"/>
                <a:gd name="T47" fmla="*/ 0 h 378"/>
                <a:gd name="T48" fmla="*/ 0 w 322"/>
                <a:gd name="T49" fmla="*/ 0 h 378"/>
                <a:gd name="T50" fmla="*/ 0 w 322"/>
                <a:gd name="T51" fmla="*/ 0 h 378"/>
                <a:gd name="T52" fmla="*/ 0 w 322"/>
                <a:gd name="T53" fmla="*/ 0 h 378"/>
                <a:gd name="T54" fmla="*/ 0 w 322"/>
                <a:gd name="T55" fmla="*/ 0 h 378"/>
                <a:gd name="T56" fmla="*/ 0 w 322"/>
                <a:gd name="T57" fmla="*/ 0 h 378"/>
                <a:gd name="T58" fmla="*/ 0 w 322"/>
                <a:gd name="T59" fmla="*/ 0 h 378"/>
                <a:gd name="T60" fmla="*/ 0 w 322"/>
                <a:gd name="T61" fmla="*/ 0 h 378"/>
                <a:gd name="T62" fmla="*/ 0 w 322"/>
                <a:gd name="T63" fmla="*/ 0 h 378"/>
                <a:gd name="T64" fmla="*/ 0 w 322"/>
                <a:gd name="T65" fmla="*/ 0 h 378"/>
                <a:gd name="T66" fmla="*/ 0 w 322"/>
                <a:gd name="T67" fmla="*/ 0 h 378"/>
                <a:gd name="T68" fmla="*/ 0 w 322"/>
                <a:gd name="T69" fmla="*/ 0 h 378"/>
                <a:gd name="T70" fmla="*/ 0 w 322"/>
                <a:gd name="T71" fmla="*/ 0 h 378"/>
                <a:gd name="T72" fmla="*/ 0 w 322"/>
                <a:gd name="T73" fmla="*/ 0 h 378"/>
                <a:gd name="T74" fmla="*/ 0 w 322"/>
                <a:gd name="T75" fmla="*/ 0 h 378"/>
                <a:gd name="T76" fmla="*/ 0 w 322"/>
                <a:gd name="T77" fmla="*/ 0 h 378"/>
                <a:gd name="T78" fmla="*/ 0 w 322"/>
                <a:gd name="T79" fmla="*/ 0 h 378"/>
                <a:gd name="T80" fmla="*/ 0 w 322"/>
                <a:gd name="T81" fmla="*/ 0 h 378"/>
                <a:gd name="T82" fmla="*/ 0 w 322"/>
                <a:gd name="T83" fmla="*/ 0 h 378"/>
                <a:gd name="T84" fmla="*/ 0 w 322"/>
                <a:gd name="T85" fmla="*/ 0 h 378"/>
                <a:gd name="T86" fmla="*/ 0 w 322"/>
                <a:gd name="T87" fmla="*/ 0 h 37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2"/>
                <a:gd name="T133" fmla="*/ 0 h 378"/>
                <a:gd name="T134" fmla="*/ 322 w 322"/>
                <a:gd name="T135" fmla="*/ 378 h 37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2" h="378">
                  <a:moveTo>
                    <a:pt x="125" y="49"/>
                  </a:moveTo>
                  <a:lnTo>
                    <a:pt x="100" y="70"/>
                  </a:lnTo>
                  <a:lnTo>
                    <a:pt x="76" y="90"/>
                  </a:lnTo>
                  <a:lnTo>
                    <a:pt x="53" y="115"/>
                  </a:lnTo>
                  <a:lnTo>
                    <a:pt x="34" y="140"/>
                  </a:lnTo>
                  <a:lnTo>
                    <a:pt x="17" y="166"/>
                  </a:lnTo>
                  <a:lnTo>
                    <a:pt x="5" y="195"/>
                  </a:lnTo>
                  <a:lnTo>
                    <a:pt x="0" y="226"/>
                  </a:lnTo>
                  <a:lnTo>
                    <a:pt x="1" y="258"/>
                  </a:lnTo>
                  <a:lnTo>
                    <a:pt x="3" y="266"/>
                  </a:lnTo>
                  <a:lnTo>
                    <a:pt x="5" y="275"/>
                  </a:lnTo>
                  <a:lnTo>
                    <a:pt x="9" y="282"/>
                  </a:lnTo>
                  <a:lnTo>
                    <a:pt x="14" y="290"/>
                  </a:lnTo>
                  <a:lnTo>
                    <a:pt x="19" y="297"/>
                  </a:lnTo>
                  <a:lnTo>
                    <a:pt x="26" y="304"/>
                  </a:lnTo>
                  <a:lnTo>
                    <a:pt x="32" y="310"/>
                  </a:lnTo>
                  <a:lnTo>
                    <a:pt x="41" y="314"/>
                  </a:lnTo>
                  <a:lnTo>
                    <a:pt x="56" y="324"/>
                  </a:lnTo>
                  <a:lnTo>
                    <a:pt x="71" y="332"/>
                  </a:lnTo>
                  <a:lnTo>
                    <a:pt x="86" y="338"/>
                  </a:lnTo>
                  <a:lnTo>
                    <a:pt x="103" y="344"/>
                  </a:lnTo>
                  <a:lnTo>
                    <a:pt x="119" y="350"/>
                  </a:lnTo>
                  <a:lnTo>
                    <a:pt x="136" y="355"/>
                  </a:lnTo>
                  <a:lnTo>
                    <a:pt x="152" y="359"/>
                  </a:lnTo>
                  <a:lnTo>
                    <a:pt x="168" y="363"/>
                  </a:lnTo>
                  <a:lnTo>
                    <a:pt x="186" y="366"/>
                  </a:lnTo>
                  <a:lnTo>
                    <a:pt x="202" y="368"/>
                  </a:lnTo>
                  <a:lnTo>
                    <a:pt x="220" y="371"/>
                  </a:lnTo>
                  <a:lnTo>
                    <a:pt x="238" y="373"/>
                  </a:lnTo>
                  <a:lnTo>
                    <a:pt x="254" y="374"/>
                  </a:lnTo>
                  <a:lnTo>
                    <a:pt x="272" y="375"/>
                  </a:lnTo>
                  <a:lnTo>
                    <a:pt x="289" y="376"/>
                  </a:lnTo>
                  <a:lnTo>
                    <a:pt x="306" y="378"/>
                  </a:lnTo>
                  <a:lnTo>
                    <a:pt x="311" y="378"/>
                  </a:lnTo>
                  <a:lnTo>
                    <a:pt x="316" y="375"/>
                  </a:lnTo>
                  <a:lnTo>
                    <a:pt x="320" y="371"/>
                  </a:lnTo>
                  <a:lnTo>
                    <a:pt x="322" y="366"/>
                  </a:lnTo>
                  <a:lnTo>
                    <a:pt x="322" y="360"/>
                  </a:lnTo>
                  <a:lnTo>
                    <a:pt x="320" y="356"/>
                  </a:lnTo>
                  <a:lnTo>
                    <a:pt x="315" y="352"/>
                  </a:lnTo>
                  <a:lnTo>
                    <a:pt x="309" y="350"/>
                  </a:lnTo>
                  <a:lnTo>
                    <a:pt x="294" y="347"/>
                  </a:lnTo>
                  <a:lnTo>
                    <a:pt x="279" y="344"/>
                  </a:lnTo>
                  <a:lnTo>
                    <a:pt x="263" y="341"/>
                  </a:lnTo>
                  <a:lnTo>
                    <a:pt x="247" y="338"/>
                  </a:lnTo>
                  <a:lnTo>
                    <a:pt x="232" y="336"/>
                  </a:lnTo>
                  <a:lnTo>
                    <a:pt x="216" y="334"/>
                  </a:lnTo>
                  <a:lnTo>
                    <a:pt x="200" y="332"/>
                  </a:lnTo>
                  <a:lnTo>
                    <a:pt x="185" y="328"/>
                  </a:lnTo>
                  <a:lnTo>
                    <a:pt x="170" y="326"/>
                  </a:lnTo>
                  <a:lnTo>
                    <a:pt x="154" y="322"/>
                  </a:lnTo>
                  <a:lnTo>
                    <a:pt x="139" y="318"/>
                  </a:lnTo>
                  <a:lnTo>
                    <a:pt x="124" y="314"/>
                  </a:lnTo>
                  <a:lnTo>
                    <a:pt x="110" y="309"/>
                  </a:lnTo>
                  <a:lnTo>
                    <a:pt x="94" y="303"/>
                  </a:lnTo>
                  <a:lnTo>
                    <a:pt x="80" y="297"/>
                  </a:lnTo>
                  <a:lnTo>
                    <a:pt x="66" y="289"/>
                  </a:lnTo>
                  <a:lnTo>
                    <a:pt x="55" y="281"/>
                  </a:lnTo>
                  <a:lnTo>
                    <a:pt x="45" y="271"/>
                  </a:lnTo>
                  <a:lnTo>
                    <a:pt x="38" y="259"/>
                  </a:lnTo>
                  <a:lnTo>
                    <a:pt x="35" y="245"/>
                  </a:lnTo>
                  <a:lnTo>
                    <a:pt x="34" y="232"/>
                  </a:lnTo>
                  <a:lnTo>
                    <a:pt x="35" y="216"/>
                  </a:lnTo>
                  <a:lnTo>
                    <a:pt x="38" y="200"/>
                  </a:lnTo>
                  <a:lnTo>
                    <a:pt x="43" y="187"/>
                  </a:lnTo>
                  <a:lnTo>
                    <a:pt x="51" y="170"/>
                  </a:lnTo>
                  <a:lnTo>
                    <a:pt x="60" y="152"/>
                  </a:lnTo>
                  <a:lnTo>
                    <a:pt x="71" y="137"/>
                  </a:lnTo>
                  <a:lnTo>
                    <a:pt x="83" y="124"/>
                  </a:lnTo>
                  <a:lnTo>
                    <a:pt x="94" y="110"/>
                  </a:lnTo>
                  <a:lnTo>
                    <a:pt x="107" y="96"/>
                  </a:lnTo>
                  <a:lnTo>
                    <a:pt x="123" y="82"/>
                  </a:lnTo>
                  <a:lnTo>
                    <a:pt x="138" y="69"/>
                  </a:lnTo>
                  <a:lnTo>
                    <a:pt x="153" y="57"/>
                  </a:lnTo>
                  <a:lnTo>
                    <a:pt x="173" y="47"/>
                  </a:lnTo>
                  <a:lnTo>
                    <a:pt x="195" y="38"/>
                  </a:lnTo>
                  <a:lnTo>
                    <a:pt x="218" y="28"/>
                  </a:lnTo>
                  <a:lnTo>
                    <a:pt x="238" y="20"/>
                  </a:lnTo>
                  <a:lnTo>
                    <a:pt x="254" y="13"/>
                  </a:lnTo>
                  <a:lnTo>
                    <a:pt x="264" y="7"/>
                  </a:lnTo>
                  <a:lnTo>
                    <a:pt x="268" y="2"/>
                  </a:lnTo>
                  <a:lnTo>
                    <a:pt x="256" y="0"/>
                  </a:lnTo>
                  <a:lnTo>
                    <a:pt x="240" y="1"/>
                  </a:lnTo>
                  <a:lnTo>
                    <a:pt x="221" y="4"/>
                  </a:lnTo>
                  <a:lnTo>
                    <a:pt x="201" y="10"/>
                  </a:lnTo>
                  <a:lnTo>
                    <a:pt x="180" y="18"/>
                  </a:lnTo>
                  <a:lnTo>
                    <a:pt x="160" y="27"/>
                  </a:lnTo>
                  <a:lnTo>
                    <a:pt x="141" y="38"/>
                  </a:lnTo>
                  <a:lnTo>
                    <a:pt x="125" y="49"/>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2" name="Freeform 640">
              <a:extLst>
                <a:ext uri="{FF2B5EF4-FFF2-40B4-BE49-F238E27FC236}">
                  <a16:creationId xmlns:a16="http://schemas.microsoft.com/office/drawing/2014/main" id="{DC802112-901D-DB49-9025-389D5FA7EE39}"/>
                </a:ext>
              </a:extLst>
            </p:cNvPr>
            <p:cNvSpPr>
              <a:spLocks/>
            </p:cNvSpPr>
            <p:nvPr/>
          </p:nvSpPr>
          <p:spPr bwMode="auto">
            <a:xfrm>
              <a:off x="4005" y="2527"/>
              <a:ext cx="47" cy="42"/>
            </a:xfrm>
            <a:custGeom>
              <a:avLst/>
              <a:gdLst>
                <a:gd name="T0" fmla="*/ 0 w 283"/>
                <a:gd name="T1" fmla="*/ 0 h 252"/>
                <a:gd name="T2" fmla="*/ 0 w 283"/>
                <a:gd name="T3" fmla="*/ 0 h 252"/>
                <a:gd name="T4" fmla="*/ 0 w 283"/>
                <a:gd name="T5" fmla="*/ 0 h 252"/>
                <a:gd name="T6" fmla="*/ 0 w 283"/>
                <a:gd name="T7" fmla="*/ 0 h 252"/>
                <a:gd name="T8" fmla="*/ 0 w 283"/>
                <a:gd name="T9" fmla="*/ 0 h 252"/>
                <a:gd name="T10" fmla="*/ 0 w 283"/>
                <a:gd name="T11" fmla="*/ 0 h 252"/>
                <a:gd name="T12" fmla="*/ 0 w 283"/>
                <a:gd name="T13" fmla="*/ 0 h 252"/>
                <a:gd name="T14" fmla="*/ 0 w 283"/>
                <a:gd name="T15" fmla="*/ 0 h 252"/>
                <a:gd name="T16" fmla="*/ 0 w 283"/>
                <a:gd name="T17" fmla="*/ 0 h 252"/>
                <a:gd name="T18" fmla="*/ 0 w 283"/>
                <a:gd name="T19" fmla="*/ 0 h 252"/>
                <a:gd name="T20" fmla="*/ 0 w 283"/>
                <a:gd name="T21" fmla="*/ 0 h 252"/>
                <a:gd name="T22" fmla="*/ 0 w 283"/>
                <a:gd name="T23" fmla="*/ 0 h 252"/>
                <a:gd name="T24" fmla="*/ 0 w 283"/>
                <a:gd name="T25" fmla="*/ 0 h 252"/>
                <a:gd name="T26" fmla="*/ 0 w 283"/>
                <a:gd name="T27" fmla="*/ 0 h 252"/>
                <a:gd name="T28" fmla="*/ 0 w 283"/>
                <a:gd name="T29" fmla="*/ 0 h 252"/>
                <a:gd name="T30" fmla="*/ 0 w 283"/>
                <a:gd name="T31" fmla="*/ 0 h 252"/>
                <a:gd name="T32" fmla="*/ 0 w 283"/>
                <a:gd name="T33" fmla="*/ 0 h 252"/>
                <a:gd name="T34" fmla="*/ 0 w 283"/>
                <a:gd name="T35" fmla="*/ 0 h 252"/>
                <a:gd name="T36" fmla="*/ 0 w 283"/>
                <a:gd name="T37" fmla="*/ 0 h 252"/>
                <a:gd name="T38" fmla="*/ 0 w 283"/>
                <a:gd name="T39" fmla="*/ 0 h 252"/>
                <a:gd name="T40" fmla="*/ 0 w 283"/>
                <a:gd name="T41" fmla="*/ 0 h 252"/>
                <a:gd name="T42" fmla="*/ 0 w 283"/>
                <a:gd name="T43" fmla="*/ 0 h 252"/>
                <a:gd name="T44" fmla="*/ 0 w 283"/>
                <a:gd name="T45" fmla="*/ 0 h 252"/>
                <a:gd name="T46" fmla="*/ 0 w 283"/>
                <a:gd name="T47" fmla="*/ 0 h 252"/>
                <a:gd name="T48" fmla="*/ 0 w 283"/>
                <a:gd name="T49" fmla="*/ 0 h 252"/>
                <a:gd name="T50" fmla="*/ 0 w 283"/>
                <a:gd name="T51" fmla="*/ 0 h 252"/>
                <a:gd name="T52" fmla="*/ 0 w 283"/>
                <a:gd name="T53" fmla="*/ 0 h 252"/>
                <a:gd name="T54" fmla="*/ 0 w 283"/>
                <a:gd name="T55" fmla="*/ 0 h 252"/>
                <a:gd name="T56" fmla="*/ 0 w 283"/>
                <a:gd name="T57" fmla="*/ 0 h 252"/>
                <a:gd name="T58" fmla="*/ 0 w 283"/>
                <a:gd name="T59" fmla="*/ 0 h 252"/>
                <a:gd name="T60" fmla="*/ 0 w 283"/>
                <a:gd name="T61" fmla="*/ 0 h 252"/>
                <a:gd name="T62" fmla="*/ 0 w 283"/>
                <a:gd name="T63" fmla="*/ 0 h 252"/>
                <a:gd name="T64" fmla="*/ 0 w 283"/>
                <a:gd name="T65" fmla="*/ 0 h 252"/>
                <a:gd name="T66" fmla="*/ 0 w 283"/>
                <a:gd name="T67" fmla="*/ 0 h 252"/>
                <a:gd name="T68" fmla="*/ 0 w 283"/>
                <a:gd name="T69" fmla="*/ 0 h 252"/>
                <a:gd name="T70" fmla="*/ 0 w 283"/>
                <a:gd name="T71" fmla="*/ 0 h 252"/>
                <a:gd name="T72" fmla="*/ 0 w 283"/>
                <a:gd name="T73" fmla="*/ 0 h 252"/>
                <a:gd name="T74" fmla="*/ 0 w 283"/>
                <a:gd name="T75" fmla="*/ 0 h 252"/>
                <a:gd name="T76" fmla="*/ 0 w 283"/>
                <a:gd name="T77" fmla="*/ 0 h 252"/>
                <a:gd name="T78" fmla="*/ 0 w 283"/>
                <a:gd name="T79" fmla="*/ 0 h 252"/>
                <a:gd name="T80" fmla="*/ 0 w 283"/>
                <a:gd name="T81" fmla="*/ 0 h 252"/>
                <a:gd name="T82" fmla="*/ 0 w 283"/>
                <a:gd name="T83" fmla="*/ 0 h 252"/>
                <a:gd name="T84" fmla="*/ 0 w 283"/>
                <a:gd name="T85" fmla="*/ 0 h 252"/>
                <a:gd name="T86" fmla="*/ 0 w 283"/>
                <a:gd name="T87" fmla="*/ 0 h 252"/>
                <a:gd name="T88" fmla="*/ 0 w 283"/>
                <a:gd name="T89" fmla="*/ 0 h 252"/>
                <a:gd name="T90" fmla="*/ 0 w 283"/>
                <a:gd name="T91" fmla="*/ 0 h 252"/>
                <a:gd name="T92" fmla="*/ 0 w 283"/>
                <a:gd name="T93" fmla="*/ 0 h 252"/>
                <a:gd name="T94" fmla="*/ 0 w 283"/>
                <a:gd name="T95" fmla="*/ 0 h 252"/>
                <a:gd name="T96" fmla="*/ 0 w 283"/>
                <a:gd name="T97" fmla="*/ 0 h 252"/>
                <a:gd name="T98" fmla="*/ 0 w 283"/>
                <a:gd name="T99" fmla="*/ 0 h 252"/>
                <a:gd name="T100" fmla="*/ 0 w 283"/>
                <a:gd name="T101" fmla="*/ 0 h 252"/>
                <a:gd name="T102" fmla="*/ 0 w 283"/>
                <a:gd name="T103" fmla="*/ 0 h 252"/>
                <a:gd name="T104" fmla="*/ 0 w 283"/>
                <a:gd name="T105" fmla="*/ 0 h 252"/>
                <a:gd name="T106" fmla="*/ 0 w 283"/>
                <a:gd name="T107" fmla="*/ 0 h 252"/>
                <a:gd name="T108" fmla="*/ 0 w 283"/>
                <a:gd name="T109" fmla="*/ 0 h 252"/>
                <a:gd name="T110" fmla="*/ 0 w 283"/>
                <a:gd name="T111" fmla="*/ 0 h 252"/>
                <a:gd name="T112" fmla="*/ 0 w 283"/>
                <a:gd name="T113" fmla="*/ 0 h 252"/>
                <a:gd name="T114" fmla="*/ 0 w 283"/>
                <a:gd name="T115" fmla="*/ 0 h 252"/>
                <a:gd name="T116" fmla="*/ 0 w 283"/>
                <a:gd name="T117" fmla="*/ 0 h 252"/>
                <a:gd name="T118" fmla="*/ 0 w 283"/>
                <a:gd name="T119" fmla="*/ 0 h 252"/>
                <a:gd name="T120" fmla="*/ 0 w 283"/>
                <a:gd name="T121" fmla="*/ 0 h 2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3"/>
                <a:gd name="T184" fmla="*/ 0 h 252"/>
                <a:gd name="T185" fmla="*/ 283 w 283"/>
                <a:gd name="T186" fmla="*/ 252 h 2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3" h="252">
                  <a:moveTo>
                    <a:pt x="235" y="77"/>
                  </a:moveTo>
                  <a:lnTo>
                    <a:pt x="248" y="91"/>
                  </a:lnTo>
                  <a:lnTo>
                    <a:pt x="256" y="107"/>
                  </a:lnTo>
                  <a:lnTo>
                    <a:pt x="259" y="124"/>
                  </a:lnTo>
                  <a:lnTo>
                    <a:pt x="259" y="142"/>
                  </a:lnTo>
                  <a:lnTo>
                    <a:pt x="257" y="157"/>
                  </a:lnTo>
                  <a:lnTo>
                    <a:pt x="252" y="170"/>
                  </a:lnTo>
                  <a:lnTo>
                    <a:pt x="244" y="183"/>
                  </a:lnTo>
                  <a:lnTo>
                    <a:pt x="236" y="193"/>
                  </a:lnTo>
                  <a:lnTo>
                    <a:pt x="225" y="204"/>
                  </a:lnTo>
                  <a:lnTo>
                    <a:pt x="215" y="214"/>
                  </a:lnTo>
                  <a:lnTo>
                    <a:pt x="204" y="224"/>
                  </a:lnTo>
                  <a:lnTo>
                    <a:pt x="194" y="234"/>
                  </a:lnTo>
                  <a:lnTo>
                    <a:pt x="191" y="238"/>
                  </a:lnTo>
                  <a:lnTo>
                    <a:pt x="191" y="241"/>
                  </a:lnTo>
                  <a:lnTo>
                    <a:pt x="191" y="245"/>
                  </a:lnTo>
                  <a:lnTo>
                    <a:pt x="194" y="248"/>
                  </a:lnTo>
                  <a:lnTo>
                    <a:pt x="197" y="250"/>
                  </a:lnTo>
                  <a:lnTo>
                    <a:pt x="202" y="252"/>
                  </a:lnTo>
                  <a:lnTo>
                    <a:pt x="205" y="250"/>
                  </a:lnTo>
                  <a:lnTo>
                    <a:pt x="209" y="248"/>
                  </a:lnTo>
                  <a:lnTo>
                    <a:pt x="232" y="233"/>
                  </a:lnTo>
                  <a:lnTo>
                    <a:pt x="252" y="214"/>
                  </a:lnTo>
                  <a:lnTo>
                    <a:pt x="268" y="192"/>
                  </a:lnTo>
                  <a:lnTo>
                    <a:pt x="278" y="167"/>
                  </a:lnTo>
                  <a:lnTo>
                    <a:pt x="283" y="141"/>
                  </a:lnTo>
                  <a:lnTo>
                    <a:pt x="280" y="115"/>
                  </a:lnTo>
                  <a:lnTo>
                    <a:pt x="271" y="91"/>
                  </a:lnTo>
                  <a:lnTo>
                    <a:pt x="252" y="69"/>
                  </a:lnTo>
                  <a:lnTo>
                    <a:pt x="238" y="57"/>
                  </a:lnTo>
                  <a:lnTo>
                    <a:pt x="222" y="48"/>
                  </a:lnTo>
                  <a:lnTo>
                    <a:pt x="204" y="39"/>
                  </a:lnTo>
                  <a:lnTo>
                    <a:pt x="184" y="31"/>
                  </a:lnTo>
                  <a:lnTo>
                    <a:pt x="164" y="23"/>
                  </a:lnTo>
                  <a:lnTo>
                    <a:pt x="144" y="17"/>
                  </a:lnTo>
                  <a:lnTo>
                    <a:pt x="123" y="13"/>
                  </a:lnTo>
                  <a:lnTo>
                    <a:pt x="103" y="8"/>
                  </a:lnTo>
                  <a:lnTo>
                    <a:pt x="83" y="5"/>
                  </a:lnTo>
                  <a:lnTo>
                    <a:pt x="66" y="2"/>
                  </a:lnTo>
                  <a:lnTo>
                    <a:pt x="48" y="0"/>
                  </a:lnTo>
                  <a:lnTo>
                    <a:pt x="34" y="0"/>
                  </a:lnTo>
                  <a:lnTo>
                    <a:pt x="21" y="0"/>
                  </a:lnTo>
                  <a:lnTo>
                    <a:pt x="11" y="0"/>
                  </a:lnTo>
                  <a:lnTo>
                    <a:pt x="4" y="2"/>
                  </a:lnTo>
                  <a:lnTo>
                    <a:pt x="0" y="5"/>
                  </a:lnTo>
                  <a:lnTo>
                    <a:pt x="12" y="7"/>
                  </a:lnTo>
                  <a:lnTo>
                    <a:pt x="24" y="8"/>
                  </a:lnTo>
                  <a:lnTo>
                    <a:pt x="38" y="10"/>
                  </a:lnTo>
                  <a:lnTo>
                    <a:pt x="52" y="13"/>
                  </a:lnTo>
                  <a:lnTo>
                    <a:pt x="66" y="16"/>
                  </a:lnTo>
                  <a:lnTo>
                    <a:pt x="82" y="18"/>
                  </a:lnTo>
                  <a:lnTo>
                    <a:pt x="98" y="22"/>
                  </a:lnTo>
                  <a:lnTo>
                    <a:pt x="114" y="25"/>
                  </a:lnTo>
                  <a:lnTo>
                    <a:pt x="129" y="30"/>
                  </a:lnTo>
                  <a:lnTo>
                    <a:pt x="146" y="34"/>
                  </a:lnTo>
                  <a:lnTo>
                    <a:pt x="162" y="39"/>
                  </a:lnTo>
                  <a:lnTo>
                    <a:pt x="177" y="45"/>
                  </a:lnTo>
                  <a:lnTo>
                    <a:pt x="193" y="52"/>
                  </a:lnTo>
                  <a:lnTo>
                    <a:pt x="208" y="60"/>
                  </a:lnTo>
                  <a:lnTo>
                    <a:pt x="222" y="68"/>
                  </a:lnTo>
                  <a:lnTo>
                    <a:pt x="235" y="77"/>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3" name="Freeform 641">
              <a:extLst>
                <a:ext uri="{FF2B5EF4-FFF2-40B4-BE49-F238E27FC236}">
                  <a16:creationId xmlns:a16="http://schemas.microsoft.com/office/drawing/2014/main" id="{222D00F8-2785-674B-891A-8EAC19996107}"/>
                </a:ext>
              </a:extLst>
            </p:cNvPr>
            <p:cNvSpPr>
              <a:spLocks/>
            </p:cNvSpPr>
            <p:nvPr/>
          </p:nvSpPr>
          <p:spPr bwMode="auto">
            <a:xfrm>
              <a:off x="3909" y="2547"/>
              <a:ext cx="19" cy="39"/>
            </a:xfrm>
            <a:custGeom>
              <a:avLst/>
              <a:gdLst>
                <a:gd name="T0" fmla="*/ 0 w 114"/>
                <a:gd name="T1" fmla="*/ 0 h 238"/>
                <a:gd name="T2" fmla="*/ 0 w 114"/>
                <a:gd name="T3" fmla="*/ 0 h 238"/>
                <a:gd name="T4" fmla="*/ 0 w 114"/>
                <a:gd name="T5" fmla="*/ 0 h 238"/>
                <a:gd name="T6" fmla="*/ 0 w 114"/>
                <a:gd name="T7" fmla="*/ 0 h 238"/>
                <a:gd name="T8" fmla="*/ 0 w 114"/>
                <a:gd name="T9" fmla="*/ 0 h 238"/>
                <a:gd name="T10" fmla="*/ 0 w 114"/>
                <a:gd name="T11" fmla="*/ 0 h 238"/>
                <a:gd name="T12" fmla="*/ 0 w 114"/>
                <a:gd name="T13" fmla="*/ 0 h 238"/>
                <a:gd name="T14" fmla="*/ 0 w 114"/>
                <a:gd name="T15" fmla="*/ 0 h 238"/>
                <a:gd name="T16" fmla="*/ 0 w 114"/>
                <a:gd name="T17" fmla="*/ 0 h 238"/>
                <a:gd name="T18" fmla="*/ 0 w 114"/>
                <a:gd name="T19" fmla="*/ 0 h 238"/>
                <a:gd name="T20" fmla="*/ 0 w 114"/>
                <a:gd name="T21" fmla="*/ 0 h 238"/>
                <a:gd name="T22" fmla="*/ 0 w 114"/>
                <a:gd name="T23" fmla="*/ 0 h 238"/>
                <a:gd name="T24" fmla="*/ 0 w 114"/>
                <a:gd name="T25" fmla="*/ 0 h 238"/>
                <a:gd name="T26" fmla="*/ 0 w 114"/>
                <a:gd name="T27" fmla="*/ 0 h 238"/>
                <a:gd name="T28" fmla="*/ 0 w 114"/>
                <a:gd name="T29" fmla="*/ 0 h 238"/>
                <a:gd name="T30" fmla="*/ 0 w 114"/>
                <a:gd name="T31" fmla="*/ 0 h 238"/>
                <a:gd name="T32" fmla="*/ 0 w 114"/>
                <a:gd name="T33" fmla="*/ 0 h 238"/>
                <a:gd name="T34" fmla="*/ 0 w 114"/>
                <a:gd name="T35" fmla="*/ 0 h 238"/>
                <a:gd name="T36" fmla="*/ 0 w 114"/>
                <a:gd name="T37" fmla="*/ 0 h 238"/>
                <a:gd name="T38" fmla="*/ 0 w 114"/>
                <a:gd name="T39" fmla="*/ 0 h 238"/>
                <a:gd name="T40" fmla="*/ 0 w 114"/>
                <a:gd name="T41" fmla="*/ 0 h 238"/>
                <a:gd name="T42" fmla="*/ 0 w 114"/>
                <a:gd name="T43" fmla="*/ 0 h 238"/>
                <a:gd name="T44" fmla="*/ 0 w 114"/>
                <a:gd name="T45" fmla="*/ 0 h 238"/>
                <a:gd name="T46" fmla="*/ 0 w 114"/>
                <a:gd name="T47" fmla="*/ 0 h 238"/>
                <a:gd name="T48" fmla="*/ 0 w 114"/>
                <a:gd name="T49" fmla="*/ 0 h 238"/>
                <a:gd name="T50" fmla="*/ 0 w 114"/>
                <a:gd name="T51" fmla="*/ 0 h 238"/>
                <a:gd name="T52" fmla="*/ 0 w 114"/>
                <a:gd name="T53" fmla="*/ 0 h 238"/>
                <a:gd name="T54" fmla="*/ 0 w 114"/>
                <a:gd name="T55" fmla="*/ 0 h 238"/>
                <a:gd name="T56" fmla="*/ 0 w 114"/>
                <a:gd name="T57" fmla="*/ 0 h 238"/>
                <a:gd name="T58" fmla="*/ 0 w 114"/>
                <a:gd name="T59" fmla="*/ 0 h 238"/>
                <a:gd name="T60" fmla="*/ 0 w 114"/>
                <a:gd name="T61" fmla="*/ 0 h 238"/>
                <a:gd name="T62" fmla="*/ 0 w 114"/>
                <a:gd name="T63" fmla="*/ 0 h 238"/>
                <a:gd name="T64" fmla="*/ 0 w 114"/>
                <a:gd name="T65" fmla="*/ 0 h 238"/>
                <a:gd name="T66" fmla="*/ 0 w 114"/>
                <a:gd name="T67" fmla="*/ 0 h 238"/>
                <a:gd name="T68" fmla="*/ 0 w 114"/>
                <a:gd name="T69" fmla="*/ 0 h 238"/>
                <a:gd name="T70" fmla="*/ 0 w 114"/>
                <a:gd name="T71" fmla="*/ 0 h 238"/>
                <a:gd name="T72" fmla="*/ 0 w 114"/>
                <a:gd name="T73" fmla="*/ 0 h 238"/>
                <a:gd name="T74" fmla="*/ 0 w 114"/>
                <a:gd name="T75" fmla="*/ 0 h 238"/>
                <a:gd name="T76" fmla="*/ 0 w 114"/>
                <a:gd name="T77" fmla="*/ 0 h 238"/>
                <a:gd name="T78" fmla="*/ 0 w 114"/>
                <a:gd name="T79" fmla="*/ 0 h 238"/>
                <a:gd name="T80" fmla="*/ 0 w 114"/>
                <a:gd name="T81" fmla="*/ 0 h 23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4"/>
                <a:gd name="T124" fmla="*/ 0 h 238"/>
                <a:gd name="T125" fmla="*/ 114 w 114"/>
                <a:gd name="T126" fmla="*/ 238 h 23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4" h="238">
                  <a:moveTo>
                    <a:pt x="0" y="130"/>
                  </a:moveTo>
                  <a:lnTo>
                    <a:pt x="0" y="149"/>
                  </a:lnTo>
                  <a:lnTo>
                    <a:pt x="4" y="168"/>
                  </a:lnTo>
                  <a:lnTo>
                    <a:pt x="12" y="185"/>
                  </a:lnTo>
                  <a:lnTo>
                    <a:pt x="24" y="200"/>
                  </a:lnTo>
                  <a:lnTo>
                    <a:pt x="38" y="213"/>
                  </a:lnTo>
                  <a:lnTo>
                    <a:pt x="55" y="224"/>
                  </a:lnTo>
                  <a:lnTo>
                    <a:pt x="73" y="232"/>
                  </a:lnTo>
                  <a:lnTo>
                    <a:pt x="92" y="237"/>
                  </a:lnTo>
                  <a:lnTo>
                    <a:pt x="98" y="238"/>
                  </a:lnTo>
                  <a:lnTo>
                    <a:pt x="104" y="235"/>
                  </a:lnTo>
                  <a:lnTo>
                    <a:pt x="109" y="232"/>
                  </a:lnTo>
                  <a:lnTo>
                    <a:pt x="111" y="227"/>
                  </a:lnTo>
                  <a:lnTo>
                    <a:pt x="111" y="222"/>
                  </a:lnTo>
                  <a:lnTo>
                    <a:pt x="110" y="216"/>
                  </a:lnTo>
                  <a:lnTo>
                    <a:pt x="106" y="211"/>
                  </a:lnTo>
                  <a:lnTo>
                    <a:pt x="100" y="209"/>
                  </a:lnTo>
                  <a:lnTo>
                    <a:pt x="82" y="202"/>
                  </a:lnTo>
                  <a:lnTo>
                    <a:pt x="64" y="193"/>
                  </a:lnTo>
                  <a:lnTo>
                    <a:pt x="50" y="180"/>
                  </a:lnTo>
                  <a:lnTo>
                    <a:pt x="39" y="167"/>
                  </a:lnTo>
                  <a:lnTo>
                    <a:pt x="32" y="149"/>
                  </a:lnTo>
                  <a:lnTo>
                    <a:pt x="29" y="131"/>
                  </a:lnTo>
                  <a:lnTo>
                    <a:pt x="29" y="111"/>
                  </a:lnTo>
                  <a:lnTo>
                    <a:pt x="35" y="91"/>
                  </a:lnTo>
                  <a:lnTo>
                    <a:pt x="42" y="76"/>
                  </a:lnTo>
                  <a:lnTo>
                    <a:pt x="51" y="62"/>
                  </a:lnTo>
                  <a:lnTo>
                    <a:pt x="62" y="49"/>
                  </a:lnTo>
                  <a:lnTo>
                    <a:pt x="73" y="38"/>
                  </a:lnTo>
                  <a:lnTo>
                    <a:pt x="84" y="28"/>
                  </a:lnTo>
                  <a:lnTo>
                    <a:pt x="96" y="18"/>
                  </a:lnTo>
                  <a:lnTo>
                    <a:pt x="106" y="9"/>
                  </a:lnTo>
                  <a:lnTo>
                    <a:pt x="114" y="1"/>
                  </a:lnTo>
                  <a:lnTo>
                    <a:pt x="106" y="0"/>
                  </a:lnTo>
                  <a:lnTo>
                    <a:pt x="93" y="6"/>
                  </a:lnTo>
                  <a:lnTo>
                    <a:pt x="76" y="18"/>
                  </a:lnTo>
                  <a:lnTo>
                    <a:pt x="56" y="36"/>
                  </a:lnTo>
                  <a:lnTo>
                    <a:pt x="37" y="57"/>
                  </a:lnTo>
                  <a:lnTo>
                    <a:pt x="20" y="80"/>
                  </a:lnTo>
                  <a:lnTo>
                    <a:pt x="7" y="106"/>
                  </a:lnTo>
                  <a:lnTo>
                    <a:pt x="0" y="130"/>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4" name="Freeform 642">
              <a:extLst>
                <a:ext uri="{FF2B5EF4-FFF2-40B4-BE49-F238E27FC236}">
                  <a16:creationId xmlns:a16="http://schemas.microsoft.com/office/drawing/2014/main" id="{B841A3FC-94A9-7F49-9CE4-5D570E57DAEE}"/>
                </a:ext>
              </a:extLst>
            </p:cNvPr>
            <p:cNvSpPr>
              <a:spLocks/>
            </p:cNvSpPr>
            <p:nvPr/>
          </p:nvSpPr>
          <p:spPr bwMode="auto">
            <a:xfrm>
              <a:off x="4043" y="2524"/>
              <a:ext cx="41" cy="52"/>
            </a:xfrm>
            <a:custGeom>
              <a:avLst/>
              <a:gdLst>
                <a:gd name="T0" fmla="*/ 0 w 246"/>
                <a:gd name="T1" fmla="*/ 0 h 310"/>
                <a:gd name="T2" fmla="*/ 0 w 246"/>
                <a:gd name="T3" fmla="*/ 0 h 310"/>
                <a:gd name="T4" fmla="*/ 0 w 246"/>
                <a:gd name="T5" fmla="*/ 0 h 310"/>
                <a:gd name="T6" fmla="*/ 0 w 246"/>
                <a:gd name="T7" fmla="*/ 0 h 310"/>
                <a:gd name="T8" fmla="*/ 0 w 246"/>
                <a:gd name="T9" fmla="*/ 0 h 310"/>
                <a:gd name="T10" fmla="*/ 0 w 246"/>
                <a:gd name="T11" fmla="*/ 0 h 310"/>
                <a:gd name="T12" fmla="*/ 0 w 246"/>
                <a:gd name="T13" fmla="*/ 0 h 310"/>
                <a:gd name="T14" fmla="*/ 0 w 246"/>
                <a:gd name="T15" fmla="*/ 0 h 310"/>
                <a:gd name="T16" fmla="*/ 0 w 246"/>
                <a:gd name="T17" fmla="*/ 0 h 310"/>
                <a:gd name="T18" fmla="*/ 0 w 246"/>
                <a:gd name="T19" fmla="*/ 0 h 310"/>
                <a:gd name="T20" fmla="*/ 0 w 246"/>
                <a:gd name="T21" fmla="*/ 0 h 310"/>
                <a:gd name="T22" fmla="*/ 0 w 246"/>
                <a:gd name="T23" fmla="*/ 0 h 310"/>
                <a:gd name="T24" fmla="*/ 0 w 246"/>
                <a:gd name="T25" fmla="*/ 0 h 310"/>
                <a:gd name="T26" fmla="*/ 0 w 246"/>
                <a:gd name="T27" fmla="*/ 0 h 310"/>
                <a:gd name="T28" fmla="*/ 0 w 246"/>
                <a:gd name="T29" fmla="*/ 0 h 310"/>
                <a:gd name="T30" fmla="*/ 0 w 246"/>
                <a:gd name="T31" fmla="*/ 0 h 310"/>
                <a:gd name="T32" fmla="*/ 0 w 246"/>
                <a:gd name="T33" fmla="*/ 0 h 310"/>
                <a:gd name="T34" fmla="*/ 0 w 246"/>
                <a:gd name="T35" fmla="*/ 0 h 310"/>
                <a:gd name="T36" fmla="*/ 0 w 246"/>
                <a:gd name="T37" fmla="*/ 0 h 310"/>
                <a:gd name="T38" fmla="*/ 0 w 246"/>
                <a:gd name="T39" fmla="*/ 0 h 310"/>
                <a:gd name="T40" fmla="*/ 0 w 246"/>
                <a:gd name="T41" fmla="*/ 0 h 310"/>
                <a:gd name="T42" fmla="*/ 0 w 246"/>
                <a:gd name="T43" fmla="*/ 0 h 310"/>
                <a:gd name="T44" fmla="*/ 0 w 246"/>
                <a:gd name="T45" fmla="*/ 0 h 310"/>
                <a:gd name="T46" fmla="*/ 0 w 246"/>
                <a:gd name="T47" fmla="*/ 0 h 310"/>
                <a:gd name="T48" fmla="*/ 0 w 246"/>
                <a:gd name="T49" fmla="*/ 0 h 310"/>
                <a:gd name="T50" fmla="*/ 0 w 246"/>
                <a:gd name="T51" fmla="*/ 0 h 310"/>
                <a:gd name="T52" fmla="*/ 0 w 246"/>
                <a:gd name="T53" fmla="*/ 0 h 310"/>
                <a:gd name="T54" fmla="*/ 0 w 246"/>
                <a:gd name="T55" fmla="*/ 0 h 310"/>
                <a:gd name="T56" fmla="*/ 0 w 246"/>
                <a:gd name="T57" fmla="*/ 0 h 310"/>
                <a:gd name="T58" fmla="*/ 0 w 246"/>
                <a:gd name="T59" fmla="*/ 0 h 310"/>
                <a:gd name="T60" fmla="*/ 0 w 246"/>
                <a:gd name="T61" fmla="*/ 0 h 310"/>
                <a:gd name="T62" fmla="*/ 0 w 246"/>
                <a:gd name="T63" fmla="*/ 0 h 310"/>
                <a:gd name="T64" fmla="*/ 0 w 246"/>
                <a:gd name="T65" fmla="*/ 0 h 310"/>
                <a:gd name="T66" fmla="*/ 0 w 246"/>
                <a:gd name="T67" fmla="*/ 0 h 310"/>
                <a:gd name="T68" fmla="*/ 0 w 246"/>
                <a:gd name="T69" fmla="*/ 0 h 310"/>
                <a:gd name="T70" fmla="*/ 0 w 246"/>
                <a:gd name="T71" fmla="*/ 0 h 310"/>
                <a:gd name="T72" fmla="*/ 0 w 246"/>
                <a:gd name="T73" fmla="*/ 0 h 310"/>
                <a:gd name="T74" fmla="*/ 0 w 246"/>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6"/>
                <a:gd name="T115" fmla="*/ 0 h 310"/>
                <a:gd name="T116" fmla="*/ 246 w 246"/>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6" h="310">
                  <a:moveTo>
                    <a:pt x="199" y="116"/>
                  </a:moveTo>
                  <a:lnTo>
                    <a:pt x="207" y="124"/>
                  </a:lnTo>
                  <a:lnTo>
                    <a:pt x="214" y="133"/>
                  </a:lnTo>
                  <a:lnTo>
                    <a:pt x="219" y="143"/>
                  </a:lnTo>
                  <a:lnTo>
                    <a:pt x="223" y="154"/>
                  </a:lnTo>
                  <a:lnTo>
                    <a:pt x="225" y="164"/>
                  </a:lnTo>
                  <a:lnTo>
                    <a:pt x="225" y="176"/>
                  </a:lnTo>
                  <a:lnTo>
                    <a:pt x="221" y="187"/>
                  </a:lnTo>
                  <a:lnTo>
                    <a:pt x="216" y="197"/>
                  </a:lnTo>
                  <a:lnTo>
                    <a:pt x="208" y="209"/>
                  </a:lnTo>
                  <a:lnTo>
                    <a:pt x="199" y="219"/>
                  </a:lnTo>
                  <a:lnTo>
                    <a:pt x="188" y="228"/>
                  </a:lnTo>
                  <a:lnTo>
                    <a:pt x="177" y="238"/>
                  </a:lnTo>
                  <a:lnTo>
                    <a:pt x="166" y="246"/>
                  </a:lnTo>
                  <a:lnTo>
                    <a:pt x="154" y="255"/>
                  </a:lnTo>
                  <a:lnTo>
                    <a:pt x="143" y="264"/>
                  </a:lnTo>
                  <a:lnTo>
                    <a:pt x="132" y="274"/>
                  </a:lnTo>
                  <a:lnTo>
                    <a:pt x="129" y="278"/>
                  </a:lnTo>
                  <a:lnTo>
                    <a:pt x="126" y="282"/>
                  </a:lnTo>
                  <a:lnTo>
                    <a:pt x="124" y="287"/>
                  </a:lnTo>
                  <a:lnTo>
                    <a:pt x="121" y="292"/>
                  </a:lnTo>
                  <a:lnTo>
                    <a:pt x="120" y="296"/>
                  </a:lnTo>
                  <a:lnTo>
                    <a:pt x="120" y="301"/>
                  </a:lnTo>
                  <a:lnTo>
                    <a:pt x="121" y="305"/>
                  </a:lnTo>
                  <a:lnTo>
                    <a:pt x="125" y="309"/>
                  </a:lnTo>
                  <a:lnTo>
                    <a:pt x="130" y="310"/>
                  </a:lnTo>
                  <a:lnTo>
                    <a:pt x="134" y="310"/>
                  </a:lnTo>
                  <a:lnTo>
                    <a:pt x="139" y="309"/>
                  </a:lnTo>
                  <a:lnTo>
                    <a:pt x="143" y="305"/>
                  </a:lnTo>
                  <a:lnTo>
                    <a:pt x="154" y="293"/>
                  </a:lnTo>
                  <a:lnTo>
                    <a:pt x="167" y="280"/>
                  </a:lnTo>
                  <a:lnTo>
                    <a:pt x="180" y="269"/>
                  </a:lnTo>
                  <a:lnTo>
                    <a:pt x="194" y="257"/>
                  </a:lnTo>
                  <a:lnTo>
                    <a:pt x="207" y="246"/>
                  </a:lnTo>
                  <a:lnTo>
                    <a:pt x="219" y="233"/>
                  </a:lnTo>
                  <a:lnTo>
                    <a:pt x="231" y="219"/>
                  </a:lnTo>
                  <a:lnTo>
                    <a:pt x="239" y="204"/>
                  </a:lnTo>
                  <a:lnTo>
                    <a:pt x="245" y="187"/>
                  </a:lnTo>
                  <a:lnTo>
                    <a:pt x="246" y="170"/>
                  </a:lnTo>
                  <a:lnTo>
                    <a:pt x="242" y="153"/>
                  </a:lnTo>
                  <a:lnTo>
                    <a:pt x="236" y="136"/>
                  </a:lnTo>
                  <a:lnTo>
                    <a:pt x="227" y="120"/>
                  </a:lnTo>
                  <a:lnTo>
                    <a:pt x="215" y="107"/>
                  </a:lnTo>
                  <a:lnTo>
                    <a:pt x="201" y="94"/>
                  </a:lnTo>
                  <a:lnTo>
                    <a:pt x="187" y="82"/>
                  </a:lnTo>
                  <a:lnTo>
                    <a:pt x="177" y="74"/>
                  </a:lnTo>
                  <a:lnTo>
                    <a:pt x="165" y="68"/>
                  </a:lnTo>
                  <a:lnTo>
                    <a:pt x="152" y="60"/>
                  </a:lnTo>
                  <a:lnTo>
                    <a:pt x="139" y="51"/>
                  </a:lnTo>
                  <a:lnTo>
                    <a:pt x="126" y="43"/>
                  </a:lnTo>
                  <a:lnTo>
                    <a:pt x="112" y="35"/>
                  </a:lnTo>
                  <a:lnTo>
                    <a:pt x="98" y="28"/>
                  </a:lnTo>
                  <a:lnTo>
                    <a:pt x="85" y="22"/>
                  </a:lnTo>
                  <a:lnTo>
                    <a:pt x="72" y="16"/>
                  </a:lnTo>
                  <a:lnTo>
                    <a:pt x="59" y="10"/>
                  </a:lnTo>
                  <a:lnTo>
                    <a:pt x="46" y="7"/>
                  </a:lnTo>
                  <a:lnTo>
                    <a:pt x="35" y="3"/>
                  </a:lnTo>
                  <a:lnTo>
                    <a:pt x="24" y="1"/>
                  </a:lnTo>
                  <a:lnTo>
                    <a:pt x="15" y="0"/>
                  </a:lnTo>
                  <a:lnTo>
                    <a:pt x="7" y="1"/>
                  </a:lnTo>
                  <a:lnTo>
                    <a:pt x="0" y="3"/>
                  </a:lnTo>
                  <a:lnTo>
                    <a:pt x="8" y="6"/>
                  </a:lnTo>
                  <a:lnTo>
                    <a:pt x="17" y="9"/>
                  </a:lnTo>
                  <a:lnTo>
                    <a:pt x="28" y="14"/>
                  </a:lnTo>
                  <a:lnTo>
                    <a:pt x="38" y="18"/>
                  </a:lnTo>
                  <a:lnTo>
                    <a:pt x="51" y="24"/>
                  </a:lnTo>
                  <a:lnTo>
                    <a:pt x="64" y="30"/>
                  </a:lnTo>
                  <a:lnTo>
                    <a:pt x="78" y="37"/>
                  </a:lnTo>
                  <a:lnTo>
                    <a:pt x="92" y="43"/>
                  </a:lnTo>
                  <a:lnTo>
                    <a:pt x="106" y="51"/>
                  </a:lnTo>
                  <a:lnTo>
                    <a:pt x="120" y="60"/>
                  </a:lnTo>
                  <a:lnTo>
                    <a:pt x="134" y="69"/>
                  </a:lnTo>
                  <a:lnTo>
                    <a:pt x="148" y="78"/>
                  </a:lnTo>
                  <a:lnTo>
                    <a:pt x="163" y="87"/>
                  </a:lnTo>
                  <a:lnTo>
                    <a:pt x="175" y="96"/>
                  </a:lnTo>
                  <a:lnTo>
                    <a:pt x="187" y="105"/>
                  </a:lnTo>
                  <a:lnTo>
                    <a:pt x="199" y="116"/>
                  </a:lnTo>
                  <a:close/>
                </a:path>
              </a:pathLst>
            </a:custGeom>
            <a:solidFill>
              <a:srgbClr val="C9E8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5" name="Freeform 643">
              <a:extLst>
                <a:ext uri="{FF2B5EF4-FFF2-40B4-BE49-F238E27FC236}">
                  <a16:creationId xmlns:a16="http://schemas.microsoft.com/office/drawing/2014/main" id="{94BA7621-2938-BA40-8A1A-4BB8873C8762}"/>
                </a:ext>
              </a:extLst>
            </p:cNvPr>
            <p:cNvSpPr>
              <a:spLocks/>
            </p:cNvSpPr>
            <p:nvPr/>
          </p:nvSpPr>
          <p:spPr bwMode="auto">
            <a:xfrm>
              <a:off x="3998" y="2585"/>
              <a:ext cx="14" cy="31"/>
            </a:xfrm>
            <a:custGeom>
              <a:avLst/>
              <a:gdLst>
                <a:gd name="T0" fmla="*/ 0 w 83"/>
                <a:gd name="T1" fmla="*/ 0 h 187"/>
                <a:gd name="T2" fmla="*/ 0 w 83"/>
                <a:gd name="T3" fmla="*/ 0 h 187"/>
                <a:gd name="T4" fmla="*/ 0 w 83"/>
                <a:gd name="T5" fmla="*/ 0 h 187"/>
                <a:gd name="T6" fmla="*/ 0 w 83"/>
                <a:gd name="T7" fmla="*/ 0 h 187"/>
                <a:gd name="T8" fmla="*/ 0 w 83"/>
                <a:gd name="T9" fmla="*/ 0 h 187"/>
                <a:gd name="T10" fmla="*/ 0 w 83"/>
                <a:gd name="T11" fmla="*/ 0 h 187"/>
                <a:gd name="T12" fmla="*/ 0 w 83"/>
                <a:gd name="T13" fmla="*/ 0 h 187"/>
                <a:gd name="T14" fmla="*/ 0 w 83"/>
                <a:gd name="T15" fmla="*/ 0 h 187"/>
                <a:gd name="T16" fmla="*/ 0 w 83"/>
                <a:gd name="T17" fmla="*/ 0 h 187"/>
                <a:gd name="T18" fmla="*/ 0 w 83"/>
                <a:gd name="T19" fmla="*/ 0 h 187"/>
                <a:gd name="T20" fmla="*/ 0 w 83"/>
                <a:gd name="T21" fmla="*/ 0 h 187"/>
                <a:gd name="T22" fmla="*/ 0 w 83"/>
                <a:gd name="T23" fmla="*/ 0 h 187"/>
                <a:gd name="T24" fmla="*/ 0 w 83"/>
                <a:gd name="T25" fmla="*/ 0 h 187"/>
                <a:gd name="T26" fmla="*/ 0 w 83"/>
                <a:gd name="T27" fmla="*/ 0 h 187"/>
                <a:gd name="T28" fmla="*/ 0 w 83"/>
                <a:gd name="T29" fmla="*/ 0 h 187"/>
                <a:gd name="T30" fmla="*/ 0 w 83"/>
                <a:gd name="T31" fmla="*/ 0 h 187"/>
                <a:gd name="T32" fmla="*/ 0 w 83"/>
                <a:gd name="T33" fmla="*/ 0 h 187"/>
                <a:gd name="T34" fmla="*/ 0 w 83"/>
                <a:gd name="T35" fmla="*/ 0 h 187"/>
                <a:gd name="T36" fmla="*/ 0 w 83"/>
                <a:gd name="T37" fmla="*/ 0 h 187"/>
                <a:gd name="T38" fmla="*/ 0 w 83"/>
                <a:gd name="T39" fmla="*/ 0 h 187"/>
                <a:gd name="T40" fmla="*/ 0 w 83"/>
                <a:gd name="T41" fmla="*/ 0 h 187"/>
                <a:gd name="T42" fmla="*/ 0 w 83"/>
                <a:gd name="T43" fmla="*/ 0 h 187"/>
                <a:gd name="T44" fmla="*/ 0 w 83"/>
                <a:gd name="T45" fmla="*/ 0 h 187"/>
                <a:gd name="T46" fmla="*/ 0 w 83"/>
                <a:gd name="T47" fmla="*/ 0 h 187"/>
                <a:gd name="T48" fmla="*/ 0 w 83"/>
                <a:gd name="T49" fmla="*/ 0 h 1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3"/>
                <a:gd name="T76" fmla="*/ 0 h 187"/>
                <a:gd name="T77" fmla="*/ 83 w 83"/>
                <a:gd name="T78" fmla="*/ 187 h 18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3" h="187">
                  <a:moveTo>
                    <a:pt x="31" y="14"/>
                  </a:moveTo>
                  <a:lnTo>
                    <a:pt x="29" y="8"/>
                  </a:lnTo>
                  <a:lnTo>
                    <a:pt x="25" y="3"/>
                  </a:lnTo>
                  <a:lnTo>
                    <a:pt x="19" y="1"/>
                  </a:lnTo>
                  <a:lnTo>
                    <a:pt x="14" y="0"/>
                  </a:lnTo>
                  <a:lnTo>
                    <a:pt x="8" y="2"/>
                  </a:lnTo>
                  <a:lnTo>
                    <a:pt x="3" y="5"/>
                  </a:lnTo>
                  <a:lnTo>
                    <a:pt x="0" y="11"/>
                  </a:lnTo>
                  <a:lnTo>
                    <a:pt x="0" y="17"/>
                  </a:lnTo>
                  <a:lnTo>
                    <a:pt x="5" y="42"/>
                  </a:lnTo>
                  <a:lnTo>
                    <a:pt x="15" y="71"/>
                  </a:lnTo>
                  <a:lnTo>
                    <a:pt x="27" y="100"/>
                  </a:lnTo>
                  <a:lnTo>
                    <a:pt x="41" y="127"/>
                  </a:lnTo>
                  <a:lnTo>
                    <a:pt x="55" y="151"/>
                  </a:lnTo>
                  <a:lnTo>
                    <a:pt x="68" y="171"/>
                  </a:lnTo>
                  <a:lnTo>
                    <a:pt x="77" y="184"/>
                  </a:lnTo>
                  <a:lnTo>
                    <a:pt x="83" y="187"/>
                  </a:lnTo>
                  <a:lnTo>
                    <a:pt x="80" y="174"/>
                  </a:lnTo>
                  <a:lnTo>
                    <a:pt x="75" y="158"/>
                  </a:lnTo>
                  <a:lnTo>
                    <a:pt x="68" y="138"/>
                  </a:lnTo>
                  <a:lnTo>
                    <a:pt x="59" y="113"/>
                  </a:lnTo>
                  <a:lnTo>
                    <a:pt x="51" y="88"/>
                  </a:lnTo>
                  <a:lnTo>
                    <a:pt x="43" y="63"/>
                  </a:lnTo>
                  <a:lnTo>
                    <a:pt x="36" y="38"/>
                  </a:lnTo>
                  <a:lnTo>
                    <a:pt x="31" y="1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6" name="Freeform 644">
              <a:extLst>
                <a:ext uri="{FF2B5EF4-FFF2-40B4-BE49-F238E27FC236}">
                  <a16:creationId xmlns:a16="http://schemas.microsoft.com/office/drawing/2014/main" id="{FA2C5CDF-72CC-7E42-B4DD-DAF8E8C265D1}"/>
                </a:ext>
              </a:extLst>
            </p:cNvPr>
            <p:cNvSpPr>
              <a:spLocks/>
            </p:cNvSpPr>
            <p:nvPr/>
          </p:nvSpPr>
          <p:spPr bwMode="auto">
            <a:xfrm>
              <a:off x="3992" y="2568"/>
              <a:ext cx="7" cy="16"/>
            </a:xfrm>
            <a:custGeom>
              <a:avLst/>
              <a:gdLst>
                <a:gd name="T0" fmla="*/ 0 w 44"/>
                <a:gd name="T1" fmla="*/ 0 h 94"/>
                <a:gd name="T2" fmla="*/ 0 w 44"/>
                <a:gd name="T3" fmla="*/ 0 h 94"/>
                <a:gd name="T4" fmla="*/ 0 w 44"/>
                <a:gd name="T5" fmla="*/ 0 h 94"/>
                <a:gd name="T6" fmla="*/ 0 w 44"/>
                <a:gd name="T7" fmla="*/ 0 h 94"/>
                <a:gd name="T8" fmla="*/ 0 w 44"/>
                <a:gd name="T9" fmla="*/ 0 h 94"/>
                <a:gd name="T10" fmla="*/ 0 w 44"/>
                <a:gd name="T11" fmla="*/ 0 h 94"/>
                <a:gd name="T12" fmla="*/ 0 w 44"/>
                <a:gd name="T13" fmla="*/ 0 h 94"/>
                <a:gd name="T14" fmla="*/ 0 w 44"/>
                <a:gd name="T15" fmla="*/ 0 h 94"/>
                <a:gd name="T16" fmla="*/ 0 w 44"/>
                <a:gd name="T17" fmla="*/ 0 h 94"/>
                <a:gd name="T18" fmla="*/ 0 w 44"/>
                <a:gd name="T19" fmla="*/ 0 h 94"/>
                <a:gd name="T20" fmla="*/ 0 w 44"/>
                <a:gd name="T21" fmla="*/ 0 h 94"/>
                <a:gd name="T22" fmla="*/ 0 w 44"/>
                <a:gd name="T23" fmla="*/ 0 h 94"/>
                <a:gd name="T24" fmla="*/ 0 w 44"/>
                <a:gd name="T25" fmla="*/ 0 h 94"/>
                <a:gd name="T26" fmla="*/ 0 w 44"/>
                <a:gd name="T27" fmla="*/ 0 h 94"/>
                <a:gd name="T28" fmla="*/ 0 w 44"/>
                <a:gd name="T29" fmla="*/ 0 h 94"/>
                <a:gd name="T30" fmla="*/ 0 w 44"/>
                <a:gd name="T31" fmla="*/ 0 h 94"/>
                <a:gd name="T32" fmla="*/ 0 w 44"/>
                <a:gd name="T33" fmla="*/ 0 h 94"/>
                <a:gd name="T34" fmla="*/ 0 w 44"/>
                <a:gd name="T35" fmla="*/ 0 h 94"/>
                <a:gd name="T36" fmla="*/ 0 w 44"/>
                <a:gd name="T37" fmla="*/ 0 h 94"/>
                <a:gd name="T38" fmla="*/ 0 w 44"/>
                <a:gd name="T39" fmla="*/ 0 h 94"/>
                <a:gd name="T40" fmla="*/ 0 w 44"/>
                <a:gd name="T41" fmla="*/ 0 h 9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44"/>
                <a:gd name="T64" fmla="*/ 0 h 94"/>
                <a:gd name="T65" fmla="*/ 44 w 44"/>
                <a:gd name="T66" fmla="*/ 94 h 9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44" h="94">
                  <a:moveTo>
                    <a:pt x="22" y="10"/>
                  </a:moveTo>
                  <a:lnTo>
                    <a:pt x="21" y="6"/>
                  </a:lnTo>
                  <a:lnTo>
                    <a:pt x="18" y="2"/>
                  </a:lnTo>
                  <a:lnTo>
                    <a:pt x="14" y="0"/>
                  </a:lnTo>
                  <a:lnTo>
                    <a:pt x="10" y="0"/>
                  </a:lnTo>
                  <a:lnTo>
                    <a:pt x="6" y="1"/>
                  </a:lnTo>
                  <a:lnTo>
                    <a:pt x="3" y="3"/>
                  </a:lnTo>
                  <a:lnTo>
                    <a:pt x="0" y="7"/>
                  </a:lnTo>
                  <a:lnTo>
                    <a:pt x="0" y="11"/>
                  </a:lnTo>
                  <a:lnTo>
                    <a:pt x="0" y="24"/>
                  </a:lnTo>
                  <a:lnTo>
                    <a:pt x="4" y="38"/>
                  </a:lnTo>
                  <a:lnTo>
                    <a:pt x="8" y="52"/>
                  </a:lnTo>
                  <a:lnTo>
                    <a:pt x="14" y="65"/>
                  </a:lnTo>
                  <a:lnTo>
                    <a:pt x="21" y="78"/>
                  </a:lnTo>
                  <a:lnTo>
                    <a:pt x="28" y="87"/>
                  </a:lnTo>
                  <a:lnTo>
                    <a:pt x="37" y="93"/>
                  </a:lnTo>
                  <a:lnTo>
                    <a:pt x="42" y="94"/>
                  </a:lnTo>
                  <a:lnTo>
                    <a:pt x="44" y="76"/>
                  </a:lnTo>
                  <a:lnTo>
                    <a:pt x="38" y="54"/>
                  </a:lnTo>
                  <a:lnTo>
                    <a:pt x="31" y="32"/>
                  </a:lnTo>
                  <a:lnTo>
                    <a:pt x="22"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7" name="Freeform 645">
              <a:extLst>
                <a:ext uri="{FF2B5EF4-FFF2-40B4-BE49-F238E27FC236}">
                  <a16:creationId xmlns:a16="http://schemas.microsoft.com/office/drawing/2014/main" id="{463F96DC-AF8E-CE42-8B3C-656FE6E9D7EB}"/>
                </a:ext>
              </a:extLst>
            </p:cNvPr>
            <p:cNvSpPr>
              <a:spLocks/>
            </p:cNvSpPr>
            <p:nvPr/>
          </p:nvSpPr>
          <p:spPr bwMode="auto">
            <a:xfrm>
              <a:off x="3986" y="2557"/>
              <a:ext cx="6" cy="9"/>
            </a:xfrm>
            <a:custGeom>
              <a:avLst/>
              <a:gdLst>
                <a:gd name="T0" fmla="*/ 0 w 38"/>
                <a:gd name="T1" fmla="*/ 0 h 54"/>
                <a:gd name="T2" fmla="*/ 0 w 38"/>
                <a:gd name="T3" fmla="*/ 0 h 54"/>
                <a:gd name="T4" fmla="*/ 0 w 38"/>
                <a:gd name="T5" fmla="*/ 0 h 54"/>
                <a:gd name="T6" fmla="*/ 0 w 38"/>
                <a:gd name="T7" fmla="*/ 0 h 54"/>
                <a:gd name="T8" fmla="*/ 0 w 38"/>
                <a:gd name="T9" fmla="*/ 0 h 54"/>
                <a:gd name="T10" fmla="*/ 0 w 38"/>
                <a:gd name="T11" fmla="*/ 0 h 54"/>
                <a:gd name="T12" fmla="*/ 0 w 38"/>
                <a:gd name="T13" fmla="*/ 0 h 54"/>
                <a:gd name="T14" fmla="*/ 0 w 38"/>
                <a:gd name="T15" fmla="*/ 0 h 54"/>
                <a:gd name="T16" fmla="*/ 0 w 38"/>
                <a:gd name="T17" fmla="*/ 0 h 54"/>
                <a:gd name="T18" fmla="*/ 0 w 38"/>
                <a:gd name="T19" fmla="*/ 0 h 54"/>
                <a:gd name="T20" fmla="*/ 0 w 38"/>
                <a:gd name="T21" fmla="*/ 0 h 54"/>
                <a:gd name="T22" fmla="*/ 0 w 38"/>
                <a:gd name="T23" fmla="*/ 0 h 54"/>
                <a:gd name="T24" fmla="*/ 0 w 38"/>
                <a:gd name="T25" fmla="*/ 0 h 54"/>
                <a:gd name="T26" fmla="*/ 0 w 38"/>
                <a:gd name="T27" fmla="*/ 0 h 54"/>
                <a:gd name="T28" fmla="*/ 0 w 38"/>
                <a:gd name="T29" fmla="*/ 0 h 54"/>
                <a:gd name="T30" fmla="*/ 0 w 38"/>
                <a:gd name="T31" fmla="*/ 0 h 54"/>
                <a:gd name="T32" fmla="*/ 0 w 38"/>
                <a:gd name="T33" fmla="*/ 0 h 54"/>
                <a:gd name="T34" fmla="*/ 0 w 38"/>
                <a:gd name="T35" fmla="*/ 0 h 54"/>
                <a:gd name="T36" fmla="*/ 0 w 38"/>
                <a:gd name="T37" fmla="*/ 0 h 54"/>
                <a:gd name="T38" fmla="*/ 0 w 38"/>
                <a:gd name="T39" fmla="*/ 0 h 54"/>
                <a:gd name="T40" fmla="*/ 0 w 38"/>
                <a:gd name="T41" fmla="*/ 0 h 54"/>
                <a:gd name="T42" fmla="*/ 0 w 38"/>
                <a:gd name="T43" fmla="*/ 0 h 54"/>
                <a:gd name="T44" fmla="*/ 0 w 38"/>
                <a:gd name="T45" fmla="*/ 0 h 54"/>
                <a:gd name="T46" fmla="*/ 0 w 38"/>
                <a:gd name="T47" fmla="*/ 0 h 54"/>
                <a:gd name="T48" fmla="*/ 0 w 38"/>
                <a:gd name="T49" fmla="*/ 0 h 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8"/>
                <a:gd name="T76" fmla="*/ 0 h 54"/>
                <a:gd name="T77" fmla="*/ 38 w 38"/>
                <a:gd name="T78" fmla="*/ 54 h 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8" h="54">
                  <a:moveTo>
                    <a:pt x="20" y="7"/>
                  </a:moveTo>
                  <a:lnTo>
                    <a:pt x="20" y="8"/>
                  </a:lnTo>
                  <a:lnTo>
                    <a:pt x="19" y="4"/>
                  </a:lnTo>
                  <a:lnTo>
                    <a:pt x="15" y="1"/>
                  </a:lnTo>
                  <a:lnTo>
                    <a:pt x="12" y="0"/>
                  </a:lnTo>
                  <a:lnTo>
                    <a:pt x="7" y="0"/>
                  </a:lnTo>
                  <a:lnTo>
                    <a:pt x="4" y="1"/>
                  </a:lnTo>
                  <a:lnTo>
                    <a:pt x="1" y="4"/>
                  </a:lnTo>
                  <a:lnTo>
                    <a:pt x="0" y="8"/>
                  </a:lnTo>
                  <a:lnTo>
                    <a:pt x="0" y="11"/>
                  </a:lnTo>
                  <a:lnTo>
                    <a:pt x="1" y="17"/>
                  </a:lnTo>
                  <a:lnTo>
                    <a:pt x="4" y="24"/>
                  </a:lnTo>
                  <a:lnTo>
                    <a:pt x="8" y="32"/>
                  </a:lnTo>
                  <a:lnTo>
                    <a:pt x="14" y="39"/>
                  </a:lnTo>
                  <a:lnTo>
                    <a:pt x="20" y="46"/>
                  </a:lnTo>
                  <a:lnTo>
                    <a:pt x="27" y="50"/>
                  </a:lnTo>
                  <a:lnTo>
                    <a:pt x="33" y="54"/>
                  </a:lnTo>
                  <a:lnTo>
                    <a:pt x="38" y="54"/>
                  </a:lnTo>
                  <a:lnTo>
                    <a:pt x="36" y="42"/>
                  </a:lnTo>
                  <a:lnTo>
                    <a:pt x="32" y="29"/>
                  </a:lnTo>
                  <a:lnTo>
                    <a:pt x="25" y="16"/>
                  </a:lnTo>
                  <a:lnTo>
                    <a:pt x="20" y="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8" name="Freeform 646">
              <a:extLst>
                <a:ext uri="{FF2B5EF4-FFF2-40B4-BE49-F238E27FC236}">
                  <a16:creationId xmlns:a16="http://schemas.microsoft.com/office/drawing/2014/main" id="{946E796E-1603-3C4B-B65B-A7C8411E57E4}"/>
                </a:ext>
              </a:extLst>
            </p:cNvPr>
            <p:cNvSpPr>
              <a:spLocks/>
            </p:cNvSpPr>
            <p:nvPr/>
          </p:nvSpPr>
          <p:spPr bwMode="auto">
            <a:xfrm>
              <a:off x="3981" y="2549"/>
              <a:ext cx="8" cy="6"/>
            </a:xfrm>
            <a:custGeom>
              <a:avLst/>
              <a:gdLst>
                <a:gd name="T0" fmla="*/ 0 w 52"/>
                <a:gd name="T1" fmla="*/ 0 h 36"/>
                <a:gd name="T2" fmla="*/ 0 w 52"/>
                <a:gd name="T3" fmla="*/ 0 h 36"/>
                <a:gd name="T4" fmla="*/ 0 w 52"/>
                <a:gd name="T5" fmla="*/ 0 h 36"/>
                <a:gd name="T6" fmla="*/ 0 w 52"/>
                <a:gd name="T7" fmla="*/ 0 h 36"/>
                <a:gd name="T8" fmla="*/ 0 w 52"/>
                <a:gd name="T9" fmla="*/ 0 h 36"/>
                <a:gd name="T10" fmla="*/ 0 w 52"/>
                <a:gd name="T11" fmla="*/ 0 h 36"/>
                <a:gd name="T12" fmla="*/ 0 w 52"/>
                <a:gd name="T13" fmla="*/ 0 h 36"/>
                <a:gd name="T14" fmla="*/ 0 w 52"/>
                <a:gd name="T15" fmla="*/ 0 h 36"/>
                <a:gd name="T16" fmla="*/ 0 w 52"/>
                <a:gd name="T17" fmla="*/ 0 h 36"/>
                <a:gd name="T18" fmla="*/ 0 w 52"/>
                <a:gd name="T19" fmla="*/ 0 h 36"/>
                <a:gd name="T20" fmla="*/ 0 w 52"/>
                <a:gd name="T21" fmla="*/ 0 h 36"/>
                <a:gd name="T22" fmla="*/ 0 w 52"/>
                <a:gd name="T23" fmla="*/ 0 h 36"/>
                <a:gd name="T24" fmla="*/ 0 w 52"/>
                <a:gd name="T25" fmla="*/ 0 h 36"/>
                <a:gd name="T26" fmla="*/ 0 w 52"/>
                <a:gd name="T27" fmla="*/ 0 h 36"/>
                <a:gd name="T28" fmla="*/ 0 w 52"/>
                <a:gd name="T29" fmla="*/ 0 h 36"/>
                <a:gd name="T30" fmla="*/ 0 w 52"/>
                <a:gd name="T31" fmla="*/ 0 h 36"/>
                <a:gd name="T32" fmla="*/ 0 w 52"/>
                <a:gd name="T33" fmla="*/ 0 h 36"/>
                <a:gd name="T34" fmla="*/ 0 w 52"/>
                <a:gd name="T35" fmla="*/ 0 h 36"/>
                <a:gd name="T36" fmla="*/ 0 w 52"/>
                <a:gd name="T37" fmla="*/ 0 h 36"/>
                <a:gd name="T38" fmla="*/ 0 w 52"/>
                <a:gd name="T39" fmla="*/ 0 h 36"/>
                <a:gd name="T40" fmla="*/ 0 w 52"/>
                <a:gd name="T41" fmla="*/ 0 h 36"/>
                <a:gd name="T42" fmla="*/ 0 w 52"/>
                <a:gd name="T43" fmla="*/ 0 h 36"/>
                <a:gd name="T44" fmla="*/ 0 w 52"/>
                <a:gd name="T45" fmla="*/ 0 h 36"/>
                <a:gd name="T46" fmla="*/ 0 w 52"/>
                <a:gd name="T47" fmla="*/ 0 h 36"/>
                <a:gd name="T48" fmla="*/ 0 w 52"/>
                <a:gd name="T49" fmla="*/ 0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2"/>
                <a:gd name="T76" fmla="*/ 0 h 36"/>
                <a:gd name="T77" fmla="*/ 52 w 52"/>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2" h="36">
                  <a:moveTo>
                    <a:pt x="41" y="27"/>
                  </a:moveTo>
                  <a:lnTo>
                    <a:pt x="46" y="24"/>
                  </a:lnTo>
                  <a:lnTo>
                    <a:pt x="51" y="21"/>
                  </a:lnTo>
                  <a:lnTo>
                    <a:pt x="52" y="16"/>
                  </a:lnTo>
                  <a:lnTo>
                    <a:pt x="52" y="12"/>
                  </a:lnTo>
                  <a:lnTo>
                    <a:pt x="50" y="6"/>
                  </a:lnTo>
                  <a:lnTo>
                    <a:pt x="46" y="2"/>
                  </a:lnTo>
                  <a:lnTo>
                    <a:pt x="41" y="0"/>
                  </a:lnTo>
                  <a:lnTo>
                    <a:pt x="36" y="0"/>
                  </a:lnTo>
                  <a:lnTo>
                    <a:pt x="33" y="0"/>
                  </a:lnTo>
                  <a:lnTo>
                    <a:pt x="29" y="1"/>
                  </a:lnTo>
                  <a:lnTo>
                    <a:pt x="21" y="4"/>
                  </a:lnTo>
                  <a:lnTo>
                    <a:pt x="13" y="8"/>
                  </a:lnTo>
                  <a:lnTo>
                    <a:pt x="6" y="15"/>
                  </a:lnTo>
                  <a:lnTo>
                    <a:pt x="3" y="22"/>
                  </a:lnTo>
                  <a:lnTo>
                    <a:pt x="0" y="29"/>
                  </a:lnTo>
                  <a:lnTo>
                    <a:pt x="0" y="31"/>
                  </a:lnTo>
                  <a:lnTo>
                    <a:pt x="4" y="33"/>
                  </a:lnTo>
                  <a:lnTo>
                    <a:pt x="9" y="36"/>
                  </a:lnTo>
                  <a:lnTo>
                    <a:pt x="13" y="36"/>
                  </a:lnTo>
                  <a:lnTo>
                    <a:pt x="18" y="36"/>
                  </a:lnTo>
                  <a:lnTo>
                    <a:pt x="24" y="33"/>
                  </a:lnTo>
                  <a:lnTo>
                    <a:pt x="30" y="32"/>
                  </a:lnTo>
                  <a:lnTo>
                    <a:pt x="36" y="30"/>
                  </a:lnTo>
                  <a:lnTo>
                    <a:pt x="41" y="2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809" name="Freeform 647">
              <a:extLst>
                <a:ext uri="{FF2B5EF4-FFF2-40B4-BE49-F238E27FC236}">
                  <a16:creationId xmlns:a16="http://schemas.microsoft.com/office/drawing/2014/main" id="{7762DA82-A041-B841-8B9C-4367DA6920C2}"/>
                </a:ext>
              </a:extLst>
            </p:cNvPr>
            <p:cNvSpPr>
              <a:spLocks/>
            </p:cNvSpPr>
            <p:nvPr/>
          </p:nvSpPr>
          <p:spPr bwMode="auto">
            <a:xfrm>
              <a:off x="3941" y="2539"/>
              <a:ext cx="33" cy="39"/>
            </a:xfrm>
            <a:custGeom>
              <a:avLst/>
              <a:gdLst>
                <a:gd name="T0" fmla="*/ 0 w 198"/>
                <a:gd name="T1" fmla="*/ 0 h 236"/>
                <a:gd name="T2" fmla="*/ 0 w 198"/>
                <a:gd name="T3" fmla="*/ 0 h 236"/>
                <a:gd name="T4" fmla="*/ 0 w 198"/>
                <a:gd name="T5" fmla="*/ 0 h 236"/>
                <a:gd name="T6" fmla="*/ 0 w 198"/>
                <a:gd name="T7" fmla="*/ 0 h 236"/>
                <a:gd name="T8" fmla="*/ 0 w 198"/>
                <a:gd name="T9" fmla="*/ 0 h 236"/>
                <a:gd name="T10" fmla="*/ 0 w 198"/>
                <a:gd name="T11" fmla="*/ 0 h 236"/>
                <a:gd name="T12" fmla="*/ 0 w 198"/>
                <a:gd name="T13" fmla="*/ 0 h 236"/>
                <a:gd name="T14" fmla="*/ 0 w 198"/>
                <a:gd name="T15" fmla="*/ 0 h 236"/>
                <a:gd name="T16" fmla="*/ 0 w 198"/>
                <a:gd name="T17" fmla="*/ 0 h 236"/>
                <a:gd name="T18" fmla="*/ 0 w 198"/>
                <a:gd name="T19" fmla="*/ 0 h 236"/>
                <a:gd name="T20" fmla="*/ 0 w 198"/>
                <a:gd name="T21" fmla="*/ 0 h 236"/>
                <a:gd name="T22" fmla="*/ 0 w 198"/>
                <a:gd name="T23" fmla="*/ 0 h 236"/>
                <a:gd name="T24" fmla="*/ 0 w 198"/>
                <a:gd name="T25" fmla="*/ 0 h 236"/>
                <a:gd name="T26" fmla="*/ 0 w 198"/>
                <a:gd name="T27" fmla="*/ 0 h 236"/>
                <a:gd name="T28" fmla="*/ 0 w 198"/>
                <a:gd name="T29" fmla="*/ 0 h 236"/>
                <a:gd name="T30" fmla="*/ 0 w 198"/>
                <a:gd name="T31" fmla="*/ 0 h 236"/>
                <a:gd name="T32" fmla="*/ 0 w 198"/>
                <a:gd name="T33" fmla="*/ 0 h 236"/>
                <a:gd name="T34" fmla="*/ 0 w 198"/>
                <a:gd name="T35" fmla="*/ 0 h 236"/>
                <a:gd name="T36" fmla="*/ 0 w 198"/>
                <a:gd name="T37" fmla="*/ 0 h 236"/>
                <a:gd name="T38" fmla="*/ 0 w 198"/>
                <a:gd name="T39" fmla="*/ 0 h 236"/>
                <a:gd name="T40" fmla="*/ 0 w 198"/>
                <a:gd name="T41" fmla="*/ 0 h 236"/>
                <a:gd name="T42" fmla="*/ 0 w 198"/>
                <a:gd name="T43" fmla="*/ 0 h 236"/>
                <a:gd name="T44" fmla="*/ 0 w 198"/>
                <a:gd name="T45" fmla="*/ 0 h 236"/>
                <a:gd name="T46" fmla="*/ 0 w 198"/>
                <a:gd name="T47" fmla="*/ 0 h 236"/>
                <a:gd name="T48" fmla="*/ 0 w 198"/>
                <a:gd name="T49" fmla="*/ 0 h 236"/>
                <a:gd name="T50" fmla="*/ 0 w 198"/>
                <a:gd name="T51" fmla="*/ 0 h 236"/>
                <a:gd name="T52" fmla="*/ 0 w 198"/>
                <a:gd name="T53" fmla="*/ 0 h 236"/>
                <a:gd name="T54" fmla="*/ 0 w 198"/>
                <a:gd name="T55" fmla="*/ 0 h 236"/>
                <a:gd name="T56" fmla="*/ 0 w 198"/>
                <a:gd name="T57" fmla="*/ 0 h 236"/>
                <a:gd name="T58" fmla="*/ 0 w 198"/>
                <a:gd name="T59" fmla="*/ 0 h 236"/>
                <a:gd name="T60" fmla="*/ 0 w 198"/>
                <a:gd name="T61" fmla="*/ 0 h 236"/>
                <a:gd name="T62" fmla="*/ 0 w 198"/>
                <a:gd name="T63" fmla="*/ 0 h 236"/>
                <a:gd name="T64" fmla="*/ 0 w 198"/>
                <a:gd name="T65" fmla="*/ 0 h 236"/>
                <a:gd name="T66" fmla="*/ 0 w 198"/>
                <a:gd name="T67" fmla="*/ 0 h 236"/>
                <a:gd name="T68" fmla="*/ 0 w 198"/>
                <a:gd name="T69" fmla="*/ 0 h 236"/>
                <a:gd name="T70" fmla="*/ 0 w 198"/>
                <a:gd name="T71" fmla="*/ 0 h 236"/>
                <a:gd name="T72" fmla="*/ 0 w 198"/>
                <a:gd name="T73" fmla="*/ 0 h 236"/>
                <a:gd name="T74" fmla="*/ 0 w 198"/>
                <a:gd name="T75" fmla="*/ 0 h 236"/>
                <a:gd name="T76" fmla="*/ 0 w 198"/>
                <a:gd name="T77" fmla="*/ 0 h 236"/>
                <a:gd name="T78" fmla="*/ 0 w 198"/>
                <a:gd name="T79" fmla="*/ 0 h 236"/>
                <a:gd name="T80" fmla="*/ 0 w 198"/>
                <a:gd name="T81" fmla="*/ 0 h 236"/>
                <a:gd name="T82" fmla="*/ 0 w 198"/>
                <a:gd name="T83" fmla="*/ 0 h 236"/>
                <a:gd name="T84" fmla="*/ 0 w 198"/>
                <a:gd name="T85" fmla="*/ 0 h 236"/>
                <a:gd name="T86" fmla="*/ 0 w 198"/>
                <a:gd name="T87" fmla="*/ 0 h 236"/>
                <a:gd name="T88" fmla="*/ 0 w 198"/>
                <a:gd name="T89" fmla="*/ 0 h 236"/>
                <a:gd name="T90" fmla="*/ 0 w 198"/>
                <a:gd name="T91" fmla="*/ 0 h 236"/>
                <a:gd name="T92" fmla="*/ 0 w 198"/>
                <a:gd name="T93" fmla="*/ 0 h 236"/>
                <a:gd name="T94" fmla="*/ 0 w 198"/>
                <a:gd name="T95" fmla="*/ 0 h 236"/>
                <a:gd name="T96" fmla="*/ 0 w 198"/>
                <a:gd name="T97" fmla="*/ 0 h 236"/>
                <a:gd name="T98" fmla="*/ 0 w 198"/>
                <a:gd name="T99" fmla="*/ 0 h 236"/>
                <a:gd name="T100" fmla="*/ 0 w 198"/>
                <a:gd name="T101" fmla="*/ 0 h 236"/>
                <a:gd name="T102" fmla="*/ 0 w 198"/>
                <a:gd name="T103" fmla="*/ 0 h 236"/>
                <a:gd name="T104" fmla="*/ 0 w 198"/>
                <a:gd name="T105" fmla="*/ 0 h 236"/>
                <a:gd name="T106" fmla="*/ 0 w 198"/>
                <a:gd name="T107" fmla="*/ 0 h 236"/>
                <a:gd name="T108" fmla="*/ 0 w 198"/>
                <a:gd name="T109" fmla="*/ 0 h 236"/>
                <a:gd name="T110" fmla="*/ 0 w 198"/>
                <a:gd name="T111" fmla="*/ 0 h 236"/>
                <a:gd name="T112" fmla="*/ 0 w 198"/>
                <a:gd name="T113" fmla="*/ 0 h 236"/>
                <a:gd name="T114" fmla="*/ 0 w 198"/>
                <a:gd name="T115" fmla="*/ 0 h 236"/>
                <a:gd name="T116" fmla="*/ 0 w 198"/>
                <a:gd name="T117" fmla="*/ 0 h 236"/>
                <a:gd name="T118" fmla="*/ 0 w 198"/>
                <a:gd name="T119" fmla="*/ 0 h 236"/>
                <a:gd name="T120" fmla="*/ 0 w 198"/>
                <a:gd name="T121" fmla="*/ 0 h 2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98"/>
                <a:gd name="T184" fmla="*/ 0 h 236"/>
                <a:gd name="T185" fmla="*/ 198 w 198"/>
                <a:gd name="T186" fmla="*/ 236 h 2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98" h="236">
                  <a:moveTo>
                    <a:pt x="73" y="36"/>
                  </a:moveTo>
                  <a:lnTo>
                    <a:pt x="58" y="46"/>
                  </a:lnTo>
                  <a:lnTo>
                    <a:pt x="46" y="58"/>
                  </a:lnTo>
                  <a:lnTo>
                    <a:pt x="33" y="72"/>
                  </a:lnTo>
                  <a:lnTo>
                    <a:pt x="22" y="85"/>
                  </a:lnTo>
                  <a:lnTo>
                    <a:pt x="14" y="100"/>
                  </a:lnTo>
                  <a:lnTo>
                    <a:pt x="7" y="115"/>
                  </a:lnTo>
                  <a:lnTo>
                    <a:pt x="2" y="130"/>
                  </a:lnTo>
                  <a:lnTo>
                    <a:pt x="0" y="146"/>
                  </a:lnTo>
                  <a:lnTo>
                    <a:pt x="2" y="170"/>
                  </a:lnTo>
                  <a:lnTo>
                    <a:pt x="12" y="190"/>
                  </a:lnTo>
                  <a:lnTo>
                    <a:pt x="26" y="207"/>
                  </a:lnTo>
                  <a:lnTo>
                    <a:pt x="43" y="220"/>
                  </a:lnTo>
                  <a:lnTo>
                    <a:pt x="64" y="229"/>
                  </a:lnTo>
                  <a:lnTo>
                    <a:pt x="88" y="235"/>
                  </a:lnTo>
                  <a:lnTo>
                    <a:pt x="110" y="236"/>
                  </a:lnTo>
                  <a:lnTo>
                    <a:pt x="132" y="232"/>
                  </a:lnTo>
                  <a:lnTo>
                    <a:pt x="137" y="232"/>
                  </a:lnTo>
                  <a:lnTo>
                    <a:pt x="142" y="230"/>
                  </a:lnTo>
                  <a:lnTo>
                    <a:pt x="145" y="226"/>
                  </a:lnTo>
                  <a:lnTo>
                    <a:pt x="146" y="221"/>
                  </a:lnTo>
                  <a:lnTo>
                    <a:pt x="145" y="219"/>
                  </a:lnTo>
                  <a:lnTo>
                    <a:pt x="142" y="219"/>
                  </a:lnTo>
                  <a:lnTo>
                    <a:pt x="137" y="217"/>
                  </a:lnTo>
                  <a:lnTo>
                    <a:pt x="131" y="217"/>
                  </a:lnTo>
                  <a:lnTo>
                    <a:pt x="124" y="217"/>
                  </a:lnTo>
                  <a:lnTo>
                    <a:pt x="118" y="217"/>
                  </a:lnTo>
                  <a:lnTo>
                    <a:pt x="112" y="217"/>
                  </a:lnTo>
                  <a:lnTo>
                    <a:pt x="109" y="217"/>
                  </a:lnTo>
                  <a:lnTo>
                    <a:pt x="97" y="216"/>
                  </a:lnTo>
                  <a:lnTo>
                    <a:pt x="87" y="215"/>
                  </a:lnTo>
                  <a:lnTo>
                    <a:pt x="75" y="214"/>
                  </a:lnTo>
                  <a:lnTo>
                    <a:pt x="63" y="211"/>
                  </a:lnTo>
                  <a:lnTo>
                    <a:pt x="51" y="207"/>
                  </a:lnTo>
                  <a:lnTo>
                    <a:pt x="40" y="199"/>
                  </a:lnTo>
                  <a:lnTo>
                    <a:pt x="29" y="189"/>
                  </a:lnTo>
                  <a:lnTo>
                    <a:pt x="17" y="174"/>
                  </a:lnTo>
                  <a:lnTo>
                    <a:pt x="15" y="157"/>
                  </a:lnTo>
                  <a:lnTo>
                    <a:pt x="16" y="141"/>
                  </a:lnTo>
                  <a:lnTo>
                    <a:pt x="21" y="124"/>
                  </a:lnTo>
                  <a:lnTo>
                    <a:pt x="28" y="109"/>
                  </a:lnTo>
                  <a:lnTo>
                    <a:pt x="39" y="96"/>
                  </a:lnTo>
                  <a:lnTo>
                    <a:pt x="50" y="82"/>
                  </a:lnTo>
                  <a:lnTo>
                    <a:pt x="63" y="70"/>
                  </a:lnTo>
                  <a:lnTo>
                    <a:pt x="78" y="59"/>
                  </a:lnTo>
                  <a:lnTo>
                    <a:pt x="94" y="49"/>
                  </a:lnTo>
                  <a:lnTo>
                    <a:pt x="110" y="39"/>
                  </a:lnTo>
                  <a:lnTo>
                    <a:pt x="126" y="31"/>
                  </a:lnTo>
                  <a:lnTo>
                    <a:pt x="142" y="24"/>
                  </a:lnTo>
                  <a:lnTo>
                    <a:pt x="158" y="19"/>
                  </a:lnTo>
                  <a:lnTo>
                    <a:pt x="172" y="13"/>
                  </a:lnTo>
                  <a:lnTo>
                    <a:pt x="186" y="10"/>
                  </a:lnTo>
                  <a:lnTo>
                    <a:pt x="198" y="7"/>
                  </a:lnTo>
                  <a:lnTo>
                    <a:pt x="190" y="3"/>
                  </a:lnTo>
                  <a:lnTo>
                    <a:pt x="177" y="0"/>
                  </a:lnTo>
                  <a:lnTo>
                    <a:pt x="162" y="3"/>
                  </a:lnTo>
                  <a:lnTo>
                    <a:pt x="144" y="6"/>
                  </a:lnTo>
                  <a:lnTo>
                    <a:pt x="124" y="12"/>
                  </a:lnTo>
                  <a:lnTo>
                    <a:pt x="105" y="19"/>
                  </a:lnTo>
                  <a:lnTo>
                    <a:pt x="88" y="28"/>
                  </a:lnTo>
                  <a:lnTo>
                    <a:pt x="73" y="36"/>
                  </a:lnTo>
                  <a:close/>
                </a:path>
              </a:pathLst>
            </a:custGeom>
            <a:solidFill>
              <a:srgbClr val="000000"/>
            </a:solidFill>
            <a:ln w="9525">
              <a:solidFill>
                <a:srgbClr val="FF3300"/>
              </a:solidFill>
              <a:round/>
              <a:headEnd/>
              <a:tailEnd/>
            </a:ln>
          </p:spPr>
          <p:txBody>
            <a:bodyPr/>
            <a:lstStyle/>
            <a:p>
              <a:endParaRPr lang="en-US"/>
            </a:p>
          </p:txBody>
        </p:sp>
        <p:sp>
          <p:nvSpPr>
            <p:cNvPr id="22810" name="Freeform 648">
              <a:extLst>
                <a:ext uri="{FF2B5EF4-FFF2-40B4-BE49-F238E27FC236}">
                  <a16:creationId xmlns:a16="http://schemas.microsoft.com/office/drawing/2014/main" id="{06F36F70-8728-B840-BFD3-34742B98E536}"/>
                </a:ext>
              </a:extLst>
            </p:cNvPr>
            <p:cNvSpPr>
              <a:spLocks/>
            </p:cNvSpPr>
            <p:nvPr/>
          </p:nvSpPr>
          <p:spPr bwMode="auto">
            <a:xfrm>
              <a:off x="3997" y="2539"/>
              <a:ext cx="22" cy="30"/>
            </a:xfrm>
            <a:custGeom>
              <a:avLst/>
              <a:gdLst>
                <a:gd name="T0" fmla="*/ 0 w 128"/>
                <a:gd name="T1" fmla="*/ 0 h 183"/>
                <a:gd name="T2" fmla="*/ 0 w 128"/>
                <a:gd name="T3" fmla="*/ 0 h 183"/>
                <a:gd name="T4" fmla="*/ 0 w 128"/>
                <a:gd name="T5" fmla="*/ 0 h 183"/>
                <a:gd name="T6" fmla="*/ 0 w 128"/>
                <a:gd name="T7" fmla="*/ 0 h 183"/>
                <a:gd name="T8" fmla="*/ 0 w 128"/>
                <a:gd name="T9" fmla="*/ 0 h 183"/>
                <a:gd name="T10" fmla="*/ 0 w 128"/>
                <a:gd name="T11" fmla="*/ 0 h 183"/>
                <a:gd name="T12" fmla="*/ 0 w 128"/>
                <a:gd name="T13" fmla="*/ 0 h 183"/>
                <a:gd name="T14" fmla="*/ 0 w 128"/>
                <a:gd name="T15" fmla="*/ 0 h 183"/>
                <a:gd name="T16" fmla="*/ 0 w 128"/>
                <a:gd name="T17" fmla="*/ 0 h 183"/>
                <a:gd name="T18" fmla="*/ 0 w 128"/>
                <a:gd name="T19" fmla="*/ 0 h 183"/>
                <a:gd name="T20" fmla="*/ 0 w 128"/>
                <a:gd name="T21" fmla="*/ 0 h 183"/>
                <a:gd name="T22" fmla="*/ 0 w 128"/>
                <a:gd name="T23" fmla="*/ 0 h 183"/>
                <a:gd name="T24" fmla="*/ 0 w 128"/>
                <a:gd name="T25" fmla="*/ 0 h 183"/>
                <a:gd name="T26" fmla="*/ 0 w 128"/>
                <a:gd name="T27" fmla="*/ 0 h 183"/>
                <a:gd name="T28" fmla="*/ 0 w 128"/>
                <a:gd name="T29" fmla="*/ 0 h 183"/>
                <a:gd name="T30" fmla="*/ 0 w 128"/>
                <a:gd name="T31" fmla="*/ 0 h 183"/>
                <a:gd name="T32" fmla="*/ 0 w 128"/>
                <a:gd name="T33" fmla="*/ 0 h 183"/>
                <a:gd name="T34" fmla="*/ 0 w 128"/>
                <a:gd name="T35" fmla="*/ 0 h 183"/>
                <a:gd name="T36" fmla="*/ 0 w 128"/>
                <a:gd name="T37" fmla="*/ 0 h 183"/>
                <a:gd name="T38" fmla="*/ 0 w 128"/>
                <a:gd name="T39" fmla="*/ 0 h 183"/>
                <a:gd name="T40" fmla="*/ 0 w 128"/>
                <a:gd name="T41" fmla="*/ 0 h 183"/>
                <a:gd name="T42" fmla="*/ 0 w 128"/>
                <a:gd name="T43" fmla="*/ 0 h 183"/>
                <a:gd name="T44" fmla="*/ 0 w 128"/>
                <a:gd name="T45" fmla="*/ 0 h 183"/>
                <a:gd name="T46" fmla="*/ 0 w 128"/>
                <a:gd name="T47" fmla="*/ 0 h 183"/>
                <a:gd name="T48" fmla="*/ 0 w 128"/>
                <a:gd name="T49" fmla="*/ 0 h 183"/>
                <a:gd name="T50" fmla="*/ 0 w 128"/>
                <a:gd name="T51" fmla="*/ 0 h 183"/>
                <a:gd name="T52" fmla="*/ 0 w 128"/>
                <a:gd name="T53" fmla="*/ 0 h 183"/>
                <a:gd name="T54" fmla="*/ 0 w 128"/>
                <a:gd name="T55" fmla="*/ 0 h 183"/>
                <a:gd name="T56" fmla="*/ 0 w 128"/>
                <a:gd name="T57" fmla="*/ 0 h 183"/>
                <a:gd name="T58" fmla="*/ 0 w 128"/>
                <a:gd name="T59" fmla="*/ 0 h 183"/>
                <a:gd name="T60" fmla="*/ 0 w 128"/>
                <a:gd name="T61" fmla="*/ 0 h 183"/>
                <a:gd name="T62" fmla="*/ 0 w 128"/>
                <a:gd name="T63" fmla="*/ 0 h 183"/>
                <a:gd name="T64" fmla="*/ 0 w 128"/>
                <a:gd name="T65" fmla="*/ 0 h 183"/>
                <a:gd name="T66" fmla="*/ 0 w 128"/>
                <a:gd name="T67" fmla="*/ 0 h 183"/>
                <a:gd name="T68" fmla="*/ 0 w 128"/>
                <a:gd name="T69" fmla="*/ 0 h 183"/>
                <a:gd name="T70" fmla="*/ 0 w 128"/>
                <a:gd name="T71" fmla="*/ 0 h 183"/>
                <a:gd name="T72" fmla="*/ 0 w 128"/>
                <a:gd name="T73" fmla="*/ 0 h 183"/>
                <a:gd name="T74" fmla="*/ 0 w 128"/>
                <a:gd name="T75" fmla="*/ 0 h 183"/>
                <a:gd name="T76" fmla="*/ 0 w 128"/>
                <a:gd name="T77" fmla="*/ 0 h 183"/>
                <a:gd name="T78" fmla="*/ 0 w 128"/>
                <a:gd name="T79" fmla="*/ 0 h 183"/>
                <a:gd name="T80" fmla="*/ 0 w 128"/>
                <a:gd name="T81" fmla="*/ 0 h 1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
                <a:gd name="T124" fmla="*/ 0 h 183"/>
                <a:gd name="T125" fmla="*/ 128 w 128"/>
                <a:gd name="T126" fmla="*/ 183 h 1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 h="183">
                  <a:moveTo>
                    <a:pt x="108" y="61"/>
                  </a:moveTo>
                  <a:lnTo>
                    <a:pt x="111" y="80"/>
                  </a:lnTo>
                  <a:lnTo>
                    <a:pt x="109" y="97"/>
                  </a:lnTo>
                  <a:lnTo>
                    <a:pt x="101" y="110"/>
                  </a:lnTo>
                  <a:lnTo>
                    <a:pt x="89" y="123"/>
                  </a:lnTo>
                  <a:lnTo>
                    <a:pt x="75" y="134"/>
                  </a:lnTo>
                  <a:lnTo>
                    <a:pt x="60" y="145"/>
                  </a:lnTo>
                  <a:lnTo>
                    <a:pt x="43" y="156"/>
                  </a:lnTo>
                  <a:lnTo>
                    <a:pt x="29" y="167"/>
                  </a:lnTo>
                  <a:lnTo>
                    <a:pt x="27" y="170"/>
                  </a:lnTo>
                  <a:lnTo>
                    <a:pt x="26" y="172"/>
                  </a:lnTo>
                  <a:lnTo>
                    <a:pt x="26" y="176"/>
                  </a:lnTo>
                  <a:lnTo>
                    <a:pt x="28" y="179"/>
                  </a:lnTo>
                  <a:lnTo>
                    <a:pt x="30" y="182"/>
                  </a:lnTo>
                  <a:lnTo>
                    <a:pt x="34" y="183"/>
                  </a:lnTo>
                  <a:lnTo>
                    <a:pt x="37" y="183"/>
                  </a:lnTo>
                  <a:lnTo>
                    <a:pt x="41" y="182"/>
                  </a:lnTo>
                  <a:lnTo>
                    <a:pt x="58" y="171"/>
                  </a:lnTo>
                  <a:lnTo>
                    <a:pt x="76" y="160"/>
                  </a:lnTo>
                  <a:lnTo>
                    <a:pt x="92" y="147"/>
                  </a:lnTo>
                  <a:lnTo>
                    <a:pt x="108" y="132"/>
                  </a:lnTo>
                  <a:lnTo>
                    <a:pt x="118" y="116"/>
                  </a:lnTo>
                  <a:lnTo>
                    <a:pt x="125" y="98"/>
                  </a:lnTo>
                  <a:lnTo>
                    <a:pt x="128" y="78"/>
                  </a:lnTo>
                  <a:lnTo>
                    <a:pt x="123" y="58"/>
                  </a:lnTo>
                  <a:lnTo>
                    <a:pt x="112" y="41"/>
                  </a:lnTo>
                  <a:lnTo>
                    <a:pt x="98" y="28"/>
                  </a:lnTo>
                  <a:lnTo>
                    <a:pt x="80" y="16"/>
                  </a:lnTo>
                  <a:lnTo>
                    <a:pt x="61" y="8"/>
                  </a:lnTo>
                  <a:lnTo>
                    <a:pt x="41" y="2"/>
                  </a:lnTo>
                  <a:lnTo>
                    <a:pt x="23" y="0"/>
                  </a:lnTo>
                  <a:lnTo>
                    <a:pt x="9" y="1"/>
                  </a:lnTo>
                  <a:lnTo>
                    <a:pt x="0" y="6"/>
                  </a:lnTo>
                  <a:lnTo>
                    <a:pt x="16" y="10"/>
                  </a:lnTo>
                  <a:lnTo>
                    <a:pt x="33" y="14"/>
                  </a:lnTo>
                  <a:lnTo>
                    <a:pt x="48" y="17"/>
                  </a:lnTo>
                  <a:lnTo>
                    <a:pt x="63" y="22"/>
                  </a:lnTo>
                  <a:lnTo>
                    <a:pt x="77" y="28"/>
                  </a:lnTo>
                  <a:lnTo>
                    <a:pt x="90" y="36"/>
                  </a:lnTo>
                  <a:lnTo>
                    <a:pt x="101" y="46"/>
                  </a:lnTo>
                  <a:lnTo>
                    <a:pt x="108" y="61"/>
                  </a:lnTo>
                  <a:close/>
                </a:path>
              </a:pathLst>
            </a:custGeom>
            <a:solidFill>
              <a:srgbClr val="000000"/>
            </a:solidFill>
            <a:ln w="9525">
              <a:solidFill>
                <a:srgbClr val="FF3300"/>
              </a:solidFill>
              <a:round/>
              <a:headEnd/>
              <a:tailEnd/>
            </a:ln>
          </p:spPr>
          <p:txBody>
            <a:bodyPr/>
            <a:lstStyle/>
            <a:p>
              <a:endParaRPr lang="en-US"/>
            </a:p>
          </p:txBody>
        </p:sp>
        <p:sp>
          <p:nvSpPr>
            <p:cNvPr id="22811" name="Freeform 649">
              <a:extLst>
                <a:ext uri="{FF2B5EF4-FFF2-40B4-BE49-F238E27FC236}">
                  <a16:creationId xmlns:a16="http://schemas.microsoft.com/office/drawing/2014/main" id="{044D2A06-104E-9643-B8DD-9B73B0C429EC}"/>
                </a:ext>
              </a:extLst>
            </p:cNvPr>
            <p:cNvSpPr>
              <a:spLocks/>
            </p:cNvSpPr>
            <p:nvPr/>
          </p:nvSpPr>
          <p:spPr bwMode="auto">
            <a:xfrm>
              <a:off x="3920" y="2532"/>
              <a:ext cx="53" cy="63"/>
            </a:xfrm>
            <a:custGeom>
              <a:avLst/>
              <a:gdLst>
                <a:gd name="T0" fmla="*/ 0 w 323"/>
                <a:gd name="T1" fmla="*/ 0 h 379"/>
                <a:gd name="T2" fmla="*/ 0 w 323"/>
                <a:gd name="T3" fmla="*/ 0 h 379"/>
                <a:gd name="T4" fmla="*/ 0 w 323"/>
                <a:gd name="T5" fmla="*/ 0 h 379"/>
                <a:gd name="T6" fmla="*/ 0 w 323"/>
                <a:gd name="T7" fmla="*/ 0 h 379"/>
                <a:gd name="T8" fmla="*/ 0 w 323"/>
                <a:gd name="T9" fmla="*/ 0 h 379"/>
                <a:gd name="T10" fmla="*/ 0 w 323"/>
                <a:gd name="T11" fmla="*/ 0 h 379"/>
                <a:gd name="T12" fmla="*/ 0 w 323"/>
                <a:gd name="T13" fmla="*/ 0 h 379"/>
                <a:gd name="T14" fmla="*/ 0 w 323"/>
                <a:gd name="T15" fmla="*/ 0 h 379"/>
                <a:gd name="T16" fmla="*/ 0 w 323"/>
                <a:gd name="T17" fmla="*/ 0 h 379"/>
                <a:gd name="T18" fmla="*/ 0 w 323"/>
                <a:gd name="T19" fmla="*/ 0 h 379"/>
                <a:gd name="T20" fmla="*/ 0 w 323"/>
                <a:gd name="T21" fmla="*/ 0 h 379"/>
                <a:gd name="T22" fmla="*/ 0 w 323"/>
                <a:gd name="T23" fmla="*/ 0 h 379"/>
                <a:gd name="T24" fmla="*/ 0 w 323"/>
                <a:gd name="T25" fmla="*/ 0 h 379"/>
                <a:gd name="T26" fmla="*/ 0 w 323"/>
                <a:gd name="T27" fmla="*/ 0 h 379"/>
                <a:gd name="T28" fmla="*/ 0 w 323"/>
                <a:gd name="T29" fmla="*/ 0 h 379"/>
                <a:gd name="T30" fmla="*/ 0 w 323"/>
                <a:gd name="T31" fmla="*/ 0 h 379"/>
                <a:gd name="T32" fmla="*/ 0 w 323"/>
                <a:gd name="T33" fmla="*/ 0 h 379"/>
                <a:gd name="T34" fmla="*/ 0 w 323"/>
                <a:gd name="T35" fmla="*/ 0 h 379"/>
                <a:gd name="T36" fmla="*/ 0 w 323"/>
                <a:gd name="T37" fmla="*/ 0 h 379"/>
                <a:gd name="T38" fmla="*/ 0 w 323"/>
                <a:gd name="T39" fmla="*/ 0 h 379"/>
                <a:gd name="T40" fmla="*/ 0 w 323"/>
                <a:gd name="T41" fmla="*/ 0 h 379"/>
                <a:gd name="T42" fmla="*/ 0 w 323"/>
                <a:gd name="T43" fmla="*/ 0 h 379"/>
                <a:gd name="T44" fmla="*/ 0 w 323"/>
                <a:gd name="T45" fmla="*/ 0 h 379"/>
                <a:gd name="T46" fmla="*/ 0 w 323"/>
                <a:gd name="T47" fmla="*/ 0 h 379"/>
                <a:gd name="T48" fmla="*/ 0 w 323"/>
                <a:gd name="T49" fmla="*/ 0 h 379"/>
                <a:gd name="T50" fmla="*/ 0 w 323"/>
                <a:gd name="T51" fmla="*/ 0 h 379"/>
                <a:gd name="T52" fmla="*/ 0 w 323"/>
                <a:gd name="T53" fmla="*/ 0 h 379"/>
                <a:gd name="T54" fmla="*/ 0 w 323"/>
                <a:gd name="T55" fmla="*/ 0 h 379"/>
                <a:gd name="T56" fmla="*/ 0 w 323"/>
                <a:gd name="T57" fmla="*/ 0 h 379"/>
                <a:gd name="T58" fmla="*/ 0 w 323"/>
                <a:gd name="T59" fmla="*/ 0 h 379"/>
                <a:gd name="T60" fmla="*/ 0 w 323"/>
                <a:gd name="T61" fmla="*/ 0 h 379"/>
                <a:gd name="T62" fmla="*/ 0 w 323"/>
                <a:gd name="T63" fmla="*/ 0 h 379"/>
                <a:gd name="T64" fmla="*/ 0 w 323"/>
                <a:gd name="T65" fmla="*/ 0 h 379"/>
                <a:gd name="T66" fmla="*/ 0 w 323"/>
                <a:gd name="T67" fmla="*/ 0 h 379"/>
                <a:gd name="T68" fmla="*/ 0 w 323"/>
                <a:gd name="T69" fmla="*/ 0 h 379"/>
                <a:gd name="T70" fmla="*/ 0 w 323"/>
                <a:gd name="T71" fmla="*/ 0 h 379"/>
                <a:gd name="T72" fmla="*/ 0 w 323"/>
                <a:gd name="T73" fmla="*/ 0 h 379"/>
                <a:gd name="T74" fmla="*/ 0 w 323"/>
                <a:gd name="T75" fmla="*/ 0 h 379"/>
                <a:gd name="T76" fmla="*/ 0 w 323"/>
                <a:gd name="T77" fmla="*/ 0 h 379"/>
                <a:gd name="T78" fmla="*/ 0 w 323"/>
                <a:gd name="T79" fmla="*/ 0 h 379"/>
                <a:gd name="T80" fmla="*/ 0 w 323"/>
                <a:gd name="T81" fmla="*/ 0 h 379"/>
                <a:gd name="T82" fmla="*/ 0 w 323"/>
                <a:gd name="T83" fmla="*/ 0 h 379"/>
                <a:gd name="T84" fmla="*/ 0 w 323"/>
                <a:gd name="T85" fmla="*/ 0 h 379"/>
                <a:gd name="T86" fmla="*/ 0 w 323"/>
                <a:gd name="T87" fmla="*/ 0 h 37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23"/>
                <a:gd name="T133" fmla="*/ 0 h 379"/>
                <a:gd name="T134" fmla="*/ 323 w 323"/>
                <a:gd name="T135" fmla="*/ 379 h 37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23" h="379">
                  <a:moveTo>
                    <a:pt x="126" y="50"/>
                  </a:moveTo>
                  <a:lnTo>
                    <a:pt x="101" y="70"/>
                  </a:lnTo>
                  <a:lnTo>
                    <a:pt x="76" y="92"/>
                  </a:lnTo>
                  <a:lnTo>
                    <a:pt x="54" y="115"/>
                  </a:lnTo>
                  <a:lnTo>
                    <a:pt x="34" y="140"/>
                  </a:lnTo>
                  <a:lnTo>
                    <a:pt x="18" y="167"/>
                  </a:lnTo>
                  <a:lnTo>
                    <a:pt x="6" y="196"/>
                  </a:lnTo>
                  <a:lnTo>
                    <a:pt x="0" y="227"/>
                  </a:lnTo>
                  <a:lnTo>
                    <a:pt x="1" y="259"/>
                  </a:lnTo>
                  <a:lnTo>
                    <a:pt x="4" y="267"/>
                  </a:lnTo>
                  <a:lnTo>
                    <a:pt x="7" y="277"/>
                  </a:lnTo>
                  <a:lnTo>
                    <a:pt x="11" y="283"/>
                  </a:lnTo>
                  <a:lnTo>
                    <a:pt x="15" y="291"/>
                  </a:lnTo>
                  <a:lnTo>
                    <a:pt x="21" y="298"/>
                  </a:lnTo>
                  <a:lnTo>
                    <a:pt x="27" y="305"/>
                  </a:lnTo>
                  <a:lnTo>
                    <a:pt x="34" y="311"/>
                  </a:lnTo>
                  <a:lnTo>
                    <a:pt x="41" y="316"/>
                  </a:lnTo>
                  <a:lnTo>
                    <a:pt x="57" y="325"/>
                  </a:lnTo>
                  <a:lnTo>
                    <a:pt x="72" y="333"/>
                  </a:lnTo>
                  <a:lnTo>
                    <a:pt x="87" y="340"/>
                  </a:lnTo>
                  <a:lnTo>
                    <a:pt x="103" y="345"/>
                  </a:lnTo>
                  <a:lnTo>
                    <a:pt x="120" y="351"/>
                  </a:lnTo>
                  <a:lnTo>
                    <a:pt x="136" y="356"/>
                  </a:lnTo>
                  <a:lnTo>
                    <a:pt x="153" y="360"/>
                  </a:lnTo>
                  <a:lnTo>
                    <a:pt x="169" y="364"/>
                  </a:lnTo>
                  <a:lnTo>
                    <a:pt x="187" y="367"/>
                  </a:lnTo>
                  <a:lnTo>
                    <a:pt x="204" y="370"/>
                  </a:lnTo>
                  <a:lnTo>
                    <a:pt x="221" y="372"/>
                  </a:lnTo>
                  <a:lnTo>
                    <a:pt x="238" y="374"/>
                  </a:lnTo>
                  <a:lnTo>
                    <a:pt x="256" y="375"/>
                  </a:lnTo>
                  <a:lnTo>
                    <a:pt x="273" y="376"/>
                  </a:lnTo>
                  <a:lnTo>
                    <a:pt x="290" y="378"/>
                  </a:lnTo>
                  <a:lnTo>
                    <a:pt x="307" y="379"/>
                  </a:lnTo>
                  <a:lnTo>
                    <a:pt x="312" y="379"/>
                  </a:lnTo>
                  <a:lnTo>
                    <a:pt x="317" y="375"/>
                  </a:lnTo>
                  <a:lnTo>
                    <a:pt x="320" y="372"/>
                  </a:lnTo>
                  <a:lnTo>
                    <a:pt x="323" y="366"/>
                  </a:lnTo>
                  <a:lnTo>
                    <a:pt x="323" y="360"/>
                  </a:lnTo>
                  <a:lnTo>
                    <a:pt x="320" y="356"/>
                  </a:lnTo>
                  <a:lnTo>
                    <a:pt x="316" y="352"/>
                  </a:lnTo>
                  <a:lnTo>
                    <a:pt x="311" y="351"/>
                  </a:lnTo>
                  <a:lnTo>
                    <a:pt x="295" y="351"/>
                  </a:lnTo>
                  <a:lnTo>
                    <a:pt x="279" y="351"/>
                  </a:lnTo>
                  <a:lnTo>
                    <a:pt x="263" y="350"/>
                  </a:lnTo>
                  <a:lnTo>
                    <a:pt x="248" y="349"/>
                  </a:lnTo>
                  <a:lnTo>
                    <a:pt x="231" y="348"/>
                  </a:lnTo>
                  <a:lnTo>
                    <a:pt x="215" y="345"/>
                  </a:lnTo>
                  <a:lnTo>
                    <a:pt x="200" y="343"/>
                  </a:lnTo>
                  <a:lnTo>
                    <a:pt x="183" y="341"/>
                  </a:lnTo>
                  <a:lnTo>
                    <a:pt x="168" y="337"/>
                  </a:lnTo>
                  <a:lnTo>
                    <a:pt x="151" y="334"/>
                  </a:lnTo>
                  <a:lnTo>
                    <a:pt x="136" y="329"/>
                  </a:lnTo>
                  <a:lnTo>
                    <a:pt x="121" y="325"/>
                  </a:lnTo>
                  <a:lnTo>
                    <a:pt x="106" y="320"/>
                  </a:lnTo>
                  <a:lnTo>
                    <a:pt x="92" y="313"/>
                  </a:lnTo>
                  <a:lnTo>
                    <a:pt x="76" y="306"/>
                  </a:lnTo>
                  <a:lnTo>
                    <a:pt x="62" y="300"/>
                  </a:lnTo>
                  <a:lnTo>
                    <a:pt x="51" y="291"/>
                  </a:lnTo>
                  <a:lnTo>
                    <a:pt x="41" y="280"/>
                  </a:lnTo>
                  <a:lnTo>
                    <a:pt x="35" y="269"/>
                  </a:lnTo>
                  <a:lnTo>
                    <a:pt x="31" y="255"/>
                  </a:lnTo>
                  <a:lnTo>
                    <a:pt x="31" y="239"/>
                  </a:lnTo>
                  <a:lnTo>
                    <a:pt x="33" y="218"/>
                  </a:lnTo>
                  <a:lnTo>
                    <a:pt x="38" y="197"/>
                  </a:lnTo>
                  <a:lnTo>
                    <a:pt x="42" y="182"/>
                  </a:lnTo>
                  <a:lnTo>
                    <a:pt x="51" y="165"/>
                  </a:lnTo>
                  <a:lnTo>
                    <a:pt x="60" y="150"/>
                  </a:lnTo>
                  <a:lnTo>
                    <a:pt x="68" y="136"/>
                  </a:lnTo>
                  <a:lnTo>
                    <a:pt x="79" y="124"/>
                  </a:lnTo>
                  <a:lnTo>
                    <a:pt x="89" y="111"/>
                  </a:lnTo>
                  <a:lnTo>
                    <a:pt x="101" y="100"/>
                  </a:lnTo>
                  <a:lnTo>
                    <a:pt x="114" y="88"/>
                  </a:lnTo>
                  <a:lnTo>
                    <a:pt x="129" y="76"/>
                  </a:lnTo>
                  <a:lnTo>
                    <a:pt x="144" y="64"/>
                  </a:lnTo>
                  <a:lnTo>
                    <a:pt x="162" y="53"/>
                  </a:lnTo>
                  <a:lnTo>
                    <a:pt x="181" y="41"/>
                  </a:lnTo>
                  <a:lnTo>
                    <a:pt x="201" y="31"/>
                  </a:lnTo>
                  <a:lnTo>
                    <a:pt x="219" y="22"/>
                  </a:lnTo>
                  <a:lnTo>
                    <a:pt x="237" y="14"/>
                  </a:lnTo>
                  <a:lnTo>
                    <a:pt x="253" y="7"/>
                  </a:lnTo>
                  <a:lnTo>
                    <a:pt x="268" y="1"/>
                  </a:lnTo>
                  <a:lnTo>
                    <a:pt x="255" y="0"/>
                  </a:lnTo>
                  <a:lnTo>
                    <a:pt x="238" y="1"/>
                  </a:lnTo>
                  <a:lnTo>
                    <a:pt x="221" y="5"/>
                  </a:lnTo>
                  <a:lnTo>
                    <a:pt x="201" y="11"/>
                  </a:lnTo>
                  <a:lnTo>
                    <a:pt x="181" y="19"/>
                  </a:lnTo>
                  <a:lnTo>
                    <a:pt x="161" y="28"/>
                  </a:lnTo>
                  <a:lnTo>
                    <a:pt x="142" y="39"/>
                  </a:lnTo>
                  <a:lnTo>
                    <a:pt x="126" y="50"/>
                  </a:lnTo>
                  <a:close/>
                </a:path>
              </a:pathLst>
            </a:custGeom>
            <a:solidFill>
              <a:srgbClr val="000000"/>
            </a:solidFill>
            <a:ln w="9525">
              <a:solidFill>
                <a:srgbClr val="FF3300"/>
              </a:solidFill>
              <a:round/>
              <a:headEnd/>
              <a:tailEnd/>
            </a:ln>
          </p:spPr>
          <p:txBody>
            <a:bodyPr/>
            <a:lstStyle/>
            <a:p>
              <a:endParaRPr lang="en-US"/>
            </a:p>
          </p:txBody>
        </p:sp>
        <p:sp>
          <p:nvSpPr>
            <p:cNvPr id="22812" name="Freeform 650">
              <a:extLst>
                <a:ext uri="{FF2B5EF4-FFF2-40B4-BE49-F238E27FC236}">
                  <a16:creationId xmlns:a16="http://schemas.microsoft.com/office/drawing/2014/main" id="{323D08F6-08E1-104A-B355-941C65638E2A}"/>
                </a:ext>
              </a:extLst>
            </p:cNvPr>
            <p:cNvSpPr>
              <a:spLocks/>
            </p:cNvSpPr>
            <p:nvPr/>
          </p:nvSpPr>
          <p:spPr bwMode="auto">
            <a:xfrm>
              <a:off x="3995" y="2530"/>
              <a:ext cx="47" cy="42"/>
            </a:xfrm>
            <a:custGeom>
              <a:avLst/>
              <a:gdLst>
                <a:gd name="T0" fmla="*/ 0 w 282"/>
                <a:gd name="T1" fmla="*/ 0 h 253"/>
                <a:gd name="T2" fmla="*/ 0 w 282"/>
                <a:gd name="T3" fmla="*/ 0 h 253"/>
                <a:gd name="T4" fmla="*/ 0 w 282"/>
                <a:gd name="T5" fmla="*/ 0 h 253"/>
                <a:gd name="T6" fmla="*/ 0 w 282"/>
                <a:gd name="T7" fmla="*/ 0 h 253"/>
                <a:gd name="T8" fmla="*/ 0 w 282"/>
                <a:gd name="T9" fmla="*/ 0 h 253"/>
                <a:gd name="T10" fmla="*/ 0 w 282"/>
                <a:gd name="T11" fmla="*/ 0 h 253"/>
                <a:gd name="T12" fmla="*/ 0 w 282"/>
                <a:gd name="T13" fmla="*/ 0 h 253"/>
                <a:gd name="T14" fmla="*/ 0 w 282"/>
                <a:gd name="T15" fmla="*/ 0 h 253"/>
                <a:gd name="T16" fmla="*/ 0 w 282"/>
                <a:gd name="T17" fmla="*/ 0 h 253"/>
                <a:gd name="T18" fmla="*/ 0 w 282"/>
                <a:gd name="T19" fmla="*/ 0 h 253"/>
                <a:gd name="T20" fmla="*/ 0 w 282"/>
                <a:gd name="T21" fmla="*/ 0 h 253"/>
                <a:gd name="T22" fmla="*/ 0 w 282"/>
                <a:gd name="T23" fmla="*/ 0 h 253"/>
                <a:gd name="T24" fmla="*/ 0 w 282"/>
                <a:gd name="T25" fmla="*/ 0 h 253"/>
                <a:gd name="T26" fmla="*/ 0 w 282"/>
                <a:gd name="T27" fmla="*/ 0 h 253"/>
                <a:gd name="T28" fmla="*/ 0 w 282"/>
                <a:gd name="T29" fmla="*/ 0 h 253"/>
                <a:gd name="T30" fmla="*/ 0 w 282"/>
                <a:gd name="T31" fmla="*/ 0 h 253"/>
                <a:gd name="T32" fmla="*/ 0 w 282"/>
                <a:gd name="T33" fmla="*/ 0 h 253"/>
                <a:gd name="T34" fmla="*/ 0 w 282"/>
                <a:gd name="T35" fmla="*/ 0 h 253"/>
                <a:gd name="T36" fmla="*/ 0 w 282"/>
                <a:gd name="T37" fmla="*/ 0 h 253"/>
                <a:gd name="T38" fmla="*/ 0 w 282"/>
                <a:gd name="T39" fmla="*/ 0 h 253"/>
                <a:gd name="T40" fmla="*/ 0 w 282"/>
                <a:gd name="T41" fmla="*/ 0 h 253"/>
                <a:gd name="T42" fmla="*/ 0 w 282"/>
                <a:gd name="T43" fmla="*/ 0 h 253"/>
                <a:gd name="T44" fmla="*/ 0 w 282"/>
                <a:gd name="T45" fmla="*/ 0 h 253"/>
                <a:gd name="T46" fmla="*/ 0 w 282"/>
                <a:gd name="T47" fmla="*/ 0 h 253"/>
                <a:gd name="T48" fmla="*/ 0 w 282"/>
                <a:gd name="T49" fmla="*/ 0 h 253"/>
                <a:gd name="T50" fmla="*/ 0 w 282"/>
                <a:gd name="T51" fmla="*/ 0 h 253"/>
                <a:gd name="T52" fmla="*/ 0 w 282"/>
                <a:gd name="T53" fmla="*/ 0 h 253"/>
                <a:gd name="T54" fmla="*/ 0 w 282"/>
                <a:gd name="T55" fmla="*/ 0 h 253"/>
                <a:gd name="T56" fmla="*/ 0 w 282"/>
                <a:gd name="T57" fmla="*/ 0 h 253"/>
                <a:gd name="T58" fmla="*/ 0 w 282"/>
                <a:gd name="T59" fmla="*/ 0 h 253"/>
                <a:gd name="T60" fmla="*/ 0 w 282"/>
                <a:gd name="T61" fmla="*/ 0 h 253"/>
                <a:gd name="T62" fmla="*/ 0 w 282"/>
                <a:gd name="T63" fmla="*/ 0 h 253"/>
                <a:gd name="T64" fmla="*/ 0 w 282"/>
                <a:gd name="T65" fmla="*/ 0 h 253"/>
                <a:gd name="T66" fmla="*/ 0 w 282"/>
                <a:gd name="T67" fmla="*/ 0 h 253"/>
                <a:gd name="T68" fmla="*/ 0 w 282"/>
                <a:gd name="T69" fmla="*/ 0 h 253"/>
                <a:gd name="T70" fmla="*/ 0 w 282"/>
                <a:gd name="T71" fmla="*/ 0 h 253"/>
                <a:gd name="T72" fmla="*/ 0 w 282"/>
                <a:gd name="T73" fmla="*/ 0 h 253"/>
                <a:gd name="T74" fmla="*/ 0 w 282"/>
                <a:gd name="T75" fmla="*/ 0 h 253"/>
                <a:gd name="T76" fmla="*/ 0 w 282"/>
                <a:gd name="T77" fmla="*/ 0 h 253"/>
                <a:gd name="T78" fmla="*/ 0 w 282"/>
                <a:gd name="T79" fmla="*/ 0 h 253"/>
                <a:gd name="T80" fmla="*/ 0 w 282"/>
                <a:gd name="T81" fmla="*/ 0 h 253"/>
                <a:gd name="T82" fmla="*/ 0 w 282"/>
                <a:gd name="T83" fmla="*/ 0 h 253"/>
                <a:gd name="T84" fmla="*/ 0 w 282"/>
                <a:gd name="T85" fmla="*/ 0 h 253"/>
                <a:gd name="T86" fmla="*/ 0 w 282"/>
                <a:gd name="T87" fmla="*/ 0 h 253"/>
                <a:gd name="T88" fmla="*/ 0 w 282"/>
                <a:gd name="T89" fmla="*/ 0 h 253"/>
                <a:gd name="T90" fmla="*/ 0 w 282"/>
                <a:gd name="T91" fmla="*/ 0 h 253"/>
                <a:gd name="T92" fmla="*/ 0 w 282"/>
                <a:gd name="T93" fmla="*/ 0 h 253"/>
                <a:gd name="T94" fmla="*/ 0 w 282"/>
                <a:gd name="T95" fmla="*/ 0 h 253"/>
                <a:gd name="T96" fmla="*/ 0 w 282"/>
                <a:gd name="T97" fmla="*/ 0 h 253"/>
                <a:gd name="T98" fmla="*/ 0 w 282"/>
                <a:gd name="T99" fmla="*/ 0 h 253"/>
                <a:gd name="T100" fmla="*/ 0 w 282"/>
                <a:gd name="T101" fmla="*/ 0 h 253"/>
                <a:gd name="T102" fmla="*/ 0 w 282"/>
                <a:gd name="T103" fmla="*/ 0 h 253"/>
                <a:gd name="T104" fmla="*/ 0 w 282"/>
                <a:gd name="T105" fmla="*/ 0 h 253"/>
                <a:gd name="T106" fmla="*/ 0 w 282"/>
                <a:gd name="T107" fmla="*/ 0 h 253"/>
                <a:gd name="T108" fmla="*/ 0 w 282"/>
                <a:gd name="T109" fmla="*/ 0 h 253"/>
                <a:gd name="T110" fmla="*/ 0 w 282"/>
                <a:gd name="T111" fmla="*/ 0 h 253"/>
                <a:gd name="T112" fmla="*/ 0 w 282"/>
                <a:gd name="T113" fmla="*/ 0 h 253"/>
                <a:gd name="T114" fmla="*/ 0 w 282"/>
                <a:gd name="T115" fmla="*/ 0 h 253"/>
                <a:gd name="T116" fmla="*/ 0 w 282"/>
                <a:gd name="T117" fmla="*/ 0 h 253"/>
                <a:gd name="T118" fmla="*/ 0 w 282"/>
                <a:gd name="T119" fmla="*/ 0 h 253"/>
                <a:gd name="T120" fmla="*/ 0 w 282"/>
                <a:gd name="T121" fmla="*/ 0 h 25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82"/>
                <a:gd name="T184" fmla="*/ 0 h 253"/>
                <a:gd name="T185" fmla="*/ 282 w 282"/>
                <a:gd name="T186" fmla="*/ 253 h 25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82" h="253">
                  <a:moveTo>
                    <a:pt x="235" y="78"/>
                  </a:moveTo>
                  <a:lnTo>
                    <a:pt x="248" y="92"/>
                  </a:lnTo>
                  <a:lnTo>
                    <a:pt x="255" y="108"/>
                  </a:lnTo>
                  <a:lnTo>
                    <a:pt x="259" y="125"/>
                  </a:lnTo>
                  <a:lnTo>
                    <a:pt x="259" y="144"/>
                  </a:lnTo>
                  <a:lnTo>
                    <a:pt x="257" y="159"/>
                  </a:lnTo>
                  <a:lnTo>
                    <a:pt x="252" y="171"/>
                  </a:lnTo>
                  <a:lnTo>
                    <a:pt x="244" y="184"/>
                  </a:lnTo>
                  <a:lnTo>
                    <a:pt x="236" y="194"/>
                  </a:lnTo>
                  <a:lnTo>
                    <a:pt x="225" y="206"/>
                  </a:lnTo>
                  <a:lnTo>
                    <a:pt x="215" y="215"/>
                  </a:lnTo>
                  <a:lnTo>
                    <a:pt x="204" y="225"/>
                  </a:lnTo>
                  <a:lnTo>
                    <a:pt x="194" y="236"/>
                  </a:lnTo>
                  <a:lnTo>
                    <a:pt x="191" y="239"/>
                  </a:lnTo>
                  <a:lnTo>
                    <a:pt x="190" y="242"/>
                  </a:lnTo>
                  <a:lnTo>
                    <a:pt x="191" y="246"/>
                  </a:lnTo>
                  <a:lnTo>
                    <a:pt x="194" y="249"/>
                  </a:lnTo>
                  <a:lnTo>
                    <a:pt x="197" y="252"/>
                  </a:lnTo>
                  <a:lnTo>
                    <a:pt x="201" y="253"/>
                  </a:lnTo>
                  <a:lnTo>
                    <a:pt x="205" y="252"/>
                  </a:lnTo>
                  <a:lnTo>
                    <a:pt x="209" y="249"/>
                  </a:lnTo>
                  <a:lnTo>
                    <a:pt x="232" y="234"/>
                  </a:lnTo>
                  <a:lnTo>
                    <a:pt x="251" y="215"/>
                  </a:lnTo>
                  <a:lnTo>
                    <a:pt x="267" y="192"/>
                  </a:lnTo>
                  <a:lnTo>
                    <a:pt x="278" y="168"/>
                  </a:lnTo>
                  <a:lnTo>
                    <a:pt x="282" y="141"/>
                  </a:lnTo>
                  <a:lnTo>
                    <a:pt x="279" y="116"/>
                  </a:lnTo>
                  <a:lnTo>
                    <a:pt x="270" y="92"/>
                  </a:lnTo>
                  <a:lnTo>
                    <a:pt x="251" y="70"/>
                  </a:lnTo>
                  <a:lnTo>
                    <a:pt x="237" y="59"/>
                  </a:lnTo>
                  <a:lnTo>
                    <a:pt x="221" y="48"/>
                  </a:lnTo>
                  <a:lnTo>
                    <a:pt x="202" y="39"/>
                  </a:lnTo>
                  <a:lnTo>
                    <a:pt x="183" y="31"/>
                  </a:lnTo>
                  <a:lnTo>
                    <a:pt x="163" y="24"/>
                  </a:lnTo>
                  <a:lnTo>
                    <a:pt x="142" y="18"/>
                  </a:lnTo>
                  <a:lnTo>
                    <a:pt x="122" y="13"/>
                  </a:lnTo>
                  <a:lnTo>
                    <a:pt x="101" y="8"/>
                  </a:lnTo>
                  <a:lnTo>
                    <a:pt x="82" y="5"/>
                  </a:lnTo>
                  <a:lnTo>
                    <a:pt x="63" y="2"/>
                  </a:lnTo>
                  <a:lnTo>
                    <a:pt x="47" y="0"/>
                  </a:lnTo>
                  <a:lnTo>
                    <a:pt x="32" y="0"/>
                  </a:lnTo>
                  <a:lnTo>
                    <a:pt x="19" y="0"/>
                  </a:lnTo>
                  <a:lnTo>
                    <a:pt x="10" y="1"/>
                  </a:lnTo>
                  <a:lnTo>
                    <a:pt x="4" y="4"/>
                  </a:lnTo>
                  <a:lnTo>
                    <a:pt x="0" y="6"/>
                  </a:lnTo>
                  <a:lnTo>
                    <a:pt x="12" y="8"/>
                  </a:lnTo>
                  <a:lnTo>
                    <a:pt x="25" y="9"/>
                  </a:lnTo>
                  <a:lnTo>
                    <a:pt x="38" y="12"/>
                  </a:lnTo>
                  <a:lnTo>
                    <a:pt x="52" y="14"/>
                  </a:lnTo>
                  <a:lnTo>
                    <a:pt x="67" y="16"/>
                  </a:lnTo>
                  <a:lnTo>
                    <a:pt x="82" y="18"/>
                  </a:lnTo>
                  <a:lnTo>
                    <a:pt x="97" y="22"/>
                  </a:lnTo>
                  <a:lnTo>
                    <a:pt x="114" y="25"/>
                  </a:lnTo>
                  <a:lnTo>
                    <a:pt x="129" y="30"/>
                  </a:lnTo>
                  <a:lnTo>
                    <a:pt x="146" y="35"/>
                  </a:lnTo>
                  <a:lnTo>
                    <a:pt x="162" y="40"/>
                  </a:lnTo>
                  <a:lnTo>
                    <a:pt x="177" y="46"/>
                  </a:lnTo>
                  <a:lnTo>
                    <a:pt x="192" y="53"/>
                  </a:lnTo>
                  <a:lnTo>
                    <a:pt x="208" y="60"/>
                  </a:lnTo>
                  <a:lnTo>
                    <a:pt x="222" y="69"/>
                  </a:lnTo>
                  <a:lnTo>
                    <a:pt x="235" y="78"/>
                  </a:lnTo>
                  <a:close/>
                </a:path>
              </a:pathLst>
            </a:custGeom>
            <a:solidFill>
              <a:srgbClr val="000000"/>
            </a:solidFill>
            <a:ln w="9525">
              <a:solidFill>
                <a:srgbClr val="FF3300"/>
              </a:solidFill>
              <a:round/>
              <a:headEnd/>
              <a:tailEnd/>
            </a:ln>
          </p:spPr>
          <p:txBody>
            <a:bodyPr/>
            <a:lstStyle/>
            <a:p>
              <a:endParaRPr lang="en-US"/>
            </a:p>
          </p:txBody>
        </p:sp>
        <p:sp>
          <p:nvSpPr>
            <p:cNvPr id="22813" name="Freeform 651">
              <a:extLst>
                <a:ext uri="{FF2B5EF4-FFF2-40B4-BE49-F238E27FC236}">
                  <a16:creationId xmlns:a16="http://schemas.microsoft.com/office/drawing/2014/main" id="{186CABB4-5D10-8E4E-BE95-94CABDD9C3E9}"/>
                </a:ext>
              </a:extLst>
            </p:cNvPr>
            <p:cNvSpPr>
              <a:spLocks/>
            </p:cNvSpPr>
            <p:nvPr/>
          </p:nvSpPr>
          <p:spPr bwMode="auto">
            <a:xfrm>
              <a:off x="3901" y="2553"/>
              <a:ext cx="19" cy="39"/>
            </a:xfrm>
            <a:custGeom>
              <a:avLst/>
              <a:gdLst>
                <a:gd name="T0" fmla="*/ 0 w 115"/>
                <a:gd name="T1" fmla="*/ 0 h 236"/>
                <a:gd name="T2" fmla="*/ 0 w 115"/>
                <a:gd name="T3" fmla="*/ 0 h 236"/>
                <a:gd name="T4" fmla="*/ 0 w 115"/>
                <a:gd name="T5" fmla="*/ 0 h 236"/>
                <a:gd name="T6" fmla="*/ 0 w 115"/>
                <a:gd name="T7" fmla="*/ 0 h 236"/>
                <a:gd name="T8" fmla="*/ 0 w 115"/>
                <a:gd name="T9" fmla="*/ 0 h 236"/>
                <a:gd name="T10" fmla="*/ 0 w 115"/>
                <a:gd name="T11" fmla="*/ 0 h 236"/>
                <a:gd name="T12" fmla="*/ 0 w 115"/>
                <a:gd name="T13" fmla="*/ 0 h 236"/>
                <a:gd name="T14" fmla="*/ 0 w 115"/>
                <a:gd name="T15" fmla="*/ 0 h 236"/>
                <a:gd name="T16" fmla="*/ 0 w 115"/>
                <a:gd name="T17" fmla="*/ 0 h 236"/>
                <a:gd name="T18" fmla="*/ 0 w 115"/>
                <a:gd name="T19" fmla="*/ 0 h 236"/>
                <a:gd name="T20" fmla="*/ 0 w 115"/>
                <a:gd name="T21" fmla="*/ 0 h 236"/>
                <a:gd name="T22" fmla="*/ 0 w 115"/>
                <a:gd name="T23" fmla="*/ 0 h 236"/>
                <a:gd name="T24" fmla="*/ 0 w 115"/>
                <a:gd name="T25" fmla="*/ 0 h 236"/>
                <a:gd name="T26" fmla="*/ 0 w 115"/>
                <a:gd name="T27" fmla="*/ 0 h 236"/>
                <a:gd name="T28" fmla="*/ 0 w 115"/>
                <a:gd name="T29" fmla="*/ 0 h 236"/>
                <a:gd name="T30" fmla="*/ 0 w 115"/>
                <a:gd name="T31" fmla="*/ 0 h 236"/>
                <a:gd name="T32" fmla="*/ 0 w 115"/>
                <a:gd name="T33" fmla="*/ 0 h 236"/>
                <a:gd name="T34" fmla="*/ 0 w 115"/>
                <a:gd name="T35" fmla="*/ 0 h 236"/>
                <a:gd name="T36" fmla="*/ 0 w 115"/>
                <a:gd name="T37" fmla="*/ 0 h 236"/>
                <a:gd name="T38" fmla="*/ 0 w 115"/>
                <a:gd name="T39" fmla="*/ 0 h 236"/>
                <a:gd name="T40" fmla="*/ 0 w 115"/>
                <a:gd name="T41" fmla="*/ 0 h 236"/>
                <a:gd name="T42" fmla="*/ 0 w 115"/>
                <a:gd name="T43" fmla="*/ 0 h 236"/>
                <a:gd name="T44" fmla="*/ 0 w 115"/>
                <a:gd name="T45" fmla="*/ 0 h 236"/>
                <a:gd name="T46" fmla="*/ 0 w 115"/>
                <a:gd name="T47" fmla="*/ 0 h 236"/>
                <a:gd name="T48" fmla="*/ 0 w 115"/>
                <a:gd name="T49" fmla="*/ 0 h 236"/>
                <a:gd name="T50" fmla="*/ 0 w 115"/>
                <a:gd name="T51" fmla="*/ 0 h 236"/>
                <a:gd name="T52" fmla="*/ 0 w 115"/>
                <a:gd name="T53" fmla="*/ 0 h 236"/>
                <a:gd name="T54" fmla="*/ 0 w 115"/>
                <a:gd name="T55" fmla="*/ 0 h 236"/>
                <a:gd name="T56" fmla="*/ 0 w 115"/>
                <a:gd name="T57" fmla="*/ 0 h 236"/>
                <a:gd name="T58" fmla="*/ 0 w 115"/>
                <a:gd name="T59" fmla="*/ 0 h 236"/>
                <a:gd name="T60" fmla="*/ 0 w 115"/>
                <a:gd name="T61" fmla="*/ 0 h 236"/>
                <a:gd name="T62" fmla="*/ 0 w 115"/>
                <a:gd name="T63" fmla="*/ 0 h 236"/>
                <a:gd name="T64" fmla="*/ 0 w 115"/>
                <a:gd name="T65" fmla="*/ 0 h 236"/>
                <a:gd name="T66" fmla="*/ 0 w 115"/>
                <a:gd name="T67" fmla="*/ 0 h 236"/>
                <a:gd name="T68" fmla="*/ 0 w 115"/>
                <a:gd name="T69" fmla="*/ 0 h 236"/>
                <a:gd name="T70" fmla="*/ 0 w 115"/>
                <a:gd name="T71" fmla="*/ 0 h 236"/>
                <a:gd name="T72" fmla="*/ 0 w 115"/>
                <a:gd name="T73" fmla="*/ 0 h 236"/>
                <a:gd name="T74" fmla="*/ 0 w 115"/>
                <a:gd name="T75" fmla="*/ 0 h 236"/>
                <a:gd name="T76" fmla="*/ 0 w 115"/>
                <a:gd name="T77" fmla="*/ 0 h 236"/>
                <a:gd name="T78" fmla="*/ 0 w 115"/>
                <a:gd name="T79" fmla="*/ 0 h 236"/>
                <a:gd name="T80" fmla="*/ 0 w 115"/>
                <a:gd name="T81" fmla="*/ 0 h 2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5"/>
                <a:gd name="T124" fmla="*/ 0 h 236"/>
                <a:gd name="T125" fmla="*/ 115 w 115"/>
                <a:gd name="T126" fmla="*/ 236 h 2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5" h="236">
                  <a:moveTo>
                    <a:pt x="0" y="128"/>
                  </a:moveTo>
                  <a:lnTo>
                    <a:pt x="0" y="148"/>
                  </a:lnTo>
                  <a:lnTo>
                    <a:pt x="5" y="166"/>
                  </a:lnTo>
                  <a:lnTo>
                    <a:pt x="13" y="184"/>
                  </a:lnTo>
                  <a:lnTo>
                    <a:pt x="24" y="198"/>
                  </a:lnTo>
                  <a:lnTo>
                    <a:pt x="39" y="211"/>
                  </a:lnTo>
                  <a:lnTo>
                    <a:pt x="55" y="223"/>
                  </a:lnTo>
                  <a:lnTo>
                    <a:pt x="74" y="231"/>
                  </a:lnTo>
                  <a:lnTo>
                    <a:pt x="92" y="235"/>
                  </a:lnTo>
                  <a:lnTo>
                    <a:pt x="98" y="236"/>
                  </a:lnTo>
                  <a:lnTo>
                    <a:pt x="104" y="234"/>
                  </a:lnTo>
                  <a:lnTo>
                    <a:pt x="109" y="231"/>
                  </a:lnTo>
                  <a:lnTo>
                    <a:pt x="111" y="226"/>
                  </a:lnTo>
                  <a:lnTo>
                    <a:pt x="111" y="220"/>
                  </a:lnTo>
                  <a:lnTo>
                    <a:pt x="110" y="215"/>
                  </a:lnTo>
                  <a:lnTo>
                    <a:pt x="107" y="210"/>
                  </a:lnTo>
                  <a:lnTo>
                    <a:pt x="101" y="208"/>
                  </a:lnTo>
                  <a:lnTo>
                    <a:pt x="82" y="201"/>
                  </a:lnTo>
                  <a:lnTo>
                    <a:pt x="64" y="192"/>
                  </a:lnTo>
                  <a:lnTo>
                    <a:pt x="50" y="179"/>
                  </a:lnTo>
                  <a:lnTo>
                    <a:pt x="40" y="165"/>
                  </a:lnTo>
                  <a:lnTo>
                    <a:pt x="33" y="148"/>
                  </a:lnTo>
                  <a:lnTo>
                    <a:pt x="29" y="130"/>
                  </a:lnTo>
                  <a:lnTo>
                    <a:pt x="29" y="110"/>
                  </a:lnTo>
                  <a:lnTo>
                    <a:pt x="35" y="89"/>
                  </a:lnTo>
                  <a:lnTo>
                    <a:pt x="43" y="74"/>
                  </a:lnTo>
                  <a:lnTo>
                    <a:pt x="56" y="60"/>
                  </a:lnTo>
                  <a:lnTo>
                    <a:pt x="70" y="46"/>
                  </a:lnTo>
                  <a:lnTo>
                    <a:pt x="85" y="33"/>
                  </a:lnTo>
                  <a:lnTo>
                    <a:pt x="98" y="23"/>
                  </a:lnTo>
                  <a:lnTo>
                    <a:pt x="109" y="12"/>
                  </a:lnTo>
                  <a:lnTo>
                    <a:pt x="115" y="6"/>
                  </a:lnTo>
                  <a:lnTo>
                    <a:pt x="115" y="0"/>
                  </a:lnTo>
                  <a:lnTo>
                    <a:pt x="102" y="4"/>
                  </a:lnTo>
                  <a:lnTo>
                    <a:pt x="85" y="12"/>
                  </a:lnTo>
                  <a:lnTo>
                    <a:pt x="68" y="26"/>
                  </a:lnTo>
                  <a:lnTo>
                    <a:pt x="49" y="42"/>
                  </a:lnTo>
                  <a:lnTo>
                    <a:pt x="32" y="61"/>
                  </a:lnTo>
                  <a:lnTo>
                    <a:pt x="17" y="82"/>
                  </a:lnTo>
                  <a:lnTo>
                    <a:pt x="6" y="105"/>
                  </a:lnTo>
                  <a:lnTo>
                    <a:pt x="0" y="128"/>
                  </a:lnTo>
                  <a:close/>
                </a:path>
              </a:pathLst>
            </a:custGeom>
            <a:solidFill>
              <a:srgbClr val="000000"/>
            </a:solidFill>
            <a:ln w="9525">
              <a:solidFill>
                <a:srgbClr val="FF3300"/>
              </a:solidFill>
              <a:round/>
              <a:headEnd/>
              <a:tailEnd/>
            </a:ln>
          </p:spPr>
          <p:txBody>
            <a:bodyPr/>
            <a:lstStyle/>
            <a:p>
              <a:endParaRPr lang="en-US"/>
            </a:p>
          </p:txBody>
        </p:sp>
        <p:sp>
          <p:nvSpPr>
            <p:cNvPr id="22814" name="Freeform 652">
              <a:extLst>
                <a:ext uri="{FF2B5EF4-FFF2-40B4-BE49-F238E27FC236}">
                  <a16:creationId xmlns:a16="http://schemas.microsoft.com/office/drawing/2014/main" id="{FC749EF8-3D89-DF46-9F30-C415FEE74638}"/>
                </a:ext>
              </a:extLst>
            </p:cNvPr>
            <p:cNvSpPr>
              <a:spLocks/>
            </p:cNvSpPr>
            <p:nvPr/>
          </p:nvSpPr>
          <p:spPr bwMode="auto">
            <a:xfrm>
              <a:off x="4034" y="2527"/>
              <a:ext cx="41" cy="52"/>
            </a:xfrm>
            <a:custGeom>
              <a:avLst/>
              <a:gdLst>
                <a:gd name="T0" fmla="*/ 0 w 245"/>
                <a:gd name="T1" fmla="*/ 0 h 310"/>
                <a:gd name="T2" fmla="*/ 0 w 245"/>
                <a:gd name="T3" fmla="*/ 0 h 310"/>
                <a:gd name="T4" fmla="*/ 0 w 245"/>
                <a:gd name="T5" fmla="*/ 0 h 310"/>
                <a:gd name="T6" fmla="*/ 0 w 245"/>
                <a:gd name="T7" fmla="*/ 0 h 310"/>
                <a:gd name="T8" fmla="*/ 0 w 245"/>
                <a:gd name="T9" fmla="*/ 0 h 310"/>
                <a:gd name="T10" fmla="*/ 0 w 245"/>
                <a:gd name="T11" fmla="*/ 0 h 310"/>
                <a:gd name="T12" fmla="*/ 0 w 245"/>
                <a:gd name="T13" fmla="*/ 0 h 310"/>
                <a:gd name="T14" fmla="*/ 0 w 245"/>
                <a:gd name="T15" fmla="*/ 0 h 310"/>
                <a:gd name="T16" fmla="*/ 0 w 245"/>
                <a:gd name="T17" fmla="*/ 0 h 310"/>
                <a:gd name="T18" fmla="*/ 0 w 245"/>
                <a:gd name="T19" fmla="*/ 0 h 310"/>
                <a:gd name="T20" fmla="*/ 0 w 245"/>
                <a:gd name="T21" fmla="*/ 0 h 310"/>
                <a:gd name="T22" fmla="*/ 0 w 245"/>
                <a:gd name="T23" fmla="*/ 0 h 310"/>
                <a:gd name="T24" fmla="*/ 0 w 245"/>
                <a:gd name="T25" fmla="*/ 0 h 310"/>
                <a:gd name="T26" fmla="*/ 0 w 245"/>
                <a:gd name="T27" fmla="*/ 0 h 310"/>
                <a:gd name="T28" fmla="*/ 0 w 245"/>
                <a:gd name="T29" fmla="*/ 0 h 310"/>
                <a:gd name="T30" fmla="*/ 0 w 245"/>
                <a:gd name="T31" fmla="*/ 0 h 310"/>
                <a:gd name="T32" fmla="*/ 0 w 245"/>
                <a:gd name="T33" fmla="*/ 0 h 310"/>
                <a:gd name="T34" fmla="*/ 0 w 245"/>
                <a:gd name="T35" fmla="*/ 0 h 310"/>
                <a:gd name="T36" fmla="*/ 0 w 245"/>
                <a:gd name="T37" fmla="*/ 0 h 310"/>
                <a:gd name="T38" fmla="*/ 0 w 245"/>
                <a:gd name="T39" fmla="*/ 0 h 310"/>
                <a:gd name="T40" fmla="*/ 0 w 245"/>
                <a:gd name="T41" fmla="*/ 0 h 310"/>
                <a:gd name="T42" fmla="*/ 0 w 245"/>
                <a:gd name="T43" fmla="*/ 0 h 310"/>
                <a:gd name="T44" fmla="*/ 0 w 245"/>
                <a:gd name="T45" fmla="*/ 0 h 310"/>
                <a:gd name="T46" fmla="*/ 0 w 245"/>
                <a:gd name="T47" fmla="*/ 0 h 310"/>
                <a:gd name="T48" fmla="*/ 0 w 245"/>
                <a:gd name="T49" fmla="*/ 0 h 310"/>
                <a:gd name="T50" fmla="*/ 0 w 245"/>
                <a:gd name="T51" fmla="*/ 0 h 310"/>
                <a:gd name="T52" fmla="*/ 0 w 245"/>
                <a:gd name="T53" fmla="*/ 0 h 310"/>
                <a:gd name="T54" fmla="*/ 0 w 245"/>
                <a:gd name="T55" fmla="*/ 0 h 310"/>
                <a:gd name="T56" fmla="*/ 0 w 245"/>
                <a:gd name="T57" fmla="*/ 0 h 310"/>
                <a:gd name="T58" fmla="*/ 0 w 245"/>
                <a:gd name="T59" fmla="*/ 0 h 310"/>
                <a:gd name="T60" fmla="*/ 0 w 245"/>
                <a:gd name="T61" fmla="*/ 0 h 310"/>
                <a:gd name="T62" fmla="*/ 0 w 245"/>
                <a:gd name="T63" fmla="*/ 0 h 310"/>
                <a:gd name="T64" fmla="*/ 0 w 245"/>
                <a:gd name="T65" fmla="*/ 0 h 310"/>
                <a:gd name="T66" fmla="*/ 0 w 245"/>
                <a:gd name="T67" fmla="*/ 0 h 310"/>
                <a:gd name="T68" fmla="*/ 0 w 245"/>
                <a:gd name="T69" fmla="*/ 0 h 310"/>
                <a:gd name="T70" fmla="*/ 0 w 245"/>
                <a:gd name="T71" fmla="*/ 0 h 310"/>
                <a:gd name="T72" fmla="*/ 0 w 245"/>
                <a:gd name="T73" fmla="*/ 0 h 310"/>
                <a:gd name="T74" fmla="*/ 0 w 245"/>
                <a:gd name="T75" fmla="*/ 0 h 31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45"/>
                <a:gd name="T115" fmla="*/ 0 h 310"/>
                <a:gd name="T116" fmla="*/ 245 w 245"/>
                <a:gd name="T117" fmla="*/ 310 h 31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45" h="310">
                  <a:moveTo>
                    <a:pt x="200" y="116"/>
                  </a:moveTo>
                  <a:lnTo>
                    <a:pt x="208" y="124"/>
                  </a:lnTo>
                  <a:lnTo>
                    <a:pt x="214" y="133"/>
                  </a:lnTo>
                  <a:lnTo>
                    <a:pt x="220" y="144"/>
                  </a:lnTo>
                  <a:lnTo>
                    <a:pt x="223" y="154"/>
                  </a:lnTo>
                  <a:lnTo>
                    <a:pt x="226" y="164"/>
                  </a:lnTo>
                  <a:lnTo>
                    <a:pt x="224" y="176"/>
                  </a:lnTo>
                  <a:lnTo>
                    <a:pt x="222" y="187"/>
                  </a:lnTo>
                  <a:lnTo>
                    <a:pt x="216" y="198"/>
                  </a:lnTo>
                  <a:lnTo>
                    <a:pt x="208" y="209"/>
                  </a:lnTo>
                  <a:lnTo>
                    <a:pt x="199" y="219"/>
                  </a:lnTo>
                  <a:lnTo>
                    <a:pt x="188" y="229"/>
                  </a:lnTo>
                  <a:lnTo>
                    <a:pt x="177" y="238"/>
                  </a:lnTo>
                  <a:lnTo>
                    <a:pt x="166" y="246"/>
                  </a:lnTo>
                  <a:lnTo>
                    <a:pt x="154" y="255"/>
                  </a:lnTo>
                  <a:lnTo>
                    <a:pt x="142" y="264"/>
                  </a:lnTo>
                  <a:lnTo>
                    <a:pt x="132" y="275"/>
                  </a:lnTo>
                  <a:lnTo>
                    <a:pt x="128" y="278"/>
                  </a:lnTo>
                  <a:lnTo>
                    <a:pt x="126" y="283"/>
                  </a:lnTo>
                  <a:lnTo>
                    <a:pt x="124" y="287"/>
                  </a:lnTo>
                  <a:lnTo>
                    <a:pt x="121" y="292"/>
                  </a:lnTo>
                  <a:lnTo>
                    <a:pt x="120" y="296"/>
                  </a:lnTo>
                  <a:lnTo>
                    <a:pt x="120" y="301"/>
                  </a:lnTo>
                  <a:lnTo>
                    <a:pt x="122" y="306"/>
                  </a:lnTo>
                  <a:lnTo>
                    <a:pt x="126" y="309"/>
                  </a:lnTo>
                  <a:lnTo>
                    <a:pt x="131" y="310"/>
                  </a:lnTo>
                  <a:lnTo>
                    <a:pt x="135" y="310"/>
                  </a:lnTo>
                  <a:lnTo>
                    <a:pt x="139" y="309"/>
                  </a:lnTo>
                  <a:lnTo>
                    <a:pt x="142" y="306"/>
                  </a:lnTo>
                  <a:lnTo>
                    <a:pt x="154" y="292"/>
                  </a:lnTo>
                  <a:lnTo>
                    <a:pt x="167" y="280"/>
                  </a:lnTo>
                  <a:lnTo>
                    <a:pt x="180" y="269"/>
                  </a:lnTo>
                  <a:lnTo>
                    <a:pt x="194" y="257"/>
                  </a:lnTo>
                  <a:lnTo>
                    <a:pt x="207" y="246"/>
                  </a:lnTo>
                  <a:lnTo>
                    <a:pt x="220" y="233"/>
                  </a:lnTo>
                  <a:lnTo>
                    <a:pt x="230" y="219"/>
                  </a:lnTo>
                  <a:lnTo>
                    <a:pt x="238" y="204"/>
                  </a:lnTo>
                  <a:lnTo>
                    <a:pt x="244" y="186"/>
                  </a:lnTo>
                  <a:lnTo>
                    <a:pt x="245" y="169"/>
                  </a:lnTo>
                  <a:lnTo>
                    <a:pt x="243" y="152"/>
                  </a:lnTo>
                  <a:lnTo>
                    <a:pt x="237" y="134"/>
                  </a:lnTo>
                  <a:lnTo>
                    <a:pt x="228" y="119"/>
                  </a:lnTo>
                  <a:lnTo>
                    <a:pt x="217" y="105"/>
                  </a:lnTo>
                  <a:lnTo>
                    <a:pt x="203" y="93"/>
                  </a:lnTo>
                  <a:lnTo>
                    <a:pt x="188" y="83"/>
                  </a:lnTo>
                  <a:lnTo>
                    <a:pt x="176" y="76"/>
                  </a:lnTo>
                  <a:lnTo>
                    <a:pt x="163" y="69"/>
                  </a:lnTo>
                  <a:lnTo>
                    <a:pt x="151" y="61"/>
                  </a:lnTo>
                  <a:lnTo>
                    <a:pt x="136" y="54"/>
                  </a:lnTo>
                  <a:lnTo>
                    <a:pt x="122" y="46"/>
                  </a:lnTo>
                  <a:lnTo>
                    <a:pt x="107" y="39"/>
                  </a:lnTo>
                  <a:lnTo>
                    <a:pt x="93" y="31"/>
                  </a:lnTo>
                  <a:lnTo>
                    <a:pt x="79" y="24"/>
                  </a:lnTo>
                  <a:lnTo>
                    <a:pt x="66" y="18"/>
                  </a:lnTo>
                  <a:lnTo>
                    <a:pt x="53" y="13"/>
                  </a:lnTo>
                  <a:lnTo>
                    <a:pt x="40" y="8"/>
                  </a:lnTo>
                  <a:lnTo>
                    <a:pt x="30" y="5"/>
                  </a:lnTo>
                  <a:lnTo>
                    <a:pt x="20" y="1"/>
                  </a:lnTo>
                  <a:lnTo>
                    <a:pt x="12" y="0"/>
                  </a:lnTo>
                  <a:lnTo>
                    <a:pt x="5" y="0"/>
                  </a:lnTo>
                  <a:lnTo>
                    <a:pt x="0" y="2"/>
                  </a:lnTo>
                  <a:lnTo>
                    <a:pt x="11" y="8"/>
                  </a:lnTo>
                  <a:lnTo>
                    <a:pt x="23" y="14"/>
                  </a:lnTo>
                  <a:lnTo>
                    <a:pt x="36" y="20"/>
                  </a:lnTo>
                  <a:lnTo>
                    <a:pt x="47" y="25"/>
                  </a:lnTo>
                  <a:lnTo>
                    <a:pt x="60" y="31"/>
                  </a:lnTo>
                  <a:lnTo>
                    <a:pt x="73" y="37"/>
                  </a:lnTo>
                  <a:lnTo>
                    <a:pt x="86" y="44"/>
                  </a:lnTo>
                  <a:lnTo>
                    <a:pt x="99" y="51"/>
                  </a:lnTo>
                  <a:lnTo>
                    <a:pt x="113" y="57"/>
                  </a:lnTo>
                  <a:lnTo>
                    <a:pt x="126" y="64"/>
                  </a:lnTo>
                  <a:lnTo>
                    <a:pt x="139" y="71"/>
                  </a:lnTo>
                  <a:lnTo>
                    <a:pt x="152" y="79"/>
                  </a:lnTo>
                  <a:lnTo>
                    <a:pt x="165" y="88"/>
                  </a:lnTo>
                  <a:lnTo>
                    <a:pt x="176" y="96"/>
                  </a:lnTo>
                  <a:lnTo>
                    <a:pt x="188" y="106"/>
                  </a:lnTo>
                  <a:lnTo>
                    <a:pt x="200" y="116"/>
                  </a:lnTo>
                  <a:close/>
                </a:path>
              </a:pathLst>
            </a:custGeom>
            <a:solidFill>
              <a:srgbClr val="000000"/>
            </a:solidFill>
            <a:ln w="9525">
              <a:solidFill>
                <a:srgbClr val="FF3300"/>
              </a:solidFill>
              <a:round/>
              <a:headEnd/>
              <a:tailEnd/>
            </a:ln>
          </p:spPr>
          <p:txBody>
            <a:bodyPr/>
            <a:lstStyle/>
            <a:p>
              <a:endParaRPr lang="en-US"/>
            </a:p>
          </p:txBody>
        </p:sp>
        <p:grpSp>
          <p:nvGrpSpPr>
            <p:cNvPr id="22815" name="Group 653">
              <a:extLst>
                <a:ext uri="{FF2B5EF4-FFF2-40B4-BE49-F238E27FC236}">
                  <a16:creationId xmlns:a16="http://schemas.microsoft.com/office/drawing/2014/main" id="{17B7AA67-8772-5149-AAA6-029EF2455EB5}"/>
                </a:ext>
              </a:extLst>
            </p:cNvPr>
            <p:cNvGrpSpPr>
              <a:grpSpLocks/>
            </p:cNvGrpSpPr>
            <p:nvPr/>
          </p:nvGrpSpPr>
          <p:grpSpPr bwMode="auto">
            <a:xfrm>
              <a:off x="3949" y="2599"/>
              <a:ext cx="135" cy="180"/>
              <a:chOff x="3774" y="2423"/>
              <a:chExt cx="189" cy="286"/>
            </a:xfrm>
          </p:grpSpPr>
          <p:sp>
            <p:nvSpPr>
              <p:cNvPr id="22816" name="Rectangle 654">
                <a:extLst>
                  <a:ext uri="{FF2B5EF4-FFF2-40B4-BE49-F238E27FC236}">
                    <a16:creationId xmlns:a16="http://schemas.microsoft.com/office/drawing/2014/main" id="{0CC1CDD6-C4CA-E04E-82E2-3E8ADC6620E2}"/>
                  </a:ext>
                </a:extLst>
              </p:cNvPr>
              <p:cNvSpPr>
                <a:spLocks noChangeArrowheads="1"/>
              </p:cNvSpPr>
              <p:nvPr/>
            </p:nvSpPr>
            <p:spPr bwMode="auto">
              <a:xfrm>
                <a:off x="3790" y="2610"/>
                <a:ext cx="153"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17" name="Rectangle 655">
                <a:extLst>
                  <a:ext uri="{FF2B5EF4-FFF2-40B4-BE49-F238E27FC236}">
                    <a16:creationId xmlns:a16="http://schemas.microsoft.com/office/drawing/2014/main" id="{B0D60C82-1A4E-C842-BF12-D8D93FACB5E0}"/>
                  </a:ext>
                </a:extLst>
              </p:cNvPr>
              <p:cNvSpPr>
                <a:spLocks noChangeArrowheads="1"/>
              </p:cNvSpPr>
              <p:nvPr/>
            </p:nvSpPr>
            <p:spPr bwMode="auto">
              <a:xfrm>
                <a:off x="3774" y="2653"/>
                <a:ext cx="189"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18" name="Rectangle 656">
                <a:extLst>
                  <a:ext uri="{FF2B5EF4-FFF2-40B4-BE49-F238E27FC236}">
                    <a16:creationId xmlns:a16="http://schemas.microsoft.com/office/drawing/2014/main" id="{A4A8D75A-AE8B-5C47-887B-3FDBDD77D612}"/>
                  </a:ext>
                </a:extLst>
              </p:cNvPr>
              <p:cNvSpPr>
                <a:spLocks noChangeArrowheads="1"/>
              </p:cNvSpPr>
              <p:nvPr/>
            </p:nvSpPr>
            <p:spPr bwMode="auto">
              <a:xfrm>
                <a:off x="3808" y="2564"/>
                <a:ext cx="119"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19" name="Rectangle 657">
                <a:extLst>
                  <a:ext uri="{FF2B5EF4-FFF2-40B4-BE49-F238E27FC236}">
                    <a16:creationId xmlns:a16="http://schemas.microsoft.com/office/drawing/2014/main" id="{2E5B7141-D372-4B42-BC02-A98CCC8DCEFC}"/>
                  </a:ext>
                </a:extLst>
              </p:cNvPr>
              <p:cNvSpPr>
                <a:spLocks noChangeArrowheads="1"/>
              </p:cNvSpPr>
              <p:nvPr/>
            </p:nvSpPr>
            <p:spPr bwMode="auto">
              <a:xfrm>
                <a:off x="3818" y="2518"/>
                <a:ext cx="97"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20" name="Rectangle 658">
                <a:extLst>
                  <a:ext uri="{FF2B5EF4-FFF2-40B4-BE49-F238E27FC236}">
                    <a16:creationId xmlns:a16="http://schemas.microsoft.com/office/drawing/2014/main" id="{ACF6AD86-7424-2C4F-A654-44D019CBF807}"/>
                  </a:ext>
                </a:extLst>
              </p:cNvPr>
              <p:cNvSpPr>
                <a:spLocks noChangeArrowheads="1"/>
              </p:cNvSpPr>
              <p:nvPr/>
            </p:nvSpPr>
            <p:spPr bwMode="auto">
              <a:xfrm>
                <a:off x="3828" y="2472"/>
                <a:ext cx="74"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2821" name="Rectangle 659">
                <a:extLst>
                  <a:ext uri="{FF2B5EF4-FFF2-40B4-BE49-F238E27FC236}">
                    <a16:creationId xmlns:a16="http://schemas.microsoft.com/office/drawing/2014/main" id="{77C4EBB5-FA07-2146-B39E-802723E753BB}"/>
                  </a:ext>
                </a:extLst>
              </p:cNvPr>
              <p:cNvSpPr>
                <a:spLocks noChangeArrowheads="1"/>
              </p:cNvSpPr>
              <p:nvPr/>
            </p:nvSpPr>
            <p:spPr bwMode="auto">
              <a:xfrm>
                <a:off x="3839" y="2423"/>
                <a:ext cx="51" cy="56"/>
              </a:xfrm>
              <a:prstGeom prst="rect">
                <a:avLst/>
              </a:prstGeom>
              <a:solidFill>
                <a:srgbClr val="FF33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grpSp>
      <p:sp>
        <p:nvSpPr>
          <p:cNvPr id="22798" name="Line 660">
            <a:extLst>
              <a:ext uri="{FF2B5EF4-FFF2-40B4-BE49-F238E27FC236}">
                <a16:creationId xmlns:a16="http://schemas.microsoft.com/office/drawing/2014/main" id="{E2BBB286-7B35-2A47-A662-55D14389F064}"/>
              </a:ext>
            </a:extLst>
          </p:cNvPr>
          <p:cNvSpPr>
            <a:spLocks noChangeShapeType="1"/>
          </p:cNvSpPr>
          <p:nvPr/>
        </p:nvSpPr>
        <p:spPr bwMode="auto">
          <a:xfrm flipV="1">
            <a:off x="6978650" y="4005263"/>
            <a:ext cx="227013" cy="436562"/>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4">
            <a:extLst>
              <a:ext uri="{FF2B5EF4-FFF2-40B4-BE49-F238E27FC236}">
                <a16:creationId xmlns:a16="http://schemas.microsoft.com/office/drawing/2014/main" id="{42B301BE-C72C-8740-81E5-5B0EC10F1295}"/>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22E9AC57-8C0D-5040-B0E4-38194C0704A1}"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24578" name="Slide Number Placeholder 6">
            <a:extLst>
              <a:ext uri="{FF2B5EF4-FFF2-40B4-BE49-F238E27FC236}">
                <a16:creationId xmlns:a16="http://schemas.microsoft.com/office/drawing/2014/main" id="{77D31499-2B63-E849-88A6-EB0171F3AD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66D52384-AA52-6F46-BA3D-945C6C6BD807}" type="slidenum">
              <a:rPr lang="en-US" altLang="en-US" sz="1200">
                <a:latin typeface="Garamond" panose="02020404030301010803" pitchFamily="18" charset="0"/>
              </a:rPr>
              <a:pPr eaLnBrk="1" hangingPunct="1"/>
              <a:t>8</a:t>
            </a:fld>
            <a:endParaRPr lang="en-US" altLang="en-US" sz="1200">
              <a:latin typeface="Garamond" panose="02020404030301010803" pitchFamily="18" charset="0"/>
            </a:endParaRPr>
          </a:p>
        </p:txBody>
      </p:sp>
      <p:sp>
        <p:nvSpPr>
          <p:cNvPr id="24579" name="Rectangle 2">
            <a:extLst>
              <a:ext uri="{FF2B5EF4-FFF2-40B4-BE49-F238E27FC236}">
                <a16:creationId xmlns:a16="http://schemas.microsoft.com/office/drawing/2014/main" id="{62FE62AB-BCD7-A34B-ADA2-3A8B5DA50285}"/>
              </a:ext>
            </a:extLst>
          </p:cNvPr>
          <p:cNvSpPr>
            <a:spLocks noGrp="1" noChangeArrowheads="1"/>
          </p:cNvSpPr>
          <p:nvPr>
            <p:ph type="title"/>
          </p:nvPr>
        </p:nvSpPr>
        <p:spPr>
          <a:xfrm>
            <a:off x="423863" y="312738"/>
            <a:ext cx="7772400" cy="830262"/>
          </a:xfrm>
        </p:spPr>
        <p:txBody>
          <a:bodyPr/>
          <a:lstStyle/>
          <a:p>
            <a:pPr eaLnBrk="1" hangingPunct="1"/>
            <a:r>
              <a:rPr lang="en-US" altLang="en-US">
                <a:ea typeface="ＭＳ Ｐゴシック" panose="020B0600070205080204" pitchFamily="34" charset="-128"/>
              </a:rPr>
              <a:t>Link layer: context</a:t>
            </a:r>
          </a:p>
        </p:txBody>
      </p:sp>
      <p:sp>
        <p:nvSpPr>
          <p:cNvPr id="24580" name="Rectangle 3">
            <a:extLst>
              <a:ext uri="{FF2B5EF4-FFF2-40B4-BE49-F238E27FC236}">
                <a16:creationId xmlns:a16="http://schemas.microsoft.com/office/drawing/2014/main" id="{38BB751D-7485-9146-B837-6B544C9BA1A9}"/>
              </a:ext>
            </a:extLst>
          </p:cNvPr>
          <p:cNvSpPr>
            <a:spLocks noGrp="1" noChangeArrowheads="1"/>
          </p:cNvSpPr>
          <p:nvPr>
            <p:ph type="body" sz="half" idx="1"/>
          </p:nvPr>
        </p:nvSpPr>
        <p:spPr>
          <a:xfrm>
            <a:off x="288925" y="1258888"/>
            <a:ext cx="4151313" cy="4648200"/>
          </a:xfrm>
        </p:spPr>
        <p:txBody>
          <a:bodyPr/>
          <a:lstStyle/>
          <a:p>
            <a:pPr eaLnBrk="1" hangingPunct="1"/>
            <a:r>
              <a:rPr lang="en-US" altLang="en-US" sz="2600">
                <a:ea typeface="ＭＳ Ｐゴシック" panose="020B0600070205080204" pitchFamily="34" charset="-128"/>
                <a:cs typeface="ＭＳ Ｐゴシック" panose="020B0600070205080204" pitchFamily="34" charset="-128"/>
              </a:rPr>
              <a:t>datagram transferred by different link protocols over different links:</a:t>
            </a:r>
          </a:p>
          <a:p>
            <a:pPr lvl="1" eaLnBrk="1" hangingPunct="1"/>
            <a:r>
              <a:rPr lang="en-US" altLang="en-US" sz="2200">
                <a:ea typeface="ＭＳ Ｐゴシック" panose="020B0600070205080204" pitchFamily="34" charset="-128"/>
              </a:rPr>
              <a:t>e.g., Ethernet on first link, frame relay on intermediate links, 802.11 on last link</a:t>
            </a:r>
          </a:p>
          <a:p>
            <a:pPr eaLnBrk="1" hangingPunct="1"/>
            <a:r>
              <a:rPr lang="en-US" altLang="en-US" sz="2600">
                <a:ea typeface="ＭＳ Ｐゴシック" panose="020B0600070205080204" pitchFamily="34" charset="-128"/>
                <a:cs typeface="ＭＳ Ｐゴシック" panose="020B0600070205080204" pitchFamily="34" charset="-128"/>
              </a:rPr>
              <a:t>each  link protocol provides different services</a:t>
            </a:r>
          </a:p>
          <a:p>
            <a:pPr lvl="1" eaLnBrk="1" hangingPunct="1"/>
            <a:r>
              <a:rPr lang="en-US" altLang="en-US" sz="2200">
                <a:ea typeface="ＭＳ Ｐゴシック" panose="020B0600070205080204" pitchFamily="34" charset="-128"/>
              </a:rPr>
              <a:t>e.g., may or may not provide rdt over link</a:t>
            </a:r>
          </a:p>
        </p:txBody>
      </p:sp>
      <p:sp>
        <p:nvSpPr>
          <p:cNvPr id="24581" name="Rectangle 4">
            <a:extLst>
              <a:ext uri="{FF2B5EF4-FFF2-40B4-BE49-F238E27FC236}">
                <a16:creationId xmlns:a16="http://schemas.microsoft.com/office/drawing/2014/main" id="{60BABB7D-3021-AA4A-8F0C-5A6629FEB032}"/>
              </a:ext>
            </a:extLst>
          </p:cNvPr>
          <p:cNvSpPr>
            <a:spLocks noGrp="1" noChangeArrowheads="1"/>
          </p:cNvSpPr>
          <p:nvPr>
            <p:ph type="body" sz="half" idx="2"/>
          </p:nvPr>
        </p:nvSpPr>
        <p:spPr>
          <a:xfrm>
            <a:off x="4745038" y="487363"/>
            <a:ext cx="4187825" cy="4648200"/>
          </a:xfrm>
          <a:solidFill>
            <a:schemeClr val="bg1"/>
          </a:solidFill>
        </p:spPr>
        <p:txBody>
          <a:bodyPr/>
          <a:lstStyle/>
          <a:p>
            <a:pPr eaLnBrk="1" hangingPunct="1">
              <a:buFont typeface="Wingdings" pitchFamily="2" charset="2"/>
              <a:buNone/>
            </a:pPr>
            <a:r>
              <a:rPr lang="en-US" altLang="en-US" sz="2600" u="sng">
                <a:solidFill>
                  <a:schemeClr val="tx2"/>
                </a:solidFill>
                <a:ea typeface="ＭＳ Ｐゴシック" panose="020B0600070205080204" pitchFamily="34" charset="-128"/>
                <a:cs typeface="ＭＳ Ｐゴシック" panose="020B0600070205080204" pitchFamily="34" charset="-128"/>
              </a:rPr>
              <a:t>transportation analogy</a:t>
            </a:r>
          </a:p>
          <a:p>
            <a:pPr eaLnBrk="1" hangingPunct="1"/>
            <a:r>
              <a:rPr lang="en-US" altLang="en-US" sz="2200">
                <a:ea typeface="ＭＳ Ｐゴシック" panose="020B0600070205080204" pitchFamily="34" charset="-128"/>
                <a:cs typeface="ＭＳ Ｐゴシック" panose="020B0600070205080204" pitchFamily="34" charset="-128"/>
              </a:rPr>
              <a:t>trip from Princeton to Lausanne</a:t>
            </a:r>
          </a:p>
          <a:p>
            <a:pPr lvl="1" eaLnBrk="1" hangingPunct="1"/>
            <a:r>
              <a:rPr lang="en-US" altLang="en-US" sz="2200">
                <a:ea typeface="ＭＳ Ｐゴシック" panose="020B0600070205080204" pitchFamily="34" charset="-128"/>
              </a:rPr>
              <a:t>limo: Princeton to JFK</a:t>
            </a:r>
          </a:p>
          <a:p>
            <a:pPr lvl="1" eaLnBrk="1" hangingPunct="1"/>
            <a:r>
              <a:rPr lang="en-US" altLang="en-US" sz="2200">
                <a:ea typeface="ＭＳ Ｐゴシック" panose="020B0600070205080204" pitchFamily="34" charset="-128"/>
              </a:rPr>
              <a:t>plane: JFK to Geneva</a:t>
            </a:r>
          </a:p>
          <a:p>
            <a:pPr lvl="1" eaLnBrk="1" hangingPunct="1"/>
            <a:r>
              <a:rPr lang="en-US" altLang="en-US" sz="2200">
                <a:ea typeface="ＭＳ Ｐゴシック" panose="020B0600070205080204" pitchFamily="34" charset="-128"/>
              </a:rPr>
              <a:t>train: Geneva to Lausanne</a:t>
            </a:r>
          </a:p>
          <a:p>
            <a:pPr eaLnBrk="1" hangingPunct="1"/>
            <a:r>
              <a:rPr lang="en-US" altLang="en-US" sz="2600">
                <a:ea typeface="ＭＳ Ｐゴシック" panose="020B0600070205080204" pitchFamily="34" charset="-128"/>
                <a:cs typeface="ＭＳ Ｐゴシック" panose="020B0600070205080204" pitchFamily="34" charset="-128"/>
              </a:rPr>
              <a:t>tourist = </a:t>
            </a:r>
            <a:r>
              <a:rPr lang="en-US" altLang="en-US" sz="2600">
                <a:solidFill>
                  <a:schemeClr val="tx2"/>
                </a:solidFill>
                <a:ea typeface="ＭＳ Ｐゴシック" panose="020B0600070205080204" pitchFamily="34" charset="-128"/>
                <a:cs typeface="ＭＳ Ｐゴシック" panose="020B0600070205080204" pitchFamily="34" charset="-128"/>
              </a:rPr>
              <a:t>datagram</a:t>
            </a:r>
          </a:p>
          <a:p>
            <a:pPr eaLnBrk="1" hangingPunct="1"/>
            <a:r>
              <a:rPr lang="en-US" altLang="en-US" sz="2600">
                <a:ea typeface="ＭＳ Ｐゴシック" panose="020B0600070205080204" pitchFamily="34" charset="-128"/>
                <a:cs typeface="ＭＳ Ｐゴシック" panose="020B0600070205080204" pitchFamily="34" charset="-128"/>
              </a:rPr>
              <a:t>transport segment = </a:t>
            </a:r>
            <a:r>
              <a:rPr lang="en-US" altLang="en-US" sz="2600">
                <a:solidFill>
                  <a:schemeClr val="tx2"/>
                </a:solidFill>
                <a:ea typeface="ＭＳ Ｐゴシック" panose="020B0600070205080204" pitchFamily="34" charset="-128"/>
                <a:cs typeface="ＭＳ Ｐゴシック" panose="020B0600070205080204" pitchFamily="34" charset="-128"/>
              </a:rPr>
              <a:t>communication link</a:t>
            </a:r>
          </a:p>
          <a:p>
            <a:pPr eaLnBrk="1" hangingPunct="1"/>
            <a:r>
              <a:rPr lang="en-US" altLang="en-US" sz="2600">
                <a:ea typeface="ＭＳ Ｐゴシック" panose="020B0600070205080204" pitchFamily="34" charset="-128"/>
                <a:cs typeface="ＭＳ Ｐゴシック" panose="020B0600070205080204" pitchFamily="34" charset="-128"/>
              </a:rPr>
              <a:t>transportation mode = </a:t>
            </a:r>
            <a:r>
              <a:rPr lang="en-US" altLang="en-US" sz="2600">
                <a:solidFill>
                  <a:schemeClr val="tx2"/>
                </a:solidFill>
                <a:ea typeface="ＭＳ Ｐゴシック" panose="020B0600070205080204" pitchFamily="34" charset="-128"/>
                <a:cs typeface="ＭＳ Ｐゴシック" panose="020B0600070205080204" pitchFamily="34" charset="-128"/>
              </a:rPr>
              <a:t>link layer protocol</a:t>
            </a:r>
          </a:p>
          <a:p>
            <a:pPr eaLnBrk="1" hangingPunct="1"/>
            <a:r>
              <a:rPr lang="en-US" altLang="en-US" sz="2600">
                <a:ea typeface="ＭＳ Ｐゴシック" panose="020B0600070205080204" pitchFamily="34" charset="-128"/>
                <a:cs typeface="ＭＳ Ｐゴシック" panose="020B0600070205080204" pitchFamily="34" charset="-128"/>
              </a:rPr>
              <a:t>travel agent = </a:t>
            </a:r>
            <a:r>
              <a:rPr lang="en-US" altLang="en-US" sz="2600">
                <a:solidFill>
                  <a:schemeClr val="tx2"/>
                </a:solidFill>
                <a:ea typeface="ＭＳ Ｐゴシック" panose="020B0600070205080204" pitchFamily="34" charset="-128"/>
                <a:cs typeface="ＭＳ Ｐゴシック" panose="020B0600070205080204" pitchFamily="34" charset="-128"/>
              </a:rPr>
              <a:t>routing algorithm</a:t>
            </a:r>
          </a:p>
          <a:p>
            <a:pPr lvl="1" eaLnBrk="1" hangingPunct="1"/>
            <a:endParaRPr lang="en-US" altLang="en-US" sz="2200">
              <a:solidFill>
                <a:schemeClr val="tx2"/>
              </a:solidFill>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a:extLst>
              <a:ext uri="{FF2B5EF4-FFF2-40B4-BE49-F238E27FC236}">
                <a16:creationId xmlns:a16="http://schemas.microsoft.com/office/drawing/2014/main" id="{83FF1183-FB9F-D441-860B-9F5554DB6C4E}"/>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48BA4F3-4BAA-094B-AB20-4D7F2AE90001}" type="datetime1">
              <a:rPr lang="en-US" altLang="en-US" sz="1200">
                <a:latin typeface="Garamond" panose="02020404030301010803" pitchFamily="18" charset="0"/>
              </a:rPr>
              <a:pPr eaLnBrk="1" hangingPunct="1"/>
              <a:t>7/3/2023</a:t>
            </a:fld>
            <a:endParaRPr lang="en-US" altLang="en-US" sz="1200">
              <a:latin typeface="Garamond" panose="02020404030301010803" pitchFamily="18" charset="0"/>
            </a:endParaRPr>
          </a:p>
        </p:txBody>
      </p:sp>
      <p:sp>
        <p:nvSpPr>
          <p:cNvPr id="26626" name="Slide Number Placeholder 5">
            <a:extLst>
              <a:ext uri="{FF2B5EF4-FFF2-40B4-BE49-F238E27FC236}">
                <a16:creationId xmlns:a16="http://schemas.microsoft.com/office/drawing/2014/main" id="{96C4A256-BB47-7C47-B671-032B7FAAF95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D565010E-0121-AA46-9036-E40AEB208E8F}" type="slidenum">
              <a:rPr lang="en-US" altLang="en-US" sz="1200">
                <a:latin typeface="Garamond" panose="02020404030301010803" pitchFamily="18" charset="0"/>
              </a:rPr>
              <a:pPr eaLnBrk="1" hangingPunct="1"/>
              <a:t>9</a:t>
            </a:fld>
            <a:endParaRPr lang="en-US" altLang="en-US" sz="1200">
              <a:latin typeface="Garamond" panose="02020404030301010803" pitchFamily="18" charset="0"/>
            </a:endParaRPr>
          </a:p>
        </p:txBody>
      </p:sp>
      <p:sp>
        <p:nvSpPr>
          <p:cNvPr id="26627" name="Rectangle 2">
            <a:extLst>
              <a:ext uri="{FF2B5EF4-FFF2-40B4-BE49-F238E27FC236}">
                <a16:creationId xmlns:a16="http://schemas.microsoft.com/office/drawing/2014/main" id="{69E23E24-6B66-BB4D-BEF5-02A60C883F4C}"/>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Link Layer Services</a:t>
            </a:r>
          </a:p>
        </p:txBody>
      </p:sp>
      <p:sp>
        <p:nvSpPr>
          <p:cNvPr id="26628" name="Rectangle 3">
            <a:extLst>
              <a:ext uri="{FF2B5EF4-FFF2-40B4-BE49-F238E27FC236}">
                <a16:creationId xmlns:a16="http://schemas.microsoft.com/office/drawing/2014/main" id="{40EFB050-5BFC-B545-9867-CB8856818E08}"/>
              </a:ext>
            </a:extLst>
          </p:cNvPr>
          <p:cNvSpPr>
            <a:spLocks noGrp="1" noChangeArrowheads="1"/>
          </p:cNvSpPr>
          <p:nvPr>
            <p:ph type="body" idx="1"/>
          </p:nvPr>
        </p:nvSpPr>
        <p:spPr>
          <a:xfrm>
            <a:off x="508000" y="1106488"/>
            <a:ext cx="7772400" cy="4648200"/>
          </a:xfrm>
        </p:spPr>
        <p:txBody>
          <a:bodyPr/>
          <a:lstStyle/>
          <a:p>
            <a:pPr eaLnBrk="1" hangingPunct="1"/>
            <a:r>
              <a:rPr lang="en-US" altLang="en-US" sz="2600" i="1">
                <a:solidFill>
                  <a:schemeClr val="tx2"/>
                </a:solidFill>
                <a:ea typeface="ＭＳ Ｐゴシック" panose="020B0600070205080204" pitchFamily="34" charset="-128"/>
                <a:cs typeface="ＭＳ Ｐゴシック" panose="020B0600070205080204" pitchFamily="34" charset="-128"/>
              </a:rPr>
              <a:t>framing, link access:</a:t>
            </a:r>
            <a:r>
              <a:rPr lang="en-US" altLang="en-US">
                <a:solidFill>
                  <a:schemeClr val="tx2"/>
                </a:solidFill>
                <a:ea typeface="ＭＳ Ｐゴシック" panose="020B0600070205080204" pitchFamily="34" charset="-128"/>
                <a:cs typeface="ＭＳ Ｐゴシック" panose="020B0600070205080204" pitchFamily="34" charset="-128"/>
              </a:rPr>
              <a:t> </a:t>
            </a:r>
          </a:p>
          <a:p>
            <a:pPr lvl="1" eaLnBrk="1" hangingPunct="1"/>
            <a:r>
              <a:rPr lang="en-US" altLang="en-US" sz="2200">
                <a:ea typeface="ＭＳ Ｐゴシック" panose="020B0600070205080204" pitchFamily="34" charset="-128"/>
              </a:rPr>
              <a:t>encapsulate datagram into frame, adding header, trailer</a:t>
            </a:r>
          </a:p>
          <a:p>
            <a:pPr lvl="1" eaLnBrk="1" hangingPunct="1"/>
            <a:r>
              <a:rPr lang="en-US" altLang="en-US" sz="2200">
                <a:ea typeface="ＭＳ Ｐゴシック" panose="020B0600070205080204" pitchFamily="34" charset="-128"/>
              </a:rPr>
              <a:t>channel access if shared medium</a:t>
            </a:r>
          </a:p>
          <a:p>
            <a:pPr lvl="1" eaLnBrk="1" hangingPunct="1"/>
            <a:r>
              <a:rPr lang="ja-JP" altLang="en-US" sz="2200">
                <a:ea typeface="ＭＳ Ｐゴシック" panose="020B0600070205080204" pitchFamily="34" charset="-128"/>
              </a:rPr>
              <a:t>“</a:t>
            </a:r>
            <a:r>
              <a:rPr lang="en-US" altLang="ja-JP" sz="2200">
                <a:ea typeface="ＭＳ Ｐゴシック" panose="020B0600070205080204" pitchFamily="34" charset="-128"/>
              </a:rPr>
              <a:t>MAC</a:t>
            </a:r>
            <a:r>
              <a:rPr lang="ja-JP" altLang="en-US" sz="2200">
                <a:ea typeface="ＭＳ Ｐゴシック" panose="020B0600070205080204" pitchFamily="34" charset="-128"/>
              </a:rPr>
              <a:t>”</a:t>
            </a:r>
            <a:r>
              <a:rPr lang="en-US" altLang="ja-JP" sz="2200">
                <a:ea typeface="ＭＳ Ｐゴシック" panose="020B0600070205080204" pitchFamily="34" charset="-128"/>
              </a:rPr>
              <a:t> addresses used in frame headers to identify source, destination  </a:t>
            </a:r>
          </a:p>
          <a:p>
            <a:pPr lvl="2" eaLnBrk="1" hangingPunct="1"/>
            <a:r>
              <a:rPr lang="en-US" altLang="en-US">
                <a:ea typeface="Arial" panose="020B0604020202020204" pitchFamily="34" charset="0"/>
              </a:rPr>
              <a:t>different from IP address!</a:t>
            </a:r>
          </a:p>
          <a:p>
            <a:pPr eaLnBrk="1" hangingPunct="1"/>
            <a:r>
              <a:rPr lang="en-US" altLang="en-US" sz="2600" i="1">
                <a:solidFill>
                  <a:schemeClr val="tx2"/>
                </a:solidFill>
                <a:ea typeface="ＭＳ Ｐゴシック" panose="020B0600070205080204" pitchFamily="34" charset="-128"/>
                <a:cs typeface="ＭＳ Ｐゴシック" panose="020B0600070205080204" pitchFamily="34" charset="-128"/>
              </a:rPr>
              <a:t>reliable delivery between adjacent nodes</a:t>
            </a:r>
          </a:p>
          <a:p>
            <a:pPr lvl="1" eaLnBrk="1" hangingPunct="1"/>
            <a:r>
              <a:rPr lang="en-US" altLang="en-US" sz="2200">
                <a:ea typeface="ＭＳ Ｐゴシック" panose="020B0600070205080204" pitchFamily="34" charset="-128"/>
              </a:rPr>
              <a:t>we learned how to do this already </a:t>
            </a:r>
          </a:p>
          <a:p>
            <a:pPr lvl="1" eaLnBrk="1" hangingPunct="1"/>
            <a:r>
              <a:rPr lang="en-US" altLang="en-US" sz="2200">
                <a:ea typeface="ＭＳ Ｐゴシック" panose="020B0600070205080204" pitchFamily="34" charset="-128"/>
              </a:rPr>
              <a:t>seldom used on low bit-error link (fiber, some twisted pair)</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19000</TotalTime>
  <Words>1859</Words>
  <Application>Microsoft Office PowerPoint</Application>
  <PresentationFormat>On-screen Show (4:3)</PresentationFormat>
  <Paragraphs>331</Paragraphs>
  <Slides>29</Slides>
  <Notes>23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9" baseType="lpstr">
      <vt:lpstr>MS Mincho</vt:lpstr>
      <vt:lpstr>Arial</vt:lpstr>
      <vt:lpstr>Comic Sans MS</vt:lpstr>
      <vt:lpstr>Courier New</vt:lpstr>
      <vt:lpstr>Garamond</vt:lpstr>
      <vt:lpstr>Tahoma</vt:lpstr>
      <vt:lpstr>Times New Roman</vt:lpstr>
      <vt:lpstr>Wingdings</vt:lpstr>
      <vt:lpstr>Edge</vt:lpstr>
      <vt:lpstr>Clip</vt:lpstr>
      <vt:lpstr>CIS454/554 Data Comm. Networks</vt:lpstr>
      <vt:lpstr>Outline</vt:lpstr>
      <vt:lpstr>CIS454 Quiz#3 Result</vt:lpstr>
      <vt:lpstr>CIS554 MWF Quiz#3 Result</vt:lpstr>
      <vt:lpstr>CIS554 TTh Quiz#3 Result</vt:lpstr>
      <vt:lpstr>The Data Link Layer</vt:lpstr>
      <vt:lpstr>Link Layer: Introduction</vt:lpstr>
      <vt:lpstr>Link layer: context</vt:lpstr>
      <vt:lpstr>Link Layer Services</vt:lpstr>
      <vt:lpstr>Link Layer Services</vt:lpstr>
      <vt:lpstr>Where is the link layer implemented?</vt:lpstr>
      <vt:lpstr>Adaptors Communicating</vt:lpstr>
      <vt:lpstr>Error Detection</vt:lpstr>
      <vt:lpstr>Parity Checking</vt:lpstr>
      <vt:lpstr>Checksumming: Cyclic Redundancy Check</vt:lpstr>
      <vt:lpstr>CRC Example</vt:lpstr>
      <vt:lpstr>Multiple Access Links and Protocols</vt:lpstr>
      <vt:lpstr>Multiple Access protocols</vt:lpstr>
      <vt:lpstr>MAC Protocols: Classification</vt:lpstr>
      <vt:lpstr>Channel Partitioning MAC protocols: TDMA</vt:lpstr>
      <vt:lpstr>Channel Partitioning MAC protocols: FDMA</vt:lpstr>
      <vt:lpstr>Random Access Protocols</vt:lpstr>
      <vt:lpstr>CSMA (Carrier Sense Multiple Access)</vt:lpstr>
      <vt:lpstr>CSMA collisions</vt:lpstr>
      <vt:lpstr>CSMA/CD (Collision Detection)</vt:lpstr>
      <vt:lpstr>CSMA/CD Collision Detection</vt:lpstr>
      <vt:lpstr>Homework#4.1</vt:lpstr>
      <vt:lpstr>Homework#4.2</vt:lpstr>
      <vt:lpstr>Homework#4.3</vt:lpstr>
    </vt:vector>
  </TitlesOfParts>
  <Company>Cleveland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EEC 682/782</dc:title>
  <dc:creator>Wenbing Zhao</dc:creator>
  <cp:lastModifiedBy>Wenbing Zhao</cp:lastModifiedBy>
  <cp:revision>1196</cp:revision>
  <cp:lastPrinted>1601-01-01T00:00:00Z</cp:lastPrinted>
  <dcterms:created xsi:type="dcterms:W3CDTF">2011-11-16T21:07:07Z</dcterms:created>
  <dcterms:modified xsi:type="dcterms:W3CDTF">2023-07-03T21:11:09Z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3</vt:i4>
  </property>
  <property fmtid="{D5CDD505-2E9C-101B-9397-08002B2CF9AE}" pid="7" name="MailAddress">
    <vt:lpwstr>maraz@csd.uoc.gr</vt:lpwstr>
  </property>
  <property fmtid="{D5CDD505-2E9C-101B-9397-08002B2CF9AE}" pid="8" name="HomePage">
    <vt:lpwstr>http://www.csd.uoc.gr/~maraz</vt:lpwstr>
  </property>
  <property fmtid="{D5CDD505-2E9C-101B-9397-08002B2CF9AE}" pid="9" name="Other">
    <vt:lpwstr>Manolis Marazakis_x000d_
Department of Computer Science, University of Crete, Heraklion, Greece._x000d_
_x000d_
CS556: Distributed Systems_x000d_
Fall Semester 2001_x000d_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E:\UserSpace\maraz\misc\edu\scratch</vt:lpwstr>
  </property>
</Properties>
</file>