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69" r:id="rId1"/>
  </p:sldMasterIdLst>
  <p:notesMasterIdLst>
    <p:notesMasterId r:id="rId26"/>
  </p:notesMasterIdLst>
  <p:handoutMasterIdLst>
    <p:handoutMasterId r:id="rId27"/>
  </p:handoutMasterIdLst>
  <p:sldIdLst>
    <p:sldId id="489" r:id="rId2"/>
    <p:sldId id="478" r:id="rId3"/>
    <p:sldId id="455" r:id="rId4"/>
    <p:sldId id="484" r:id="rId5"/>
    <p:sldId id="486" r:id="rId6"/>
    <p:sldId id="487" r:id="rId7"/>
    <p:sldId id="488" r:id="rId8"/>
    <p:sldId id="459" r:id="rId9"/>
    <p:sldId id="285" r:id="rId10"/>
    <p:sldId id="340" r:id="rId11"/>
    <p:sldId id="460" r:id="rId12"/>
    <p:sldId id="483" r:id="rId13"/>
    <p:sldId id="458" r:id="rId14"/>
    <p:sldId id="481" r:id="rId15"/>
    <p:sldId id="482" r:id="rId16"/>
    <p:sldId id="454" r:id="rId17"/>
    <p:sldId id="491" r:id="rId18"/>
    <p:sldId id="469" r:id="rId19"/>
    <p:sldId id="490" r:id="rId20"/>
    <p:sldId id="339" r:id="rId21"/>
    <p:sldId id="453" r:id="rId22"/>
    <p:sldId id="471" r:id="rId23"/>
    <p:sldId id="322" r:id="rId24"/>
    <p:sldId id="476" r:id="rId25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85" d="100"/>
          <a:sy n="85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42"/>
    </p:cViewPr>
  </p:sorterViewPr>
  <p:notesViewPr>
    <p:cSldViewPr snapToGrid="0">
      <p:cViewPr varScale="1">
        <p:scale>
          <a:sx n="64" d="100"/>
          <a:sy n="64" d="100"/>
        </p:scale>
        <p:origin x="-2466" y="-96"/>
      </p:cViewPr>
      <p:guideLst>
        <p:guide orient="horz" pos="221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>
            <a:extLst>
              <a:ext uri="{FF2B5EF4-FFF2-40B4-BE49-F238E27FC236}">
                <a16:creationId xmlns:a16="http://schemas.microsoft.com/office/drawing/2014/main" id="{F06AD688-E4D3-3945-AF71-44E02CD9DA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458" tIns="46728" rIns="93458" bIns="46728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F7B8A10C-341D-CB41-9842-363385B35E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458" tIns="46728" rIns="93458" bIns="4672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4" name="Rectangle 4">
            <a:extLst>
              <a:ext uri="{FF2B5EF4-FFF2-40B4-BE49-F238E27FC236}">
                <a16:creationId xmlns:a16="http://schemas.microsoft.com/office/drawing/2014/main" id="{83F2CB8E-95B2-3B4C-B7B7-38CEA8B777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385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458" tIns="46728" rIns="93458" bIns="46728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Comic Sans MS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45" name="Rectangle 5">
            <a:extLst>
              <a:ext uri="{FF2B5EF4-FFF2-40B4-BE49-F238E27FC236}">
                <a16:creationId xmlns:a16="http://schemas.microsoft.com/office/drawing/2014/main" id="{F8731477-E52F-E245-8850-9DB20D4CF24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385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458" tIns="46728" rIns="93458" bIns="4672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Comic Sans MS" panose="030F0902030302020204" pitchFamily="66" charset="0"/>
                <a:ea typeface="宋体" panose="02010600030101010101" pitchFamily="2" charset="-122"/>
              </a:defRPr>
            </a:lvl1pPr>
          </a:lstStyle>
          <a:p>
            <a:fld id="{893BF305-DB07-8A4E-BDC4-42E915C94C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393B905-36F9-7F4C-8E6C-99A265C172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A130383-8E40-1C44-A926-A9FD7AAB72E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75263" y="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586AB38-086A-BA47-A30B-F65FA724F6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8638"/>
            <a:ext cx="35115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315D6661-B5B0-D04B-B5F7-DDA0FCF14B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3013" y="3335338"/>
            <a:ext cx="6823075" cy="315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3458" tIns="46728" rIns="93458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56D1A8F5-D462-A44F-815A-8DA16E58F7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3850"/>
            <a:ext cx="40338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3458" tIns="46728" rIns="93458" bIns="46728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Tahom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3495" name="Rectangle 7">
            <a:extLst>
              <a:ext uri="{FF2B5EF4-FFF2-40B4-BE49-F238E27FC236}">
                <a16:creationId xmlns:a16="http://schemas.microsoft.com/office/drawing/2014/main" id="{1B6F8FDC-BD03-9249-83CD-2A5275AF2E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263" y="6673850"/>
            <a:ext cx="40338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3458" tIns="46728" rIns="93458" bIns="46728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7CCFBAA8-58E0-4744-A8E2-FC7E76495A7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BBA330F0-2F82-7441-99DF-1DB6C8B8E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3904C1A-A1D2-BA47-B423-267DD1482632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7ACF327-BAE8-7347-8B57-CC7EB1E5A4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A80AD18-BD20-0D43-A928-496A590FD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0B8A2F72-5EA1-3A43-A156-EDD6039C0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CC0DEA4-F1F8-804A-A19C-BDA562CDC3F1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10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ED5A629-4C1F-3545-930B-0E8C7F8829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36D4CFE-1978-764F-80A2-799668535C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4AEF4D17-9562-4949-8E44-071FE313AC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65D020A-07EE-7D40-B803-A0EC5F098EC5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11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2F0C52C-A1A6-964E-A6CE-2CEB58E1CB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EE340A5-986A-9144-A883-029AC5612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focus on Internet related application layer protocols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Physical layer: will omit chapter 2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Main concern: how to make sure 1 is 1, 0 is 0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C00F5225-9D55-324D-B4D3-73EEFC6643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999BEC4-AF9C-1841-8A9A-2FB3C058FC87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3D8E2B8-1FDE-FE40-9D73-51B96D5AB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CAF085D-4517-8B4B-8D38-4C74CE5BD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1000">
                <a:ea typeface="宋体" panose="02010600030101010101" pitchFamily="2" charset="-122"/>
                <a:cs typeface="ＭＳ Ｐゴシック" panose="020B0600070205080204" pitchFamily="34" charset="-128"/>
              </a:rPr>
              <a:t>ICMP – Internet Control Message Protocol</a:t>
            </a:r>
            <a:endParaRPr lang="en-US" altLang="en-US" sz="1000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4F919319-3B1E-B640-8E6A-83BADFB198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692F66-136A-9C48-8CB4-17D9F4BC1A50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15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B4D7BB6-86AB-B341-9FDE-FB98DFC7D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D0145B56-B8D7-8740-A11E-0F6D7E94DA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Basic comm protocols in link layer are simple because there are for single-hop reliable communication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Medium access control: shared medium, multiple concurrent users, need to address conflict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	both for wired – used ethernet: </a:t>
            </a:r>
            <a:r>
              <a:rPr lang="en-US" altLang="zh-CN" sz="1400">
                <a:ea typeface="宋体" panose="02010600030101010101" pitchFamily="2" charset="-122"/>
                <a:cs typeface="ＭＳ Ｐゴシック" panose="020B0600070205080204" pitchFamily="34" charset="-128"/>
              </a:rPr>
              <a:t>Carrier Sense Multiple Access</a:t>
            </a:r>
          </a:p>
          <a:p>
            <a:pPr eaLnBrk="1" hangingPunct="1"/>
            <a:r>
              <a:rPr lang="en-US" altLang="zh-CN" sz="1400">
                <a:ea typeface="宋体" panose="02010600030101010101" pitchFamily="2" charset="-122"/>
                <a:cs typeface="ＭＳ Ｐゴシック" panose="020B0600070205080204" pitchFamily="34" charset="-128"/>
              </a:rPr>
              <a:t>	and for wireless - </a:t>
            </a:r>
            <a:r>
              <a:rPr lang="en-US" altLang="zh-CN" sz="1000">
                <a:ea typeface="宋体" panose="02010600030101010101" pitchFamily="2" charset="-122"/>
                <a:cs typeface="ＭＳ Ｐゴシック" panose="020B0600070205080204" pitchFamily="34" charset="-128"/>
              </a:rPr>
              <a:t>Multiple Access with Collision Avoidance: used in wifi 802.11</a:t>
            </a:r>
            <a:endParaRPr lang="en-US" altLang="en-US" sz="1000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B7E8C895-AFE7-D947-BB1C-9169B59D2C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5D49D1-3CFE-2545-982F-EE28C531187B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16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A52C1AA-25EE-0147-81D2-1E646F320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F44A552-D100-BD4E-9A6A-B2865620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For experienced students, can give exception to do the labs at home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Encourage students to bring their own laptops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8F5B1737-F603-3242-84D8-9F74AD758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7B6C3A1-D582-A84B-AFAF-5B910A64551B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17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1947CA8-E64C-F440-96E8-93E3AB3EFD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748D9F1-6501-4145-8F7E-2DF666F45E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For experienced students, can give exception to do the labs at home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Encourage students to bring their own laptops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C5D5CFF0-4B2D-224B-BF92-4B8A5447ED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BCCC9B5-7BE6-6D47-8CB8-AB1F3E72FDEF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20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235DF14C-674F-2B45-B482-8A90440D94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8D69755-85E0-E247-A114-860A8D571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13BA6B3E-7FDB-6743-8D59-5D46A275C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4172764-C51B-E748-A3DC-9A673099B853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F3746B64-E2C5-0946-B988-F709C457F2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4B6BC5F-0147-2D45-B484-12F1DF963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89F1C68-B4FB-1B46-9A94-8B5555C7B1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1880788-0E92-B84D-B4B6-6450823D0668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2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1256BFB-0455-DB4F-9F3A-4CD8F5241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0853E0D-680D-FE4E-91BF-7622D2079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89A5E802-52F6-2444-99C0-C0EF650470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951C6F-FDC1-F648-B5C1-ED3938C63A6E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3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870035D-7A19-EA4D-9AEA-9DBA9D70B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F47DDA9-2B26-E54B-A038-69A36D1433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>
            <a:extLst>
              <a:ext uri="{FF2B5EF4-FFF2-40B4-BE49-F238E27FC236}">
                <a16:creationId xmlns:a16="http://schemas.microsoft.com/office/drawing/2014/main" id="{92E34736-85BB-3B40-88BD-1A0C537E17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DDCC47-C0FB-9E47-B499-4A2BB9A6D7B1}" type="slidenum">
              <a:rPr lang="en-US" altLang="en-US" sz="1200">
                <a:latin typeface="Tahoma" panose="020B0604030504040204" pitchFamily="34" charset="0"/>
              </a:rPr>
              <a:pPr eaLnBrk="1" hangingPunct="1"/>
              <a:t>4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4EB489E-773C-034D-9749-19596E1C18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657FF23-17FD-9E4C-968B-43C0A82933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Focus on Internet technology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F83E65B5-AA34-4E40-B723-1D8A86B0D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07937F7-FDBA-1545-AEB2-791B160ACD7E}" type="slidenum">
              <a:rPr lang="en-US" altLang="en-US" sz="1200">
                <a:latin typeface="Tahoma" panose="020B0604030504040204" pitchFamily="34" charset="0"/>
              </a:rPr>
              <a:pPr eaLnBrk="1" hangingPunct="1"/>
              <a:t>5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A85655F-724A-8444-AA1E-F90E6E14BD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32D6671-7CDF-8143-97C2-994E4062A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0AC424E6-C99B-E141-A1EB-4AEEE302F5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26591F-E2A7-164F-97A5-4361A8C18C5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090A4F6-FBA4-C34C-9C31-2D59A3342B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AA84E93-C24B-D145-B065-CEFF35726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EC19971A-7EEC-0F42-A8FA-C92A423D6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5AF95BB-D015-CF4F-A6D1-41273AF17546}" type="slidenum">
              <a:rPr lang="en-US" altLang="en-US" sz="12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200">
              <a:latin typeface="Tahoma" panose="020B0604030504040204" pitchFamily="34" charset="0"/>
            </a:endParaRP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8033CBFF-1323-E44C-B395-B267372D6E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9CDB86-134F-1A4C-BC2C-9DCE5F68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AEC5BC4F-F60C-FB43-B1B3-157D6D59F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1FDA31B-3D70-0A45-873D-645C2FCD7AA0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8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F6B5212-100C-3746-B252-B527206659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3678641C-1D79-0348-A8A5-D3C853834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Study Application layer first to get you excited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App layer is a user for the transport services provided by all lower layer as a whole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F8E470D7-59AF-DD43-AB4C-081498B0E2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50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6152430-DDCD-874A-B569-C6BA8BF0C228}" type="slidenum">
              <a:rPr lang="zh-CN" altLang="en-US" sz="1200">
                <a:latin typeface="Tahoma" panose="020B0604030504040204" pitchFamily="34" charset="0"/>
                <a:ea typeface="宋体" panose="02010600030101010101" pitchFamily="2" charset="-122"/>
              </a:rPr>
              <a:pPr eaLnBrk="1" hangingPunct="1"/>
              <a:t>9</a:t>
            </a:fld>
            <a:endParaRPr lang="en-US" altLang="zh-CN" sz="120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90839D1-79B7-6340-88CD-4454BC7057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3DD4DC-F0EA-464C-9B25-81ECE1FF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When you walk away from this course, what have you learned?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Focus on the technologies used in Internet, so not much stuff like ATM, circuit-switched networks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  <a:cs typeface="ＭＳ Ｐゴシック" panose="020B0600070205080204" pitchFamily="34" charset="-128"/>
              </a:rPr>
              <a:t>Hands on: learn how network protocols work</a:t>
            </a:r>
          </a:p>
          <a:p>
            <a:pPr eaLnBrk="1" hangingPunct="1"/>
            <a:endParaRPr lang="en-US" altLang="zh-CN"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73B8B1D5-BB2E-2A46-8578-DD8535DCD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49C6A170-5F36-8F4C-AABD-7C75AEA773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charset="0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3513CBA-202D-7F46-92C4-C0E54954F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ED5FDF35-2E0C-B542-8207-D41AE65E1673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9E6D524-2FAA-2144-9634-BC36E2000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1BBF022-75AF-9E4F-8050-3D1591E55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FBCC8A2F-D6ED-D84C-A692-0CB5843E2B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97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04B6DA-F6CD-BE49-BCFF-6264164B3E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EA5B9-FFB1-0C47-A532-EFE88C72CF42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EEF53F-DF00-BC4F-8B33-166B8CAF8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D5A350-843D-C848-B0C0-6034FD23B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C50C7B-3E7E-624B-801C-F067EDDDF4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9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E302C0-ACEF-194C-AA2D-03DA86A207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6370A-7C37-464F-A5BD-5CD7A1836A1A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C16560-7861-6F42-A61D-D1FE80517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C8969D-7EE5-7E4D-9BB8-A7B7B8DC9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BBC1F-69BC-B243-8340-4A731E0D03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0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969CF5-7C95-8A49-8695-6C78EA66A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11FF1-EEA9-354B-AF5C-ED094EC4F620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C598F3-5C4C-DF4A-B3C3-C9659EA761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1C8C5C-5715-FA4A-AE84-70933E0EBF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71AFB-30E2-A84E-887A-C2C50A424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5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3DDD18-14BE-8144-B61F-759AD21891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0FA5-7581-584E-A7B1-FCD2DC7D2472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61DBDA-E69C-F242-980E-89D107CD9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A6DC0-B3AE-5C46-BC26-315E9DA544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A4F5D-E2C5-E046-82EC-C338C042A3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48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C27231-EC01-9740-A773-7548D897FD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1A7-C90C-3C47-B889-499815E95995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4C1F85-A81D-D944-A163-572FF5B91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3622DA-82CF-4E4F-9C9D-8D9D43694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C5688-26E6-674B-8EBE-F290EA25FE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76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5E79BF4-A4BE-B149-887F-F6E7B12A1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C48A6-1119-234B-A5C9-E2FB2740D185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B8FD5A-4FB6-524A-BA0C-CC5C0E70A8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385F7E-DB87-0C4C-BEB1-6F85C1E9D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9C4AA-69EE-7E48-9465-1D8779559F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89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1CC3F0-A61E-3D46-97ED-AF8970F8D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13C8E-8AC4-F946-B880-272C886F4F19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FEB0C8-4B1D-4440-AEB0-B7D647204E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D31C01-A667-494B-BAE5-8CD3EA59F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3F1C0-C6BA-F24F-88A5-B800D88F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44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01D574-D13C-3B41-9439-CFEDF4AD7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A1F04-E8CE-0B4E-99BB-7586575428A7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D4ABCFA-EF71-7B48-A6F3-1CA0B3B0C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9A43BE-0CD8-A446-9101-480EE99AE4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01B69-1B61-3149-8002-BDFE3E6459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42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02555E-363C-AA4E-AA22-24D68660B3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E7F0B-8380-6D4D-B878-71E634D0F218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A050BA-F510-034A-B220-B3D0D9D0CB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AFB3C3-C447-3440-8C90-28D6F913C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F0F91-BAB2-9A41-8E47-DD2D6D69E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79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33071D-1BEA-6C47-8ECD-762A662FE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F176A1-64BA-5145-903C-583EB11BD79C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9D167-CA8E-9041-B97E-8BA40BDFFD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D8CE4-C281-3248-9235-8A61DE2DF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59079-6A14-7847-9D06-8156FC632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7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F156F49-B942-AF4F-9B15-366C61D773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C78E203-9F6C-624A-AF1F-421387159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0DCBBA7F-ED80-1348-A220-F7D828B294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anose="02020404030301010803" pitchFamily="18" charset="0"/>
              </a:defRPr>
            </a:lvl1pPr>
          </a:lstStyle>
          <a:p>
            <a:fld id="{79514FFA-1DD6-3A46-9A8A-3D70A011D813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82A4C978-6796-4546-A0BB-0AFB84B156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EEC-484/584: Computer Networks</a:t>
            </a:r>
          </a:p>
        </p:txBody>
      </p:sp>
      <p:sp>
        <p:nvSpPr>
          <p:cNvPr id="66566" name="Rectangle 6">
            <a:extLst>
              <a:ext uri="{FF2B5EF4-FFF2-40B4-BE49-F238E27FC236}">
                <a16:creationId xmlns:a16="http://schemas.microsoft.com/office/drawing/2014/main" id="{BECBB277-5825-E648-966B-75904D7D94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F0186D67-1805-B94E-8917-2096995169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807E073F-61ED-0741-8B2C-D62721336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BDF9696B-AFB3-B94F-8C4B-EE71834E1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w.zhao1@csuohio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ic.csuohio.edu/zhao-wenbing/cis454-554-computer-network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5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image" Target="../media/image7.emf"/><Relationship Id="rId18" Type="http://schemas.openxmlformats.org/officeDocument/2006/relationships/oleObject" Target="../embeddings/oleObject25.bin"/><Relationship Id="rId3" Type="http://schemas.openxmlformats.org/officeDocument/2006/relationships/image" Target="../media/image2.emf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4.bin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3.png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4D153B2-3DD2-7348-9D16-9C6AE0AFF1D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927100" y="838200"/>
            <a:ext cx="7342188" cy="1395413"/>
          </a:xfrm>
        </p:spPr>
        <p:txBody>
          <a:bodyPr anchor="ctr"/>
          <a:lstStyle/>
          <a:p>
            <a:pPr eaLnBrk="1" hangingPunct="1"/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CIS454/554</a:t>
            </a:r>
            <a:b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</a:br>
            <a:r>
              <a:rPr lang="en-US" altLang="zh-CN" sz="6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Data Comm. Networks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F3B3486-07DD-654F-9304-18C719D161EF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009650" y="2590800"/>
            <a:ext cx="7218363" cy="3635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Lecture 1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Wenbing Zhao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4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w.zhao1@csuohio.edu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(Part of the slides are based on Drs. Kurose &amp; Ross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000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  <a:cs typeface="ＭＳ Ｐゴシック" panose="020B0600070205080204" pitchFamily="34" charset="-128"/>
              </a:rPr>
              <a:t>s slides for their </a:t>
            </a:r>
            <a:r>
              <a:rPr lang="en-US" altLang="ja-JP" sz="20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Computer Networking </a:t>
            </a:r>
            <a:r>
              <a:rPr lang="en-US" altLang="ja-JP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book)</a:t>
            </a:r>
            <a:endParaRPr lang="en-US" altLang="zh-CN" sz="2000" dirty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  <a:cs typeface="ＭＳ Ｐゴシック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361518-C0C6-ECEE-0820-23ED4170A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E4D2-1C16-B149-AAF9-69FE3FCA2657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C4B475-B893-98A7-DE04-1130EC7C7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1B69-1B61-3149-8002-BDFE3E6459D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DBA44-5697-7B4F-9384-CF5F9AA9BA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B6381D-F51B-B54E-B319-607C988564E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9022-6798-054C-AE61-E018088A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5D26F0D7-058D-A447-9BE2-4B80377C3C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Topics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C781EB80-8DF7-6047-9A84-009AD1ADBC8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71513" y="1684338"/>
            <a:ext cx="8232775" cy="438943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Overview of computer networks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structure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edge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core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Delay, loss and throughput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Network layers, service models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C365-1EDD-A445-ACF7-758B3DDF6E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E68C80C-B810-BA4F-A015-360720426C1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D4C35-5482-BA46-8A64-28762D175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4962" name="Rectangle 2">
            <a:extLst>
              <a:ext uri="{FF2B5EF4-FFF2-40B4-BE49-F238E27FC236}">
                <a16:creationId xmlns:a16="http://schemas.microsoft.com/office/drawing/2014/main" id="{1ABC9550-851E-CD4C-84E3-C8A2DD7B60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24963" name="Rectangle 3">
            <a:extLst>
              <a:ext uri="{FF2B5EF4-FFF2-40B4-BE49-F238E27FC236}">
                <a16:creationId xmlns:a16="http://schemas.microsoft.com/office/drawing/2014/main" id="{8D105F7E-7906-2A45-9A22-74FB65CABA9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Application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HyperText Transfer Protocol (HTTP)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Domain Name Service (DNS)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FTP, Email (will not be covered)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567DC-C3EF-824F-A38E-1E04F9E15E2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BD0E6B6-3166-2A48-BAFD-7676CDDCCD9F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425FE-ADB5-814B-892E-243D7A70C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196B716F-17FE-A74F-BB72-CCEED6D691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1B9AB6E7-2CF7-3D45-8C6D-FBF93CE43E9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Transport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Main service: </a:t>
            </a:r>
            <a:r>
              <a:rPr lang="en-US" altLang="zh-CN" i="1">
                <a:ea typeface="宋体" charset="0"/>
                <a:cs typeface="宋体" charset="0"/>
              </a:rPr>
              <a:t>End-to-end reliable communication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User Datagram Protocol (UDP)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Transport Control Protocol (TCP)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6CCA2-7FA1-6A43-ABCC-C1C216192F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30DEFC-70DA-FD41-9ADA-9961B4B01B84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38CB3-85FD-3444-9C04-B34507FE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983386E2-9161-9742-AC72-38B66094C4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en-US" altLang="zh-CN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Topics</a:t>
            </a:r>
            <a:endParaRPr lang="en-US">
              <a:effectLst>
                <a:outerShdw blurRad="38100" dist="38100" dir="2700000" algn="tl">
                  <a:srgbClr val="DDDDDD"/>
                </a:outerShdw>
              </a:effectLst>
              <a:ea typeface="宋体" charset="0"/>
              <a:cs typeface="宋体" charset="0"/>
            </a:endParaRP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6E2F3B1C-08A4-104E-B733-B082F08DA6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>
                <a:ea typeface="宋体" charset="0"/>
                <a:cs typeface="宋体" charset="0"/>
              </a:rPr>
              <a:t>Network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Main service: routing over multiple hops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Routing algorithms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Protocol (IP)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IP address allocation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>
                <a:ea typeface="宋体" charset="0"/>
                <a:cs typeface="宋体" charset="0"/>
              </a:rPr>
              <a:t>Internet Control Protocols: ICMP, ARP, DHCP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B94B-9BFC-254D-A4E6-0866D02ABB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62EEEA9-4454-4946-B796-0B78971613C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EDA13-98AD-7F46-B061-5D7C8D44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5FDE1151-7650-0046-AF0B-CA468EDAD4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B7076769-1F0F-1244-A10C-F0FF3679304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Data Link Layer (part 1): 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Basic communication protocols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Main service: </a:t>
            </a:r>
            <a:r>
              <a:rPr lang="en-US" i="1">
                <a:ea typeface="Arial" charset="0"/>
              </a:rPr>
              <a:t>provide point-to-point single hop communication service to higher layer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Framing: group bits together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Error control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Flow control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C5B9A-9C34-BD42-AC88-8D0278D603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0B0970C-5885-3E46-9910-35F6720DF20A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A973B-19EF-C74A-B032-FE98D85C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85C04FD4-B450-774C-ACF7-D4ACB3A0D7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Topics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0C6DA0A0-2254-2448-9F04-0CF89A2BC5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Data Link Layer (part 2): </a:t>
            </a:r>
            <a:br>
              <a:rPr lang="en-US">
                <a:cs typeface="+mn-cs"/>
              </a:rPr>
            </a:br>
            <a:r>
              <a:rPr lang="en-US">
                <a:cs typeface="+mn-cs"/>
              </a:rPr>
              <a:t>Medium access control protocols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Shared medium, multiple concurrent users, need to address conflict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C834303-DD9A-344A-9566-0B6A90F983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027E2B4-E3C4-AB4F-B13B-4E1B6DE0DFB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AC7E7D-B5D6-DD47-AD1E-68BE88A85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464E6EDA-6034-3442-8CAE-B5F4CFB4A18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Labs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4B49768F-286F-614B-A2B7-4115852F171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Purpose: Observe how protocols work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Tools used: Wireshark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5 lab sessions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HTTP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DNS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TCP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IP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>
                <a:ea typeface="Arial" charset="0"/>
              </a:rPr>
              <a:t>Ethernet, ARP &amp; DHCP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A7D0FA2-F660-B744-B7D3-B6B5A8181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100" y="2960688"/>
            <a:ext cx="47752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ja-JP" altLang="en-US" sz="2800" i="1"/>
              <a:t>“</a:t>
            </a:r>
            <a:r>
              <a:rPr lang="en-US" altLang="ja-JP" sz="2800" i="1"/>
              <a:t>Tell me and I forget. Show me and I remember. Involve me and I understand.</a:t>
            </a:r>
            <a:r>
              <a:rPr lang="ja-JP" altLang="en-US" sz="2800" i="1"/>
              <a:t>”</a:t>
            </a:r>
            <a:endParaRPr lang="en-US" altLang="ja-JP" sz="2800"/>
          </a:p>
          <a:p>
            <a:pPr algn="ctr" eaLnBrk="1" hangingPunct="1"/>
            <a:r>
              <a:rPr lang="en-US" altLang="en-US" sz="2800"/>
              <a:t>- Chinese proverb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16E8216-D9F4-F947-B11E-13A3475C30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125F9B-6E09-8F4D-9AC1-53F8FEF9F4B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518D97F-B81D-A444-B693-1660E2FB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06D62690-4FB0-634B-9886-CB882D27D9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Topical Objective Based Homework 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DD3C7B2C-65E1-9340-A81C-CEA501D426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85888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cs typeface="+mn-cs"/>
              </a:rPr>
              <a:t>Traditional homework: problem-based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/>
              <a:t>Assignments posted on blackboard; </a:t>
            </a:r>
            <a:r>
              <a:rPr lang="en-US" sz="2400" dirty="0">
                <a:cs typeface="+mn-cs"/>
              </a:rPr>
              <a:t>Submission also on blackboard</a:t>
            </a:r>
            <a:endParaRPr lang="en-US" sz="2400" dirty="0"/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2400" dirty="0" err="1">
                <a:cs typeface="+mn-cs"/>
              </a:rPr>
              <a:t>Perusall</a:t>
            </a:r>
            <a:r>
              <a:rPr lang="en-US" sz="2400" dirty="0">
                <a:cs typeface="+mn-cs"/>
              </a:rPr>
              <a:t> homework: social learning based; Must use </a:t>
            </a:r>
            <a:r>
              <a:rPr lang="en-US" sz="2400" dirty="0" err="1">
                <a:cs typeface="+mn-cs"/>
              </a:rPr>
              <a:t>perusall</a:t>
            </a:r>
            <a:endParaRPr lang="en-US" sz="2400" dirty="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800" dirty="0">
                <a:ea typeface="Arial" charset="0"/>
                <a:cs typeface="+mn-cs"/>
              </a:rPr>
              <a:t>Homework problems will be discussed during the discussion session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D326F-F220-EE48-837A-C81F4F07486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5163FDB-6471-0547-9B0E-58461280304A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663E9-77B0-FE4E-93F4-765999F1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B624DBCA-AFD3-1541-994F-92B7952527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Quizzes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D8A297A2-0A54-9B4D-9C63-B3E3F20DCC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52550"/>
            <a:ext cx="8229600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4 quizzes. Basically one quiz for each layer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The quizzes are closed book and closed notes, except that you are allowed to bring with you a one-page </a:t>
            </a:r>
            <a:r>
              <a:rPr lang="en-US" sz="2400" b="1" u="sng" dirty="0">
                <a:cs typeface="+mn-cs"/>
              </a:rPr>
              <a:t>hand-written</a:t>
            </a:r>
            <a:r>
              <a:rPr lang="en-US" sz="2400" dirty="0">
                <a:cs typeface="+mn-cs"/>
              </a:rPr>
              <a:t> cheat sheet no larger than the US letter size (double-sided allowed)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No makeup quizzes!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+mn-cs"/>
              </a:rPr>
              <a:t>No midterms and final exam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5159A94-ED03-C643-8438-D9558F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Project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B73C2898-8E9F-184D-B847-391D29E11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12825"/>
            <a:ext cx="8229600" cy="5118100"/>
          </a:xfrm>
        </p:spPr>
        <p:txBody>
          <a:bodyPr/>
          <a:lstStyle/>
          <a:p>
            <a:pPr eaLnBrk="1" hangingPunct="1">
              <a:buFont typeface="Wingdings" charset="0"/>
              <a:buChar char="q"/>
              <a:defRPr/>
            </a:pPr>
            <a:r>
              <a:rPr lang="en-US" sz="2400" dirty="0"/>
              <a:t>Implementation of a reliable data </a:t>
            </a:r>
            <a:r>
              <a:rPr lang="en-US" sz="2400"/>
              <a:t>transfer protocol</a:t>
            </a:r>
            <a:endParaRPr lang="en-US" sz="2000" dirty="0"/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Programming language: Java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Compiled code given on some of the implemented tasks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Template given on the project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To be completed individually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Comprehensive project report required for each project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>
                <a:cs typeface="Arial" charset="0"/>
              </a:rPr>
              <a:t>For graduate students, a project demo is required</a:t>
            </a:r>
            <a:endParaRPr lang="en-US" sz="2000" dirty="0"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8C847-9A8F-7D70-97A7-437638F3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EFF7-9809-FD4F-AC9B-CFD93C6A4A97}" type="datetime1">
              <a:rPr lang="en-US" altLang="en-US" smtClean="0"/>
              <a:t>8/25/2023</a:t>
            </a:fld>
            <a:endParaRPr lang="en-US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2B31CC-5BD8-D349-6E9E-3D6917C4E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71AFB-30E2-A84E-887A-C2C50A42419D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6D07-180C-4743-9AC6-AAF4858A383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77E211-762C-634C-8B18-033449BEAA1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29F31-B05F-D146-A78B-3B185E67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64898" name="Rectangle 2">
            <a:extLst>
              <a:ext uri="{FF2B5EF4-FFF2-40B4-BE49-F238E27FC236}">
                <a16:creationId xmlns:a16="http://schemas.microsoft.com/office/drawing/2014/main" id="{D6CE3564-32D9-EB4A-89D4-BD998D85E83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50925" y="522288"/>
            <a:ext cx="7291388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Instructor Information</a:t>
            </a:r>
          </a:p>
        </p:txBody>
      </p:sp>
      <p:sp>
        <p:nvSpPr>
          <p:cNvPr id="17414" name="Rectangle 3">
            <a:extLst>
              <a:ext uri="{FF2B5EF4-FFF2-40B4-BE49-F238E27FC236}">
                <a16:creationId xmlns:a16="http://schemas.microsoft.com/office/drawing/2014/main" id="{64FB69CB-4C54-DA49-A479-B3503D9F196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54038" y="1573213"/>
            <a:ext cx="8347075" cy="429895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sz="2600" dirty="0">
                <a:ea typeface="宋体" charset="0"/>
                <a:cs typeface="宋体" charset="0"/>
              </a:rPr>
              <a:t>Instructor: Dr. Wenbing Zhao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sz="2200" dirty="0">
                <a:ea typeface="宋体" charset="0"/>
                <a:cs typeface="宋体" charset="0"/>
              </a:rPr>
              <a:t>Office: SH317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sz="2200" dirty="0">
                <a:ea typeface="宋体" charset="0"/>
                <a:cs typeface="宋体" charset="0"/>
              </a:rPr>
              <a:t>Email: </a:t>
            </a:r>
            <a:r>
              <a:rPr lang="en-US" altLang="zh-CN" sz="2200" dirty="0">
                <a:ea typeface="宋体" charset="0"/>
                <a:cs typeface="宋体" charset="0"/>
                <a:hlinkClick r:id="rId3"/>
              </a:rPr>
              <a:t>w.zhao1@csuohio.edu</a:t>
            </a:r>
            <a:r>
              <a:rPr lang="en-US" altLang="zh-CN" sz="2200" dirty="0">
                <a:ea typeface="宋体" charset="0"/>
                <a:cs typeface="宋体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00A4379-557A-0847-BC3A-975118EB3C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900DCE8-B2A0-DD44-80C7-42BD171F67A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7ED3DC-2E1A-DA44-B503-C5319F82D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4A3A0C5E-B8DB-4D4E-9588-78B8A0EF20E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42963" y="433388"/>
            <a:ext cx="7523162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Grading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CBA5803B-0462-5A43-BD12-E839A2120C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77825" y="1225550"/>
            <a:ext cx="4402138" cy="45164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Quizzes 60%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Traditional Homework: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 err="1">
                <a:ea typeface="宋体" charset="0"/>
                <a:cs typeface="宋体" charset="0"/>
              </a:rPr>
              <a:t>Perusall</a:t>
            </a:r>
            <a:r>
              <a:rPr lang="en-US" altLang="zh-CN" sz="2400" dirty="0">
                <a:ea typeface="宋体" charset="0"/>
                <a:cs typeface="宋体" charset="0"/>
              </a:rPr>
              <a:t> Homework: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Labs: 10%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Project: 20%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Char char="q"/>
              <a:defRPr/>
            </a:pPr>
            <a:endParaRPr lang="en-US" altLang="zh-CN" sz="2000" dirty="0">
              <a:ea typeface="宋体" charset="0"/>
              <a:cs typeface="宋体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altLang="zh-CN" sz="2400" dirty="0">
                <a:ea typeface="宋体" charset="0"/>
                <a:cs typeface="宋体" charset="0"/>
              </a:rPr>
              <a:t> 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0647E05E-1755-1744-8413-0EF16601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0575" y="1149350"/>
            <a:ext cx="4233863" cy="451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E2D532"/>
              </a:buClr>
              <a:buFontTx/>
              <a:buChar char="•"/>
            </a:pPr>
            <a:r>
              <a:rPr lang="en-US" altLang="zh-CN" dirty="0">
                <a:ea typeface="宋体" panose="02010600030101010101" pitchFamily="2" charset="-122"/>
              </a:rPr>
              <a:t>Grading scale: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A: 90-100%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A-: 85-89%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B+: 80-84%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B: 75-79%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B-: 70-74%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C+: 65-69% (CIS454 only)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1800" dirty="0"/>
              <a:t>C: 60-64% (60-69% for CIS554)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2000" dirty="0"/>
              <a:t>D: 55-59% (CIS454 only)</a:t>
            </a:r>
          </a:p>
          <a:p>
            <a:pPr lvl="1" eaLnBrk="1" hangingPunct="1">
              <a:spcBef>
                <a:spcPct val="20000"/>
              </a:spcBef>
              <a:buClr>
                <a:srgbClr val="E2D532"/>
              </a:buClr>
              <a:buFontTx/>
              <a:buChar char="–"/>
            </a:pPr>
            <a:r>
              <a:rPr lang="en-US" altLang="en-US" sz="1800" dirty="0"/>
              <a:t>F: &lt; 55% (&lt;59% for CIS554)</a:t>
            </a:r>
            <a:endParaRPr lang="en-US" altLang="zh-CN" sz="1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D1384-38FD-A641-845F-2DB1D09177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A6FA16-9938-DE41-B6C5-0B5149D057C2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7BD7-B917-8543-9F53-D43DC67C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C622A0D7-106E-2045-8909-6A1F23EF7D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946150"/>
          </a:xfrm>
        </p:spPr>
        <p:txBody>
          <a:bodyPr anchor="ctr"/>
          <a:lstStyle/>
          <a:p>
            <a:pPr eaLnBrk="1" hangingPunct="1">
              <a:defRPr/>
            </a:pPr>
            <a:r>
              <a:rPr lang="en-US" altLang="zh-CN" b="1">
                <a:effectLst>
                  <a:outerShdw blurRad="38100" dist="38100" dir="2700000" algn="tl">
                    <a:srgbClr val="DDDDDD"/>
                  </a:outerShdw>
                </a:effectLst>
                <a:ea typeface="宋体" charset="0"/>
                <a:cs typeface="宋体" charset="0"/>
              </a:rPr>
              <a:t>Do not cheat!</a:t>
            </a:r>
            <a:endParaRPr lang="en-US" b="1">
              <a:effectLst>
                <a:outerShdw blurRad="38100" dist="38100" dir="2700000" algn="tl">
                  <a:srgbClr val="DDDDDD"/>
                </a:outerShdw>
              </a:effectLst>
              <a:ea typeface="宋体" charset="0"/>
              <a:cs typeface="宋体" charset="0"/>
            </a:endParaRPr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0348E9CD-FC1A-D148-82F7-A52C549BE5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392238"/>
            <a:ext cx="8229600" cy="44958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Do not copy other student</a:t>
            </a:r>
            <a:r>
              <a:rPr lang="en-US" altLang="zh-CN" sz="2600"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s lab report, quizzes or projects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Do not copy someone else</a:t>
            </a:r>
            <a:r>
              <a:rPr lang="en-US" altLang="zh-CN" sz="2600">
                <a:latin typeface="Comic Sans MS" panose="030F0902030302020204" pitchFamily="66" charset="0"/>
                <a:ea typeface="宋体" panose="02010600030101010101" pitchFamily="2" charset="-122"/>
                <a:cs typeface="ＭＳ Ｐゴシック" panose="020B0600070205080204" pitchFamily="34" charset="-128"/>
              </a:rPr>
              <a:t>’</a:t>
            </a:r>
            <a:r>
              <a:rPr lang="en-US" altLang="zh-CN" sz="2600">
                <a:ea typeface="宋体" panose="02010600030101010101" pitchFamily="2" charset="-122"/>
                <a:cs typeface="ＭＳ Ｐゴシック" panose="020B0600070205080204" pitchFamily="34" charset="-128"/>
              </a:rPr>
              <a:t>s work found on the Internet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E9C7E-DFD4-4E4F-8AF5-0C6AF219FD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8C0893-4A57-574A-9F31-91577C1C705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22A4-CD28-4B48-89CF-0A6AB994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0A02CEF3-43C5-E442-ADF8-6599CA5423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Consequences for Cheating</a:t>
            </a:r>
          </a:p>
        </p:txBody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FAE058FB-D670-5949-ABFA-C70F0E1F281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4463"/>
            <a:ext cx="8748712" cy="4495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You get 0 credit for the task you have cheated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If the task is worth more than 25% of the course, it is considered a major infraction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Otherwise, it is considered a minor infraction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For major infraction and repeated minor infractions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>
                <a:ea typeface="Arial" charset="0"/>
              </a:rPr>
              <a:t>You will get an F grade, and 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200" dirty="0">
                <a:ea typeface="Arial" charset="0"/>
              </a:rPr>
              <a:t>You may be suspended or repulsed from CSU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CSU Code of Conduct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600" dirty="0">
                <a:cs typeface="+mn-cs"/>
              </a:rPr>
              <a:t>For undergraduates, I’m obligated to file a report to the college dean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8602-4CCB-4E4B-9A59-40A6714688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505377-0A9A-894F-947B-03FCB4CA828C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49EB8-0ACE-AB43-B741-C854FFB4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56560D28-71A6-D04A-8EA0-6254CA92B4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68375" y="563563"/>
            <a:ext cx="7291388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Reference Texts</a:t>
            </a:r>
          </a:p>
        </p:txBody>
      </p:sp>
      <p:sp>
        <p:nvSpPr>
          <p:cNvPr id="56326" name="Rectangle 3">
            <a:extLst>
              <a:ext uri="{FF2B5EF4-FFF2-40B4-BE49-F238E27FC236}">
                <a16:creationId xmlns:a16="http://schemas.microsoft.com/office/drawing/2014/main" id="{DAF9B3E8-FE0B-1942-83BB-A163FDE982D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601788"/>
            <a:ext cx="7699375" cy="4402137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James F. Kurose, Keith W. Ross,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u="sng" dirty="0">
                <a:solidFill>
                  <a:schemeClr val="tx2"/>
                </a:solidFill>
                <a:ea typeface="宋体" charset="0"/>
                <a:cs typeface="宋体" charset="0"/>
              </a:rPr>
              <a:t>Computer Networking: A Top-Down Approach Featuring the Internet</a:t>
            </a:r>
          </a:p>
          <a:p>
            <a:pPr lvl="2"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6</a:t>
            </a:r>
            <a:r>
              <a:rPr lang="en-US" altLang="zh-CN" baseline="30000" dirty="0">
                <a:ea typeface="宋体" charset="0"/>
                <a:cs typeface="宋体" charset="0"/>
              </a:rPr>
              <a:t>th</a:t>
            </a:r>
            <a:r>
              <a:rPr lang="en-US" altLang="zh-CN" dirty="0">
                <a:ea typeface="宋体" charset="0"/>
                <a:cs typeface="宋体" charset="0"/>
              </a:rPr>
              <a:t> Edition </a:t>
            </a:r>
            <a:r>
              <a:rPr lang="en-US" altLang="zh-CN">
                <a:ea typeface="宋体" charset="0"/>
                <a:cs typeface="宋体" charset="0"/>
              </a:rPr>
              <a:t>or later, </a:t>
            </a:r>
            <a:r>
              <a:rPr lang="en-US" altLang="zh-CN" dirty="0">
                <a:ea typeface="宋体" charset="0"/>
                <a:cs typeface="宋体" charset="0"/>
              </a:rPr>
              <a:t>Addison-Wesley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570B9-9F9C-4E4A-9C07-C82932DCBC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34A959A-E98C-3E48-88D1-29320627ACC7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83E51-96AA-2B43-833D-36CB0C43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E74B436D-B1E5-704E-A0E6-A7560FC50D5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Additional Information</a:t>
            </a:r>
          </a:p>
        </p:txBody>
      </p:sp>
      <p:sp>
        <p:nvSpPr>
          <p:cNvPr id="58374" name="Rectangle 3">
            <a:extLst>
              <a:ext uri="{FF2B5EF4-FFF2-40B4-BE49-F238E27FC236}">
                <a16:creationId xmlns:a16="http://schemas.microsoft.com/office/drawing/2014/main" id="{4D3CADAF-15AC-8146-9B1D-0BB59365FEA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5900"/>
            <a:ext cx="8393113" cy="400050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ea typeface="宋体" panose="02010600030101010101" pitchFamily="2" charset="-122"/>
                <a:cs typeface="ＭＳ Ｐゴシック" panose="020B0600070205080204" pitchFamily="34" charset="-128"/>
              </a:rPr>
              <a:t>Course Web site:</a:t>
            </a:r>
          </a:p>
          <a:p>
            <a:pPr lvl="1" eaLnBrk="1" hangingPunct="1"/>
            <a:r>
              <a:rPr lang="en-US" altLang="zh-CN" sz="1800">
                <a:ea typeface="宋体" panose="02010600030101010101" pitchFamily="2" charset="-122"/>
                <a:hlinkClick r:id="rId2"/>
              </a:rPr>
              <a:t>https://academic.csuohio.edu/zhao-wenbing/cis454-554-computer-networks/</a:t>
            </a:r>
            <a:endParaRPr lang="en-US" altLang="zh-CN" sz="1800">
              <a:ea typeface="宋体" panose="02010600030101010101" pitchFamily="2" charset="-122"/>
            </a:endParaRPr>
          </a:p>
          <a:p>
            <a:pPr lvl="1" eaLnBrk="1" hangingPunct="1"/>
            <a:r>
              <a:rPr lang="en-US" altLang="zh-CN" sz="2000">
                <a:ea typeface="宋体" panose="02010600030101010101" pitchFamily="2" charset="-122"/>
              </a:rPr>
              <a:t>Lecture </a:t>
            </a:r>
            <a:r>
              <a:rPr lang="en-US" altLang="zh-CN" sz="2000" dirty="0">
                <a:ea typeface="宋体" panose="02010600030101010101" pitchFamily="2" charset="-122"/>
              </a:rPr>
              <a:t>notes will be posted</a:t>
            </a:r>
          </a:p>
          <a:p>
            <a:pPr lvl="1" eaLnBrk="1" hangingPunct="1"/>
            <a:r>
              <a:rPr lang="en-US" altLang="en-US" sz="2000" dirty="0">
                <a:ea typeface="宋体" panose="02010600030101010101" pitchFamily="2" charset="-122"/>
              </a:rPr>
              <a:t>Schedule may be changed over time, please check it regularly</a:t>
            </a:r>
            <a:endParaRPr lang="en-US" altLang="zh-CN" sz="2000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>
                <a:ea typeface="宋体" panose="02010600030101010101" pitchFamily="2" charset="-122"/>
              </a:rPr>
              <a:t>Blackboard will be used for homework posting and assignments submission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A254178-7A1F-B74B-945D-5AE20C70321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906A4C5-9BAA-D34E-9557-60799306393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42BB1C-19D2-AB48-BFD0-F42E7E1A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99A32DD6-2A0E-9A45-9EC2-535138C4954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 is a Computer Network?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02999DAA-AE63-A04B-96FD-445FDD6C8D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71463" y="1600200"/>
            <a:ext cx="8872537" cy="3227388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>
                <a:cs typeface="+mn-cs"/>
              </a:rPr>
              <a:t>A group of computers inter-connected together</a:t>
            </a:r>
          </a:p>
        </p:txBody>
      </p:sp>
      <p:pic>
        <p:nvPicPr>
          <p:cNvPr id="2" name="Picture 4" descr="1-07">
            <a:extLst>
              <a:ext uri="{FF2B5EF4-FFF2-40B4-BE49-F238E27FC236}">
                <a16:creationId xmlns:a16="http://schemas.microsoft.com/office/drawing/2014/main" id="{65913D2F-ABCB-304B-99E6-F50AFC2FE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1" r="51064" b="23836"/>
          <a:stretch>
            <a:fillRect/>
          </a:stretch>
        </p:blipFill>
        <p:spPr bwMode="auto">
          <a:xfrm>
            <a:off x="1890713" y="2301875"/>
            <a:ext cx="4826000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5">
            <a:extLst>
              <a:ext uri="{FF2B5EF4-FFF2-40B4-BE49-F238E27FC236}">
                <a16:creationId xmlns:a16="http://schemas.microsoft.com/office/drawing/2014/main" id="{79434FF9-002C-8B46-B22F-F3577CCF0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363" y="4291013"/>
            <a:ext cx="2846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Local Area Network</a:t>
            </a:r>
          </a:p>
        </p:txBody>
      </p:sp>
      <p:sp>
        <p:nvSpPr>
          <p:cNvPr id="19465" name="Rectangle 3">
            <a:extLst>
              <a:ext uri="{FF2B5EF4-FFF2-40B4-BE49-F238E27FC236}">
                <a16:creationId xmlns:a16="http://schemas.microsoft.com/office/drawing/2014/main" id="{E0692E5B-C0EE-AF43-9BAA-AAA3557EE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9263" y="4919663"/>
            <a:ext cx="4789487" cy="1095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None/>
              <a:defRPr/>
            </a:pPr>
            <a:r>
              <a:rPr lang="en-US" sz="3000">
                <a:solidFill>
                  <a:schemeClr val="tx2"/>
                </a:solidFill>
                <a:latin typeface="Arial" charset="0"/>
                <a:ea typeface="ＭＳ Ｐゴシック" charset="0"/>
              </a:rPr>
              <a:t>What makes this course so relevant is the Internet </a:t>
            </a:r>
          </a:p>
        </p:txBody>
      </p:sp>
      <p:sp>
        <p:nvSpPr>
          <p:cNvPr id="19466" name="AutoShape 10">
            <a:extLst>
              <a:ext uri="{FF2B5EF4-FFF2-40B4-BE49-F238E27FC236}">
                <a16:creationId xmlns:a16="http://schemas.microsoft.com/office/drawing/2014/main" id="{20BFCB2E-67F5-F04D-80DC-79334C2F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545306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Slide Number Placeholder 6">
            <a:extLst>
              <a:ext uri="{FF2B5EF4-FFF2-40B4-BE49-F238E27FC236}">
                <a16:creationId xmlns:a16="http://schemas.microsoft.com/office/drawing/2014/main" id="{48C01155-0DAC-F645-B7C2-05321C2E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88808EBB-D9F9-E747-86DF-41FDBE64BC1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4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78F6A625-B66D-2746-890E-AFCF101822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2725" y="95250"/>
            <a:ext cx="83820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Internet: 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Nuts and Bolts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View</a:t>
            </a:r>
            <a:endParaRPr lang="en-US" altLang="en-US" sz="570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F1D6289-8A91-914F-BE28-4B61AE2A4504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20800" y="1300163"/>
            <a:ext cx="3779838" cy="2036762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Millions of connected computing devices: </a:t>
            </a:r>
            <a:r>
              <a:rPr lang="en-US" sz="2200" i="1">
                <a:cs typeface="+mn-cs"/>
              </a:rPr>
              <a:t>hosts = end systems</a:t>
            </a:r>
            <a:r>
              <a:rPr lang="en-US" sz="2200">
                <a:cs typeface="+mn-cs"/>
              </a:rPr>
              <a:t> 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sz="2000">
                <a:ea typeface="Arial" charset="0"/>
              </a:rPr>
              <a:t> Running </a:t>
            </a:r>
            <a:r>
              <a:rPr lang="en-US" sz="2000" i="1">
                <a:ea typeface="Arial" charset="0"/>
              </a:rPr>
              <a:t>network apps</a:t>
            </a:r>
            <a:endParaRPr lang="en-US" sz="2000">
              <a:ea typeface="Arial" charset="0"/>
            </a:endParaRPr>
          </a:p>
        </p:txBody>
      </p:sp>
      <p:grpSp>
        <p:nvGrpSpPr>
          <p:cNvPr id="21509" name="Group 262">
            <a:extLst>
              <a:ext uri="{FF2B5EF4-FFF2-40B4-BE49-F238E27FC236}">
                <a16:creationId xmlns:a16="http://schemas.microsoft.com/office/drawing/2014/main" id="{152E8AB8-4CA8-B046-9E3C-CD60CA1BA9EE}"/>
              </a:ext>
            </a:extLst>
          </p:cNvPr>
          <p:cNvGrpSpPr>
            <a:grpSpLocks/>
          </p:cNvGrpSpPr>
          <p:nvPr/>
        </p:nvGrpSpPr>
        <p:grpSpPr bwMode="auto">
          <a:xfrm>
            <a:off x="4989513" y="1319213"/>
            <a:ext cx="3470275" cy="4489450"/>
            <a:chOff x="3177" y="1065"/>
            <a:chExt cx="2186" cy="2828"/>
          </a:xfrm>
        </p:grpSpPr>
        <p:sp>
          <p:nvSpPr>
            <p:cNvPr id="21601" name="Freeform 263">
              <a:extLst>
                <a:ext uri="{FF2B5EF4-FFF2-40B4-BE49-F238E27FC236}">
                  <a16:creationId xmlns:a16="http://schemas.microsoft.com/office/drawing/2014/main" id="{0E37706C-4A7E-5348-AFE2-7FF054C1A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2412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2" name="Freeform 264">
              <a:extLst>
                <a:ext uri="{FF2B5EF4-FFF2-40B4-BE49-F238E27FC236}">
                  <a16:creationId xmlns:a16="http://schemas.microsoft.com/office/drawing/2014/main" id="{F736399E-FE7D-3B49-8EA6-DAC888439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1451"/>
              <a:ext cx="1090" cy="658"/>
            </a:xfrm>
            <a:custGeom>
              <a:avLst/>
              <a:gdLst>
                <a:gd name="T0" fmla="*/ 42311 w 765"/>
                <a:gd name="T1" fmla="*/ 1065 h 459"/>
                <a:gd name="T2" fmla="*/ 28673 w 765"/>
                <a:gd name="T3" fmla="*/ 7513 h 459"/>
                <a:gd name="T4" fmla="*/ 9592 w 765"/>
                <a:gd name="T5" fmla="*/ 10770 h 459"/>
                <a:gd name="T6" fmla="*/ 1371 w 765"/>
                <a:gd name="T7" fmla="*/ 36333 h 459"/>
                <a:gd name="T8" fmla="*/ 17940 w 765"/>
                <a:gd name="T9" fmla="*/ 47924 h 459"/>
                <a:gd name="T10" fmla="*/ 34487 w 765"/>
                <a:gd name="T11" fmla="*/ 46050 h 459"/>
                <a:gd name="T12" fmla="*/ 58210 w 765"/>
                <a:gd name="T13" fmla="*/ 47924 h 459"/>
                <a:gd name="T14" fmla="*/ 69657 w 765"/>
                <a:gd name="T15" fmla="*/ 46893 h 459"/>
                <a:gd name="T16" fmla="*/ 74979 w 765"/>
                <a:gd name="T17" fmla="*/ 40152 h 459"/>
                <a:gd name="T18" fmla="*/ 74848 w 765"/>
                <a:gd name="T19" fmla="*/ 17078 h 459"/>
                <a:gd name="T20" fmla="*/ 66057 w 765"/>
                <a:gd name="T21" fmla="*/ 3656 h 459"/>
                <a:gd name="T22" fmla="*/ 42311 w 765"/>
                <a:gd name="T23" fmla="*/ 1065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3" name="Freeform 265">
              <a:extLst>
                <a:ext uri="{FF2B5EF4-FFF2-40B4-BE49-F238E27FC236}">
                  <a16:creationId xmlns:a16="http://schemas.microsoft.com/office/drawing/2014/main" id="{C32278F2-DB6C-A648-AEEC-6F67AA88F4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267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4" name="Group 266">
              <a:extLst>
                <a:ext uri="{FF2B5EF4-FFF2-40B4-BE49-F238E27FC236}">
                  <a16:creationId xmlns:a16="http://schemas.microsoft.com/office/drawing/2014/main" id="{BDD05C8E-BAEC-5747-924E-2B3B75D21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2" y="2108"/>
              <a:ext cx="919" cy="588"/>
              <a:chOff x="2889" y="1631"/>
              <a:chExt cx="980" cy="743"/>
            </a:xfrm>
          </p:grpSpPr>
          <p:sp>
            <p:nvSpPr>
              <p:cNvPr id="21919" name="Rectangle 267">
                <a:extLst>
                  <a:ext uri="{FF2B5EF4-FFF2-40B4-BE49-F238E27FC236}">
                    <a16:creationId xmlns:a16="http://schemas.microsoft.com/office/drawing/2014/main" id="{286133C1-8145-5444-B8BA-A4CFDF3D1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920" name="AutoShape 268">
                <a:extLst>
                  <a:ext uri="{FF2B5EF4-FFF2-40B4-BE49-F238E27FC236}">
                    <a16:creationId xmlns:a16="http://schemas.microsoft.com/office/drawing/2014/main" id="{BEE9A934-6BF7-F245-8661-2FA0729560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21605" name="Group 269">
              <a:extLst>
                <a:ext uri="{FF2B5EF4-FFF2-40B4-BE49-F238E27FC236}">
                  <a16:creationId xmlns:a16="http://schemas.microsoft.com/office/drawing/2014/main" id="{411BD380-995E-094B-AE16-94303AAF55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4" y="1388"/>
              <a:ext cx="212" cy="335"/>
              <a:chOff x="3796" y="1043"/>
              <a:chExt cx="865" cy="1237"/>
            </a:xfrm>
          </p:grpSpPr>
          <p:sp>
            <p:nvSpPr>
              <p:cNvPr id="21889" name="Line 270">
                <a:extLst>
                  <a:ext uri="{FF2B5EF4-FFF2-40B4-BE49-F238E27FC236}">
                    <a16:creationId xmlns:a16="http://schemas.microsoft.com/office/drawing/2014/main" id="{754D836F-9BD1-6F49-89A4-AB80312376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0" name="Line 271">
                <a:extLst>
                  <a:ext uri="{FF2B5EF4-FFF2-40B4-BE49-F238E27FC236}">
                    <a16:creationId xmlns:a16="http://schemas.microsoft.com/office/drawing/2014/main" id="{A3C45D04-B219-524C-818F-9C8FB59674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1" name="Line 272">
                <a:extLst>
                  <a:ext uri="{FF2B5EF4-FFF2-40B4-BE49-F238E27FC236}">
                    <a16:creationId xmlns:a16="http://schemas.microsoft.com/office/drawing/2014/main" id="{9C9A5F3B-42F9-7642-B738-2AA48ECE0C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2" name="Line 273">
                <a:extLst>
                  <a:ext uri="{FF2B5EF4-FFF2-40B4-BE49-F238E27FC236}">
                    <a16:creationId xmlns:a16="http://schemas.microsoft.com/office/drawing/2014/main" id="{BE0B8A1C-A13E-8D41-A8AF-B324920AF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3" name="Line 274">
                <a:extLst>
                  <a:ext uri="{FF2B5EF4-FFF2-40B4-BE49-F238E27FC236}">
                    <a16:creationId xmlns:a16="http://schemas.microsoft.com/office/drawing/2014/main" id="{B02FD206-07F3-6E43-A45B-E9D123DC1A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4" name="Line 275">
                <a:extLst>
                  <a:ext uri="{FF2B5EF4-FFF2-40B4-BE49-F238E27FC236}">
                    <a16:creationId xmlns:a16="http://schemas.microsoft.com/office/drawing/2014/main" id="{D14BD360-4F58-9B49-8D5A-AFAB571DD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5" name="Line 276">
                <a:extLst>
                  <a:ext uri="{FF2B5EF4-FFF2-40B4-BE49-F238E27FC236}">
                    <a16:creationId xmlns:a16="http://schemas.microsoft.com/office/drawing/2014/main" id="{1B82F70F-A402-6643-A04B-FB530CD41E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6" name="Line 277">
                <a:extLst>
                  <a:ext uri="{FF2B5EF4-FFF2-40B4-BE49-F238E27FC236}">
                    <a16:creationId xmlns:a16="http://schemas.microsoft.com/office/drawing/2014/main" id="{2FED47BC-4E72-6342-9C58-6B5E683DAE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7" name="Line 278">
                <a:extLst>
                  <a:ext uri="{FF2B5EF4-FFF2-40B4-BE49-F238E27FC236}">
                    <a16:creationId xmlns:a16="http://schemas.microsoft.com/office/drawing/2014/main" id="{548C7570-B481-DD47-9708-B449EBC4A7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8" name="Line 279">
                <a:extLst>
                  <a:ext uri="{FF2B5EF4-FFF2-40B4-BE49-F238E27FC236}">
                    <a16:creationId xmlns:a16="http://schemas.microsoft.com/office/drawing/2014/main" id="{05E96E43-B297-B240-8CAA-A9B1EA6CF0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899" name="Line 280">
                <a:extLst>
                  <a:ext uri="{FF2B5EF4-FFF2-40B4-BE49-F238E27FC236}">
                    <a16:creationId xmlns:a16="http://schemas.microsoft.com/office/drawing/2014/main" id="{7331D899-1E26-E347-A2DE-C53142FBE1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0" name="Line 281">
                <a:extLst>
                  <a:ext uri="{FF2B5EF4-FFF2-40B4-BE49-F238E27FC236}">
                    <a16:creationId xmlns:a16="http://schemas.microsoft.com/office/drawing/2014/main" id="{B6B8DFE8-4305-3B40-B7CF-2B9A8DCC32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1" name="Line 282">
                <a:extLst>
                  <a:ext uri="{FF2B5EF4-FFF2-40B4-BE49-F238E27FC236}">
                    <a16:creationId xmlns:a16="http://schemas.microsoft.com/office/drawing/2014/main" id="{95595CF5-BE61-5C40-B968-8F04F0E27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2" name="Line 283">
                <a:extLst>
                  <a:ext uri="{FF2B5EF4-FFF2-40B4-BE49-F238E27FC236}">
                    <a16:creationId xmlns:a16="http://schemas.microsoft.com/office/drawing/2014/main" id="{B21824CB-388B-784D-97F5-8804255EAB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903" name="Line 284">
                <a:extLst>
                  <a:ext uri="{FF2B5EF4-FFF2-40B4-BE49-F238E27FC236}">
                    <a16:creationId xmlns:a16="http://schemas.microsoft.com/office/drawing/2014/main" id="{E91C50B4-C024-F348-A289-DE871A983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904" name="Group 285">
                <a:extLst>
                  <a:ext uri="{FF2B5EF4-FFF2-40B4-BE49-F238E27FC236}">
                    <a16:creationId xmlns:a16="http://schemas.microsoft.com/office/drawing/2014/main" id="{BA7EF853-E959-744C-BF62-569657FBB6E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1915" name="Line 286">
                  <a:extLst>
                    <a:ext uri="{FF2B5EF4-FFF2-40B4-BE49-F238E27FC236}">
                      <a16:creationId xmlns:a16="http://schemas.microsoft.com/office/drawing/2014/main" id="{71D528D9-F388-1B4B-9668-BCCC0AA51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6" name="Line 287">
                  <a:extLst>
                    <a:ext uri="{FF2B5EF4-FFF2-40B4-BE49-F238E27FC236}">
                      <a16:creationId xmlns:a16="http://schemas.microsoft.com/office/drawing/2014/main" id="{F086B1D9-1825-794E-B5DE-501A951FE3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7" name="Line 288">
                  <a:extLst>
                    <a:ext uri="{FF2B5EF4-FFF2-40B4-BE49-F238E27FC236}">
                      <a16:creationId xmlns:a16="http://schemas.microsoft.com/office/drawing/2014/main" id="{A1BC8811-C0CF-AB41-A70C-D17D0EA97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8" name="Line 289">
                  <a:extLst>
                    <a:ext uri="{FF2B5EF4-FFF2-40B4-BE49-F238E27FC236}">
                      <a16:creationId xmlns:a16="http://schemas.microsoft.com/office/drawing/2014/main" id="{06BDAA9B-2F93-DD45-B567-6ABB0C71FE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905" name="Group 290">
                <a:extLst>
                  <a:ext uri="{FF2B5EF4-FFF2-40B4-BE49-F238E27FC236}">
                    <a16:creationId xmlns:a16="http://schemas.microsoft.com/office/drawing/2014/main" id="{254BE659-7A3A-4140-BC94-16CB372315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1911" name="Line 291">
                  <a:extLst>
                    <a:ext uri="{FF2B5EF4-FFF2-40B4-BE49-F238E27FC236}">
                      <a16:creationId xmlns:a16="http://schemas.microsoft.com/office/drawing/2014/main" id="{5C6C3FDC-3AA6-0E49-84AE-425984F999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2" name="Line 292">
                  <a:extLst>
                    <a:ext uri="{FF2B5EF4-FFF2-40B4-BE49-F238E27FC236}">
                      <a16:creationId xmlns:a16="http://schemas.microsoft.com/office/drawing/2014/main" id="{1B6F3EDC-6B5B-0445-9EB9-A1053F0BF9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3" name="Line 293">
                  <a:extLst>
                    <a:ext uri="{FF2B5EF4-FFF2-40B4-BE49-F238E27FC236}">
                      <a16:creationId xmlns:a16="http://schemas.microsoft.com/office/drawing/2014/main" id="{837DCB15-8CD0-CD41-B7E5-42D5F5FE90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4" name="Line 294">
                  <a:extLst>
                    <a:ext uri="{FF2B5EF4-FFF2-40B4-BE49-F238E27FC236}">
                      <a16:creationId xmlns:a16="http://schemas.microsoft.com/office/drawing/2014/main" id="{64118D05-9184-BE41-821C-D43B32DE5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906" name="Group 295">
                <a:extLst>
                  <a:ext uri="{FF2B5EF4-FFF2-40B4-BE49-F238E27FC236}">
                    <a16:creationId xmlns:a16="http://schemas.microsoft.com/office/drawing/2014/main" id="{1F1016E3-E260-C746-A940-1B0A1290F9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1907" name="Line 296">
                  <a:extLst>
                    <a:ext uri="{FF2B5EF4-FFF2-40B4-BE49-F238E27FC236}">
                      <a16:creationId xmlns:a16="http://schemas.microsoft.com/office/drawing/2014/main" id="{2CEDB275-1A9E-7347-AB66-27DC69270AA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08" name="Line 297">
                  <a:extLst>
                    <a:ext uri="{FF2B5EF4-FFF2-40B4-BE49-F238E27FC236}">
                      <a16:creationId xmlns:a16="http://schemas.microsoft.com/office/drawing/2014/main" id="{3068DE97-161A-9443-8900-C14F92288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09" name="Line 298">
                  <a:extLst>
                    <a:ext uri="{FF2B5EF4-FFF2-40B4-BE49-F238E27FC236}">
                      <a16:creationId xmlns:a16="http://schemas.microsoft.com/office/drawing/2014/main" id="{96954396-B036-3741-98C0-5410689405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910" name="Line 299">
                  <a:extLst>
                    <a:ext uri="{FF2B5EF4-FFF2-40B4-BE49-F238E27FC236}">
                      <a16:creationId xmlns:a16="http://schemas.microsoft.com/office/drawing/2014/main" id="{DEF934BB-EFC7-7744-B9C5-8D8B3A4F8D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06" name="Group 300">
              <a:extLst>
                <a:ext uri="{FF2B5EF4-FFF2-40B4-BE49-F238E27FC236}">
                  <a16:creationId xmlns:a16="http://schemas.microsoft.com/office/drawing/2014/main" id="{7B123731-57C8-E748-8FDD-2DB0A2F038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1598"/>
              <a:ext cx="436" cy="114"/>
              <a:chOff x="3072" y="739"/>
              <a:chExt cx="652" cy="146"/>
            </a:xfrm>
          </p:grpSpPr>
          <p:pic>
            <p:nvPicPr>
              <p:cNvPr id="21886" name="Picture 301" descr="lgv_fqmg[1]">
                <a:extLst>
                  <a:ext uri="{FF2B5EF4-FFF2-40B4-BE49-F238E27FC236}">
                    <a16:creationId xmlns:a16="http://schemas.microsoft.com/office/drawing/2014/main" id="{0BE13E59-90C2-AB45-8185-6C6E555D29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887" name="Line 302">
                <a:extLst>
                  <a:ext uri="{FF2B5EF4-FFF2-40B4-BE49-F238E27FC236}">
                    <a16:creationId xmlns:a16="http://schemas.microsoft.com/office/drawing/2014/main" id="{DE866988-D6E8-4D4B-8D83-279DDD94B8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888" name="Line 303">
                <a:extLst>
                  <a:ext uri="{FF2B5EF4-FFF2-40B4-BE49-F238E27FC236}">
                    <a16:creationId xmlns:a16="http://schemas.microsoft.com/office/drawing/2014/main" id="{2BE34091-5FA2-3446-8385-DBA6331196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607" name="Picture 304" descr="imgyjavg[1]">
              <a:extLst>
                <a:ext uri="{FF2B5EF4-FFF2-40B4-BE49-F238E27FC236}">
                  <a16:creationId xmlns:a16="http://schemas.microsoft.com/office/drawing/2014/main" id="{F70D9EED-E6F3-0C4D-B4A2-BBC82FEB4E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" y="141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608" name="Group 305">
              <a:extLst>
                <a:ext uri="{FF2B5EF4-FFF2-40B4-BE49-F238E27FC236}">
                  <a16:creationId xmlns:a16="http://schemas.microsoft.com/office/drawing/2014/main" id="{E8300BF2-A9B3-AA45-BE68-2A2AC2E18C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0" y="1303"/>
              <a:ext cx="256" cy="269"/>
              <a:chOff x="2870" y="1518"/>
              <a:chExt cx="292" cy="320"/>
            </a:xfrm>
          </p:grpSpPr>
          <p:graphicFrame>
            <p:nvGraphicFramePr>
              <p:cNvPr id="21884" name="Object 306">
                <a:extLst>
                  <a:ext uri="{FF2B5EF4-FFF2-40B4-BE49-F238E27FC236}">
                    <a16:creationId xmlns:a16="http://schemas.microsoft.com/office/drawing/2014/main" id="{39FC6CE9-D8CA-F540-BF57-3E480886D53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1137900" imgH="11315700" progId="MS_ClipArt_Gallery.2">
                      <p:embed/>
                    </p:oleObj>
                  </mc:Choice>
                  <mc:Fallback>
                    <p:oleObj name="Clip" r:id="rId5" imgW="11137900" imgH="11315700" progId="MS_ClipArt_Gallery.2">
                      <p:embed/>
                      <p:pic>
                        <p:nvPicPr>
                          <p:cNvPr id="0" name="Object 30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885" name="Object 307">
                <a:extLst>
                  <a:ext uri="{FF2B5EF4-FFF2-40B4-BE49-F238E27FC236}">
                    <a16:creationId xmlns:a16="http://schemas.microsoft.com/office/drawing/2014/main" id="{59D5401B-1565-A24C-8B96-48379D229AC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17005300" imgH="16078200" progId="MS_ClipArt_Gallery.2">
                      <p:embed/>
                    </p:oleObj>
                  </mc:Choice>
                  <mc:Fallback>
                    <p:oleObj name="Clip" r:id="rId7" imgW="17005300" imgH="16078200" progId="MS_ClipArt_Gallery.2">
                      <p:embed/>
                      <p:pic>
                        <p:nvPicPr>
                          <p:cNvPr id="0" name="Object 30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09" name="Group 308">
              <a:extLst>
                <a:ext uri="{FF2B5EF4-FFF2-40B4-BE49-F238E27FC236}">
                  <a16:creationId xmlns:a16="http://schemas.microsoft.com/office/drawing/2014/main" id="{D41C4E42-A267-8546-949F-29A593F80F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8" y="2487"/>
              <a:ext cx="228" cy="108"/>
              <a:chOff x="3600" y="219"/>
              <a:chExt cx="360" cy="175"/>
            </a:xfrm>
          </p:grpSpPr>
          <p:sp>
            <p:nvSpPr>
              <p:cNvPr id="21871" name="Oval 309">
                <a:extLst>
                  <a:ext uri="{FF2B5EF4-FFF2-40B4-BE49-F238E27FC236}">
                    <a16:creationId xmlns:a16="http://schemas.microsoft.com/office/drawing/2014/main" id="{F4354949-92E3-6C46-8A12-B3E52D6849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72" name="Line 310">
                <a:extLst>
                  <a:ext uri="{FF2B5EF4-FFF2-40B4-BE49-F238E27FC236}">
                    <a16:creationId xmlns:a16="http://schemas.microsoft.com/office/drawing/2014/main" id="{0CEEB64D-09A1-F845-B7C8-F32A78798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3" name="Line 311">
                <a:extLst>
                  <a:ext uri="{FF2B5EF4-FFF2-40B4-BE49-F238E27FC236}">
                    <a16:creationId xmlns:a16="http://schemas.microsoft.com/office/drawing/2014/main" id="{DD0BFA8C-F4F3-444D-925D-3BCFF55C2B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74" name="Rectangle 312">
                <a:extLst>
                  <a:ext uri="{FF2B5EF4-FFF2-40B4-BE49-F238E27FC236}">
                    <a16:creationId xmlns:a16="http://schemas.microsoft.com/office/drawing/2014/main" id="{6C50B2F1-49F4-3046-9A3F-BA478046C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75" name="Oval 313">
                <a:extLst>
                  <a:ext uri="{FF2B5EF4-FFF2-40B4-BE49-F238E27FC236}">
                    <a16:creationId xmlns:a16="http://schemas.microsoft.com/office/drawing/2014/main" id="{D3503AE0-19EF-0342-ADF6-369B1A7A76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76" name="Group 314">
                <a:extLst>
                  <a:ext uri="{FF2B5EF4-FFF2-40B4-BE49-F238E27FC236}">
                    <a16:creationId xmlns:a16="http://schemas.microsoft.com/office/drawing/2014/main" id="{F7953BEF-5915-7944-8E00-3CCAAAB513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81" name="Line 315">
                  <a:extLst>
                    <a:ext uri="{FF2B5EF4-FFF2-40B4-BE49-F238E27FC236}">
                      <a16:creationId xmlns:a16="http://schemas.microsoft.com/office/drawing/2014/main" id="{4EF6AE3F-1B2C-1D46-8FCF-5C86BEE093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2" name="Line 316">
                  <a:extLst>
                    <a:ext uri="{FF2B5EF4-FFF2-40B4-BE49-F238E27FC236}">
                      <a16:creationId xmlns:a16="http://schemas.microsoft.com/office/drawing/2014/main" id="{5E2EBA8A-1322-D04F-9DB4-0963C3C13E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3" name="Line 317">
                  <a:extLst>
                    <a:ext uri="{FF2B5EF4-FFF2-40B4-BE49-F238E27FC236}">
                      <a16:creationId xmlns:a16="http://schemas.microsoft.com/office/drawing/2014/main" id="{0D8111D8-F2B6-AE4B-8667-139A32E415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77" name="Group 318">
                <a:extLst>
                  <a:ext uri="{FF2B5EF4-FFF2-40B4-BE49-F238E27FC236}">
                    <a16:creationId xmlns:a16="http://schemas.microsoft.com/office/drawing/2014/main" id="{1954F111-3572-FD49-B905-7F98FE76C42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78" name="Line 319">
                  <a:extLst>
                    <a:ext uri="{FF2B5EF4-FFF2-40B4-BE49-F238E27FC236}">
                      <a16:creationId xmlns:a16="http://schemas.microsoft.com/office/drawing/2014/main" id="{02AA2DB2-9AD5-4C45-AE44-B6C2FBB572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9" name="Line 320">
                  <a:extLst>
                    <a:ext uri="{FF2B5EF4-FFF2-40B4-BE49-F238E27FC236}">
                      <a16:creationId xmlns:a16="http://schemas.microsoft.com/office/drawing/2014/main" id="{590D3AEE-BD2F-FE49-94BE-97DFE74B52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80" name="Line 321">
                  <a:extLst>
                    <a:ext uri="{FF2B5EF4-FFF2-40B4-BE49-F238E27FC236}">
                      <a16:creationId xmlns:a16="http://schemas.microsoft.com/office/drawing/2014/main" id="{7DDBC55E-D4AC-D24F-8558-4509D7D755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0" name="Group 322">
              <a:extLst>
                <a:ext uri="{FF2B5EF4-FFF2-40B4-BE49-F238E27FC236}">
                  <a16:creationId xmlns:a16="http://schemas.microsoft.com/office/drawing/2014/main" id="{887FB059-C83E-284D-899B-CAC010AF56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2" y="2663"/>
              <a:ext cx="228" cy="108"/>
              <a:chOff x="3600" y="219"/>
              <a:chExt cx="360" cy="175"/>
            </a:xfrm>
          </p:grpSpPr>
          <p:sp>
            <p:nvSpPr>
              <p:cNvPr id="21858" name="Oval 323">
                <a:extLst>
                  <a:ext uri="{FF2B5EF4-FFF2-40B4-BE49-F238E27FC236}">
                    <a16:creationId xmlns:a16="http://schemas.microsoft.com/office/drawing/2014/main" id="{40E0076F-95B1-A642-A174-0E318D722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59" name="Line 324">
                <a:extLst>
                  <a:ext uri="{FF2B5EF4-FFF2-40B4-BE49-F238E27FC236}">
                    <a16:creationId xmlns:a16="http://schemas.microsoft.com/office/drawing/2014/main" id="{EED057E8-B696-5246-BBA5-796606B6D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0" name="Line 325">
                <a:extLst>
                  <a:ext uri="{FF2B5EF4-FFF2-40B4-BE49-F238E27FC236}">
                    <a16:creationId xmlns:a16="http://schemas.microsoft.com/office/drawing/2014/main" id="{91D4A28E-8255-7545-84AE-66D4B9985C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61" name="Rectangle 326">
                <a:extLst>
                  <a:ext uri="{FF2B5EF4-FFF2-40B4-BE49-F238E27FC236}">
                    <a16:creationId xmlns:a16="http://schemas.microsoft.com/office/drawing/2014/main" id="{FBAEF8BC-6254-DE4F-9026-D86452279F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62" name="Oval 327">
                <a:extLst>
                  <a:ext uri="{FF2B5EF4-FFF2-40B4-BE49-F238E27FC236}">
                    <a16:creationId xmlns:a16="http://schemas.microsoft.com/office/drawing/2014/main" id="{080F43E5-38B8-3E42-8285-555290DD70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63" name="Group 328">
                <a:extLst>
                  <a:ext uri="{FF2B5EF4-FFF2-40B4-BE49-F238E27FC236}">
                    <a16:creationId xmlns:a16="http://schemas.microsoft.com/office/drawing/2014/main" id="{5D7808A3-28E7-974A-B5CB-F755752D35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68" name="Line 329">
                  <a:extLst>
                    <a:ext uri="{FF2B5EF4-FFF2-40B4-BE49-F238E27FC236}">
                      <a16:creationId xmlns:a16="http://schemas.microsoft.com/office/drawing/2014/main" id="{030F9445-69F6-6A44-8543-8595A0CAE5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9" name="Line 330">
                  <a:extLst>
                    <a:ext uri="{FF2B5EF4-FFF2-40B4-BE49-F238E27FC236}">
                      <a16:creationId xmlns:a16="http://schemas.microsoft.com/office/drawing/2014/main" id="{B8FF9698-8DAF-5D46-8C23-4A75198AF1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70" name="Line 331">
                  <a:extLst>
                    <a:ext uri="{FF2B5EF4-FFF2-40B4-BE49-F238E27FC236}">
                      <a16:creationId xmlns:a16="http://schemas.microsoft.com/office/drawing/2014/main" id="{6EE2BD70-3801-9D48-A9F5-A36A0E3BE0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64" name="Group 332">
                <a:extLst>
                  <a:ext uri="{FF2B5EF4-FFF2-40B4-BE49-F238E27FC236}">
                    <a16:creationId xmlns:a16="http://schemas.microsoft.com/office/drawing/2014/main" id="{CD896FEB-EFE7-094B-8CA9-3191846761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65" name="Line 333">
                  <a:extLst>
                    <a:ext uri="{FF2B5EF4-FFF2-40B4-BE49-F238E27FC236}">
                      <a16:creationId xmlns:a16="http://schemas.microsoft.com/office/drawing/2014/main" id="{B5A95EBD-9EB0-B54B-A8AF-F420E0449E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6" name="Line 334">
                  <a:extLst>
                    <a:ext uri="{FF2B5EF4-FFF2-40B4-BE49-F238E27FC236}">
                      <a16:creationId xmlns:a16="http://schemas.microsoft.com/office/drawing/2014/main" id="{808B2D69-12D0-B846-A9CA-3E2ECBA8C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67" name="Line 335">
                  <a:extLst>
                    <a:ext uri="{FF2B5EF4-FFF2-40B4-BE49-F238E27FC236}">
                      <a16:creationId xmlns:a16="http://schemas.microsoft.com/office/drawing/2014/main" id="{DD85D97C-F085-F049-9674-46A79A04B9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1" name="Group 336">
              <a:extLst>
                <a:ext uri="{FF2B5EF4-FFF2-40B4-BE49-F238E27FC236}">
                  <a16:creationId xmlns:a16="http://schemas.microsoft.com/office/drawing/2014/main" id="{19324C3C-45DF-FA4F-8BB9-C3BAD92CB5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8" y="2495"/>
              <a:ext cx="228" cy="108"/>
              <a:chOff x="3600" y="219"/>
              <a:chExt cx="360" cy="175"/>
            </a:xfrm>
          </p:grpSpPr>
          <p:sp>
            <p:nvSpPr>
              <p:cNvPr id="21845" name="Oval 337">
                <a:extLst>
                  <a:ext uri="{FF2B5EF4-FFF2-40B4-BE49-F238E27FC236}">
                    <a16:creationId xmlns:a16="http://schemas.microsoft.com/office/drawing/2014/main" id="{B05154AF-5E2B-504D-AF4E-3984A5B79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46" name="Line 338">
                <a:extLst>
                  <a:ext uri="{FF2B5EF4-FFF2-40B4-BE49-F238E27FC236}">
                    <a16:creationId xmlns:a16="http://schemas.microsoft.com/office/drawing/2014/main" id="{D8A2D5CD-8310-654D-AF8E-AB41073020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7" name="Line 339">
                <a:extLst>
                  <a:ext uri="{FF2B5EF4-FFF2-40B4-BE49-F238E27FC236}">
                    <a16:creationId xmlns:a16="http://schemas.microsoft.com/office/drawing/2014/main" id="{E58C87EB-CC13-6547-AC2F-EC25FA548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48" name="Rectangle 340">
                <a:extLst>
                  <a:ext uri="{FF2B5EF4-FFF2-40B4-BE49-F238E27FC236}">
                    <a16:creationId xmlns:a16="http://schemas.microsoft.com/office/drawing/2014/main" id="{C63C688D-30D3-0A48-AD74-FAA520FFD6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49" name="Oval 341">
                <a:extLst>
                  <a:ext uri="{FF2B5EF4-FFF2-40B4-BE49-F238E27FC236}">
                    <a16:creationId xmlns:a16="http://schemas.microsoft.com/office/drawing/2014/main" id="{33F76386-1811-BB4E-9B70-2B98A34A0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50" name="Group 342">
                <a:extLst>
                  <a:ext uri="{FF2B5EF4-FFF2-40B4-BE49-F238E27FC236}">
                    <a16:creationId xmlns:a16="http://schemas.microsoft.com/office/drawing/2014/main" id="{9DE782E3-E91C-6B4E-A994-406D28B3F28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55" name="Line 343">
                  <a:extLst>
                    <a:ext uri="{FF2B5EF4-FFF2-40B4-BE49-F238E27FC236}">
                      <a16:creationId xmlns:a16="http://schemas.microsoft.com/office/drawing/2014/main" id="{FE90FE7B-4762-8145-B6A7-77A5998AFD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6" name="Line 344">
                  <a:extLst>
                    <a:ext uri="{FF2B5EF4-FFF2-40B4-BE49-F238E27FC236}">
                      <a16:creationId xmlns:a16="http://schemas.microsoft.com/office/drawing/2014/main" id="{7663FD14-1799-1142-A3DC-BD9F1C9576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7" name="Line 345">
                  <a:extLst>
                    <a:ext uri="{FF2B5EF4-FFF2-40B4-BE49-F238E27FC236}">
                      <a16:creationId xmlns:a16="http://schemas.microsoft.com/office/drawing/2014/main" id="{0187163A-78EE-3249-8D93-DC34CC7286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51" name="Group 346">
                <a:extLst>
                  <a:ext uri="{FF2B5EF4-FFF2-40B4-BE49-F238E27FC236}">
                    <a16:creationId xmlns:a16="http://schemas.microsoft.com/office/drawing/2014/main" id="{E80AB50C-09C1-9E47-BED2-791A3F2E51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52" name="Line 347">
                  <a:extLst>
                    <a:ext uri="{FF2B5EF4-FFF2-40B4-BE49-F238E27FC236}">
                      <a16:creationId xmlns:a16="http://schemas.microsoft.com/office/drawing/2014/main" id="{13AB755B-B1CD-1C48-BF0F-CECE23E601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3" name="Line 348">
                  <a:extLst>
                    <a:ext uri="{FF2B5EF4-FFF2-40B4-BE49-F238E27FC236}">
                      <a16:creationId xmlns:a16="http://schemas.microsoft.com/office/drawing/2014/main" id="{298093B5-4F7C-4340-8AC9-601BC525B6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54" name="Line 349">
                  <a:extLst>
                    <a:ext uri="{FF2B5EF4-FFF2-40B4-BE49-F238E27FC236}">
                      <a16:creationId xmlns:a16="http://schemas.microsoft.com/office/drawing/2014/main" id="{DF193C6B-3B49-834F-9478-F69BF77BA2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2" name="Group 350">
              <a:extLst>
                <a:ext uri="{FF2B5EF4-FFF2-40B4-BE49-F238E27FC236}">
                  <a16:creationId xmlns:a16="http://schemas.microsoft.com/office/drawing/2014/main" id="{90B49C41-3E3B-0443-90E1-01601E1947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1" y="1766"/>
              <a:ext cx="221" cy="101"/>
              <a:chOff x="3600" y="219"/>
              <a:chExt cx="360" cy="175"/>
            </a:xfrm>
          </p:grpSpPr>
          <p:sp>
            <p:nvSpPr>
              <p:cNvPr id="21832" name="Oval 351">
                <a:extLst>
                  <a:ext uri="{FF2B5EF4-FFF2-40B4-BE49-F238E27FC236}">
                    <a16:creationId xmlns:a16="http://schemas.microsoft.com/office/drawing/2014/main" id="{ACE5B063-22E4-E74D-B26E-45A0EE8AA3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33" name="Line 352">
                <a:extLst>
                  <a:ext uri="{FF2B5EF4-FFF2-40B4-BE49-F238E27FC236}">
                    <a16:creationId xmlns:a16="http://schemas.microsoft.com/office/drawing/2014/main" id="{2B690CBA-FB9E-EC49-85B1-5D1863C19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4" name="Line 353">
                <a:extLst>
                  <a:ext uri="{FF2B5EF4-FFF2-40B4-BE49-F238E27FC236}">
                    <a16:creationId xmlns:a16="http://schemas.microsoft.com/office/drawing/2014/main" id="{1DBEFE1A-59B6-294E-8EB7-D4B401359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35" name="Rectangle 354">
                <a:extLst>
                  <a:ext uri="{FF2B5EF4-FFF2-40B4-BE49-F238E27FC236}">
                    <a16:creationId xmlns:a16="http://schemas.microsoft.com/office/drawing/2014/main" id="{EF8CE906-AAF1-F041-A8FD-A2476B759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36" name="Oval 355">
                <a:extLst>
                  <a:ext uri="{FF2B5EF4-FFF2-40B4-BE49-F238E27FC236}">
                    <a16:creationId xmlns:a16="http://schemas.microsoft.com/office/drawing/2014/main" id="{C3E21849-D4C1-5E4D-B963-D522E295B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37" name="Group 356">
                <a:extLst>
                  <a:ext uri="{FF2B5EF4-FFF2-40B4-BE49-F238E27FC236}">
                    <a16:creationId xmlns:a16="http://schemas.microsoft.com/office/drawing/2014/main" id="{D2C5F361-84D5-4445-B500-7FAE8866CC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42" name="Line 357">
                  <a:extLst>
                    <a:ext uri="{FF2B5EF4-FFF2-40B4-BE49-F238E27FC236}">
                      <a16:creationId xmlns:a16="http://schemas.microsoft.com/office/drawing/2014/main" id="{AA7052BD-E18C-DA44-967D-2AA49B62C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3" name="Line 358">
                  <a:extLst>
                    <a:ext uri="{FF2B5EF4-FFF2-40B4-BE49-F238E27FC236}">
                      <a16:creationId xmlns:a16="http://schemas.microsoft.com/office/drawing/2014/main" id="{7BEA1633-B61A-754D-8FB5-92720C6736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4" name="Line 359">
                  <a:extLst>
                    <a:ext uri="{FF2B5EF4-FFF2-40B4-BE49-F238E27FC236}">
                      <a16:creationId xmlns:a16="http://schemas.microsoft.com/office/drawing/2014/main" id="{04321D91-5EDE-7548-BB27-D1B7BB4C64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38" name="Group 360">
                <a:extLst>
                  <a:ext uri="{FF2B5EF4-FFF2-40B4-BE49-F238E27FC236}">
                    <a16:creationId xmlns:a16="http://schemas.microsoft.com/office/drawing/2014/main" id="{E5848C41-C13E-F344-B98E-3D9BB2E19D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39" name="Line 361">
                  <a:extLst>
                    <a:ext uri="{FF2B5EF4-FFF2-40B4-BE49-F238E27FC236}">
                      <a16:creationId xmlns:a16="http://schemas.microsoft.com/office/drawing/2014/main" id="{081B1A22-4C86-5844-BB44-236FA0B79E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0" name="Line 362">
                  <a:extLst>
                    <a:ext uri="{FF2B5EF4-FFF2-40B4-BE49-F238E27FC236}">
                      <a16:creationId xmlns:a16="http://schemas.microsoft.com/office/drawing/2014/main" id="{D3256E2C-467F-2847-BAB1-296FFF3E33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41" name="Line 363">
                  <a:extLst>
                    <a:ext uri="{FF2B5EF4-FFF2-40B4-BE49-F238E27FC236}">
                      <a16:creationId xmlns:a16="http://schemas.microsoft.com/office/drawing/2014/main" id="{03CB4605-238A-C74B-8C46-A5193E9A9D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3" name="Group 364">
              <a:extLst>
                <a:ext uri="{FF2B5EF4-FFF2-40B4-BE49-F238E27FC236}">
                  <a16:creationId xmlns:a16="http://schemas.microsoft.com/office/drawing/2014/main" id="{87031D4A-2A0B-0646-A8B8-3ED3EA9D1C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0" y="1927"/>
              <a:ext cx="228" cy="108"/>
              <a:chOff x="3600" y="219"/>
              <a:chExt cx="360" cy="175"/>
            </a:xfrm>
          </p:grpSpPr>
          <p:sp>
            <p:nvSpPr>
              <p:cNvPr id="21819" name="Oval 365">
                <a:extLst>
                  <a:ext uri="{FF2B5EF4-FFF2-40B4-BE49-F238E27FC236}">
                    <a16:creationId xmlns:a16="http://schemas.microsoft.com/office/drawing/2014/main" id="{1352EE36-2DFD-B04E-8B63-F7513F247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20" name="Line 366">
                <a:extLst>
                  <a:ext uri="{FF2B5EF4-FFF2-40B4-BE49-F238E27FC236}">
                    <a16:creationId xmlns:a16="http://schemas.microsoft.com/office/drawing/2014/main" id="{1050295C-909B-7D4F-A1D5-528A32330B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1" name="Line 367">
                <a:extLst>
                  <a:ext uri="{FF2B5EF4-FFF2-40B4-BE49-F238E27FC236}">
                    <a16:creationId xmlns:a16="http://schemas.microsoft.com/office/drawing/2014/main" id="{EBBAE353-24B9-9C40-BAC6-B7F8EAB6C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2" name="Rectangle 368">
                <a:extLst>
                  <a:ext uri="{FF2B5EF4-FFF2-40B4-BE49-F238E27FC236}">
                    <a16:creationId xmlns:a16="http://schemas.microsoft.com/office/drawing/2014/main" id="{4A3047A6-4406-C44A-87F8-C8E7C87F21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23" name="Oval 369">
                <a:extLst>
                  <a:ext uri="{FF2B5EF4-FFF2-40B4-BE49-F238E27FC236}">
                    <a16:creationId xmlns:a16="http://schemas.microsoft.com/office/drawing/2014/main" id="{63EC841C-4CAC-5F45-9356-8977C3CF7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24" name="Group 370">
                <a:extLst>
                  <a:ext uri="{FF2B5EF4-FFF2-40B4-BE49-F238E27FC236}">
                    <a16:creationId xmlns:a16="http://schemas.microsoft.com/office/drawing/2014/main" id="{B5538A0D-9A9E-3D44-BE44-C2D35E8F86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9" name="Line 371">
                  <a:extLst>
                    <a:ext uri="{FF2B5EF4-FFF2-40B4-BE49-F238E27FC236}">
                      <a16:creationId xmlns:a16="http://schemas.microsoft.com/office/drawing/2014/main" id="{0DA6C88E-0464-B649-9D46-D5725A439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0" name="Line 372">
                  <a:extLst>
                    <a:ext uri="{FF2B5EF4-FFF2-40B4-BE49-F238E27FC236}">
                      <a16:creationId xmlns:a16="http://schemas.microsoft.com/office/drawing/2014/main" id="{FC49EA90-5991-4D4A-A78B-CD0E314F51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31" name="Line 373">
                  <a:extLst>
                    <a:ext uri="{FF2B5EF4-FFF2-40B4-BE49-F238E27FC236}">
                      <a16:creationId xmlns:a16="http://schemas.microsoft.com/office/drawing/2014/main" id="{9C2CDE27-EBAF-D04F-97C7-6C3AA0C6798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5" name="Group 374">
                <a:extLst>
                  <a:ext uri="{FF2B5EF4-FFF2-40B4-BE49-F238E27FC236}">
                    <a16:creationId xmlns:a16="http://schemas.microsoft.com/office/drawing/2014/main" id="{59E08AC7-F664-9F42-B1E3-7CA7631A3A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6" name="Line 375">
                  <a:extLst>
                    <a:ext uri="{FF2B5EF4-FFF2-40B4-BE49-F238E27FC236}">
                      <a16:creationId xmlns:a16="http://schemas.microsoft.com/office/drawing/2014/main" id="{D9BF9F5B-C347-EC47-9687-A25E69138D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7" name="Line 376">
                  <a:extLst>
                    <a:ext uri="{FF2B5EF4-FFF2-40B4-BE49-F238E27FC236}">
                      <a16:creationId xmlns:a16="http://schemas.microsoft.com/office/drawing/2014/main" id="{B2A46D41-710C-CB47-B893-8EDAC5892E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8" name="Line 377">
                  <a:extLst>
                    <a:ext uri="{FF2B5EF4-FFF2-40B4-BE49-F238E27FC236}">
                      <a16:creationId xmlns:a16="http://schemas.microsoft.com/office/drawing/2014/main" id="{E4AFF28A-CE4A-8249-81BA-9122ADE580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4" name="Group 378">
              <a:extLst>
                <a:ext uri="{FF2B5EF4-FFF2-40B4-BE49-F238E27FC236}">
                  <a16:creationId xmlns:a16="http://schemas.microsoft.com/office/drawing/2014/main" id="{9AA1C588-E6D4-BB45-8221-B6E9EDAD3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0" y="1706"/>
              <a:ext cx="210" cy="97"/>
              <a:chOff x="3600" y="219"/>
              <a:chExt cx="360" cy="175"/>
            </a:xfrm>
          </p:grpSpPr>
          <p:sp>
            <p:nvSpPr>
              <p:cNvPr id="21806" name="Oval 379">
                <a:extLst>
                  <a:ext uri="{FF2B5EF4-FFF2-40B4-BE49-F238E27FC236}">
                    <a16:creationId xmlns:a16="http://schemas.microsoft.com/office/drawing/2014/main" id="{2C6D421B-74EE-AB4A-9E46-1908B68ECF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807" name="Line 380">
                <a:extLst>
                  <a:ext uri="{FF2B5EF4-FFF2-40B4-BE49-F238E27FC236}">
                    <a16:creationId xmlns:a16="http://schemas.microsoft.com/office/drawing/2014/main" id="{8C880F9C-A6BC-8E43-AFB3-83A59B5891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8" name="Line 381">
                <a:extLst>
                  <a:ext uri="{FF2B5EF4-FFF2-40B4-BE49-F238E27FC236}">
                    <a16:creationId xmlns:a16="http://schemas.microsoft.com/office/drawing/2014/main" id="{0A2F5C68-36FB-3A45-B104-AFEF775E6D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09" name="Rectangle 382">
                <a:extLst>
                  <a:ext uri="{FF2B5EF4-FFF2-40B4-BE49-F238E27FC236}">
                    <a16:creationId xmlns:a16="http://schemas.microsoft.com/office/drawing/2014/main" id="{1930344B-18D9-1440-A946-0446B37C35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810" name="Oval 383">
                <a:extLst>
                  <a:ext uri="{FF2B5EF4-FFF2-40B4-BE49-F238E27FC236}">
                    <a16:creationId xmlns:a16="http://schemas.microsoft.com/office/drawing/2014/main" id="{6692541A-F790-5049-A9B4-925E870F1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811" name="Group 384">
                <a:extLst>
                  <a:ext uri="{FF2B5EF4-FFF2-40B4-BE49-F238E27FC236}">
                    <a16:creationId xmlns:a16="http://schemas.microsoft.com/office/drawing/2014/main" id="{30DB1D9D-E89A-0B49-9DC6-857E1635C9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6" name="Line 385">
                  <a:extLst>
                    <a:ext uri="{FF2B5EF4-FFF2-40B4-BE49-F238E27FC236}">
                      <a16:creationId xmlns:a16="http://schemas.microsoft.com/office/drawing/2014/main" id="{5B06673F-4699-D341-BC03-04EE125036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7" name="Line 386">
                  <a:extLst>
                    <a:ext uri="{FF2B5EF4-FFF2-40B4-BE49-F238E27FC236}">
                      <a16:creationId xmlns:a16="http://schemas.microsoft.com/office/drawing/2014/main" id="{5897D72A-43E6-FA4A-9961-EE348EE595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8" name="Line 387">
                  <a:extLst>
                    <a:ext uri="{FF2B5EF4-FFF2-40B4-BE49-F238E27FC236}">
                      <a16:creationId xmlns:a16="http://schemas.microsoft.com/office/drawing/2014/main" id="{627AEBA0-62A5-D94A-A777-F57F0F4B39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2" name="Group 388">
                <a:extLst>
                  <a:ext uri="{FF2B5EF4-FFF2-40B4-BE49-F238E27FC236}">
                    <a16:creationId xmlns:a16="http://schemas.microsoft.com/office/drawing/2014/main" id="{B39C4243-DE1D-F94B-97D0-BBF3BB8729B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3" name="Line 389">
                  <a:extLst>
                    <a:ext uri="{FF2B5EF4-FFF2-40B4-BE49-F238E27FC236}">
                      <a16:creationId xmlns:a16="http://schemas.microsoft.com/office/drawing/2014/main" id="{6B69FD45-0660-944C-9DD3-BEA66208B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" name="Line 390">
                  <a:extLst>
                    <a:ext uri="{FF2B5EF4-FFF2-40B4-BE49-F238E27FC236}">
                      <a16:creationId xmlns:a16="http://schemas.microsoft.com/office/drawing/2014/main" id="{1048CCB2-FE7C-C943-9F85-B47DE53115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5" name="Line 391">
                  <a:extLst>
                    <a:ext uri="{FF2B5EF4-FFF2-40B4-BE49-F238E27FC236}">
                      <a16:creationId xmlns:a16="http://schemas.microsoft.com/office/drawing/2014/main" id="{2EFCF43C-C82F-B848-89F6-249C0C32B6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5" name="Group 392">
              <a:extLst>
                <a:ext uri="{FF2B5EF4-FFF2-40B4-BE49-F238E27FC236}">
                  <a16:creationId xmlns:a16="http://schemas.microsoft.com/office/drawing/2014/main" id="{AC7701C8-2DFA-5E48-8D61-59C0B2ECF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4" y="1927"/>
              <a:ext cx="228" cy="108"/>
              <a:chOff x="3600" y="219"/>
              <a:chExt cx="360" cy="175"/>
            </a:xfrm>
          </p:grpSpPr>
          <p:sp>
            <p:nvSpPr>
              <p:cNvPr id="21793" name="Oval 393">
                <a:extLst>
                  <a:ext uri="{FF2B5EF4-FFF2-40B4-BE49-F238E27FC236}">
                    <a16:creationId xmlns:a16="http://schemas.microsoft.com/office/drawing/2014/main" id="{67B1E6C4-A21D-5044-912A-7EA0C9847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94" name="Line 394">
                <a:extLst>
                  <a:ext uri="{FF2B5EF4-FFF2-40B4-BE49-F238E27FC236}">
                    <a16:creationId xmlns:a16="http://schemas.microsoft.com/office/drawing/2014/main" id="{742A44B8-31F5-A541-8658-41508A18AA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5" name="Line 395">
                <a:extLst>
                  <a:ext uri="{FF2B5EF4-FFF2-40B4-BE49-F238E27FC236}">
                    <a16:creationId xmlns:a16="http://schemas.microsoft.com/office/drawing/2014/main" id="{A799D399-7088-2A4C-BA47-A704AC2D59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96" name="Rectangle 396">
                <a:extLst>
                  <a:ext uri="{FF2B5EF4-FFF2-40B4-BE49-F238E27FC236}">
                    <a16:creationId xmlns:a16="http://schemas.microsoft.com/office/drawing/2014/main" id="{3EF287E5-EC24-1E4B-ABDA-3590D96BC6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97" name="Oval 397">
                <a:extLst>
                  <a:ext uri="{FF2B5EF4-FFF2-40B4-BE49-F238E27FC236}">
                    <a16:creationId xmlns:a16="http://schemas.microsoft.com/office/drawing/2014/main" id="{E0DA7582-FEFA-6344-814B-FBDF63C000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98" name="Group 398">
                <a:extLst>
                  <a:ext uri="{FF2B5EF4-FFF2-40B4-BE49-F238E27FC236}">
                    <a16:creationId xmlns:a16="http://schemas.microsoft.com/office/drawing/2014/main" id="{BF3B5761-8097-0A40-B8F3-94B832B454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03" name="Line 399">
                  <a:extLst>
                    <a:ext uri="{FF2B5EF4-FFF2-40B4-BE49-F238E27FC236}">
                      <a16:creationId xmlns:a16="http://schemas.microsoft.com/office/drawing/2014/main" id="{C382044F-3037-FF46-8056-416DCA8194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4" name="Line 400">
                  <a:extLst>
                    <a:ext uri="{FF2B5EF4-FFF2-40B4-BE49-F238E27FC236}">
                      <a16:creationId xmlns:a16="http://schemas.microsoft.com/office/drawing/2014/main" id="{4AE6E255-53A2-0742-BECA-3AD73B7E18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5" name="Line 401">
                  <a:extLst>
                    <a:ext uri="{FF2B5EF4-FFF2-40B4-BE49-F238E27FC236}">
                      <a16:creationId xmlns:a16="http://schemas.microsoft.com/office/drawing/2014/main" id="{9AF5B670-E84F-D546-B46E-923DCC5E38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99" name="Group 402">
                <a:extLst>
                  <a:ext uri="{FF2B5EF4-FFF2-40B4-BE49-F238E27FC236}">
                    <a16:creationId xmlns:a16="http://schemas.microsoft.com/office/drawing/2014/main" id="{74738D9E-D894-4E4A-A8AC-7C12ED000B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00" name="Line 403">
                  <a:extLst>
                    <a:ext uri="{FF2B5EF4-FFF2-40B4-BE49-F238E27FC236}">
                      <a16:creationId xmlns:a16="http://schemas.microsoft.com/office/drawing/2014/main" id="{F41D25ED-1F09-384B-93C1-661ED204F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1" name="Line 404">
                  <a:extLst>
                    <a:ext uri="{FF2B5EF4-FFF2-40B4-BE49-F238E27FC236}">
                      <a16:creationId xmlns:a16="http://schemas.microsoft.com/office/drawing/2014/main" id="{1231BA60-A485-DE49-9CDE-F501E21FC8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02" name="Line 405">
                  <a:extLst>
                    <a:ext uri="{FF2B5EF4-FFF2-40B4-BE49-F238E27FC236}">
                      <a16:creationId xmlns:a16="http://schemas.microsoft.com/office/drawing/2014/main" id="{963A90BF-1D3A-B349-9D94-62357EFA32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6" name="Group 406">
              <a:extLst>
                <a:ext uri="{FF2B5EF4-FFF2-40B4-BE49-F238E27FC236}">
                  <a16:creationId xmlns:a16="http://schemas.microsoft.com/office/drawing/2014/main" id="{0F9ED89E-FE85-3D45-A87D-D0048ABFA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6" y="1763"/>
              <a:ext cx="220" cy="100"/>
              <a:chOff x="3600" y="219"/>
              <a:chExt cx="360" cy="175"/>
            </a:xfrm>
          </p:grpSpPr>
          <p:sp>
            <p:nvSpPr>
              <p:cNvPr id="21780" name="Oval 407">
                <a:extLst>
                  <a:ext uri="{FF2B5EF4-FFF2-40B4-BE49-F238E27FC236}">
                    <a16:creationId xmlns:a16="http://schemas.microsoft.com/office/drawing/2014/main" id="{B6223178-9FB9-0A4F-906F-0DFA4AF98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81" name="Line 408">
                <a:extLst>
                  <a:ext uri="{FF2B5EF4-FFF2-40B4-BE49-F238E27FC236}">
                    <a16:creationId xmlns:a16="http://schemas.microsoft.com/office/drawing/2014/main" id="{F17BB204-B0F4-7E4E-8A36-EB1B08AD77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2" name="Line 409">
                <a:extLst>
                  <a:ext uri="{FF2B5EF4-FFF2-40B4-BE49-F238E27FC236}">
                    <a16:creationId xmlns:a16="http://schemas.microsoft.com/office/drawing/2014/main" id="{8DE2BB84-61A1-C84D-9882-835BA78B1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83" name="Rectangle 410">
                <a:extLst>
                  <a:ext uri="{FF2B5EF4-FFF2-40B4-BE49-F238E27FC236}">
                    <a16:creationId xmlns:a16="http://schemas.microsoft.com/office/drawing/2014/main" id="{7F34C6E3-F499-6E43-A32E-C0CDD8E5B1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84" name="Oval 411">
                <a:extLst>
                  <a:ext uri="{FF2B5EF4-FFF2-40B4-BE49-F238E27FC236}">
                    <a16:creationId xmlns:a16="http://schemas.microsoft.com/office/drawing/2014/main" id="{123822A6-ED66-724C-840A-61D73CF31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85" name="Group 412">
                <a:extLst>
                  <a:ext uri="{FF2B5EF4-FFF2-40B4-BE49-F238E27FC236}">
                    <a16:creationId xmlns:a16="http://schemas.microsoft.com/office/drawing/2014/main" id="{8952BE0D-2CA4-B74B-9FDF-385898E726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90" name="Line 413">
                  <a:extLst>
                    <a:ext uri="{FF2B5EF4-FFF2-40B4-BE49-F238E27FC236}">
                      <a16:creationId xmlns:a16="http://schemas.microsoft.com/office/drawing/2014/main" id="{DBD14E99-F0EE-7F41-A8A7-A93C1A6D36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1" name="Line 414">
                  <a:extLst>
                    <a:ext uri="{FF2B5EF4-FFF2-40B4-BE49-F238E27FC236}">
                      <a16:creationId xmlns:a16="http://schemas.microsoft.com/office/drawing/2014/main" id="{748A2B3B-2A28-C746-8101-C82530AA26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92" name="Line 415">
                  <a:extLst>
                    <a:ext uri="{FF2B5EF4-FFF2-40B4-BE49-F238E27FC236}">
                      <a16:creationId xmlns:a16="http://schemas.microsoft.com/office/drawing/2014/main" id="{E4F5F7BF-9D63-5D4E-B800-04E008FC97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86" name="Group 416">
                <a:extLst>
                  <a:ext uri="{FF2B5EF4-FFF2-40B4-BE49-F238E27FC236}">
                    <a16:creationId xmlns:a16="http://schemas.microsoft.com/office/drawing/2014/main" id="{102371B2-1A2C-CA40-88E6-DC74E4F91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87" name="Line 417">
                  <a:extLst>
                    <a:ext uri="{FF2B5EF4-FFF2-40B4-BE49-F238E27FC236}">
                      <a16:creationId xmlns:a16="http://schemas.microsoft.com/office/drawing/2014/main" id="{AF440C91-1604-8140-919E-3BB1F9F9FF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8" name="Line 418">
                  <a:extLst>
                    <a:ext uri="{FF2B5EF4-FFF2-40B4-BE49-F238E27FC236}">
                      <a16:creationId xmlns:a16="http://schemas.microsoft.com/office/drawing/2014/main" id="{616EACC7-E58C-1549-8C70-9BD1B32741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89" name="Line 419">
                  <a:extLst>
                    <a:ext uri="{FF2B5EF4-FFF2-40B4-BE49-F238E27FC236}">
                      <a16:creationId xmlns:a16="http://schemas.microsoft.com/office/drawing/2014/main" id="{59CFB866-2A01-5840-8764-52AD8C6A06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17" name="Group 420">
              <a:extLst>
                <a:ext uri="{FF2B5EF4-FFF2-40B4-BE49-F238E27FC236}">
                  <a16:creationId xmlns:a16="http://schemas.microsoft.com/office/drawing/2014/main" id="{2F1B349C-F747-3F42-B3AA-EC5EDA2A26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3" y="2487"/>
              <a:ext cx="220" cy="100"/>
              <a:chOff x="3600" y="219"/>
              <a:chExt cx="360" cy="175"/>
            </a:xfrm>
          </p:grpSpPr>
          <p:sp>
            <p:nvSpPr>
              <p:cNvPr id="21767" name="Oval 421">
                <a:extLst>
                  <a:ext uri="{FF2B5EF4-FFF2-40B4-BE49-F238E27FC236}">
                    <a16:creationId xmlns:a16="http://schemas.microsoft.com/office/drawing/2014/main" id="{305A4482-133D-684E-A384-05BEC7AF1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68" name="Line 422">
                <a:extLst>
                  <a:ext uri="{FF2B5EF4-FFF2-40B4-BE49-F238E27FC236}">
                    <a16:creationId xmlns:a16="http://schemas.microsoft.com/office/drawing/2014/main" id="{845B63CE-706C-2247-9609-CA036CCD2A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69" name="Line 423">
                <a:extLst>
                  <a:ext uri="{FF2B5EF4-FFF2-40B4-BE49-F238E27FC236}">
                    <a16:creationId xmlns:a16="http://schemas.microsoft.com/office/drawing/2014/main" id="{B7575B47-2DE0-2149-9125-78435944A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70" name="Rectangle 424">
                <a:extLst>
                  <a:ext uri="{FF2B5EF4-FFF2-40B4-BE49-F238E27FC236}">
                    <a16:creationId xmlns:a16="http://schemas.microsoft.com/office/drawing/2014/main" id="{31CC90A9-E9BF-EC43-B4EA-8AE9DF1958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71" name="Oval 425">
                <a:extLst>
                  <a:ext uri="{FF2B5EF4-FFF2-40B4-BE49-F238E27FC236}">
                    <a16:creationId xmlns:a16="http://schemas.microsoft.com/office/drawing/2014/main" id="{BD79183C-3179-B040-8688-A549C7476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72" name="Group 426">
                <a:extLst>
                  <a:ext uri="{FF2B5EF4-FFF2-40B4-BE49-F238E27FC236}">
                    <a16:creationId xmlns:a16="http://schemas.microsoft.com/office/drawing/2014/main" id="{07869096-4E80-6E45-A73C-EEC044F390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77" name="Line 427">
                  <a:extLst>
                    <a:ext uri="{FF2B5EF4-FFF2-40B4-BE49-F238E27FC236}">
                      <a16:creationId xmlns:a16="http://schemas.microsoft.com/office/drawing/2014/main" id="{1CDC8207-8DED-6941-B68C-89C6A9493C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8" name="Line 428">
                  <a:extLst>
                    <a:ext uri="{FF2B5EF4-FFF2-40B4-BE49-F238E27FC236}">
                      <a16:creationId xmlns:a16="http://schemas.microsoft.com/office/drawing/2014/main" id="{B8AF895C-B4AD-2141-8804-3CDFE2DF6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9" name="Line 429">
                  <a:extLst>
                    <a:ext uri="{FF2B5EF4-FFF2-40B4-BE49-F238E27FC236}">
                      <a16:creationId xmlns:a16="http://schemas.microsoft.com/office/drawing/2014/main" id="{49052289-DA91-C243-A678-EA167A893F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73" name="Group 430">
                <a:extLst>
                  <a:ext uri="{FF2B5EF4-FFF2-40B4-BE49-F238E27FC236}">
                    <a16:creationId xmlns:a16="http://schemas.microsoft.com/office/drawing/2014/main" id="{5814C2C8-B56A-CE43-A2B6-8BCA81CC3A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74" name="Line 431">
                  <a:extLst>
                    <a:ext uri="{FF2B5EF4-FFF2-40B4-BE49-F238E27FC236}">
                      <a16:creationId xmlns:a16="http://schemas.microsoft.com/office/drawing/2014/main" id="{9D7D49DA-5D8D-DE4E-8F4A-3FE95D15AC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5" name="Line 432">
                  <a:extLst>
                    <a:ext uri="{FF2B5EF4-FFF2-40B4-BE49-F238E27FC236}">
                      <a16:creationId xmlns:a16="http://schemas.microsoft.com/office/drawing/2014/main" id="{687E755B-8BB4-3F49-BBE7-864DCA97A7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76" name="Line 433">
                  <a:extLst>
                    <a:ext uri="{FF2B5EF4-FFF2-40B4-BE49-F238E27FC236}">
                      <a16:creationId xmlns:a16="http://schemas.microsoft.com/office/drawing/2014/main" id="{DB97354F-4215-2147-B41A-FEE97903F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18" name="Line 434">
              <a:extLst>
                <a:ext uri="{FF2B5EF4-FFF2-40B4-BE49-F238E27FC236}">
                  <a16:creationId xmlns:a16="http://schemas.microsoft.com/office/drawing/2014/main" id="{2C72F34F-A6ED-D848-8333-7B03D641ED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" y="2757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9" name="Line 435">
              <a:extLst>
                <a:ext uri="{FF2B5EF4-FFF2-40B4-BE49-F238E27FC236}">
                  <a16:creationId xmlns:a16="http://schemas.microsoft.com/office/drawing/2014/main" id="{0962097E-4CAC-D04A-8889-5D04E4354F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8" y="2592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0" name="Line 436">
              <a:extLst>
                <a:ext uri="{FF2B5EF4-FFF2-40B4-BE49-F238E27FC236}">
                  <a16:creationId xmlns:a16="http://schemas.microsoft.com/office/drawing/2014/main" id="{510311B0-C5D3-6741-B77C-96459D26D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9" y="254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1" name="Line 437">
              <a:extLst>
                <a:ext uri="{FF2B5EF4-FFF2-40B4-BE49-F238E27FC236}">
                  <a16:creationId xmlns:a16="http://schemas.microsoft.com/office/drawing/2014/main" id="{0E051F4D-7C77-2E4D-9E74-476759C5E0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8" y="2596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2" name="Line 438">
              <a:extLst>
                <a:ext uri="{FF2B5EF4-FFF2-40B4-BE49-F238E27FC236}">
                  <a16:creationId xmlns:a16="http://schemas.microsoft.com/office/drawing/2014/main" id="{7B12E1A1-A130-9044-B31D-544D602F4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2546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23" name="Group 439">
              <a:extLst>
                <a:ext uri="{FF2B5EF4-FFF2-40B4-BE49-F238E27FC236}">
                  <a16:creationId xmlns:a16="http://schemas.microsoft.com/office/drawing/2014/main" id="{C9633111-8136-7444-B498-398C9EB633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213"/>
              <a:ext cx="209" cy="224"/>
              <a:chOff x="2870" y="1518"/>
              <a:chExt cx="292" cy="320"/>
            </a:xfrm>
          </p:grpSpPr>
          <p:graphicFrame>
            <p:nvGraphicFramePr>
              <p:cNvPr id="21765" name="Object 440">
                <a:extLst>
                  <a:ext uri="{FF2B5EF4-FFF2-40B4-BE49-F238E27FC236}">
                    <a16:creationId xmlns:a16="http://schemas.microsoft.com/office/drawing/2014/main" id="{B3D0A8AF-3EDC-6C47-8EA9-D9B905722EA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1137900" imgH="11315700" progId="MS_ClipArt_Gallery.2">
                      <p:embed/>
                    </p:oleObj>
                  </mc:Choice>
                  <mc:Fallback>
                    <p:oleObj name="Clip" r:id="rId9" imgW="11137900" imgH="11315700" progId="MS_ClipArt_Gallery.2">
                      <p:embed/>
                      <p:pic>
                        <p:nvPicPr>
                          <p:cNvPr id="0" name="Object 4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66" name="Object 441">
                <a:extLst>
                  <a:ext uri="{FF2B5EF4-FFF2-40B4-BE49-F238E27FC236}">
                    <a16:creationId xmlns:a16="http://schemas.microsoft.com/office/drawing/2014/main" id="{49423FFB-1CBE-8641-A930-05B9E97E16D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0" imgW="17005300" imgH="16078200" progId="MS_ClipArt_Gallery.2">
                      <p:embed/>
                    </p:oleObj>
                  </mc:Choice>
                  <mc:Fallback>
                    <p:oleObj name="Clip" r:id="rId10" imgW="17005300" imgH="16078200" progId="MS_ClipArt_Gallery.2">
                      <p:embed/>
                      <p:pic>
                        <p:nvPicPr>
                          <p:cNvPr id="0" name="Object 4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24" name="Group 442">
              <a:extLst>
                <a:ext uri="{FF2B5EF4-FFF2-40B4-BE49-F238E27FC236}">
                  <a16:creationId xmlns:a16="http://schemas.microsoft.com/office/drawing/2014/main" id="{CFF370E8-897F-8F44-9E16-2839717F8F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2" y="2445"/>
              <a:ext cx="139" cy="194"/>
              <a:chOff x="2556" y="2689"/>
              <a:chExt cx="183" cy="255"/>
            </a:xfrm>
          </p:grpSpPr>
          <p:pic>
            <p:nvPicPr>
              <p:cNvPr id="21748" name="Picture 443" descr="31u_bnrz[1]">
                <a:extLst>
                  <a:ext uri="{FF2B5EF4-FFF2-40B4-BE49-F238E27FC236}">
                    <a16:creationId xmlns:a16="http://schemas.microsoft.com/office/drawing/2014/main" id="{E4EB63B3-26F3-C643-8C03-76EAA9CEAEC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749" name="Freeform 444">
                <a:extLst>
                  <a:ext uri="{FF2B5EF4-FFF2-40B4-BE49-F238E27FC236}">
                    <a16:creationId xmlns:a16="http://schemas.microsoft.com/office/drawing/2014/main" id="{807E9733-DDDB-1742-8328-F2C17237C1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0" name="Freeform 445">
                <a:extLst>
                  <a:ext uri="{FF2B5EF4-FFF2-40B4-BE49-F238E27FC236}">
                    <a16:creationId xmlns:a16="http://schemas.microsoft.com/office/drawing/2014/main" id="{B481C633-8349-F744-A1A2-29C0F48E19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1" name="Freeform 446">
                <a:extLst>
                  <a:ext uri="{FF2B5EF4-FFF2-40B4-BE49-F238E27FC236}">
                    <a16:creationId xmlns:a16="http://schemas.microsoft.com/office/drawing/2014/main" id="{5C198C6E-5B5D-5043-8507-0F4ADAD094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2" name="Freeform 447">
                <a:extLst>
                  <a:ext uri="{FF2B5EF4-FFF2-40B4-BE49-F238E27FC236}">
                    <a16:creationId xmlns:a16="http://schemas.microsoft.com/office/drawing/2014/main" id="{E7B8F53A-6BF0-AD48-96E4-87B154000D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3" name="Freeform 448">
                <a:extLst>
                  <a:ext uri="{FF2B5EF4-FFF2-40B4-BE49-F238E27FC236}">
                    <a16:creationId xmlns:a16="http://schemas.microsoft.com/office/drawing/2014/main" id="{E7395967-CB9D-9948-A1DC-6D31C9DB5F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4" name="Freeform 449">
                <a:extLst>
                  <a:ext uri="{FF2B5EF4-FFF2-40B4-BE49-F238E27FC236}">
                    <a16:creationId xmlns:a16="http://schemas.microsoft.com/office/drawing/2014/main" id="{83ED74B7-12A3-C848-8C24-DB8F615B6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5" name="Freeform 450">
                <a:extLst>
                  <a:ext uri="{FF2B5EF4-FFF2-40B4-BE49-F238E27FC236}">
                    <a16:creationId xmlns:a16="http://schemas.microsoft.com/office/drawing/2014/main" id="{5E394475-EEDE-E744-B1BD-4F15510CAA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6" name="Freeform 451">
                <a:extLst>
                  <a:ext uri="{FF2B5EF4-FFF2-40B4-BE49-F238E27FC236}">
                    <a16:creationId xmlns:a16="http://schemas.microsoft.com/office/drawing/2014/main" id="{CE80DA76-BD0C-734D-AA0B-C02539FA8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7" name="Freeform 452">
                <a:extLst>
                  <a:ext uri="{FF2B5EF4-FFF2-40B4-BE49-F238E27FC236}">
                    <a16:creationId xmlns:a16="http://schemas.microsoft.com/office/drawing/2014/main" id="{4462890C-2433-E347-90D4-D5C6F917B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8" name="Freeform 453">
                <a:extLst>
                  <a:ext uri="{FF2B5EF4-FFF2-40B4-BE49-F238E27FC236}">
                    <a16:creationId xmlns:a16="http://schemas.microsoft.com/office/drawing/2014/main" id="{19C9E90A-3AF5-D34B-B1F6-54F3FBC7A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59" name="Freeform 454">
                <a:extLst>
                  <a:ext uri="{FF2B5EF4-FFF2-40B4-BE49-F238E27FC236}">
                    <a16:creationId xmlns:a16="http://schemas.microsoft.com/office/drawing/2014/main" id="{B260E896-3D1A-604D-B618-09C32F4871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0" name="Freeform 455">
                <a:extLst>
                  <a:ext uri="{FF2B5EF4-FFF2-40B4-BE49-F238E27FC236}">
                    <a16:creationId xmlns:a16="http://schemas.microsoft.com/office/drawing/2014/main" id="{B69706DC-7AFF-C343-A618-21ACEE984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1" name="Freeform 456">
                <a:extLst>
                  <a:ext uri="{FF2B5EF4-FFF2-40B4-BE49-F238E27FC236}">
                    <a16:creationId xmlns:a16="http://schemas.microsoft.com/office/drawing/2014/main" id="{42FF0C1C-5C07-444B-BB39-ACF01BFAA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2" name="Freeform 457">
                <a:extLst>
                  <a:ext uri="{FF2B5EF4-FFF2-40B4-BE49-F238E27FC236}">
                    <a16:creationId xmlns:a16="http://schemas.microsoft.com/office/drawing/2014/main" id="{3674783C-B5B3-CC4C-8C5B-51792DA625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3" name="Freeform 458">
                <a:extLst>
                  <a:ext uri="{FF2B5EF4-FFF2-40B4-BE49-F238E27FC236}">
                    <a16:creationId xmlns:a16="http://schemas.microsoft.com/office/drawing/2014/main" id="{F8D771C5-D276-3744-8D59-4798CEC619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764" name="Freeform 459">
                <a:extLst>
                  <a:ext uri="{FF2B5EF4-FFF2-40B4-BE49-F238E27FC236}">
                    <a16:creationId xmlns:a16="http://schemas.microsoft.com/office/drawing/2014/main" id="{088E748C-B68F-6246-9E14-B5E92B149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1625" name="Object 460">
              <a:extLst>
                <a:ext uri="{FF2B5EF4-FFF2-40B4-BE49-F238E27FC236}">
                  <a16:creationId xmlns:a16="http://schemas.microsoft.com/office/drawing/2014/main" id="{F21B32F6-CAFA-1443-8FA2-795E467D63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4" y="2240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17462500" imgH="14478000" progId="MS_ClipArt_Gallery.2">
                    <p:embed/>
                  </p:oleObj>
                </mc:Choice>
                <mc:Fallback>
                  <p:oleObj name="Clip" r:id="rId12" imgW="17462500" imgH="14478000" progId="MS_ClipArt_Gallery.2">
                    <p:embed/>
                    <p:pic>
                      <p:nvPicPr>
                        <p:cNvPr id="0" name="Object 4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" y="2240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626" name="Line 461">
              <a:extLst>
                <a:ext uri="{FF2B5EF4-FFF2-40B4-BE49-F238E27FC236}">
                  <a16:creationId xmlns:a16="http://schemas.microsoft.com/office/drawing/2014/main" id="{64190858-A5CC-944A-BBAE-C1A2058B3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1820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7" name="Line 462">
              <a:extLst>
                <a:ext uri="{FF2B5EF4-FFF2-40B4-BE49-F238E27FC236}">
                  <a16:creationId xmlns:a16="http://schemas.microsoft.com/office/drawing/2014/main" id="{B69992EA-2C0E-DD44-AC54-32E9E45948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712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8" name="Freeform 463">
              <a:extLst>
                <a:ext uri="{FF2B5EF4-FFF2-40B4-BE49-F238E27FC236}">
                  <a16:creationId xmlns:a16="http://schemas.microsoft.com/office/drawing/2014/main" id="{BF93102A-EDED-244D-8EB0-EC506D273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976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9" name="Line 464">
              <a:extLst>
                <a:ext uri="{FF2B5EF4-FFF2-40B4-BE49-F238E27FC236}">
                  <a16:creationId xmlns:a16="http://schemas.microsoft.com/office/drawing/2014/main" id="{8BE2DCA3-01DD-C945-921E-2CCEBD8E30C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791" y="3440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30" name="Group 465">
              <a:extLst>
                <a:ext uri="{FF2B5EF4-FFF2-40B4-BE49-F238E27FC236}">
                  <a16:creationId xmlns:a16="http://schemas.microsoft.com/office/drawing/2014/main" id="{AB9A601D-498E-4D4B-A233-160B66B98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6" y="3526"/>
              <a:ext cx="125" cy="230"/>
              <a:chOff x="4180" y="783"/>
              <a:chExt cx="150" cy="307"/>
            </a:xfrm>
          </p:grpSpPr>
          <p:sp>
            <p:nvSpPr>
              <p:cNvPr id="21740" name="AutoShape 466">
                <a:extLst>
                  <a:ext uri="{FF2B5EF4-FFF2-40B4-BE49-F238E27FC236}">
                    <a16:creationId xmlns:a16="http://schemas.microsoft.com/office/drawing/2014/main" id="{C37A4FF8-3F42-234B-A50A-B4C6B2860A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1" name="Rectangle 467">
                <a:extLst>
                  <a:ext uri="{FF2B5EF4-FFF2-40B4-BE49-F238E27FC236}">
                    <a16:creationId xmlns:a16="http://schemas.microsoft.com/office/drawing/2014/main" id="{443D9E33-1B5A-574B-B97A-FF5AE880F0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2" name="Rectangle 468">
                <a:extLst>
                  <a:ext uri="{FF2B5EF4-FFF2-40B4-BE49-F238E27FC236}">
                    <a16:creationId xmlns:a16="http://schemas.microsoft.com/office/drawing/2014/main" id="{5752D7DD-80D5-3F49-A8A3-4D25A2DD45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3" name="AutoShape 469">
                <a:extLst>
                  <a:ext uri="{FF2B5EF4-FFF2-40B4-BE49-F238E27FC236}">
                    <a16:creationId xmlns:a16="http://schemas.microsoft.com/office/drawing/2014/main" id="{F0922C04-39B0-0A4B-B4C9-F7B01DB15E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4" name="Line 470">
                <a:extLst>
                  <a:ext uri="{FF2B5EF4-FFF2-40B4-BE49-F238E27FC236}">
                    <a16:creationId xmlns:a16="http://schemas.microsoft.com/office/drawing/2014/main" id="{227BB5F2-00F3-1543-96BE-52FA6BE1DD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5" name="Line 471">
                <a:extLst>
                  <a:ext uri="{FF2B5EF4-FFF2-40B4-BE49-F238E27FC236}">
                    <a16:creationId xmlns:a16="http://schemas.microsoft.com/office/drawing/2014/main" id="{0EC92721-96C8-C745-8EC0-542F9DFFB1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6" name="Rectangle 472">
                <a:extLst>
                  <a:ext uri="{FF2B5EF4-FFF2-40B4-BE49-F238E27FC236}">
                    <a16:creationId xmlns:a16="http://schemas.microsoft.com/office/drawing/2014/main" id="{EEE5302C-5BA8-C749-9348-BFD672DBEB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47" name="Rectangle 473">
                <a:extLst>
                  <a:ext uri="{FF2B5EF4-FFF2-40B4-BE49-F238E27FC236}">
                    <a16:creationId xmlns:a16="http://schemas.microsoft.com/office/drawing/2014/main" id="{867B9B87-D18E-684E-9BF2-A808BD434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1631" name="Line 474">
              <a:extLst>
                <a:ext uri="{FF2B5EF4-FFF2-40B4-BE49-F238E27FC236}">
                  <a16:creationId xmlns:a16="http://schemas.microsoft.com/office/drawing/2014/main" id="{F1641B15-8697-0E46-9DFA-6603C4AB1F7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883" y="3617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2" name="Line 475">
              <a:extLst>
                <a:ext uri="{FF2B5EF4-FFF2-40B4-BE49-F238E27FC236}">
                  <a16:creationId xmlns:a16="http://schemas.microsoft.com/office/drawing/2014/main" id="{63086069-D7EC-034D-9F60-F8E38AD45D8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00" y="3413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33" name="Group 476">
              <a:extLst>
                <a:ext uri="{FF2B5EF4-FFF2-40B4-BE49-F238E27FC236}">
                  <a16:creationId xmlns:a16="http://schemas.microsoft.com/office/drawing/2014/main" id="{26B575E1-BEB0-6940-A64A-7B1E93FD3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3230"/>
              <a:ext cx="316" cy="148"/>
              <a:chOff x="3600" y="219"/>
              <a:chExt cx="360" cy="175"/>
            </a:xfrm>
          </p:grpSpPr>
          <p:sp>
            <p:nvSpPr>
              <p:cNvPr id="21727" name="Oval 477">
                <a:extLst>
                  <a:ext uri="{FF2B5EF4-FFF2-40B4-BE49-F238E27FC236}">
                    <a16:creationId xmlns:a16="http://schemas.microsoft.com/office/drawing/2014/main" id="{39DCFD0F-5DE1-2544-A30B-DCACBA1096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28" name="Line 478">
                <a:extLst>
                  <a:ext uri="{FF2B5EF4-FFF2-40B4-BE49-F238E27FC236}">
                    <a16:creationId xmlns:a16="http://schemas.microsoft.com/office/drawing/2014/main" id="{4B2D6281-5C0F-0349-B6A9-E0931218AB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9" name="Line 479">
                <a:extLst>
                  <a:ext uri="{FF2B5EF4-FFF2-40B4-BE49-F238E27FC236}">
                    <a16:creationId xmlns:a16="http://schemas.microsoft.com/office/drawing/2014/main" id="{DE14BA6E-441C-214E-BB49-B2D2A85B10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0" name="Rectangle 480">
                <a:extLst>
                  <a:ext uri="{FF2B5EF4-FFF2-40B4-BE49-F238E27FC236}">
                    <a16:creationId xmlns:a16="http://schemas.microsoft.com/office/drawing/2014/main" id="{3A10552A-BF60-3E49-8273-25942DCD7D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31" name="Oval 481">
                <a:extLst>
                  <a:ext uri="{FF2B5EF4-FFF2-40B4-BE49-F238E27FC236}">
                    <a16:creationId xmlns:a16="http://schemas.microsoft.com/office/drawing/2014/main" id="{51F6C4FA-058A-6644-8DDC-5A689708A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32" name="Group 482">
                <a:extLst>
                  <a:ext uri="{FF2B5EF4-FFF2-40B4-BE49-F238E27FC236}">
                    <a16:creationId xmlns:a16="http://schemas.microsoft.com/office/drawing/2014/main" id="{0DDF673C-7B92-B247-8470-F55863C49C1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37" name="Line 483">
                  <a:extLst>
                    <a:ext uri="{FF2B5EF4-FFF2-40B4-BE49-F238E27FC236}">
                      <a16:creationId xmlns:a16="http://schemas.microsoft.com/office/drawing/2014/main" id="{EC1C8FB8-C93A-EE40-814C-607AA3DA4E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8" name="Line 484">
                  <a:extLst>
                    <a:ext uri="{FF2B5EF4-FFF2-40B4-BE49-F238E27FC236}">
                      <a16:creationId xmlns:a16="http://schemas.microsoft.com/office/drawing/2014/main" id="{C535447A-484A-0749-84FE-C3F9374CC6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9" name="Line 485">
                  <a:extLst>
                    <a:ext uri="{FF2B5EF4-FFF2-40B4-BE49-F238E27FC236}">
                      <a16:creationId xmlns:a16="http://schemas.microsoft.com/office/drawing/2014/main" id="{D9D9ECE6-8752-9146-8E1F-19BDAC2C4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33" name="Group 486">
                <a:extLst>
                  <a:ext uri="{FF2B5EF4-FFF2-40B4-BE49-F238E27FC236}">
                    <a16:creationId xmlns:a16="http://schemas.microsoft.com/office/drawing/2014/main" id="{D8B199ED-FF86-CA44-A3AC-08661845684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34" name="Line 487">
                  <a:extLst>
                    <a:ext uri="{FF2B5EF4-FFF2-40B4-BE49-F238E27FC236}">
                      <a16:creationId xmlns:a16="http://schemas.microsoft.com/office/drawing/2014/main" id="{C88263B4-1726-7F44-8794-5B69E25240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5" name="Line 488">
                  <a:extLst>
                    <a:ext uri="{FF2B5EF4-FFF2-40B4-BE49-F238E27FC236}">
                      <a16:creationId xmlns:a16="http://schemas.microsoft.com/office/drawing/2014/main" id="{4E0CCDBF-818A-8F48-A7D8-7D1333A207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36" name="Line 489">
                  <a:extLst>
                    <a:ext uri="{FF2B5EF4-FFF2-40B4-BE49-F238E27FC236}">
                      <a16:creationId xmlns:a16="http://schemas.microsoft.com/office/drawing/2014/main" id="{21BDCEF1-EAC8-5B4A-AD69-F41DA44E9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34" name="Group 490">
              <a:extLst>
                <a:ext uri="{FF2B5EF4-FFF2-40B4-BE49-F238E27FC236}">
                  <a16:creationId xmlns:a16="http://schemas.microsoft.com/office/drawing/2014/main" id="{19E2C447-60BF-1645-8D4C-6A661D7CF0F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1" y="3056"/>
              <a:ext cx="316" cy="148"/>
              <a:chOff x="3600" y="219"/>
              <a:chExt cx="360" cy="175"/>
            </a:xfrm>
          </p:grpSpPr>
          <p:sp>
            <p:nvSpPr>
              <p:cNvPr id="21714" name="Oval 491">
                <a:extLst>
                  <a:ext uri="{FF2B5EF4-FFF2-40B4-BE49-F238E27FC236}">
                    <a16:creationId xmlns:a16="http://schemas.microsoft.com/office/drawing/2014/main" id="{FF440685-3720-EC46-A52D-C3B7849CE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15" name="Line 492">
                <a:extLst>
                  <a:ext uri="{FF2B5EF4-FFF2-40B4-BE49-F238E27FC236}">
                    <a16:creationId xmlns:a16="http://schemas.microsoft.com/office/drawing/2014/main" id="{41604238-3027-DD45-932E-1B1544514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6" name="Line 493">
                <a:extLst>
                  <a:ext uri="{FF2B5EF4-FFF2-40B4-BE49-F238E27FC236}">
                    <a16:creationId xmlns:a16="http://schemas.microsoft.com/office/drawing/2014/main" id="{F684043C-F3AF-074C-A86C-0AD3A9289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17" name="Rectangle 494">
                <a:extLst>
                  <a:ext uri="{FF2B5EF4-FFF2-40B4-BE49-F238E27FC236}">
                    <a16:creationId xmlns:a16="http://schemas.microsoft.com/office/drawing/2014/main" id="{629B01B1-95AA-6D40-816A-95E4858BF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18" name="Oval 495">
                <a:extLst>
                  <a:ext uri="{FF2B5EF4-FFF2-40B4-BE49-F238E27FC236}">
                    <a16:creationId xmlns:a16="http://schemas.microsoft.com/office/drawing/2014/main" id="{21971B35-8D17-F249-AE83-FB6400B86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19" name="Group 496">
                <a:extLst>
                  <a:ext uri="{FF2B5EF4-FFF2-40B4-BE49-F238E27FC236}">
                    <a16:creationId xmlns:a16="http://schemas.microsoft.com/office/drawing/2014/main" id="{079A6524-D0B0-A943-89B0-CC40334B00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24" name="Line 497">
                  <a:extLst>
                    <a:ext uri="{FF2B5EF4-FFF2-40B4-BE49-F238E27FC236}">
                      <a16:creationId xmlns:a16="http://schemas.microsoft.com/office/drawing/2014/main" id="{9EACC497-4ADD-4042-B5CA-2830737FE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5" name="Line 498">
                  <a:extLst>
                    <a:ext uri="{FF2B5EF4-FFF2-40B4-BE49-F238E27FC236}">
                      <a16:creationId xmlns:a16="http://schemas.microsoft.com/office/drawing/2014/main" id="{4A4FBF29-1B2F-E342-A7B8-40136D86D0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6" name="Line 499">
                  <a:extLst>
                    <a:ext uri="{FF2B5EF4-FFF2-40B4-BE49-F238E27FC236}">
                      <a16:creationId xmlns:a16="http://schemas.microsoft.com/office/drawing/2014/main" id="{27F33E30-0F13-5948-8EB4-86818BED1F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20" name="Group 500">
                <a:extLst>
                  <a:ext uri="{FF2B5EF4-FFF2-40B4-BE49-F238E27FC236}">
                    <a16:creationId xmlns:a16="http://schemas.microsoft.com/office/drawing/2014/main" id="{5488820E-5CF1-FB4F-88E3-E96EE4EC7B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21" name="Line 501">
                  <a:extLst>
                    <a:ext uri="{FF2B5EF4-FFF2-40B4-BE49-F238E27FC236}">
                      <a16:creationId xmlns:a16="http://schemas.microsoft.com/office/drawing/2014/main" id="{A18B1D15-58CD-5B4D-9281-FE0285A0AA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2" name="Line 502">
                  <a:extLst>
                    <a:ext uri="{FF2B5EF4-FFF2-40B4-BE49-F238E27FC236}">
                      <a16:creationId xmlns:a16="http://schemas.microsoft.com/office/drawing/2014/main" id="{B7428160-D6BA-574D-A2A9-DDBB4D6E7F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23" name="Line 503">
                  <a:extLst>
                    <a:ext uri="{FF2B5EF4-FFF2-40B4-BE49-F238E27FC236}">
                      <a16:creationId xmlns:a16="http://schemas.microsoft.com/office/drawing/2014/main" id="{34EA7AC9-B523-B84E-ACD0-5AC8F4C29D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635" name="Group 504">
              <a:extLst>
                <a:ext uri="{FF2B5EF4-FFF2-40B4-BE49-F238E27FC236}">
                  <a16:creationId xmlns:a16="http://schemas.microsoft.com/office/drawing/2014/main" id="{9F3270E7-AE10-2D40-A72C-DB1384F1AC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3248"/>
              <a:ext cx="316" cy="148"/>
              <a:chOff x="3600" y="219"/>
              <a:chExt cx="360" cy="175"/>
            </a:xfrm>
          </p:grpSpPr>
          <p:sp>
            <p:nvSpPr>
              <p:cNvPr id="21701" name="Oval 505">
                <a:extLst>
                  <a:ext uri="{FF2B5EF4-FFF2-40B4-BE49-F238E27FC236}">
                    <a16:creationId xmlns:a16="http://schemas.microsoft.com/office/drawing/2014/main" id="{7F1157BA-02D2-C646-8A32-7D8B169A6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702" name="Line 506">
                <a:extLst>
                  <a:ext uri="{FF2B5EF4-FFF2-40B4-BE49-F238E27FC236}">
                    <a16:creationId xmlns:a16="http://schemas.microsoft.com/office/drawing/2014/main" id="{6BDA4B7D-DDBF-1148-9D9F-B07B6533DB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3" name="Line 507">
                <a:extLst>
                  <a:ext uri="{FF2B5EF4-FFF2-40B4-BE49-F238E27FC236}">
                    <a16:creationId xmlns:a16="http://schemas.microsoft.com/office/drawing/2014/main" id="{D70196EB-B31E-0847-92D8-FF9AA62600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04" name="Rectangle 508">
                <a:extLst>
                  <a:ext uri="{FF2B5EF4-FFF2-40B4-BE49-F238E27FC236}">
                    <a16:creationId xmlns:a16="http://schemas.microsoft.com/office/drawing/2014/main" id="{243F9994-FC49-8B40-94B8-04904C600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705" name="Oval 509">
                <a:extLst>
                  <a:ext uri="{FF2B5EF4-FFF2-40B4-BE49-F238E27FC236}">
                    <a16:creationId xmlns:a16="http://schemas.microsoft.com/office/drawing/2014/main" id="{E07D33F9-1F94-7F40-84AF-E9858116E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706" name="Group 510">
                <a:extLst>
                  <a:ext uri="{FF2B5EF4-FFF2-40B4-BE49-F238E27FC236}">
                    <a16:creationId xmlns:a16="http://schemas.microsoft.com/office/drawing/2014/main" id="{2BD6EF61-062C-4941-A36B-C0BE01FF06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711" name="Line 511">
                  <a:extLst>
                    <a:ext uri="{FF2B5EF4-FFF2-40B4-BE49-F238E27FC236}">
                      <a16:creationId xmlns:a16="http://schemas.microsoft.com/office/drawing/2014/main" id="{5CB7048E-498A-144B-901B-80F3233AEA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2" name="Line 512">
                  <a:extLst>
                    <a:ext uri="{FF2B5EF4-FFF2-40B4-BE49-F238E27FC236}">
                      <a16:creationId xmlns:a16="http://schemas.microsoft.com/office/drawing/2014/main" id="{1896034F-4CD1-894A-98AC-DD5CC360F7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3" name="Line 513">
                  <a:extLst>
                    <a:ext uri="{FF2B5EF4-FFF2-40B4-BE49-F238E27FC236}">
                      <a16:creationId xmlns:a16="http://schemas.microsoft.com/office/drawing/2014/main" id="{D0EBFA50-4F75-B442-9061-1F7BF22119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707" name="Group 514">
                <a:extLst>
                  <a:ext uri="{FF2B5EF4-FFF2-40B4-BE49-F238E27FC236}">
                    <a16:creationId xmlns:a16="http://schemas.microsoft.com/office/drawing/2014/main" id="{3A1F7AEB-1612-F74B-9DC8-80F88A5D6F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08" name="Line 515">
                  <a:extLst>
                    <a:ext uri="{FF2B5EF4-FFF2-40B4-BE49-F238E27FC236}">
                      <a16:creationId xmlns:a16="http://schemas.microsoft.com/office/drawing/2014/main" id="{C77E5624-408E-1249-BA8D-891F1B09AC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09" name="Line 516">
                  <a:extLst>
                    <a:ext uri="{FF2B5EF4-FFF2-40B4-BE49-F238E27FC236}">
                      <a16:creationId xmlns:a16="http://schemas.microsoft.com/office/drawing/2014/main" id="{8D7B019F-6626-5647-A216-DC70CD0A8A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710" name="Line 517">
                  <a:extLst>
                    <a:ext uri="{FF2B5EF4-FFF2-40B4-BE49-F238E27FC236}">
                      <a16:creationId xmlns:a16="http://schemas.microsoft.com/office/drawing/2014/main" id="{36A39DD9-AC07-7049-B544-08BD6DD70E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636" name="Line 518">
              <a:extLst>
                <a:ext uri="{FF2B5EF4-FFF2-40B4-BE49-F238E27FC236}">
                  <a16:creationId xmlns:a16="http://schemas.microsoft.com/office/drawing/2014/main" id="{4E6B6D48-0197-5145-8589-3C3E33CBB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4" y="3189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7" name="Line 519">
              <a:extLst>
                <a:ext uri="{FF2B5EF4-FFF2-40B4-BE49-F238E27FC236}">
                  <a16:creationId xmlns:a16="http://schemas.microsoft.com/office/drawing/2014/main" id="{85B005B6-FC6B-C544-9824-E604A48191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3" y="3197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8" name="Line 520">
              <a:extLst>
                <a:ext uri="{FF2B5EF4-FFF2-40B4-BE49-F238E27FC236}">
                  <a16:creationId xmlns:a16="http://schemas.microsoft.com/office/drawing/2014/main" id="{4D4D08B0-59FE-A849-9953-7EB96ACB0C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0" y="3325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9" name="Line 521">
              <a:extLst>
                <a:ext uri="{FF2B5EF4-FFF2-40B4-BE49-F238E27FC236}">
                  <a16:creationId xmlns:a16="http://schemas.microsoft.com/office/drawing/2014/main" id="{2CF346EA-3A07-7742-95D4-B76D2326A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" y="3165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0" name="Line 522">
              <a:extLst>
                <a:ext uri="{FF2B5EF4-FFF2-40B4-BE49-F238E27FC236}">
                  <a16:creationId xmlns:a16="http://schemas.microsoft.com/office/drawing/2014/main" id="{16A4F387-B117-C441-9A63-101C6B4F7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197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1" name="Line 523">
              <a:extLst>
                <a:ext uri="{FF2B5EF4-FFF2-40B4-BE49-F238E27FC236}">
                  <a16:creationId xmlns:a16="http://schemas.microsoft.com/office/drawing/2014/main" id="{CE821B76-0C70-7049-A73F-0DABF82DB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4" y="340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2" name="Line 524">
              <a:extLst>
                <a:ext uri="{FF2B5EF4-FFF2-40B4-BE49-F238E27FC236}">
                  <a16:creationId xmlns:a16="http://schemas.microsoft.com/office/drawing/2014/main" id="{7ACF6E22-3AE5-FD44-8D84-88DED43D3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" y="3459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3" name="Line 525">
              <a:extLst>
                <a:ext uri="{FF2B5EF4-FFF2-40B4-BE49-F238E27FC236}">
                  <a16:creationId xmlns:a16="http://schemas.microsoft.com/office/drawing/2014/main" id="{6F132462-2E48-9A49-9D1B-FB64B10433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" y="3401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4" name="Line 526">
              <a:extLst>
                <a:ext uri="{FF2B5EF4-FFF2-40B4-BE49-F238E27FC236}">
                  <a16:creationId xmlns:a16="http://schemas.microsoft.com/office/drawing/2014/main" id="{618926D4-5179-A144-85F2-92E9AA5A2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3457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5" name="Line 527">
              <a:extLst>
                <a:ext uri="{FF2B5EF4-FFF2-40B4-BE49-F238E27FC236}">
                  <a16:creationId xmlns:a16="http://schemas.microsoft.com/office/drawing/2014/main" id="{5A820A4E-A017-4346-9161-F6E2324C54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46" y="346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646" name="Object 528">
              <a:extLst>
                <a:ext uri="{FF2B5EF4-FFF2-40B4-BE49-F238E27FC236}">
                  <a16:creationId xmlns:a16="http://schemas.microsoft.com/office/drawing/2014/main" id="{1D51442B-2491-4C41-BEDD-4065952B01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1" y="33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17462500" imgH="14478000" progId="MS_ClipArt_Gallery.2">
                    <p:embed/>
                  </p:oleObj>
                </mc:Choice>
                <mc:Fallback>
                  <p:oleObj name="Clip" r:id="rId14" imgW="17462500" imgH="14478000" progId="MS_ClipArt_Gallery.2">
                    <p:embed/>
                    <p:pic>
                      <p:nvPicPr>
                        <p:cNvPr id="0" name="Object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" y="33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7" name="Object 529">
              <a:extLst>
                <a:ext uri="{FF2B5EF4-FFF2-40B4-BE49-F238E27FC236}">
                  <a16:creationId xmlns:a16="http://schemas.microsoft.com/office/drawing/2014/main" id="{4DE75EC6-3E12-434C-BEAF-4450B0197B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5" y="31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17462500" imgH="14478000" progId="MS_ClipArt_Gallery.2">
                    <p:embed/>
                  </p:oleObj>
                </mc:Choice>
                <mc:Fallback>
                  <p:oleObj name="Clip" r:id="rId15" imgW="17462500" imgH="14478000" progId="MS_ClipArt_Gallery.2">
                    <p:embed/>
                    <p:pic>
                      <p:nvPicPr>
                        <p:cNvPr id="0" name="Object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" y="31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8" name="Object 530">
              <a:extLst>
                <a:ext uri="{FF2B5EF4-FFF2-40B4-BE49-F238E27FC236}">
                  <a16:creationId xmlns:a16="http://schemas.microsoft.com/office/drawing/2014/main" id="{952609EC-7BFC-7B43-B1EB-43DBF1F930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23" y="349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17462500" imgH="14478000" progId="MS_ClipArt_Gallery.2">
                    <p:embed/>
                  </p:oleObj>
                </mc:Choice>
                <mc:Fallback>
                  <p:oleObj name="Clip" r:id="rId16" imgW="17462500" imgH="14478000" progId="MS_ClipArt_Gallery.2">
                    <p:embed/>
                    <p:pic>
                      <p:nvPicPr>
                        <p:cNvPr id="0" name="Object 5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49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649" name="Object 531">
              <a:extLst>
                <a:ext uri="{FF2B5EF4-FFF2-40B4-BE49-F238E27FC236}">
                  <a16:creationId xmlns:a16="http://schemas.microsoft.com/office/drawing/2014/main" id="{5F3C9A13-7266-614D-B506-60816ECA7F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7" y="3497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7" imgW="17462500" imgH="14478000" progId="MS_ClipArt_Gallery.2">
                    <p:embed/>
                  </p:oleObj>
                </mc:Choice>
                <mc:Fallback>
                  <p:oleObj name="Clip" r:id="rId17" imgW="17462500" imgH="14478000" progId="MS_ClipArt_Gallery.2">
                    <p:embed/>
                    <p:pic>
                      <p:nvPicPr>
                        <p:cNvPr id="0" name="Object 5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3497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650" name="Group 532">
              <a:extLst>
                <a:ext uri="{FF2B5EF4-FFF2-40B4-BE49-F238E27FC236}">
                  <a16:creationId xmlns:a16="http://schemas.microsoft.com/office/drawing/2014/main" id="{4CD34D38-4A7F-E840-AA10-D5E08E581A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9" y="3576"/>
              <a:ext cx="172" cy="215"/>
              <a:chOff x="2870" y="1518"/>
              <a:chExt cx="292" cy="320"/>
            </a:xfrm>
          </p:grpSpPr>
          <p:graphicFrame>
            <p:nvGraphicFramePr>
              <p:cNvPr id="21699" name="Object 533">
                <a:extLst>
                  <a:ext uri="{FF2B5EF4-FFF2-40B4-BE49-F238E27FC236}">
                    <a16:creationId xmlns:a16="http://schemas.microsoft.com/office/drawing/2014/main" id="{F7233483-259C-6645-AFA3-0CDFEE44F9A2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8" imgW="11137900" imgH="11315700" progId="MS_ClipArt_Gallery.2">
                      <p:embed/>
                    </p:oleObj>
                  </mc:Choice>
                  <mc:Fallback>
                    <p:oleObj name="Clip" r:id="rId18" imgW="11137900" imgH="11315700" progId="MS_ClipArt_Gallery.2">
                      <p:embed/>
                      <p:pic>
                        <p:nvPicPr>
                          <p:cNvPr id="0" name="Object 5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700" name="Object 534">
                <a:extLst>
                  <a:ext uri="{FF2B5EF4-FFF2-40B4-BE49-F238E27FC236}">
                    <a16:creationId xmlns:a16="http://schemas.microsoft.com/office/drawing/2014/main" id="{F8D687EB-A40E-FE40-84A9-F43B5E3610C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9" imgW="17005300" imgH="16078200" progId="MS_ClipArt_Gallery.2">
                      <p:embed/>
                    </p:oleObj>
                  </mc:Choice>
                  <mc:Fallback>
                    <p:oleObj name="Clip" r:id="rId19" imgW="17005300" imgH="16078200" progId="MS_ClipArt_Gallery.2">
                      <p:embed/>
                      <p:pic>
                        <p:nvPicPr>
                          <p:cNvPr id="0" name="Object 5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51" name="Group 535">
              <a:extLst>
                <a:ext uri="{FF2B5EF4-FFF2-40B4-BE49-F238E27FC236}">
                  <a16:creationId xmlns:a16="http://schemas.microsoft.com/office/drawing/2014/main" id="{3D87ED90-0BB6-2A42-A3CC-E76C0F63FE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5" y="3608"/>
              <a:ext cx="220" cy="203"/>
              <a:chOff x="2870" y="1518"/>
              <a:chExt cx="292" cy="320"/>
            </a:xfrm>
          </p:grpSpPr>
          <p:graphicFrame>
            <p:nvGraphicFramePr>
              <p:cNvPr id="21697" name="Object 536">
                <a:extLst>
                  <a:ext uri="{FF2B5EF4-FFF2-40B4-BE49-F238E27FC236}">
                    <a16:creationId xmlns:a16="http://schemas.microsoft.com/office/drawing/2014/main" id="{E93C78CA-0A1F-D343-8B13-F6891974CEF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0" imgW="11137900" imgH="11315700" progId="MS_ClipArt_Gallery.2">
                      <p:embed/>
                    </p:oleObj>
                  </mc:Choice>
                  <mc:Fallback>
                    <p:oleObj name="Clip" r:id="rId20" imgW="11137900" imgH="11315700" progId="MS_ClipArt_Gallery.2">
                      <p:embed/>
                      <p:pic>
                        <p:nvPicPr>
                          <p:cNvPr id="0" name="Object 5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698" name="Object 537">
                <a:extLst>
                  <a:ext uri="{FF2B5EF4-FFF2-40B4-BE49-F238E27FC236}">
                    <a16:creationId xmlns:a16="http://schemas.microsoft.com/office/drawing/2014/main" id="{D71136B0-C9F5-E849-A578-EE80B058FB8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1" imgW="17005300" imgH="16078200" progId="MS_ClipArt_Gallery.2">
                      <p:embed/>
                    </p:oleObj>
                  </mc:Choice>
                  <mc:Fallback>
                    <p:oleObj name="Clip" r:id="rId21" imgW="17005300" imgH="16078200" progId="MS_ClipArt_Gallery.2">
                      <p:embed/>
                      <p:pic>
                        <p:nvPicPr>
                          <p:cNvPr id="0" name="Object 5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1652" name="Group 538">
              <a:extLst>
                <a:ext uri="{FF2B5EF4-FFF2-40B4-BE49-F238E27FC236}">
                  <a16:creationId xmlns:a16="http://schemas.microsoft.com/office/drawing/2014/main" id="{810B6B1A-7975-9B44-B917-3C1F8E210C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4" y="3364"/>
              <a:ext cx="183" cy="255"/>
              <a:chOff x="2556" y="2689"/>
              <a:chExt cx="183" cy="255"/>
            </a:xfrm>
          </p:grpSpPr>
          <p:pic>
            <p:nvPicPr>
              <p:cNvPr id="21680" name="Picture 539" descr="31u_bnrz[1]">
                <a:extLst>
                  <a:ext uri="{FF2B5EF4-FFF2-40B4-BE49-F238E27FC236}">
                    <a16:creationId xmlns:a16="http://schemas.microsoft.com/office/drawing/2014/main" id="{97EE438A-332B-B240-AC04-7449FE7A305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81" name="Freeform 540">
                <a:extLst>
                  <a:ext uri="{FF2B5EF4-FFF2-40B4-BE49-F238E27FC236}">
                    <a16:creationId xmlns:a16="http://schemas.microsoft.com/office/drawing/2014/main" id="{CE73E991-09B6-A24F-B54D-F816E54A7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2" name="Freeform 541">
                <a:extLst>
                  <a:ext uri="{FF2B5EF4-FFF2-40B4-BE49-F238E27FC236}">
                    <a16:creationId xmlns:a16="http://schemas.microsoft.com/office/drawing/2014/main" id="{D061773B-FE36-7D42-A03A-9DBEA9EDD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3" name="Freeform 542">
                <a:extLst>
                  <a:ext uri="{FF2B5EF4-FFF2-40B4-BE49-F238E27FC236}">
                    <a16:creationId xmlns:a16="http://schemas.microsoft.com/office/drawing/2014/main" id="{04C9A3D2-4DEB-424E-BF7C-997CFAA887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4" name="Freeform 543">
                <a:extLst>
                  <a:ext uri="{FF2B5EF4-FFF2-40B4-BE49-F238E27FC236}">
                    <a16:creationId xmlns:a16="http://schemas.microsoft.com/office/drawing/2014/main" id="{89B26A82-EF9C-CA4A-AFFE-F9063C14F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5" name="Freeform 544">
                <a:extLst>
                  <a:ext uri="{FF2B5EF4-FFF2-40B4-BE49-F238E27FC236}">
                    <a16:creationId xmlns:a16="http://schemas.microsoft.com/office/drawing/2014/main" id="{B534482A-1238-FE42-8385-F8941353B3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6" name="Freeform 545">
                <a:extLst>
                  <a:ext uri="{FF2B5EF4-FFF2-40B4-BE49-F238E27FC236}">
                    <a16:creationId xmlns:a16="http://schemas.microsoft.com/office/drawing/2014/main" id="{50D33648-9EB8-5F4A-B301-B37C33E587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7" name="Freeform 546">
                <a:extLst>
                  <a:ext uri="{FF2B5EF4-FFF2-40B4-BE49-F238E27FC236}">
                    <a16:creationId xmlns:a16="http://schemas.microsoft.com/office/drawing/2014/main" id="{03383E85-05C0-E846-8D82-CE926EFA07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8" name="Freeform 547">
                <a:extLst>
                  <a:ext uri="{FF2B5EF4-FFF2-40B4-BE49-F238E27FC236}">
                    <a16:creationId xmlns:a16="http://schemas.microsoft.com/office/drawing/2014/main" id="{B7793B57-F453-C74C-8BB4-669A7FFD6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89" name="Freeform 548">
                <a:extLst>
                  <a:ext uri="{FF2B5EF4-FFF2-40B4-BE49-F238E27FC236}">
                    <a16:creationId xmlns:a16="http://schemas.microsoft.com/office/drawing/2014/main" id="{FE3E279C-492F-8F46-84AA-DE01EF803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0" name="Freeform 549">
                <a:extLst>
                  <a:ext uri="{FF2B5EF4-FFF2-40B4-BE49-F238E27FC236}">
                    <a16:creationId xmlns:a16="http://schemas.microsoft.com/office/drawing/2014/main" id="{E39B2129-2D24-0540-836A-866987794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1" name="Freeform 550">
                <a:extLst>
                  <a:ext uri="{FF2B5EF4-FFF2-40B4-BE49-F238E27FC236}">
                    <a16:creationId xmlns:a16="http://schemas.microsoft.com/office/drawing/2014/main" id="{4D813308-8EBF-9F45-8525-5C50DBA26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2" name="Freeform 551">
                <a:extLst>
                  <a:ext uri="{FF2B5EF4-FFF2-40B4-BE49-F238E27FC236}">
                    <a16:creationId xmlns:a16="http://schemas.microsoft.com/office/drawing/2014/main" id="{FFA22806-4C55-DD43-8D9B-439057016C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3" name="Freeform 552">
                <a:extLst>
                  <a:ext uri="{FF2B5EF4-FFF2-40B4-BE49-F238E27FC236}">
                    <a16:creationId xmlns:a16="http://schemas.microsoft.com/office/drawing/2014/main" id="{53D5C4BC-C7CD-AA4C-89CF-2691F34A5B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4" name="Freeform 553">
                <a:extLst>
                  <a:ext uri="{FF2B5EF4-FFF2-40B4-BE49-F238E27FC236}">
                    <a16:creationId xmlns:a16="http://schemas.microsoft.com/office/drawing/2014/main" id="{1D4F1426-8DA5-8942-9D0F-B132ED37A0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5" name="Freeform 554">
                <a:extLst>
                  <a:ext uri="{FF2B5EF4-FFF2-40B4-BE49-F238E27FC236}">
                    <a16:creationId xmlns:a16="http://schemas.microsoft.com/office/drawing/2014/main" id="{F90AA077-0325-E647-8658-6D6592465E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96" name="Freeform 555">
                <a:extLst>
                  <a:ext uri="{FF2B5EF4-FFF2-40B4-BE49-F238E27FC236}">
                    <a16:creationId xmlns:a16="http://schemas.microsoft.com/office/drawing/2014/main" id="{35E4165A-C46D-9D46-8180-4ED59A1D9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653" name="Line 556">
              <a:extLst>
                <a:ext uri="{FF2B5EF4-FFF2-40B4-BE49-F238E27FC236}">
                  <a16:creationId xmlns:a16="http://schemas.microsoft.com/office/drawing/2014/main" id="{FD7F3153-2093-1D4D-A5A4-3F62F72BA7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7" y="3373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4" name="Line 557">
              <a:extLst>
                <a:ext uri="{FF2B5EF4-FFF2-40B4-BE49-F238E27FC236}">
                  <a16:creationId xmlns:a16="http://schemas.microsoft.com/office/drawing/2014/main" id="{E2CBFB1F-6AEE-A64C-A0F0-098557514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332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55" name="Group 558">
              <a:extLst>
                <a:ext uri="{FF2B5EF4-FFF2-40B4-BE49-F238E27FC236}">
                  <a16:creationId xmlns:a16="http://schemas.microsoft.com/office/drawing/2014/main" id="{0C6F3F9C-0012-1448-BCB7-A1A59B11EF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5" y="3370"/>
              <a:ext cx="131" cy="258"/>
              <a:chOff x="4180" y="783"/>
              <a:chExt cx="150" cy="307"/>
            </a:xfrm>
          </p:grpSpPr>
          <p:sp>
            <p:nvSpPr>
              <p:cNvPr id="21672" name="AutoShape 559">
                <a:extLst>
                  <a:ext uri="{FF2B5EF4-FFF2-40B4-BE49-F238E27FC236}">
                    <a16:creationId xmlns:a16="http://schemas.microsoft.com/office/drawing/2014/main" id="{E7DBF1D5-6FDE-F442-91C6-9A3583856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3" name="Rectangle 560">
                <a:extLst>
                  <a:ext uri="{FF2B5EF4-FFF2-40B4-BE49-F238E27FC236}">
                    <a16:creationId xmlns:a16="http://schemas.microsoft.com/office/drawing/2014/main" id="{5309C04C-52ED-904A-9798-A72D69303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4" name="Rectangle 561">
                <a:extLst>
                  <a:ext uri="{FF2B5EF4-FFF2-40B4-BE49-F238E27FC236}">
                    <a16:creationId xmlns:a16="http://schemas.microsoft.com/office/drawing/2014/main" id="{C41BC08B-197B-7F49-ADC4-1AD3BA4C16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5" name="AutoShape 562">
                <a:extLst>
                  <a:ext uri="{FF2B5EF4-FFF2-40B4-BE49-F238E27FC236}">
                    <a16:creationId xmlns:a16="http://schemas.microsoft.com/office/drawing/2014/main" id="{49E08B48-C9C2-5E42-BB84-AE303007D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6" name="Line 563">
                <a:extLst>
                  <a:ext uri="{FF2B5EF4-FFF2-40B4-BE49-F238E27FC236}">
                    <a16:creationId xmlns:a16="http://schemas.microsoft.com/office/drawing/2014/main" id="{B7E131AD-0D06-4044-A839-344AFDDDF0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7" name="Line 564">
                <a:extLst>
                  <a:ext uri="{FF2B5EF4-FFF2-40B4-BE49-F238E27FC236}">
                    <a16:creationId xmlns:a16="http://schemas.microsoft.com/office/drawing/2014/main" id="{A5022A9C-F1B0-DB4F-B015-D3F9E39756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78" name="Rectangle 565">
                <a:extLst>
                  <a:ext uri="{FF2B5EF4-FFF2-40B4-BE49-F238E27FC236}">
                    <a16:creationId xmlns:a16="http://schemas.microsoft.com/office/drawing/2014/main" id="{9EBFC4B6-5DF9-8B45-A298-08B37F2F3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679" name="Rectangle 566">
                <a:extLst>
                  <a:ext uri="{FF2B5EF4-FFF2-40B4-BE49-F238E27FC236}">
                    <a16:creationId xmlns:a16="http://schemas.microsoft.com/office/drawing/2014/main" id="{34D80E90-ECCA-3F48-9CD6-A25025039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1656" name="Line 567">
              <a:extLst>
                <a:ext uri="{FF2B5EF4-FFF2-40B4-BE49-F238E27FC236}">
                  <a16:creationId xmlns:a16="http://schemas.microsoft.com/office/drawing/2014/main" id="{F18581FE-E93E-354D-87C9-C8CCF154C6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6" y="2401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7" name="Line 568">
              <a:extLst>
                <a:ext uri="{FF2B5EF4-FFF2-40B4-BE49-F238E27FC236}">
                  <a16:creationId xmlns:a16="http://schemas.microsoft.com/office/drawing/2014/main" id="{4B3F8F60-6E64-D14F-A124-EF96D781D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3" y="1760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8" name="Line 569">
              <a:extLst>
                <a:ext uri="{FF2B5EF4-FFF2-40B4-BE49-F238E27FC236}">
                  <a16:creationId xmlns:a16="http://schemas.microsoft.com/office/drawing/2014/main" id="{EF1DD91D-0904-FE4C-BFC2-1C64F285F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186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9" name="Line 570">
              <a:extLst>
                <a:ext uri="{FF2B5EF4-FFF2-40B4-BE49-F238E27FC236}">
                  <a16:creationId xmlns:a16="http://schemas.microsoft.com/office/drawing/2014/main" id="{CB830B8F-A7EB-DB49-A9E7-EC145D450B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" y="1804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0" name="Line 571">
              <a:extLst>
                <a:ext uri="{FF2B5EF4-FFF2-40B4-BE49-F238E27FC236}">
                  <a16:creationId xmlns:a16="http://schemas.microsoft.com/office/drawing/2014/main" id="{0684D9D2-53B3-B54E-9060-62C7719A8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" y="1803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1" name="Line 572">
              <a:extLst>
                <a:ext uri="{FF2B5EF4-FFF2-40B4-BE49-F238E27FC236}">
                  <a16:creationId xmlns:a16="http://schemas.microsoft.com/office/drawing/2014/main" id="{CDEFF99F-B1A6-0241-B0AE-7CD481F76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" y="199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2" name="Line 573">
              <a:extLst>
                <a:ext uri="{FF2B5EF4-FFF2-40B4-BE49-F238E27FC236}">
                  <a16:creationId xmlns:a16="http://schemas.microsoft.com/office/drawing/2014/main" id="{FE2CE6FF-E661-DA4F-BFEA-FC07B5E623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0" y="2542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3" name="Line 574">
              <a:extLst>
                <a:ext uri="{FF2B5EF4-FFF2-40B4-BE49-F238E27FC236}">
                  <a16:creationId xmlns:a16="http://schemas.microsoft.com/office/drawing/2014/main" id="{BE2A1EB7-3AF1-E548-8D30-5AD170FA48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1614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4" name="Line 575">
              <a:extLst>
                <a:ext uri="{FF2B5EF4-FFF2-40B4-BE49-F238E27FC236}">
                  <a16:creationId xmlns:a16="http://schemas.microsoft.com/office/drawing/2014/main" id="{B3BE5F7A-BEF4-7146-B613-A567F4BF98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199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5" name="Line 576">
              <a:extLst>
                <a:ext uri="{FF2B5EF4-FFF2-40B4-BE49-F238E27FC236}">
                  <a16:creationId xmlns:a16="http://schemas.microsoft.com/office/drawing/2014/main" id="{5114F593-7544-E74F-BF47-387C2FE73B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5" y="2038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6" name="Line 577">
              <a:extLst>
                <a:ext uri="{FF2B5EF4-FFF2-40B4-BE49-F238E27FC236}">
                  <a16:creationId xmlns:a16="http://schemas.microsoft.com/office/drawing/2014/main" id="{EB9AC454-8565-5040-96A3-8450F7E15C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17" y="2038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7" name="Text Box 578">
              <a:extLst>
                <a:ext uri="{FF2B5EF4-FFF2-40B4-BE49-F238E27FC236}">
                  <a16:creationId xmlns:a16="http://schemas.microsoft.com/office/drawing/2014/main" id="{4302FD7C-0C7C-8E43-9C77-A82E7704C0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" y="2006"/>
              <a:ext cx="10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Home network</a:t>
              </a:r>
            </a:p>
          </p:txBody>
        </p:sp>
        <p:sp>
          <p:nvSpPr>
            <p:cNvPr id="21668" name="Text Box 579">
              <a:extLst>
                <a:ext uri="{FF2B5EF4-FFF2-40B4-BE49-F238E27FC236}">
                  <a16:creationId xmlns:a16="http://schemas.microsoft.com/office/drawing/2014/main" id="{1D7DD517-729A-1044-98A1-C40B8A14DA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2852"/>
              <a:ext cx="1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Institutional network</a:t>
              </a:r>
            </a:p>
          </p:txBody>
        </p:sp>
        <p:sp>
          <p:nvSpPr>
            <p:cNvPr id="21669" name="Text Box 580">
              <a:extLst>
                <a:ext uri="{FF2B5EF4-FFF2-40B4-BE49-F238E27FC236}">
                  <a16:creationId xmlns:a16="http://schemas.microsoft.com/office/drawing/2014/main" id="{6B334554-1F6E-0746-8656-427A5AB43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1065"/>
              <a:ext cx="11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Mobile network</a:t>
              </a:r>
            </a:p>
          </p:txBody>
        </p:sp>
        <p:sp>
          <p:nvSpPr>
            <p:cNvPr id="21670" name="Text Box 581">
              <a:extLst>
                <a:ext uri="{FF2B5EF4-FFF2-40B4-BE49-F238E27FC236}">
                  <a16:creationId xmlns:a16="http://schemas.microsoft.com/office/drawing/2014/main" id="{95F68A3A-1637-5841-A392-F7EA955D5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" y="1368"/>
              <a:ext cx="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Global ISP</a:t>
              </a:r>
            </a:p>
          </p:txBody>
        </p:sp>
        <p:sp>
          <p:nvSpPr>
            <p:cNvPr id="21671" name="Text Box 582">
              <a:extLst>
                <a:ext uri="{FF2B5EF4-FFF2-40B4-BE49-F238E27FC236}">
                  <a16:creationId xmlns:a16="http://schemas.microsoft.com/office/drawing/2014/main" id="{AA752967-7236-9141-8DB3-37A6BA79F1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2240"/>
              <a:ext cx="9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Regional ISP</a:t>
              </a:r>
            </a:p>
          </p:txBody>
        </p:sp>
      </p:grpSp>
      <p:grpSp>
        <p:nvGrpSpPr>
          <p:cNvPr id="4744" name="Group 674">
            <a:extLst>
              <a:ext uri="{FF2B5EF4-FFF2-40B4-BE49-F238E27FC236}">
                <a16:creationId xmlns:a16="http://schemas.microsoft.com/office/drawing/2014/main" id="{ED790F98-453E-734C-8CE4-CEAE73EF726A}"/>
              </a:ext>
            </a:extLst>
          </p:cNvPr>
          <p:cNvGrpSpPr>
            <a:grpSpLocks/>
          </p:cNvGrpSpPr>
          <p:nvPr/>
        </p:nvGrpSpPr>
        <p:grpSpPr bwMode="auto">
          <a:xfrm>
            <a:off x="465138" y="5464175"/>
            <a:ext cx="800100" cy="506413"/>
            <a:chOff x="293" y="3442"/>
            <a:chExt cx="504" cy="319"/>
          </a:xfrm>
        </p:grpSpPr>
        <p:grpSp>
          <p:nvGrpSpPr>
            <p:cNvPr id="21586" name="Group 585">
              <a:extLst>
                <a:ext uri="{FF2B5EF4-FFF2-40B4-BE49-F238E27FC236}">
                  <a16:creationId xmlns:a16="http://schemas.microsoft.com/office/drawing/2014/main" id="{7D394F51-D565-5746-9BDD-F669A3C44F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3" y="3442"/>
              <a:ext cx="228" cy="108"/>
              <a:chOff x="3600" y="219"/>
              <a:chExt cx="360" cy="175"/>
            </a:xfrm>
          </p:grpSpPr>
          <p:sp>
            <p:nvSpPr>
              <p:cNvPr id="21588" name="Oval 586">
                <a:extLst>
                  <a:ext uri="{FF2B5EF4-FFF2-40B4-BE49-F238E27FC236}">
                    <a16:creationId xmlns:a16="http://schemas.microsoft.com/office/drawing/2014/main" id="{D3008A9C-3EED-0240-9155-AD1F52A6FD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9" name="Line 587">
                <a:extLst>
                  <a:ext uri="{FF2B5EF4-FFF2-40B4-BE49-F238E27FC236}">
                    <a16:creationId xmlns:a16="http://schemas.microsoft.com/office/drawing/2014/main" id="{CE6DC1D2-4D95-AD49-B805-AE23B1DE80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0" name="Line 588">
                <a:extLst>
                  <a:ext uri="{FF2B5EF4-FFF2-40B4-BE49-F238E27FC236}">
                    <a16:creationId xmlns:a16="http://schemas.microsoft.com/office/drawing/2014/main" id="{3EB609AC-731B-0B4A-998B-4CCBB9641E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91" name="Rectangle 589">
                <a:extLst>
                  <a:ext uri="{FF2B5EF4-FFF2-40B4-BE49-F238E27FC236}">
                    <a16:creationId xmlns:a16="http://schemas.microsoft.com/office/drawing/2014/main" id="{FD65154A-16C9-5641-81AC-8F5338988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1592" name="Oval 590">
                <a:extLst>
                  <a:ext uri="{FF2B5EF4-FFF2-40B4-BE49-F238E27FC236}">
                    <a16:creationId xmlns:a16="http://schemas.microsoft.com/office/drawing/2014/main" id="{3850DF12-844B-254C-B5DF-446ED6BF51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1593" name="Group 591">
                <a:extLst>
                  <a:ext uri="{FF2B5EF4-FFF2-40B4-BE49-F238E27FC236}">
                    <a16:creationId xmlns:a16="http://schemas.microsoft.com/office/drawing/2014/main" id="{0E8533FA-4AE0-9047-A7F6-F32D54D9AF7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598" name="Line 592">
                  <a:extLst>
                    <a:ext uri="{FF2B5EF4-FFF2-40B4-BE49-F238E27FC236}">
                      <a16:creationId xmlns:a16="http://schemas.microsoft.com/office/drawing/2014/main" id="{D07BDB05-B4C3-8C44-AE4F-0506D2328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9" name="Line 593">
                  <a:extLst>
                    <a:ext uri="{FF2B5EF4-FFF2-40B4-BE49-F238E27FC236}">
                      <a16:creationId xmlns:a16="http://schemas.microsoft.com/office/drawing/2014/main" id="{AD01BBE2-0990-6642-98C5-B1FBCCA7A0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00" name="Line 594">
                  <a:extLst>
                    <a:ext uri="{FF2B5EF4-FFF2-40B4-BE49-F238E27FC236}">
                      <a16:creationId xmlns:a16="http://schemas.microsoft.com/office/drawing/2014/main" id="{28E9D6F8-28D3-1546-9622-0560E1DF2F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94" name="Group 595">
                <a:extLst>
                  <a:ext uri="{FF2B5EF4-FFF2-40B4-BE49-F238E27FC236}">
                    <a16:creationId xmlns:a16="http://schemas.microsoft.com/office/drawing/2014/main" id="{3609F077-241C-6542-838F-C78690C80D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595" name="Line 596">
                  <a:extLst>
                    <a:ext uri="{FF2B5EF4-FFF2-40B4-BE49-F238E27FC236}">
                      <a16:creationId xmlns:a16="http://schemas.microsoft.com/office/drawing/2014/main" id="{D3CA44D0-48B5-124A-ACAF-272B32F1EE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6" name="Line 597">
                  <a:extLst>
                    <a:ext uri="{FF2B5EF4-FFF2-40B4-BE49-F238E27FC236}">
                      <a16:creationId xmlns:a16="http://schemas.microsoft.com/office/drawing/2014/main" id="{28DE595B-8164-E545-B0ED-E4E6949675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97" name="Line 598">
                  <a:extLst>
                    <a:ext uri="{FF2B5EF4-FFF2-40B4-BE49-F238E27FC236}">
                      <a16:creationId xmlns:a16="http://schemas.microsoft.com/office/drawing/2014/main" id="{BB56100A-1C22-1E4E-B735-C95BD5D05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587" name="Text Box 662">
              <a:extLst>
                <a:ext uri="{FF2B5EF4-FFF2-40B4-BE49-F238E27FC236}">
                  <a16:creationId xmlns:a16="http://schemas.microsoft.com/office/drawing/2014/main" id="{9E128A35-6E3D-D945-ABE5-17B97B64E0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" y="3549"/>
              <a:ext cx="5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router</a:t>
              </a:r>
            </a:p>
          </p:txBody>
        </p:sp>
      </p:grpSp>
      <p:grpSp>
        <p:nvGrpSpPr>
          <p:cNvPr id="4748" name="Group 672">
            <a:extLst>
              <a:ext uri="{FF2B5EF4-FFF2-40B4-BE49-F238E27FC236}">
                <a16:creationId xmlns:a16="http://schemas.microsoft.com/office/drawing/2014/main" id="{ED84026E-F3BE-7A44-9ABA-4416A33740DF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1325563"/>
            <a:ext cx="1458913" cy="1893887"/>
            <a:chOff x="92" y="835"/>
            <a:chExt cx="919" cy="1193"/>
          </a:xfrm>
        </p:grpSpPr>
        <p:grpSp>
          <p:nvGrpSpPr>
            <p:cNvPr id="21568" name="Group 599">
              <a:extLst>
                <a:ext uri="{FF2B5EF4-FFF2-40B4-BE49-F238E27FC236}">
                  <a16:creationId xmlns:a16="http://schemas.microsoft.com/office/drawing/2014/main" id="{1C388035-D196-9043-A83B-3FDD52A472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" y="1416"/>
              <a:ext cx="220" cy="245"/>
              <a:chOff x="2870" y="1518"/>
              <a:chExt cx="292" cy="320"/>
            </a:xfrm>
          </p:grpSpPr>
          <p:graphicFrame>
            <p:nvGraphicFramePr>
              <p:cNvPr id="21584" name="Object 600">
                <a:extLst>
                  <a:ext uri="{FF2B5EF4-FFF2-40B4-BE49-F238E27FC236}">
                    <a16:creationId xmlns:a16="http://schemas.microsoft.com/office/drawing/2014/main" id="{89DEBB4A-AF1E-1940-97D3-110A72C34E6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2" imgW="11137900" imgH="11315700" progId="MS_ClipArt_Gallery.2">
                      <p:embed/>
                    </p:oleObj>
                  </mc:Choice>
                  <mc:Fallback>
                    <p:oleObj name="Clip" r:id="rId22" imgW="11137900" imgH="11315700" progId="MS_ClipArt_Gallery.2">
                      <p:embed/>
                      <p:pic>
                        <p:nvPicPr>
                          <p:cNvPr id="0" name="Object 6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585" name="Object 601">
                <a:extLst>
                  <a:ext uri="{FF2B5EF4-FFF2-40B4-BE49-F238E27FC236}">
                    <a16:creationId xmlns:a16="http://schemas.microsoft.com/office/drawing/2014/main" id="{95F5F267-00EE-C448-B50C-5CE2E54F17A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3" imgW="17005300" imgH="16078200" progId="MS_ClipArt_Gallery.2">
                      <p:embed/>
                    </p:oleObj>
                  </mc:Choice>
                  <mc:Fallback>
                    <p:oleObj name="Clip" r:id="rId23" imgW="17005300" imgH="16078200" progId="MS_ClipArt_Gallery.2">
                      <p:embed/>
                      <p:pic>
                        <p:nvPicPr>
                          <p:cNvPr id="0" name="Object 60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1569" name="Object 602">
              <a:extLst>
                <a:ext uri="{FF2B5EF4-FFF2-40B4-BE49-F238E27FC236}">
                  <a16:creationId xmlns:a16="http://schemas.microsoft.com/office/drawing/2014/main" id="{B91D36A9-3768-C147-8B2B-6F0D1E80F9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" y="843"/>
              <a:ext cx="2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>
                        <a:alpha val="74997"/>
                      </a:srgbClr>
                    </a:outerShdw>
                  </a:effectLst>
                </a14:hiddenEffects>
              </a:ext>
            </a:extLst>
          </p:spPr>
        </p:pic>
        <p:grpSp>
          <p:nvGrpSpPr>
            <p:cNvPr id="21570" name="Group 603">
              <a:extLst>
                <a:ext uri="{FF2B5EF4-FFF2-40B4-BE49-F238E27FC236}">
                  <a16:creationId xmlns:a16="http://schemas.microsoft.com/office/drawing/2014/main" id="{389ABE8E-EC51-9749-9BAF-7B7F9F227B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" y="1105"/>
              <a:ext cx="148" cy="241"/>
              <a:chOff x="4180" y="783"/>
              <a:chExt cx="150" cy="307"/>
            </a:xfrm>
          </p:grpSpPr>
          <p:sp>
            <p:nvSpPr>
              <p:cNvPr id="21576" name="AutoShape 604">
                <a:extLst>
                  <a:ext uri="{FF2B5EF4-FFF2-40B4-BE49-F238E27FC236}">
                    <a16:creationId xmlns:a16="http://schemas.microsoft.com/office/drawing/2014/main" id="{AC07FB40-6569-2544-BAFF-F584C09565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7" name="Rectangle 605">
                <a:extLst>
                  <a:ext uri="{FF2B5EF4-FFF2-40B4-BE49-F238E27FC236}">
                    <a16:creationId xmlns:a16="http://schemas.microsoft.com/office/drawing/2014/main" id="{F63091E4-B770-BB4B-8E0A-3BAD5D0EE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8" name="Rectangle 606">
                <a:extLst>
                  <a:ext uri="{FF2B5EF4-FFF2-40B4-BE49-F238E27FC236}">
                    <a16:creationId xmlns:a16="http://schemas.microsoft.com/office/drawing/2014/main" id="{A3D240CB-9185-4947-9E59-E54A8D611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79" name="AutoShape 607">
                <a:extLst>
                  <a:ext uri="{FF2B5EF4-FFF2-40B4-BE49-F238E27FC236}">
                    <a16:creationId xmlns:a16="http://schemas.microsoft.com/office/drawing/2014/main" id="{BD435249-9704-4648-8E99-930661ECAB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0" name="Line 608">
                <a:extLst>
                  <a:ext uri="{FF2B5EF4-FFF2-40B4-BE49-F238E27FC236}">
                    <a16:creationId xmlns:a16="http://schemas.microsoft.com/office/drawing/2014/main" id="{304007B6-C5E9-7F4A-B9C5-D659742FB6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609">
                <a:extLst>
                  <a:ext uri="{FF2B5EF4-FFF2-40B4-BE49-F238E27FC236}">
                    <a16:creationId xmlns:a16="http://schemas.microsoft.com/office/drawing/2014/main" id="{5E21BC41-6EC8-8240-973E-488F7127C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Rectangle 610">
                <a:extLst>
                  <a:ext uri="{FF2B5EF4-FFF2-40B4-BE49-F238E27FC236}">
                    <a16:creationId xmlns:a16="http://schemas.microsoft.com/office/drawing/2014/main" id="{D1272DAB-610B-5446-977F-51148418F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1583" name="Rectangle 611">
                <a:extLst>
                  <a:ext uri="{FF2B5EF4-FFF2-40B4-BE49-F238E27FC236}">
                    <a16:creationId xmlns:a16="http://schemas.microsoft.com/office/drawing/2014/main" id="{85423BF0-EA63-D04A-9429-4103F8FF3E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pic>
          <p:nvPicPr>
            <p:cNvPr id="21571" name="Picture 661" descr="imgyjavg[1]">
              <a:extLst>
                <a:ext uri="{FF2B5EF4-FFF2-40B4-BE49-F238E27FC236}">
                  <a16:creationId xmlns:a16="http://schemas.microsoft.com/office/drawing/2014/main" id="{68D74295-02D5-CD4F-BC58-3136B5E624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" y="1763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72" name="Text Box 663">
              <a:extLst>
                <a:ext uri="{FF2B5EF4-FFF2-40B4-BE49-F238E27FC236}">
                  <a16:creationId xmlns:a16="http://schemas.microsoft.com/office/drawing/2014/main" id="{286883FD-C3C5-2549-8053-C1083F897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" y="835"/>
              <a:ext cx="26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PC</a:t>
              </a:r>
            </a:p>
          </p:txBody>
        </p:sp>
        <p:sp>
          <p:nvSpPr>
            <p:cNvPr id="21573" name="Text Box 664">
              <a:extLst>
                <a:ext uri="{FF2B5EF4-FFF2-40B4-BE49-F238E27FC236}">
                  <a16:creationId xmlns:a16="http://schemas.microsoft.com/office/drawing/2014/main" id="{69BDC39E-6850-DC42-B11C-D09844D85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" y="1107"/>
              <a:ext cx="5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mic Sans MS" panose="030F0902030302020204" pitchFamily="66" charset="0"/>
                </a:rPr>
                <a:t>server</a:t>
              </a:r>
            </a:p>
          </p:txBody>
        </p:sp>
        <p:sp>
          <p:nvSpPr>
            <p:cNvPr id="21574" name="Text Box 665">
              <a:extLst>
                <a:ext uri="{FF2B5EF4-FFF2-40B4-BE49-F238E27FC236}">
                  <a16:creationId xmlns:a16="http://schemas.microsoft.com/office/drawing/2014/main" id="{7DE575B1-6F38-094A-BC36-A5C739255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" y="1437"/>
              <a:ext cx="60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wireless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laptop</a:t>
              </a:r>
            </a:p>
          </p:txBody>
        </p:sp>
        <p:sp>
          <p:nvSpPr>
            <p:cNvPr id="21575" name="Text Box 667">
              <a:extLst>
                <a:ext uri="{FF2B5EF4-FFF2-40B4-BE49-F238E27FC236}">
                  <a16:creationId xmlns:a16="http://schemas.microsoft.com/office/drawing/2014/main" id="{F9A201EF-B8D3-724A-A492-1C8EE8A50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738"/>
              <a:ext cx="652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cellular 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handheld</a:t>
              </a:r>
            </a:p>
          </p:txBody>
        </p:sp>
      </p:grpSp>
      <p:grpSp>
        <p:nvGrpSpPr>
          <p:cNvPr id="4751" name="Group 673">
            <a:extLst>
              <a:ext uri="{FF2B5EF4-FFF2-40B4-BE49-F238E27FC236}">
                <a16:creationId xmlns:a16="http://schemas.microsoft.com/office/drawing/2014/main" id="{B4C0D576-25AF-0843-872E-A254280E1CC3}"/>
              </a:ext>
            </a:extLst>
          </p:cNvPr>
          <p:cNvGrpSpPr>
            <a:grpSpLocks/>
          </p:cNvGrpSpPr>
          <p:nvPr/>
        </p:nvGrpSpPr>
        <p:grpSpPr bwMode="auto">
          <a:xfrm>
            <a:off x="338138" y="3865563"/>
            <a:ext cx="1431925" cy="992187"/>
            <a:chOff x="213" y="2435"/>
            <a:chExt cx="902" cy="625"/>
          </a:xfrm>
        </p:grpSpPr>
        <p:grpSp>
          <p:nvGrpSpPr>
            <p:cNvPr id="21516" name="Group 612">
              <a:extLst>
                <a:ext uri="{FF2B5EF4-FFF2-40B4-BE49-F238E27FC236}">
                  <a16:creationId xmlns:a16="http://schemas.microsoft.com/office/drawing/2014/main" id="{3324B97F-B053-C64C-B82F-2FCF2BE54F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3" y="2446"/>
              <a:ext cx="149" cy="213"/>
              <a:chOff x="2556" y="2689"/>
              <a:chExt cx="183" cy="255"/>
            </a:xfrm>
          </p:grpSpPr>
          <p:pic>
            <p:nvPicPr>
              <p:cNvPr id="21551" name="Picture 613" descr="31u_bnrz[1]">
                <a:extLst>
                  <a:ext uri="{FF2B5EF4-FFF2-40B4-BE49-F238E27FC236}">
                    <a16:creationId xmlns:a16="http://schemas.microsoft.com/office/drawing/2014/main" id="{32188F90-F425-F241-8E4B-B902AF19A2A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552" name="Freeform 614">
                <a:extLst>
                  <a:ext uri="{FF2B5EF4-FFF2-40B4-BE49-F238E27FC236}">
                    <a16:creationId xmlns:a16="http://schemas.microsoft.com/office/drawing/2014/main" id="{AFFEFE7E-A9C1-A84E-BA77-F05086C444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3" name="Freeform 615">
                <a:extLst>
                  <a:ext uri="{FF2B5EF4-FFF2-40B4-BE49-F238E27FC236}">
                    <a16:creationId xmlns:a16="http://schemas.microsoft.com/office/drawing/2014/main" id="{03A416AB-108D-014F-9EBB-F03E86AF61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4" name="Freeform 616">
                <a:extLst>
                  <a:ext uri="{FF2B5EF4-FFF2-40B4-BE49-F238E27FC236}">
                    <a16:creationId xmlns:a16="http://schemas.microsoft.com/office/drawing/2014/main" id="{C228B1F8-012C-E641-862C-E72F85F59F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5" name="Freeform 617">
                <a:extLst>
                  <a:ext uri="{FF2B5EF4-FFF2-40B4-BE49-F238E27FC236}">
                    <a16:creationId xmlns:a16="http://schemas.microsoft.com/office/drawing/2014/main" id="{80C48650-021D-BE48-9E6D-768B80E086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6" name="Freeform 618">
                <a:extLst>
                  <a:ext uri="{FF2B5EF4-FFF2-40B4-BE49-F238E27FC236}">
                    <a16:creationId xmlns:a16="http://schemas.microsoft.com/office/drawing/2014/main" id="{A236FEE4-60CE-B74A-BC05-7C85BA9FE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Freeform 619">
                <a:extLst>
                  <a:ext uri="{FF2B5EF4-FFF2-40B4-BE49-F238E27FC236}">
                    <a16:creationId xmlns:a16="http://schemas.microsoft.com/office/drawing/2014/main" id="{C3E64603-260A-9141-A285-47BE38598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8" name="Freeform 620">
                <a:extLst>
                  <a:ext uri="{FF2B5EF4-FFF2-40B4-BE49-F238E27FC236}">
                    <a16:creationId xmlns:a16="http://schemas.microsoft.com/office/drawing/2014/main" id="{32303CD6-BF10-484F-98C4-1A51B5EFAB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Freeform 621">
                <a:extLst>
                  <a:ext uri="{FF2B5EF4-FFF2-40B4-BE49-F238E27FC236}">
                    <a16:creationId xmlns:a16="http://schemas.microsoft.com/office/drawing/2014/main" id="{76D63B6F-54AF-044B-9131-83EA74BF5F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Freeform 622">
                <a:extLst>
                  <a:ext uri="{FF2B5EF4-FFF2-40B4-BE49-F238E27FC236}">
                    <a16:creationId xmlns:a16="http://schemas.microsoft.com/office/drawing/2014/main" id="{4ED3258F-C272-F14E-878D-5967FADDD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Freeform 623">
                <a:extLst>
                  <a:ext uri="{FF2B5EF4-FFF2-40B4-BE49-F238E27FC236}">
                    <a16:creationId xmlns:a16="http://schemas.microsoft.com/office/drawing/2014/main" id="{72D520A1-D0BA-984B-B43D-CF2E5CEACF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2" name="Freeform 624">
                <a:extLst>
                  <a:ext uri="{FF2B5EF4-FFF2-40B4-BE49-F238E27FC236}">
                    <a16:creationId xmlns:a16="http://schemas.microsoft.com/office/drawing/2014/main" id="{BA444093-D162-724C-8A87-9D5B1EB4D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3" name="Freeform 625">
                <a:extLst>
                  <a:ext uri="{FF2B5EF4-FFF2-40B4-BE49-F238E27FC236}">
                    <a16:creationId xmlns:a16="http://schemas.microsoft.com/office/drawing/2014/main" id="{68B1864D-C842-B04F-BA97-D410D4A2C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4" name="Freeform 626">
                <a:extLst>
                  <a:ext uri="{FF2B5EF4-FFF2-40B4-BE49-F238E27FC236}">
                    <a16:creationId xmlns:a16="http://schemas.microsoft.com/office/drawing/2014/main" id="{674606FC-2B57-5F40-A1AC-12F7C5B050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5" name="Freeform 627">
                <a:extLst>
                  <a:ext uri="{FF2B5EF4-FFF2-40B4-BE49-F238E27FC236}">
                    <a16:creationId xmlns:a16="http://schemas.microsoft.com/office/drawing/2014/main" id="{8B5C2F63-1409-7243-8DA4-45005E536B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6" name="Freeform 628">
                <a:extLst>
                  <a:ext uri="{FF2B5EF4-FFF2-40B4-BE49-F238E27FC236}">
                    <a16:creationId xmlns:a16="http://schemas.microsoft.com/office/drawing/2014/main" id="{AF16A586-8D61-704A-84AB-DFE5A95FAA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7" name="Freeform 629">
                <a:extLst>
                  <a:ext uri="{FF2B5EF4-FFF2-40B4-BE49-F238E27FC236}">
                    <a16:creationId xmlns:a16="http://schemas.microsoft.com/office/drawing/2014/main" id="{7CD8AFD7-B6DE-CC44-95B3-7B57A20C35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7" name="Group 630">
              <a:extLst>
                <a:ext uri="{FF2B5EF4-FFF2-40B4-BE49-F238E27FC236}">
                  <a16:creationId xmlns:a16="http://schemas.microsoft.com/office/drawing/2014/main" id="{A69C5F93-07FB-4143-BAB0-7C2345B8B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" y="2435"/>
              <a:ext cx="139" cy="238"/>
              <a:chOff x="3796" y="1043"/>
              <a:chExt cx="865" cy="1237"/>
            </a:xfrm>
          </p:grpSpPr>
          <p:sp>
            <p:nvSpPr>
              <p:cNvPr id="21521" name="Line 631">
                <a:extLst>
                  <a:ext uri="{FF2B5EF4-FFF2-40B4-BE49-F238E27FC236}">
                    <a16:creationId xmlns:a16="http://schemas.microsoft.com/office/drawing/2014/main" id="{F415473D-25F4-B34A-8332-2446C5CAC2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2" name="Line 632">
                <a:extLst>
                  <a:ext uri="{FF2B5EF4-FFF2-40B4-BE49-F238E27FC236}">
                    <a16:creationId xmlns:a16="http://schemas.microsoft.com/office/drawing/2014/main" id="{03E55773-4C03-594A-90D7-4E97B0E6FE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3" name="Line 633">
                <a:extLst>
                  <a:ext uri="{FF2B5EF4-FFF2-40B4-BE49-F238E27FC236}">
                    <a16:creationId xmlns:a16="http://schemas.microsoft.com/office/drawing/2014/main" id="{42E170C7-C896-7544-9DFE-40BCEBDCFF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4" name="Line 634">
                <a:extLst>
                  <a:ext uri="{FF2B5EF4-FFF2-40B4-BE49-F238E27FC236}">
                    <a16:creationId xmlns:a16="http://schemas.microsoft.com/office/drawing/2014/main" id="{B1B37A0C-3044-9641-91B6-02F88EEA8E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5" name="Line 635">
                <a:extLst>
                  <a:ext uri="{FF2B5EF4-FFF2-40B4-BE49-F238E27FC236}">
                    <a16:creationId xmlns:a16="http://schemas.microsoft.com/office/drawing/2014/main" id="{96B8AF28-4FEA-0B45-AF49-B53CABB6A6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6" name="Line 636">
                <a:extLst>
                  <a:ext uri="{FF2B5EF4-FFF2-40B4-BE49-F238E27FC236}">
                    <a16:creationId xmlns:a16="http://schemas.microsoft.com/office/drawing/2014/main" id="{897AD4CF-53B6-824D-96E2-62694E800F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7" name="Line 637">
                <a:extLst>
                  <a:ext uri="{FF2B5EF4-FFF2-40B4-BE49-F238E27FC236}">
                    <a16:creationId xmlns:a16="http://schemas.microsoft.com/office/drawing/2014/main" id="{15760197-900E-9643-84A3-C9FC9576FE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8" name="Line 638">
                <a:extLst>
                  <a:ext uri="{FF2B5EF4-FFF2-40B4-BE49-F238E27FC236}">
                    <a16:creationId xmlns:a16="http://schemas.microsoft.com/office/drawing/2014/main" id="{1DF7C610-5E8F-194F-90F9-3DAA2BD87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29" name="Line 639">
                <a:extLst>
                  <a:ext uri="{FF2B5EF4-FFF2-40B4-BE49-F238E27FC236}">
                    <a16:creationId xmlns:a16="http://schemas.microsoft.com/office/drawing/2014/main" id="{D14FE6F6-4285-CC4E-879B-A4DAB17F9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0" name="Line 640">
                <a:extLst>
                  <a:ext uri="{FF2B5EF4-FFF2-40B4-BE49-F238E27FC236}">
                    <a16:creationId xmlns:a16="http://schemas.microsoft.com/office/drawing/2014/main" id="{DC93C4A7-FA00-F441-B7BC-7431F6C6A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1" name="Line 641">
                <a:extLst>
                  <a:ext uri="{FF2B5EF4-FFF2-40B4-BE49-F238E27FC236}">
                    <a16:creationId xmlns:a16="http://schemas.microsoft.com/office/drawing/2014/main" id="{5FB818F8-2330-4D4B-A135-E8A4433DB7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2" name="Line 642">
                <a:extLst>
                  <a:ext uri="{FF2B5EF4-FFF2-40B4-BE49-F238E27FC236}">
                    <a16:creationId xmlns:a16="http://schemas.microsoft.com/office/drawing/2014/main" id="{65B8B22D-F43E-124B-8316-8D63C897E9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3" name="Line 643">
                <a:extLst>
                  <a:ext uri="{FF2B5EF4-FFF2-40B4-BE49-F238E27FC236}">
                    <a16:creationId xmlns:a16="http://schemas.microsoft.com/office/drawing/2014/main" id="{B5E9B709-2E0F-AB4B-AF66-D55352686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4" name="Line 644">
                <a:extLst>
                  <a:ext uri="{FF2B5EF4-FFF2-40B4-BE49-F238E27FC236}">
                    <a16:creationId xmlns:a16="http://schemas.microsoft.com/office/drawing/2014/main" id="{5FE35E16-1824-C04E-871B-3911247A1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5" name="Line 645">
                <a:extLst>
                  <a:ext uri="{FF2B5EF4-FFF2-40B4-BE49-F238E27FC236}">
                    <a16:creationId xmlns:a16="http://schemas.microsoft.com/office/drawing/2014/main" id="{349660B7-996E-3348-81DA-DF2351EFE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536" name="Group 646">
                <a:extLst>
                  <a:ext uri="{FF2B5EF4-FFF2-40B4-BE49-F238E27FC236}">
                    <a16:creationId xmlns:a16="http://schemas.microsoft.com/office/drawing/2014/main" id="{586112EB-CF5D-AE49-B1BF-F5D89A00BC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1547" name="Line 647">
                  <a:extLst>
                    <a:ext uri="{FF2B5EF4-FFF2-40B4-BE49-F238E27FC236}">
                      <a16:creationId xmlns:a16="http://schemas.microsoft.com/office/drawing/2014/main" id="{5785CA94-673D-3945-A017-7408FF6FDF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8" name="Line 648">
                  <a:extLst>
                    <a:ext uri="{FF2B5EF4-FFF2-40B4-BE49-F238E27FC236}">
                      <a16:creationId xmlns:a16="http://schemas.microsoft.com/office/drawing/2014/main" id="{7F6FA593-343C-C242-8192-D0E7B0FD9A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9" name="Line 649">
                  <a:extLst>
                    <a:ext uri="{FF2B5EF4-FFF2-40B4-BE49-F238E27FC236}">
                      <a16:creationId xmlns:a16="http://schemas.microsoft.com/office/drawing/2014/main" id="{50EEC1FA-E955-0E40-8AC8-83FE576601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50" name="Line 650">
                  <a:extLst>
                    <a:ext uri="{FF2B5EF4-FFF2-40B4-BE49-F238E27FC236}">
                      <a16:creationId xmlns:a16="http://schemas.microsoft.com/office/drawing/2014/main" id="{621BAD28-2B57-E646-89B6-B13B53F5B7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37" name="Group 651">
                <a:extLst>
                  <a:ext uri="{FF2B5EF4-FFF2-40B4-BE49-F238E27FC236}">
                    <a16:creationId xmlns:a16="http://schemas.microsoft.com/office/drawing/2014/main" id="{7CB2D788-939F-2648-BDB0-F52EA674AE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1543" name="Line 652">
                  <a:extLst>
                    <a:ext uri="{FF2B5EF4-FFF2-40B4-BE49-F238E27FC236}">
                      <a16:creationId xmlns:a16="http://schemas.microsoft.com/office/drawing/2014/main" id="{00CBA1AE-0EDB-EC47-9C06-F33D0DD305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4" name="Line 653">
                  <a:extLst>
                    <a:ext uri="{FF2B5EF4-FFF2-40B4-BE49-F238E27FC236}">
                      <a16:creationId xmlns:a16="http://schemas.microsoft.com/office/drawing/2014/main" id="{E45F6B87-A3D0-254E-A464-557D11ABD8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5" name="Line 654">
                  <a:extLst>
                    <a:ext uri="{FF2B5EF4-FFF2-40B4-BE49-F238E27FC236}">
                      <a16:creationId xmlns:a16="http://schemas.microsoft.com/office/drawing/2014/main" id="{8CB299CD-F1C8-2845-8E61-EEA7EDEDCC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6" name="Line 655">
                  <a:extLst>
                    <a:ext uri="{FF2B5EF4-FFF2-40B4-BE49-F238E27FC236}">
                      <a16:creationId xmlns:a16="http://schemas.microsoft.com/office/drawing/2014/main" id="{E988EF5A-3F5E-5840-B417-618402E502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538" name="Group 656">
                <a:extLst>
                  <a:ext uri="{FF2B5EF4-FFF2-40B4-BE49-F238E27FC236}">
                    <a16:creationId xmlns:a16="http://schemas.microsoft.com/office/drawing/2014/main" id="{CF11253A-D028-DD4B-BF91-FF7205450B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1539" name="Line 657">
                  <a:extLst>
                    <a:ext uri="{FF2B5EF4-FFF2-40B4-BE49-F238E27FC236}">
                      <a16:creationId xmlns:a16="http://schemas.microsoft.com/office/drawing/2014/main" id="{C122C23F-7FFF-7848-8792-2D475E6794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0" name="Line 658">
                  <a:extLst>
                    <a:ext uri="{FF2B5EF4-FFF2-40B4-BE49-F238E27FC236}">
                      <a16:creationId xmlns:a16="http://schemas.microsoft.com/office/drawing/2014/main" id="{FAC2AA8B-5177-AC48-8A5A-1C774AEE9E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1" name="Line 659">
                  <a:extLst>
                    <a:ext uri="{FF2B5EF4-FFF2-40B4-BE49-F238E27FC236}">
                      <a16:creationId xmlns:a16="http://schemas.microsoft.com/office/drawing/2014/main" id="{B65FC08C-CA1D-674E-8FF7-130E80DDB7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1542" name="Line 660">
                  <a:extLst>
                    <a:ext uri="{FF2B5EF4-FFF2-40B4-BE49-F238E27FC236}">
                      <a16:creationId xmlns:a16="http://schemas.microsoft.com/office/drawing/2014/main" id="{03B42E66-29ED-5E4A-888B-1E5D599C8C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1518" name="Text Box 666">
              <a:extLst>
                <a:ext uri="{FF2B5EF4-FFF2-40B4-BE49-F238E27FC236}">
                  <a16:creationId xmlns:a16="http://schemas.microsoft.com/office/drawing/2014/main" id="{B26D2FF8-7A9E-394D-9EA7-2C35719B53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4" y="2770"/>
              <a:ext cx="44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wired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links</a:t>
              </a:r>
            </a:p>
          </p:txBody>
        </p:sp>
        <p:sp>
          <p:nvSpPr>
            <p:cNvPr id="21519" name="Line 668">
              <a:extLst>
                <a:ext uri="{FF2B5EF4-FFF2-40B4-BE49-F238E27FC236}">
                  <a16:creationId xmlns:a16="http://schemas.microsoft.com/office/drawing/2014/main" id="{7AEBF270-0A9B-7C46-BCEB-DE6DA65D5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3" y="2838"/>
              <a:ext cx="27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Text Box 669">
              <a:extLst>
                <a:ext uri="{FF2B5EF4-FFF2-40B4-BE49-F238E27FC236}">
                  <a16:creationId xmlns:a16="http://schemas.microsoft.com/office/drawing/2014/main" id="{B65C2D6B-B6A4-1F43-9263-83845A42E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" y="2465"/>
              <a:ext cx="54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access </a:t>
              </a:r>
            </a:p>
            <a:p>
              <a:pPr eaLnBrk="1" hangingPunct="1">
                <a:lnSpc>
                  <a:spcPct val="75000"/>
                </a:lnSpc>
              </a:pPr>
              <a:r>
                <a:rPr lang="en-US" altLang="en-US" sz="1600">
                  <a:latin typeface="Comic Sans MS" panose="030F0902030302020204" pitchFamily="66" charset="0"/>
                </a:rPr>
                <a:t>points</a:t>
              </a:r>
            </a:p>
          </p:txBody>
        </p:sp>
      </p:grpSp>
      <p:sp>
        <p:nvSpPr>
          <p:cNvPr id="4766" name="Rectangle 670">
            <a:extLst>
              <a:ext uri="{FF2B5EF4-FFF2-40B4-BE49-F238E27FC236}">
                <a16:creationId xmlns:a16="http://schemas.microsoft.com/office/drawing/2014/main" id="{BC72149C-C95C-AD47-8596-417F68A49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2947988"/>
            <a:ext cx="3368675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i="1">
                <a:solidFill>
                  <a:schemeClr val="accent2"/>
                </a:solidFill>
              </a:rPr>
              <a:t>Communication links</a:t>
            </a:r>
            <a:endParaRPr lang="en-US" altLang="en-US">
              <a:solidFill>
                <a:schemeClr val="accent2"/>
              </a:solidFill>
            </a:endParaRP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en-US" sz="2000"/>
              <a:t>Fiber, copper, radio, satellite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–"/>
            </a:pPr>
            <a:r>
              <a:rPr lang="en-US" altLang="en-US" sz="2000"/>
              <a:t>Transmission rate = </a:t>
            </a:r>
            <a:r>
              <a:rPr lang="en-US" altLang="en-US" sz="2000" i="1">
                <a:solidFill>
                  <a:schemeClr val="accent2"/>
                </a:solidFill>
              </a:rPr>
              <a:t>bandwidth</a:t>
            </a:r>
            <a:endParaRPr lang="en-US" altLang="en-US" sz="2000">
              <a:solidFill>
                <a:schemeClr val="accent2"/>
              </a:solidFill>
            </a:endParaRPr>
          </a:p>
        </p:txBody>
      </p:sp>
      <p:sp>
        <p:nvSpPr>
          <p:cNvPr id="4767" name="Rectangle 671">
            <a:extLst>
              <a:ext uri="{FF2B5EF4-FFF2-40B4-BE49-F238E27FC236}">
                <a16:creationId xmlns:a16="http://schemas.microsoft.com/office/drawing/2014/main" id="{714B5302-F6F7-6D4C-99F7-B9C1645DE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5738" y="4811713"/>
            <a:ext cx="3779837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400" i="1" dirty="0">
                <a:solidFill>
                  <a:schemeClr val="accent2"/>
                </a:solidFill>
                <a:latin typeface="+mn-lt"/>
                <a:ea typeface="+mn-ea"/>
              </a:rPr>
              <a:t>Routers:</a:t>
            </a:r>
            <a:r>
              <a:rPr lang="en-US" sz="2400" dirty="0">
                <a:solidFill>
                  <a:schemeClr val="accent2"/>
                </a:solidFill>
                <a:latin typeface="+mn-lt"/>
                <a:ea typeface="+mn-ea"/>
              </a:rPr>
              <a:t> </a:t>
            </a:r>
            <a:r>
              <a:rPr lang="en-US" sz="2400" dirty="0">
                <a:latin typeface="+mn-lt"/>
                <a:ea typeface="+mn-ea"/>
              </a:rPr>
              <a:t>forward packets (chunks of data)</a:t>
            </a:r>
          </a:p>
        </p:txBody>
      </p:sp>
      <p:sp>
        <p:nvSpPr>
          <p:cNvPr id="417" name="Date Placeholder 416">
            <a:extLst>
              <a:ext uri="{FF2B5EF4-FFF2-40B4-BE49-F238E27FC236}">
                <a16:creationId xmlns:a16="http://schemas.microsoft.com/office/drawing/2014/main" id="{A367E62F-97CB-EE46-9C91-EEA90514D7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AF2C3A2-3C88-5441-900A-6305F54AAC36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766" grpId="0"/>
      <p:bldP spid="47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Slide Number Placeholder 6">
            <a:extLst>
              <a:ext uri="{FF2B5EF4-FFF2-40B4-BE49-F238E27FC236}">
                <a16:creationId xmlns:a16="http://schemas.microsoft.com/office/drawing/2014/main" id="{890607D9-BD45-8D42-9E01-98BE6C27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460A90BC-9B1F-604A-AA5E-C0C40B24A84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5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5" name="Rectangle 2">
            <a:extLst>
              <a:ext uri="{FF2B5EF4-FFF2-40B4-BE49-F238E27FC236}">
                <a16:creationId xmlns:a16="http://schemas.microsoft.com/office/drawing/2014/main" id="{2EDBB7A9-1A58-6046-8F1D-EFE00953A7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382000" cy="1143000"/>
          </a:xfrm>
        </p:spPr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Internet: 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Nuts and Bolts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 View</a:t>
            </a:r>
            <a:endParaRPr lang="en-US" altLang="en-US" sz="5700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3570" name="Rectangle 3">
            <a:extLst>
              <a:ext uri="{FF2B5EF4-FFF2-40B4-BE49-F238E27FC236}">
                <a16:creationId xmlns:a16="http://schemas.microsoft.com/office/drawing/2014/main" id="{E4E6A36F-FA66-6540-BE00-66C00031526B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371600"/>
            <a:ext cx="4419600" cy="5132388"/>
          </a:xfrm>
        </p:spPr>
        <p:txBody>
          <a:bodyPr/>
          <a:lstStyle/>
          <a:p>
            <a:pPr eaLnBrk="1" hangingPunct="1"/>
            <a:r>
              <a:rPr lang="en-US" altLang="en-US" sz="2200" i="1">
                <a:cs typeface="Arial" panose="020B0604020202020204" pitchFamily="34" charset="0"/>
              </a:rPr>
              <a:t>Protocols</a:t>
            </a:r>
            <a:r>
              <a:rPr lang="en-US" altLang="en-US" sz="220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>
                <a:cs typeface="Arial" panose="020B0604020202020204" pitchFamily="34" charset="0"/>
              </a:rPr>
              <a:t>control sending, receiving of msgs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e.g., TCP, IP, HTTP, Skype,  Ethernet</a:t>
            </a:r>
          </a:p>
          <a:p>
            <a:pPr eaLnBrk="1" hangingPunct="1"/>
            <a:r>
              <a:rPr lang="en-US" altLang="en-US" sz="2200" i="1">
                <a:cs typeface="Arial" panose="020B0604020202020204" pitchFamily="34" charset="0"/>
              </a:rPr>
              <a:t>Internet: </a:t>
            </a:r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network of networks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loosely hierarchical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public Internet versus private intranet</a:t>
            </a: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Internet standards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RFC: Request for comments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IETF: Internet Engineering Task Force</a:t>
            </a:r>
          </a:p>
        </p:txBody>
      </p:sp>
      <p:grpSp>
        <p:nvGrpSpPr>
          <p:cNvPr id="23557" name="Group 260">
            <a:extLst>
              <a:ext uri="{FF2B5EF4-FFF2-40B4-BE49-F238E27FC236}">
                <a16:creationId xmlns:a16="http://schemas.microsoft.com/office/drawing/2014/main" id="{9AD041BC-9380-8647-868E-30A11065C77A}"/>
              </a:ext>
            </a:extLst>
          </p:cNvPr>
          <p:cNvGrpSpPr>
            <a:grpSpLocks/>
          </p:cNvGrpSpPr>
          <p:nvPr/>
        </p:nvGrpSpPr>
        <p:grpSpPr bwMode="auto">
          <a:xfrm>
            <a:off x="4989513" y="1319213"/>
            <a:ext cx="3470275" cy="4489450"/>
            <a:chOff x="3177" y="1065"/>
            <a:chExt cx="2186" cy="2828"/>
          </a:xfrm>
        </p:grpSpPr>
        <p:sp>
          <p:nvSpPr>
            <p:cNvPr id="23559" name="Freeform 261">
              <a:extLst>
                <a:ext uri="{FF2B5EF4-FFF2-40B4-BE49-F238E27FC236}">
                  <a16:creationId xmlns:a16="http://schemas.microsoft.com/office/drawing/2014/main" id="{687A0891-C4B9-D648-AFFC-AED62D878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2412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Freeform 262">
              <a:extLst>
                <a:ext uri="{FF2B5EF4-FFF2-40B4-BE49-F238E27FC236}">
                  <a16:creationId xmlns:a16="http://schemas.microsoft.com/office/drawing/2014/main" id="{DF1B7641-1F58-DD4B-B32A-076F1BA9A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3" y="1451"/>
              <a:ext cx="1090" cy="658"/>
            </a:xfrm>
            <a:custGeom>
              <a:avLst/>
              <a:gdLst>
                <a:gd name="T0" fmla="*/ 42311 w 765"/>
                <a:gd name="T1" fmla="*/ 1065 h 459"/>
                <a:gd name="T2" fmla="*/ 28673 w 765"/>
                <a:gd name="T3" fmla="*/ 7513 h 459"/>
                <a:gd name="T4" fmla="*/ 9592 w 765"/>
                <a:gd name="T5" fmla="*/ 10770 h 459"/>
                <a:gd name="T6" fmla="*/ 1371 w 765"/>
                <a:gd name="T7" fmla="*/ 36333 h 459"/>
                <a:gd name="T8" fmla="*/ 17940 w 765"/>
                <a:gd name="T9" fmla="*/ 47924 h 459"/>
                <a:gd name="T10" fmla="*/ 34487 w 765"/>
                <a:gd name="T11" fmla="*/ 46050 h 459"/>
                <a:gd name="T12" fmla="*/ 58210 w 765"/>
                <a:gd name="T13" fmla="*/ 47924 h 459"/>
                <a:gd name="T14" fmla="*/ 69657 w 765"/>
                <a:gd name="T15" fmla="*/ 46893 h 459"/>
                <a:gd name="T16" fmla="*/ 74979 w 765"/>
                <a:gd name="T17" fmla="*/ 40152 h 459"/>
                <a:gd name="T18" fmla="*/ 74848 w 765"/>
                <a:gd name="T19" fmla="*/ 17078 h 459"/>
                <a:gd name="T20" fmla="*/ 66057 w 765"/>
                <a:gd name="T21" fmla="*/ 3656 h 459"/>
                <a:gd name="T22" fmla="*/ 42311 w 765"/>
                <a:gd name="T23" fmla="*/ 1065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Freeform 263">
              <a:extLst>
                <a:ext uri="{FF2B5EF4-FFF2-40B4-BE49-F238E27FC236}">
                  <a16:creationId xmlns:a16="http://schemas.microsoft.com/office/drawing/2014/main" id="{AC61B2DD-BE81-4549-B957-0B471D0D6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7" y="1267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264">
              <a:extLst>
                <a:ext uri="{FF2B5EF4-FFF2-40B4-BE49-F238E27FC236}">
                  <a16:creationId xmlns:a16="http://schemas.microsoft.com/office/drawing/2014/main" id="{26E77CC5-5241-2E48-9A17-91A29A9FFB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2" y="2108"/>
              <a:ext cx="919" cy="588"/>
              <a:chOff x="2889" y="1631"/>
              <a:chExt cx="980" cy="743"/>
            </a:xfrm>
          </p:grpSpPr>
          <p:sp>
            <p:nvSpPr>
              <p:cNvPr id="23877" name="Rectangle 265">
                <a:extLst>
                  <a:ext uri="{FF2B5EF4-FFF2-40B4-BE49-F238E27FC236}">
                    <a16:creationId xmlns:a16="http://schemas.microsoft.com/office/drawing/2014/main" id="{0428E680-55A8-2E41-BE37-816861CEF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78" name="AutoShape 266">
                <a:extLst>
                  <a:ext uri="{FF2B5EF4-FFF2-40B4-BE49-F238E27FC236}">
                    <a16:creationId xmlns:a16="http://schemas.microsoft.com/office/drawing/2014/main" id="{548EBC24-7372-B341-A1C7-10BFFC0713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23563" name="Group 267">
              <a:extLst>
                <a:ext uri="{FF2B5EF4-FFF2-40B4-BE49-F238E27FC236}">
                  <a16:creationId xmlns:a16="http://schemas.microsoft.com/office/drawing/2014/main" id="{44774161-D219-A643-9471-A9A81A4ECC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4" y="1388"/>
              <a:ext cx="212" cy="335"/>
              <a:chOff x="3796" y="1043"/>
              <a:chExt cx="865" cy="1237"/>
            </a:xfrm>
          </p:grpSpPr>
          <p:sp>
            <p:nvSpPr>
              <p:cNvPr id="23847" name="Line 268">
                <a:extLst>
                  <a:ext uri="{FF2B5EF4-FFF2-40B4-BE49-F238E27FC236}">
                    <a16:creationId xmlns:a16="http://schemas.microsoft.com/office/drawing/2014/main" id="{06582E99-B214-8746-9FDA-97DD52607F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8" name="Line 269">
                <a:extLst>
                  <a:ext uri="{FF2B5EF4-FFF2-40B4-BE49-F238E27FC236}">
                    <a16:creationId xmlns:a16="http://schemas.microsoft.com/office/drawing/2014/main" id="{BBBA21A5-1A6B-644D-BCBD-E11EB0DDB5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49" name="Line 270">
                <a:extLst>
                  <a:ext uri="{FF2B5EF4-FFF2-40B4-BE49-F238E27FC236}">
                    <a16:creationId xmlns:a16="http://schemas.microsoft.com/office/drawing/2014/main" id="{728974EA-9A05-F64F-B80F-66598DFF8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0" name="Line 271">
                <a:extLst>
                  <a:ext uri="{FF2B5EF4-FFF2-40B4-BE49-F238E27FC236}">
                    <a16:creationId xmlns:a16="http://schemas.microsoft.com/office/drawing/2014/main" id="{CACCA245-E9AB-384A-A105-2B45F1BB4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1" name="Line 272">
                <a:extLst>
                  <a:ext uri="{FF2B5EF4-FFF2-40B4-BE49-F238E27FC236}">
                    <a16:creationId xmlns:a16="http://schemas.microsoft.com/office/drawing/2014/main" id="{748EE099-1906-1248-87D3-7A89914AF3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2" name="Line 273">
                <a:extLst>
                  <a:ext uri="{FF2B5EF4-FFF2-40B4-BE49-F238E27FC236}">
                    <a16:creationId xmlns:a16="http://schemas.microsoft.com/office/drawing/2014/main" id="{DD5A1E70-B1D2-B440-8261-74A07D3E7F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3" name="Line 274">
                <a:extLst>
                  <a:ext uri="{FF2B5EF4-FFF2-40B4-BE49-F238E27FC236}">
                    <a16:creationId xmlns:a16="http://schemas.microsoft.com/office/drawing/2014/main" id="{35F0DC54-AF55-6841-85C9-732EE81DC7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4" name="Line 275">
                <a:extLst>
                  <a:ext uri="{FF2B5EF4-FFF2-40B4-BE49-F238E27FC236}">
                    <a16:creationId xmlns:a16="http://schemas.microsoft.com/office/drawing/2014/main" id="{7EA601CD-6C69-CC47-A3F9-7FC7CBDC17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5" name="Line 276">
                <a:extLst>
                  <a:ext uri="{FF2B5EF4-FFF2-40B4-BE49-F238E27FC236}">
                    <a16:creationId xmlns:a16="http://schemas.microsoft.com/office/drawing/2014/main" id="{01D83ACE-E0CD-8840-8312-59C91F7881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6" name="Line 277">
                <a:extLst>
                  <a:ext uri="{FF2B5EF4-FFF2-40B4-BE49-F238E27FC236}">
                    <a16:creationId xmlns:a16="http://schemas.microsoft.com/office/drawing/2014/main" id="{E26A4007-471C-7E4D-BF90-FA7460E445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7" name="Line 278">
                <a:extLst>
                  <a:ext uri="{FF2B5EF4-FFF2-40B4-BE49-F238E27FC236}">
                    <a16:creationId xmlns:a16="http://schemas.microsoft.com/office/drawing/2014/main" id="{5D5BFF2D-DFB6-D149-9228-50FFA11EFC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8" name="Line 279">
                <a:extLst>
                  <a:ext uri="{FF2B5EF4-FFF2-40B4-BE49-F238E27FC236}">
                    <a16:creationId xmlns:a16="http://schemas.microsoft.com/office/drawing/2014/main" id="{392B6554-8105-5847-8265-B28B6379E0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59" name="Line 280">
                <a:extLst>
                  <a:ext uri="{FF2B5EF4-FFF2-40B4-BE49-F238E27FC236}">
                    <a16:creationId xmlns:a16="http://schemas.microsoft.com/office/drawing/2014/main" id="{71A29D24-6946-A340-AA50-02150852D4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60" name="Line 281">
                <a:extLst>
                  <a:ext uri="{FF2B5EF4-FFF2-40B4-BE49-F238E27FC236}">
                    <a16:creationId xmlns:a16="http://schemas.microsoft.com/office/drawing/2014/main" id="{19F5A227-FE9A-994F-8995-A1186ACCCA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861" name="Line 282">
                <a:extLst>
                  <a:ext uri="{FF2B5EF4-FFF2-40B4-BE49-F238E27FC236}">
                    <a16:creationId xmlns:a16="http://schemas.microsoft.com/office/drawing/2014/main" id="{97E4D3A9-AE7C-CA4B-84A8-5F01F2E2E4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3862" name="Group 283">
                <a:extLst>
                  <a:ext uri="{FF2B5EF4-FFF2-40B4-BE49-F238E27FC236}">
                    <a16:creationId xmlns:a16="http://schemas.microsoft.com/office/drawing/2014/main" id="{A35220BE-683D-B04C-9C3F-087D4E0FCA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23873" name="Line 284">
                  <a:extLst>
                    <a:ext uri="{FF2B5EF4-FFF2-40B4-BE49-F238E27FC236}">
                      <a16:creationId xmlns:a16="http://schemas.microsoft.com/office/drawing/2014/main" id="{30B3F5D3-152C-8043-AD60-851DB11158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4" name="Line 285">
                  <a:extLst>
                    <a:ext uri="{FF2B5EF4-FFF2-40B4-BE49-F238E27FC236}">
                      <a16:creationId xmlns:a16="http://schemas.microsoft.com/office/drawing/2014/main" id="{D578279C-A269-8043-9B93-2B046D1C0B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5" name="Line 286">
                  <a:extLst>
                    <a:ext uri="{FF2B5EF4-FFF2-40B4-BE49-F238E27FC236}">
                      <a16:creationId xmlns:a16="http://schemas.microsoft.com/office/drawing/2014/main" id="{CAAA050D-2B6B-2B4A-BFD2-9E3BB178D1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6" name="Line 287">
                  <a:extLst>
                    <a:ext uri="{FF2B5EF4-FFF2-40B4-BE49-F238E27FC236}">
                      <a16:creationId xmlns:a16="http://schemas.microsoft.com/office/drawing/2014/main" id="{4D5D9639-7088-3D48-AB42-94E72A0A82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863" name="Group 288">
                <a:extLst>
                  <a:ext uri="{FF2B5EF4-FFF2-40B4-BE49-F238E27FC236}">
                    <a16:creationId xmlns:a16="http://schemas.microsoft.com/office/drawing/2014/main" id="{D9AAD4AF-28B5-A04D-9031-914AE25965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23869" name="Line 289">
                  <a:extLst>
                    <a:ext uri="{FF2B5EF4-FFF2-40B4-BE49-F238E27FC236}">
                      <a16:creationId xmlns:a16="http://schemas.microsoft.com/office/drawing/2014/main" id="{681C0027-E08A-8842-9B21-5F0C51E9734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0" name="Line 290">
                  <a:extLst>
                    <a:ext uri="{FF2B5EF4-FFF2-40B4-BE49-F238E27FC236}">
                      <a16:creationId xmlns:a16="http://schemas.microsoft.com/office/drawing/2014/main" id="{191B52A3-B417-624E-9734-B16507C3A5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1" name="Line 291">
                  <a:extLst>
                    <a:ext uri="{FF2B5EF4-FFF2-40B4-BE49-F238E27FC236}">
                      <a16:creationId xmlns:a16="http://schemas.microsoft.com/office/drawing/2014/main" id="{67976D4D-5500-E24F-A708-60C3FB28E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72" name="Line 292">
                  <a:extLst>
                    <a:ext uri="{FF2B5EF4-FFF2-40B4-BE49-F238E27FC236}">
                      <a16:creationId xmlns:a16="http://schemas.microsoft.com/office/drawing/2014/main" id="{5742E0EE-4278-AF4A-8467-56B259A511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864" name="Group 293">
                <a:extLst>
                  <a:ext uri="{FF2B5EF4-FFF2-40B4-BE49-F238E27FC236}">
                    <a16:creationId xmlns:a16="http://schemas.microsoft.com/office/drawing/2014/main" id="{C3418BD9-0B4D-DE4B-B9A0-443C212F16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23865" name="Line 294">
                  <a:extLst>
                    <a:ext uri="{FF2B5EF4-FFF2-40B4-BE49-F238E27FC236}">
                      <a16:creationId xmlns:a16="http://schemas.microsoft.com/office/drawing/2014/main" id="{127FA0E1-A3D1-2F49-A351-BB46B8E3D1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6" name="Line 295">
                  <a:extLst>
                    <a:ext uri="{FF2B5EF4-FFF2-40B4-BE49-F238E27FC236}">
                      <a16:creationId xmlns:a16="http://schemas.microsoft.com/office/drawing/2014/main" id="{572B4027-0600-8F40-951C-BEBA28B47F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7" name="Line 296">
                  <a:extLst>
                    <a:ext uri="{FF2B5EF4-FFF2-40B4-BE49-F238E27FC236}">
                      <a16:creationId xmlns:a16="http://schemas.microsoft.com/office/drawing/2014/main" id="{941D2640-0DAB-7A4E-90C2-0C1D1FF00D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23868" name="Line 297">
                  <a:extLst>
                    <a:ext uri="{FF2B5EF4-FFF2-40B4-BE49-F238E27FC236}">
                      <a16:creationId xmlns:a16="http://schemas.microsoft.com/office/drawing/2014/main" id="{EA250B28-FCE5-F94F-A47E-D1FBF0B1FC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4" name="Group 298">
              <a:extLst>
                <a:ext uri="{FF2B5EF4-FFF2-40B4-BE49-F238E27FC236}">
                  <a16:creationId xmlns:a16="http://schemas.microsoft.com/office/drawing/2014/main" id="{60846DED-1E39-EC42-9649-BD3DF21E3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3" y="1598"/>
              <a:ext cx="436" cy="114"/>
              <a:chOff x="3072" y="739"/>
              <a:chExt cx="652" cy="146"/>
            </a:xfrm>
          </p:grpSpPr>
          <p:pic>
            <p:nvPicPr>
              <p:cNvPr id="23844" name="Picture 299" descr="lgv_fqmg[1]">
                <a:extLst>
                  <a:ext uri="{FF2B5EF4-FFF2-40B4-BE49-F238E27FC236}">
                    <a16:creationId xmlns:a16="http://schemas.microsoft.com/office/drawing/2014/main" id="{311EA084-D9A2-FF4D-AC49-1DD7293BB82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845" name="Line 300">
                <a:extLst>
                  <a:ext uri="{FF2B5EF4-FFF2-40B4-BE49-F238E27FC236}">
                    <a16:creationId xmlns:a16="http://schemas.microsoft.com/office/drawing/2014/main" id="{EB8ECFD3-F961-D746-868E-D30AFCFFF6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846" name="Line 301">
                <a:extLst>
                  <a:ext uri="{FF2B5EF4-FFF2-40B4-BE49-F238E27FC236}">
                    <a16:creationId xmlns:a16="http://schemas.microsoft.com/office/drawing/2014/main" id="{27CB353F-32B1-BA46-BF26-B0637DD12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3565" name="Picture 302" descr="imgyjavg[1]">
              <a:extLst>
                <a:ext uri="{FF2B5EF4-FFF2-40B4-BE49-F238E27FC236}">
                  <a16:creationId xmlns:a16="http://schemas.microsoft.com/office/drawing/2014/main" id="{EB14D3E4-430E-5640-B859-000A772C17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9" y="1417"/>
              <a:ext cx="23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66" name="Group 303">
              <a:extLst>
                <a:ext uri="{FF2B5EF4-FFF2-40B4-BE49-F238E27FC236}">
                  <a16:creationId xmlns:a16="http://schemas.microsoft.com/office/drawing/2014/main" id="{F4613F88-05EB-4B49-971E-068FE7BB5A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0" y="1303"/>
              <a:ext cx="256" cy="269"/>
              <a:chOff x="2870" y="1518"/>
              <a:chExt cx="292" cy="320"/>
            </a:xfrm>
          </p:grpSpPr>
          <p:graphicFrame>
            <p:nvGraphicFramePr>
              <p:cNvPr id="23842" name="Object 304">
                <a:extLst>
                  <a:ext uri="{FF2B5EF4-FFF2-40B4-BE49-F238E27FC236}">
                    <a16:creationId xmlns:a16="http://schemas.microsoft.com/office/drawing/2014/main" id="{5B81B2CD-91EA-7940-98FD-C0DFFF81C2A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5" imgW="11137900" imgH="11315700" progId="MS_ClipArt_Gallery.2">
                      <p:embed/>
                    </p:oleObj>
                  </mc:Choice>
                  <mc:Fallback>
                    <p:oleObj name="Clip" r:id="rId5" imgW="11137900" imgH="11315700" progId="MS_ClipArt_Gallery.2">
                      <p:embed/>
                      <p:pic>
                        <p:nvPicPr>
                          <p:cNvPr id="0" name="Object 3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843" name="Object 305">
                <a:extLst>
                  <a:ext uri="{FF2B5EF4-FFF2-40B4-BE49-F238E27FC236}">
                    <a16:creationId xmlns:a16="http://schemas.microsoft.com/office/drawing/2014/main" id="{6A06FA91-21FF-C747-8E92-D6CCE599BF9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7" imgW="17005300" imgH="16078200" progId="MS_ClipArt_Gallery.2">
                      <p:embed/>
                    </p:oleObj>
                  </mc:Choice>
                  <mc:Fallback>
                    <p:oleObj name="Clip" r:id="rId7" imgW="17005300" imgH="16078200" progId="MS_ClipArt_Gallery.2">
                      <p:embed/>
                      <p:pic>
                        <p:nvPicPr>
                          <p:cNvPr id="0" name="Object 30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567" name="Group 306">
              <a:extLst>
                <a:ext uri="{FF2B5EF4-FFF2-40B4-BE49-F238E27FC236}">
                  <a16:creationId xmlns:a16="http://schemas.microsoft.com/office/drawing/2014/main" id="{ED52C143-1AFF-9444-8631-3AEAFFA45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8" y="2487"/>
              <a:ext cx="228" cy="108"/>
              <a:chOff x="3600" y="219"/>
              <a:chExt cx="360" cy="175"/>
            </a:xfrm>
          </p:grpSpPr>
          <p:sp>
            <p:nvSpPr>
              <p:cNvPr id="23829" name="Oval 307">
                <a:extLst>
                  <a:ext uri="{FF2B5EF4-FFF2-40B4-BE49-F238E27FC236}">
                    <a16:creationId xmlns:a16="http://schemas.microsoft.com/office/drawing/2014/main" id="{ACA3FD63-09F4-2B4F-8BE3-6533FE6D6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30" name="Line 308">
                <a:extLst>
                  <a:ext uri="{FF2B5EF4-FFF2-40B4-BE49-F238E27FC236}">
                    <a16:creationId xmlns:a16="http://schemas.microsoft.com/office/drawing/2014/main" id="{2DBA1E6E-9790-FE43-BDE6-0E925ED821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31" name="Line 309">
                <a:extLst>
                  <a:ext uri="{FF2B5EF4-FFF2-40B4-BE49-F238E27FC236}">
                    <a16:creationId xmlns:a16="http://schemas.microsoft.com/office/drawing/2014/main" id="{6E27EE58-FE66-A04C-B217-16E608025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32" name="Rectangle 310">
                <a:extLst>
                  <a:ext uri="{FF2B5EF4-FFF2-40B4-BE49-F238E27FC236}">
                    <a16:creationId xmlns:a16="http://schemas.microsoft.com/office/drawing/2014/main" id="{B4A50993-DE65-064E-BA05-A5E5421A8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33" name="Oval 311">
                <a:extLst>
                  <a:ext uri="{FF2B5EF4-FFF2-40B4-BE49-F238E27FC236}">
                    <a16:creationId xmlns:a16="http://schemas.microsoft.com/office/drawing/2014/main" id="{8408DDB6-CC95-E14D-8374-1D3611365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34" name="Group 312">
                <a:extLst>
                  <a:ext uri="{FF2B5EF4-FFF2-40B4-BE49-F238E27FC236}">
                    <a16:creationId xmlns:a16="http://schemas.microsoft.com/office/drawing/2014/main" id="{742F3714-58DD-DB4B-94E3-DA6832495D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39" name="Line 313">
                  <a:extLst>
                    <a:ext uri="{FF2B5EF4-FFF2-40B4-BE49-F238E27FC236}">
                      <a16:creationId xmlns:a16="http://schemas.microsoft.com/office/drawing/2014/main" id="{ED4E1B34-BECE-DD49-A702-D3B34F27D6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0" name="Line 314">
                  <a:extLst>
                    <a:ext uri="{FF2B5EF4-FFF2-40B4-BE49-F238E27FC236}">
                      <a16:creationId xmlns:a16="http://schemas.microsoft.com/office/drawing/2014/main" id="{84B1EA85-7219-8F44-A53F-0C980D1DB5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41" name="Line 315">
                  <a:extLst>
                    <a:ext uri="{FF2B5EF4-FFF2-40B4-BE49-F238E27FC236}">
                      <a16:creationId xmlns:a16="http://schemas.microsoft.com/office/drawing/2014/main" id="{2F8D58E5-8383-7341-A9B0-5BC14CB9FB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35" name="Group 316">
                <a:extLst>
                  <a:ext uri="{FF2B5EF4-FFF2-40B4-BE49-F238E27FC236}">
                    <a16:creationId xmlns:a16="http://schemas.microsoft.com/office/drawing/2014/main" id="{F6F67E2A-4236-034D-A7E1-8C198E5331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36" name="Line 317">
                  <a:extLst>
                    <a:ext uri="{FF2B5EF4-FFF2-40B4-BE49-F238E27FC236}">
                      <a16:creationId xmlns:a16="http://schemas.microsoft.com/office/drawing/2014/main" id="{C463BCD9-EDD3-A542-A3C1-B574A43457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7" name="Line 318">
                  <a:extLst>
                    <a:ext uri="{FF2B5EF4-FFF2-40B4-BE49-F238E27FC236}">
                      <a16:creationId xmlns:a16="http://schemas.microsoft.com/office/drawing/2014/main" id="{B8ED30EF-86BA-624F-A49D-7482A6309E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38" name="Line 319">
                  <a:extLst>
                    <a:ext uri="{FF2B5EF4-FFF2-40B4-BE49-F238E27FC236}">
                      <a16:creationId xmlns:a16="http://schemas.microsoft.com/office/drawing/2014/main" id="{188F56D5-8989-154B-AF53-A8E77F589B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8" name="Group 320">
              <a:extLst>
                <a:ext uri="{FF2B5EF4-FFF2-40B4-BE49-F238E27FC236}">
                  <a16:creationId xmlns:a16="http://schemas.microsoft.com/office/drawing/2014/main" id="{C9DC6A75-F66F-DF41-B498-2B1DCAF188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2" y="2663"/>
              <a:ext cx="228" cy="108"/>
              <a:chOff x="3600" y="219"/>
              <a:chExt cx="360" cy="175"/>
            </a:xfrm>
          </p:grpSpPr>
          <p:sp>
            <p:nvSpPr>
              <p:cNvPr id="23816" name="Oval 321">
                <a:extLst>
                  <a:ext uri="{FF2B5EF4-FFF2-40B4-BE49-F238E27FC236}">
                    <a16:creationId xmlns:a16="http://schemas.microsoft.com/office/drawing/2014/main" id="{78750D3A-59E2-EA40-9058-905FEF5A9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17" name="Line 322">
                <a:extLst>
                  <a:ext uri="{FF2B5EF4-FFF2-40B4-BE49-F238E27FC236}">
                    <a16:creationId xmlns:a16="http://schemas.microsoft.com/office/drawing/2014/main" id="{80332D39-BB04-5544-99A9-C1C8E77CA4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18" name="Line 323">
                <a:extLst>
                  <a:ext uri="{FF2B5EF4-FFF2-40B4-BE49-F238E27FC236}">
                    <a16:creationId xmlns:a16="http://schemas.microsoft.com/office/drawing/2014/main" id="{FB72F1AB-D72B-1E4F-8493-D4C631BBFA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19" name="Rectangle 324">
                <a:extLst>
                  <a:ext uri="{FF2B5EF4-FFF2-40B4-BE49-F238E27FC236}">
                    <a16:creationId xmlns:a16="http://schemas.microsoft.com/office/drawing/2014/main" id="{4BD27E2E-52BF-3040-A34C-87EA6CD296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20" name="Oval 325">
                <a:extLst>
                  <a:ext uri="{FF2B5EF4-FFF2-40B4-BE49-F238E27FC236}">
                    <a16:creationId xmlns:a16="http://schemas.microsoft.com/office/drawing/2014/main" id="{63369E60-BAD1-7745-9302-DC90923AB0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21" name="Group 326">
                <a:extLst>
                  <a:ext uri="{FF2B5EF4-FFF2-40B4-BE49-F238E27FC236}">
                    <a16:creationId xmlns:a16="http://schemas.microsoft.com/office/drawing/2014/main" id="{E72F6DEF-E8EF-CD47-B3E4-C7C1D29B1B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26" name="Line 327">
                  <a:extLst>
                    <a:ext uri="{FF2B5EF4-FFF2-40B4-BE49-F238E27FC236}">
                      <a16:creationId xmlns:a16="http://schemas.microsoft.com/office/drawing/2014/main" id="{BCDDE839-4FD0-5D47-AE30-3267271521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7" name="Line 328">
                  <a:extLst>
                    <a:ext uri="{FF2B5EF4-FFF2-40B4-BE49-F238E27FC236}">
                      <a16:creationId xmlns:a16="http://schemas.microsoft.com/office/drawing/2014/main" id="{E53B8E38-ACB6-5A4D-AA67-9B9184B89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8" name="Line 329">
                  <a:extLst>
                    <a:ext uri="{FF2B5EF4-FFF2-40B4-BE49-F238E27FC236}">
                      <a16:creationId xmlns:a16="http://schemas.microsoft.com/office/drawing/2014/main" id="{D82EDE2F-C7DE-7742-8598-909788FF17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22" name="Group 330">
                <a:extLst>
                  <a:ext uri="{FF2B5EF4-FFF2-40B4-BE49-F238E27FC236}">
                    <a16:creationId xmlns:a16="http://schemas.microsoft.com/office/drawing/2014/main" id="{4BEAB486-EF91-ED4E-8A31-E56653E349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23" name="Line 331">
                  <a:extLst>
                    <a:ext uri="{FF2B5EF4-FFF2-40B4-BE49-F238E27FC236}">
                      <a16:creationId xmlns:a16="http://schemas.microsoft.com/office/drawing/2014/main" id="{354F197E-49F7-0045-92DD-6CBED0CD62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4" name="Line 332">
                  <a:extLst>
                    <a:ext uri="{FF2B5EF4-FFF2-40B4-BE49-F238E27FC236}">
                      <a16:creationId xmlns:a16="http://schemas.microsoft.com/office/drawing/2014/main" id="{D09F06BB-64EA-B34B-BBFA-DCE626C781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25" name="Line 333">
                  <a:extLst>
                    <a:ext uri="{FF2B5EF4-FFF2-40B4-BE49-F238E27FC236}">
                      <a16:creationId xmlns:a16="http://schemas.microsoft.com/office/drawing/2014/main" id="{6D3079F5-40B4-BD4C-B721-380533378A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69" name="Group 334">
              <a:extLst>
                <a:ext uri="{FF2B5EF4-FFF2-40B4-BE49-F238E27FC236}">
                  <a16:creationId xmlns:a16="http://schemas.microsoft.com/office/drawing/2014/main" id="{F09E658A-AD20-E14D-B0FC-3780889379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8" y="2495"/>
              <a:ext cx="228" cy="108"/>
              <a:chOff x="3600" y="219"/>
              <a:chExt cx="360" cy="175"/>
            </a:xfrm>
          </p:grpSpPr>
          <p:sp>
            <p:nvSpPr>
              <p:cNvPr id="23803" name="Oval 335">
                <a:extLst>
                  <a:ext uri="{FF2B5EF4-FFF2-40B4-BE49-F238E27FC236}">
                    <a16:creationId xmlns:a16="http://schemas.microsoft.com/office/drawing/2014/main" id="{F1D01E19-8BC2-0F47-8852-60D9B6A443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804" name="Line 336">
                <a:extLst>
                  <a:ext uri="{FF2B5EF4-FFF2-40B4-BE49-F238E27FC236}">
                    <a16:creationId xmlns:a16="http://schemas.microsoft.com/office/drawing/2014/main" id="{35364A61-D468-514D-8B74-2BC2B06E6F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5" name="Line 337">
                <a:extLst>
                  <a:ext uri="{FF2B5EF4-FFF2-40B4-BE49-F238E27FC236}">
                    <a16:creationId xmlns:a16="http://schemas.microsoft.com/office/drawing/2014/main" id="{F0495F38-1097-5C40-BCFD-9DB282BAB3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06" name="Rectangle 338">
                <a:extLst>
                  <a:ext uri="{FF2B5EF4-FFF2-40B4-BE49-F238E27FC236}">
                    <a16:creationId xmlns:a16="http://schemas.microsoft.com/office/drawing/2014/main" id="{6176E1F6-A572-754F-91AD-B1E74AA83E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807" name="Oval 339">
                <a:extLst>
                  <a:ext uri="{FF2B5EF4-FFF2-40B4-BE49-F238E27FC236}">
                    <a16:creationId xmlns:a16="http://schemas.microsoft.com/office/drawing/2014/main" id="{8743EB0F-7A0A-ED4B-98BE-82550FDC83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808" name="Group 340">
                <a:extLst>
                  <a:ext uri="{FF2B5EF4-FFF2-40B4-BE49-F238E27FC236}">
                    <a16:creationId xmlns:a16="http://schemas.microsoft.com/office/drawing/2014/main" id="{8385D7AF-6C93-974A-968F-37630E67C2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13" name="Line 341">
                  <a:extLst>
                    <a:ext uri="{FF2B5EF4-FFF2-40B4-BE49-F238E27FC236}">
                      <a16:creationId xmlns:a16="http://schemas.microsoft.com/office/drawing/2014/main" id="{E20DB7C7-C4F4-2C41-A342-D44FBA9876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4" name="Line 342">
                  <a:extLst>
                    <a:ext uri="{FF2B5EF4-FFF2-40B4-BE49-F238E27FC236}">
                      <a16:creationId xmlns:a16="http://schemas.microsoft.com/office/drawing/2014/main" id="{826D6C69-3204-094D-ADE7-150C48753C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5" name="Line 343">
                  <a:extLst>
                    <a:ext uri="{FF2B5EF4-FFF2-40B4-BE49-F238E27FC236}">
                      <a16:creationId xmlns:a16="http://schemas.microsoft.com/office/drawing/2014/main" id="{D81E7705-CAFF-884A-9EDB-1FC92C5393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809" name="Group 344">
                <a:extLst>
                  <a:ext uri="{FF2B5EF4-FFF2-40B4-BE49-F238E27FC236}">
                    <a16:creationId xmlns:a16="http://schemas.microsoft.com/office/drawing/2014/main" id="{9DD31D7D-9D3C-4F42-B2F3-C332F0E87D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810" name="Line 345">
                  <a:extLst>
                    <a:ext uri="{FF2B5EF4-FFF2-40B4-BE49-F238E27FC236}">
                      <a16:creationId xmlns:a16="http://schemas.microsoft.com/office/drawing/2014/main" id="{B4366BE0-8DD8-6846-A8C7-D7FD7917C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1" name="Line 346">
                  <a:extLst>
                    <a:ext uri="{FF2B5EF4-FFF2-40B4-BE49-F238E27FC236}">
                      <a16:creationId xmlns:a16="http://schemas.microsoft.com/office/drawing/2014/main" id="{6A7C90BE-FCFA-9E45-AE37-5A85934DD5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12" name="Line 347">
                  <a:extLst>
                    <a:ext uri="{FF2B5EF4-FFF2-40B4-BE49-F238E27FC236}">
                      <a16:creationId xmlns:a16="http://schemas.microsoft.com/office/drawing/2014/main" id="{E674E640-6097-C54A-82AD-6964409E2C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" name="Group 348">
              <a:extLst>
                <a:ext uri="{FF2B5EF4-FFF2-40B4-BE49-F238E27FC236}">
                  <a16:creationId xmlns:a16="http://schemas.microsoft.com/office/drawing/2014/main" id="{7CBEAE30-E65E-9447-AB31-52CA24806C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1" y="1766"/>
              <a:ext cx="221" cy="101"/>
              <a:chOff x="3600" y="219"/>
              <a:chExt cx="360" cy="175"/>
            </a:xfrm>
          </p:grpSpPr>
          <p:sp>
            <p:nvSpPr>
              <p:cNvPr id="23790" name="Oval 349">
                <a:extLst>
                  <a:ext uri="{FF2B5EF4-FFF2-40B4-BE49-F238E27FC236}">
                    <a16:creationId xmlns:a16="http://schemas.microsoft.com/office/drawing/2014/main" id="{B4F2EF39-2ECE-DC40-BF75-66789FB215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91" name="Line 350">
                <a:extLst>
                  <a:ext uri="{FF2B5EF4-FFF2-40B4-BE49-F238E27FC236}">
                    <a16:creationId xmlns:a16="http://schemas.microsoft.com/office/drawing/2014/main" id="{45E7C30B-530A-1143-8EF2-82CBD98E13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2" name="Line 351">
                <a:extLst>
                  <a:ext uri="{FF2B5EF4-FFF2-40B4-BE49-F238E27FC236}">
                    <a16:creationId xmlns:a16="http://schemas.microsoft.com/office/drawing/2014/main" id="{A1D56195-2DF0-8C4A-9D57-8732F7B8F3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93" name="Rectangle 352">
                <a:extLst>
                  <a:ext uri="{FF2B5EF4-FFF2-40B4-BE49-F238E27FC236}">
                    <a16:creationId xmlns:a16="http://schemas.microsoft.com/office/drawing/2014/main" id="{85B703FE-D77F-E048-AEDE-FEB8ED01DF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94" name="Oval 353">
                <a:extLst>
                  <a:ext uri="{FF2B5EF4-FFF2-40B4-BE49-F238E27FC236}">
                    <a16:creationId xmlns:a16="http://schemas.microsoft.com/office/drawing/2014/main" id="{06F1E93D-5C81-A744-90B3-40DAF71942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95" name="Group 354">
                <a:extLst>
                  <a:ext uri="{FF2B5EF4-FFF2-40B4-BE49-F238E27FC236}">
                    <a16:creationId xmlns:a16="http://schemas.microsoft.com/office/drawing/2014/main" id="{585734F2-874B-D24F-8D5D-1A388FB398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800" name="Line 355">
                  <a:extLst>
                    <a:ext uri="{FF2B5EF4-FFF2-40B4-BE49-F238E27FC236}">
                      <a16:creationId xmlns:a16="http://schemas.microsoft.com/office/drawing/2014/main" id="{B0405E75-73AB-564F-9726-3747B5E864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1" name="Line 356">
                  <a:extLst>
                    <a:ext uri="{FF2B5EF4-FFF2-40B4-BE49-F238E27FC236}">
                      <a16:creationId xmlns:a16="http://schemas.microsoft.com/office/drawing/2014/main" id="{060F10BB-88B1-8140-B37B-DB110048C2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802" name="Line 357">
                  <a:extLst>
                    <a:ext uri="{FF2B5EF4-FFF2-40B4-BE49-F238E27FC236}">
                      <a16:creationId xmlns:a16="http://schemas.microsoft.com/office/drawing/2014/main" id="{78F6F800-ABBB-7C4D-8FDA-2D42DE2718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96" name="Group 358">
                <a:extLst>
                  <a:ext uri="{FF2B5EF4-FFF2-40B4-BE49-F238E27FC236}">
                    <a16:creationId xmlns:a16="http://schemas.microsoft.com/office/drawing/2014/main" id="{90D09E00-93F0-C64D-8845-00FBD49AC8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97" name="Line 359">
                  <a:extLst>
                    <a:ext uri="{FF2B5EF4-FFF2-40B4-BE49-F238E27FC236}">
                      <a16:creationId xmlns:a16="http://schemas.microsoft.com/office/drawing/2014/main" id="{31C8B12B-0179-B648-BCC9-1428779DE0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8" name="Line 360">
                  <a:extLst>
                    <a:ext uri="{FF2B5EF4-FFF2-40B4-BE49-F238E27FC236}">
                      <a16:creationId xmlns:a16="http://schemas.microsoft.com/office/drawing/2014/main" id="{DC121D95-A12D-8E46-8A41-85D1D0F68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99" name="Line 361">
                  <a:extLst>
                    <a:ext uri="{FF2B5EF4-FFF2-40B4-BE49-F238E27FC236}">
                      <a16:creationId xmlns:a16="http://schemas.microsoft.com/office/drawing/2014/main" id="{136C76A8-6466-BF42-BD1D-216C15566D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1" name="Group 362">
              <a:extLst>
                <a:ext uri="{FF2B5EF4-FFF2-40B4-BE49-F238E27FC236}">
                  <a16:creationId xmlns:a16="http://schemas.microsoft.com/office/drawing/2014/main" id="{AC293A28-9B19-3442-882F-FCF5F14520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0" y="1927"/>
              <a:ext cx="228" cy="108"/>
              <a:chOff x="3600" y="219"/>
              <a:chExt cx="360" cy="175"/>
            </a:xfrm>
          </p:grpSpPr>
          <p:sp>
            <p:nvSpPr>
              <p:cNvPr id="23777" name="Oval 363">
                <a:extLst>
                  <a:ext uri="{FF2B5EF4-FFF2-40B4-BE49-F238E27FC236}">
                    <a16:creationId xmlns:a16="http://schemas.microsoft.com/office/drawing/2014/main" id="{E429E49E-05EA-8942-AFE8-711AEC5A2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78" name="Line 364">
                <a:extLst>
                  <a:ext uri="{FF2B5EF4-FFF2-40B4-BE49-F238E27FC236}">
                    <a16:creationId xmlns:a16="http://schemas.microsoft.com/office/drawing/2014/main" id="{E7C589BD-A90C-7949-B79E-3D94ED471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79" name="Line 365">
                <a:extLst>
                  <a:ext uri="{FF2B5EF4-FFF2-40B4-BE49-F238E27FC236}">
                    <a16:creationId xmlns:a16="http://schemas.microsoft.com/office/drawing/2014/main" id="{8043B96B-DAA0-0F48-8D25-CC8FF2874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80" name="Rectangle 366">
                <a:extLst>
                  <a:ext uri="{FF2B5EF4-FFF2-40B4-BE49-F238E27FC236}">
                    <a16:creationId xmlns:a16="http://schemas.microsoft.com/office/drawing/2014/main" id="{2433CF9A-69D6-494E-A498-9A06A18118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81" name="Oval 367">
                <a:extLst>
                  <a:ext uri="{FF2B5EF4-FFF2-40B4-BE49-F238E27FC236}">
                    <a16:creationId xmlns:a16="http://schemas.microsoft.com/office/drawing/2014/main" id="{A0C4ACF2-213C-6B4A-9C96-B6EDD2D3E0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82" name="Group 368">
                <a:extLst>
                  <a:ext uri="{FF2B5EF4-FFF2-40B4-BE49-F238E27FC236}">
                    <a16:creationId xmlns:a16="http://schemas.microsoft.com/office/drawing/2014/main" id="{090BC77D-BDDF-B445-B3FA-98D4960C6D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87" name="Line 369">
                  <a:extLst>
                    <a:ext uri="{FF2B5EF4-FFF2-40B4-BE49-F238E27FC236}">
                      <a16:creationId xmlns:a16="http://schemas.microsoft.com/office/drawing/2014/main" id="{5F420A15-06C5-0E4D-88BE-0F46DAD6A0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8" name="Line 370">
                  <a:extLst>
                    <a:ext uri="{FF2B5EF4-FFF2-40B4-BE49-F238E27FC236}">
                      <a16:creationId xmlns:a16="http://schemas.microsoft.com/office/drawing/2014/main" id="{2D6D4417-5EDC-5741-80C0-0423D92F29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9" name="Line 371">
                  <a:extLst>
                    <a:ext uri="{FF2B5EF4-FFF2-40B4-BE49-F238E27FC236}">
                      <a16:creationId xmlns:a16="http://schemas.microsoft.com/office/drawing/2014/main" id="{B0695DBA-D594-0E41-AC24-5805881F6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83" name="Group 372">
                <a:extLst>
                  <a:ext uri="{FF2B5EF4-FFF2-40B4-BE49-F238E27FC236}">
                    <a16:creationId xmlns:a16="http://schemas.microsoft.com/office/drawing/2014/main" id="{EE33E57A-48D0-A04B-92F6-6C3CC7C1B9F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84" name="Line 373">
                  <a:extLst>
                    <a:ext uri="{FF2B5EF4-FFF2-40B4-BE49-F238E27FC236}">
                      <a16:creationId xmlns:a16="http://schemas.microsoft.com/office/drawing/2014/main" id="{01D33B9D-42FB-C745-8395-8C049C7751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5" name="Line 374">
                  <a:extLst>
                    <a:ext uri="{FF2B5EF4-FFF2-40B4-BE49-F238E27FC236}">
                      <a16:creationId xmlns:a16="http://schemas.microsoft.com/office/drawing/2014/main" id="{CE19503F-19F8-5144-95B1-B9EC91058E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86" name="Line 375">
                  <a:extLst>
                    <a:ext uri="{FF2B5EF4-FFF2-40B4-BE49-F238E27FC236}">
                      <a16:creationId xmlns:a16="http://schemas.microsoft.com/office/drawing/2014/main" id="{9E454887-730F-814B-A335-34F78F8967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2" name="Group 376">
              <a:extLst>
                <a:ext uri="{FF2B5EF4-FFF2-40B4-BE49-F238E27FC236}">
                  <a16:creationId xmlns:a16="http://schemas.microsoft.com/office/drawing/2014/main" id="{925D76C8-6100-224D-A166-AE5168AB16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0" y="1706"/>
              <a:ext cx="210" cy="97"/>
              <a:chOff x="3600" y="219"/>
              <a:chExt cx="360" cy="175"/>
            </a:xfrm>
          </p:grpSpPr>
          <p:sp>
            <p:nvSpPr>
              <p:cNvPr id="23764" name="Oval 377">
                <a:extLst>
                  <a:ext uri="{FF2B5EF4-FFF2-40B4-BE49-F238E27FC236}">
                    <a16:creationId xmlns:a16="http://schemas.microsoft.com/office/drawing/2014/main" id="{92F8815F-061A-4045-A161-B46D807D8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65" name="Line 378">
                <a:extLst>
                  <a:ext uri="{FF2B5EF4-FFF2-40B4-BE49-F238E27FC236}">
                    <a16:creationId xmlns:a16="http://schemas.microsoft.com/office/drawing/2014/main" id="{D2061920-A9E2-F04F-A7AC-26F62C0B5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6" name="Line 379">
                <a:extLst>
                  <a:ext uri="{FF2B5EF4-FFF2-40B4-BE49-F238E27FC236}">
                    <a16:creationId xmlns:a16="http://schemas.microsoft.com/office/drawing/2014/main" id="{932400B4-663C-D749-A669-9396F224D7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67" name="Rectangle 380">
                <a:extLst>
                  <a:ext uri="{FF2B5EF4-FFF2-40B4-BE49-F238E27FC236}">
                    <a16:creationId xmlns:a16="http://schemas.microsoft.com/office/drawing/2014/main" id="{456FDD3E-B465-184B-B1E7-E9ECFB73E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68" name="Oval 381">
                <a:extLst>
                  <a:ext uri="{FF2B5EF4-FFF2-40B4-BE49-F238E27FC236}">
                    <a16:creationId xmlns:a16="http://schemas.microsoft.com/office/drawing/2014/main" id="{258C2B81-660A-5044-A26E-16E9F35B4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69" name="Group 382">
                <a:extLst>
                  <a:ext uri="{FF2B5EF4-FFF2-40B4-BE49-F238E27FC236}">
                    <a16:creationId xmlns:a16="http://schemas.microsoft.com/office/drawing/2014/main" id="{76B11F18-24A0-424D-9E94-923231CBDA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74" name="Line 383">
                  <a:extLst>
                    <a:ext uri="{FF2B5EF4-FFF2-40B4-BE49-F238E27FC236}">
                      <a16:creationId xmlns:a16="http://schemas.microsoft.com/office/drawing/2014/main" id="{2B6F2C81-AD88-2840-976E-0F5876E21B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5" name="Line 384">
                  <a:extLst>
                    <a:ext uri="{FF2B5EF4-FFF2-40B4-BE49-F238E27FC236}">
                      <a16:creationId xmlns:a16="http://schemas.microsoft.com/office/drawing/2014/main" id="{17D098F6-3490-F94A-860C-F50B0A8309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6" name="Line 385">
                  <a:extLst>
                    <a:ext uri="{FF2B5EF4-FFF2-40B4-BE49-F238E27FC236}">
                      <a16:creationId xmlns:a16="http://schemas.microsoft.com/office/drawing/2014/main" id="{80BF3F06-0D32-E949-937F-0AFCD405C7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70" name="Group 386">
                <a:extLst>
                  <a:ext uri="{FF2B5EF4-FFF2-40B4-BE49-F238E27FC236}">
                    <a16:creationId xmlns:a16="http://schemas.microsoft.com/office/drawing/2014/main" id="{53DFA147-C64B-2641-89AC-0332B44338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71" name="Line 387">
                  <a:extLst>
                    <a:ext uri="{FF2B5EF4-FFF2-40B4-BE49-F238E27FC236}">
                      <a16:creationId xmlns:a16="http://schemas.microsoft.com/office/drawing/2014/main" id="{C0B0214C-EBD7-6C44-A262-9B68D112AB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2" name="Line 388">
                  <a:extLst>
                    <a:ext uri="{FF2B5EF4-FFF2-40B4-BE49-F238E27FC236}">
                      <a16:creationId xmlns:a16="http://schemas.microsoft.com/office/drawing/2014/main" id="{646D952D-43CD-F749-A95C-CF2A7362AA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73" name="Line 389">
                  <a:extLst>
                    <a:ext uri="{FF2B5EF4-FFF2-40B4-BE49-F238E27FC236}">
                      <a16:creationId xmlns:a16="http://schemas.microsoft.com/office/drawing/2014/main" id="{7441D1CE-FE79-274B-B231-6ABE3D3AC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3" name="Group 390">
              <a:extLst>
                <a:ext uri="{FF2B5EF4-FFF2-40B4-BE49-F238E27FC236}">
                  <a16:creationId xmlns:a16="http://schemas.microsoft.com/office/drawing/2014/main" id="{CA89D5E8-A0EC-C145-AD17-9A874E7612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54" y="1927"/>
              <a:ext cx="228" cy="108"/>
              <a:chOff x="3600" y="219"/>
              <a:chExt cx="360" cy="175"/>
            </a:xfrm>
          </p:grpSpPr>
          <p:sp>
            <p:nvSpPr>
              <p:cNvPr id="23751" name="Oval 391">
                <a:extLst>
                  <a:ext uri="{FF2B5EF4-FFF2-40B4-BE49-F238E27FC236}">
                    <a16:creationId xmlns:a16="http://schemas.microsoft.com/office/drawing/2014/main" id="{4C748602-3392-3C49-B13D-9F4AD7DB9E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52" name="Line 392">
                <a:extLst>
                  <a:ext uri="{FF2B5EF4-FFF2-40B4-BE49-F238E27FC236}">
                    <a16:creationId xmlns:a16="http://schemas.microsoft.com/office/drawing/2014/main" id="{02234734-4891-F246-BAF7-121E2E47D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3" name="Line 393">
                <a:extLst>
                  <a:ext uri="{FF2B5EF4-FFF2-40B4-BE49-F238E27FC236}">
                    <a16:creationId xmlns:a16="http://schemas.microsoft.com/office/drawing/2014/main" id="{D2FF7358-A798-AA49-A416-C3E27F0802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54" name="Rectangle 394">
                <a:extLst>
                  <a:ext uri="{FF2B5EF4-FFF2-40B4-BE49-F238E27FC236}">
                    <a16:creationId xmlns:a16="http://schemas.microsoft.com/office/drawing/2014/main" id="{45126903-7043-4949-9B4C-2EAF848B1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55" name="Oval 395">
                <a:extLst>
                  <a:ext uri="{FF2B5EF4-FFF2-40B4-BE49-F238E27FC236}">
                    <a16:creationId xmlns:a16="http://schemas.microsoft.com/office/drawing/2014/main" id="{26542BE2-7FC8-124D-9E0F-2C27E560A9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56" name="Group 396">
                <a:extLst>
                  <a:ext uri="{FF2B5EF4-FFF2-40B4-BE49-F238E27FC236}">
                    <a16:creationId xmlns:a16="http://schemas.microsoft.com/office/drawing/2014/main" id="{D75BFC16-9FE2-AF43-81AE-9B4393917D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61" name="Line 397">
                  <a:extLst>
                    <a:ext uri="{FF2B5EF4-FFF2-40B4-BE49-F238E27FC236}">
                      <a16:creationId xmlns:a16="http://schemas.microsoft.com/office/drawing/2014/main" id="{E970B618-3845-A642-8222-3DB0983C926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2" name="Line 398">
                  <a:extLst>
                    <a:ext uri="{FF2B5EF4-FFF2-40B4-BE49-F238E27FC236}">
                      <a16:creationId xmlns:a16="http://schemas.microsoft.com/office/drawing/2014/main" id="{AEFD71AA-7A2F-584F-99F5-705BAC06BB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3" name="Line 399">
                  <a:extLst>
                    <a:ext uri="{FF2B5EF4-FFF2-40B4-BE49-F238E27FC236}">
                      <a16:creationId xmlns:a16="http://schemas.microsoft.com/office/drawing/2014/main" id="{897D0EE8-E491-CA43-9D3E-94FAF1E419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57" name="Group 400">
                <a:extLst>
                  <a:ext uri="{FF2B5EF4-FFF2-40B4-BE49-F238E27FC236}">
                    <a16:creationId xmlns:a16="http://schemas.microsoft.com/office/drawing/2014/main" id="{0B3D7BE1-607E-5B47-8C5D-6D450F1F53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58" name="Line 401">
                  <a:extLst>
                    <a:ext uri="{FF2B5EF4-FFF2-40B4-BE49-F238E27FC236}">
                      <a16:creationId xmlns:a16="http://schemas.microsoft.com/office/drawing/2014/main" id="{1450C4DB-6BA9-634B-BA86-06566C5FBB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9" name="Line 402">
                  <a:extLst>
                    <a:ext uri="{FF2B5EF4-FFF2-40B4-BE49-F238E27FC236}">
                      <a16:creationId xmlns:a16="http://schemas.microsoft.com/office/drawing/2014/main" id="{B9EBBDB9-3E70-8D46-97AC-E33F01D84D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60" name="Line 403">
                  <a:extLst>
                    <a:ext uri="{FF2B5EF4-FFF2-40B4-BE49-F238E27FC236}">
                      <a16:creationId xmlns:a16="http://schemas.microsoft.com/office/drawing/2014/main" id="{F058E957-0B07-4643-B29D-BDA3B7F6F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4" name="Group 404">
              <a:extLst>
                <a:ext uri="{FF2B5EF4-FFF2-40B4-BE49-F238E27FC236}">
                  <a16:creationId xmlns:a16="http://schemas.microsoft.com/office/drawing/2014/main" id="{79D18A82-61F5-D445-9382-7C93D168DD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66" y="1763"/>
              <a:ext cx="220" cy="100"/>
              <a:chOff x="3600" y="219"/>
              <a:chExt cx="360" cy="175"/>
            </a:xfrm>
          </p:grpSpPr>
          <p:sp>
            <p:nvSpPr>
              <p:cNvPr id="23738" name="Oval 405">
                <a:extLst>
                  <a:ext uri="{FF2B5EF4-FFF2-40B4-BE49-F238E27FC236}">
                    <a16:creationId xmlns:a16="http://schemas.microsoft.com/office/drawing/2014/main" id="{1271D0A4-85BA-8C44-807A-C6DD4F861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39" name="Line 406">
                <a:extLst>
                  <a:ext uri="{FF2B5EF4-FFF2-40B4-BE49-F238E27FC236}">
                    <a16:creationId xmlns:a16="http://schemas.microsoft.com/office/drawing/2014/main" id="{FDB62358-C239-B540-9EC0-826ACA6527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0" name="Line 407">
                <a:extLst>
                  <a:ext uri="{FF2B5EF4-FFF2-40B4-BE49-F238E27FC236}">
                    <a16:creationId xmlns:a16="http://schemas.microsoft.com/office/drawing/2014/main" id="{217FD596-1C5C-E441-91CF-F940C0D46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41" name="Rectangle 408">
                <a:extLst>
                  <a:ext uri="{FF2B5EF4-FFF2-40B4-BE49-F238E27FC236}">
                    <a16:creationId xmlns:a16="http://schemas.microsoft.com/office/drawing/2014/main" id="{AAD0CFF9-B71C-4F48-8FD8-D37375B90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42" name="Oval 409">
                <a:extLst>
                  <a:ext uri="{FF2B5EF4-FFF2-40B4-BE49-F238E27FC236}">
                    <a16:creationId xmlns:a16="http://schemas.microsoft.com/office/drawing/2014/main" id="{4C71C148-692C-6B48-B6A6-C203B2D47D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43" name="Group 410">
                <a:extLst>
                  <a:ext uri="{FF2B5EF4-FFF2-40B4-BE49-F238E27FC236}">
                    <a16:creationId xmlns:a16="http://schemas.microsoft.com/office/drawing/2014/main" id="{1793C80C-C8BA-5345-9B86-B335B7211D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48" name="Line 411">
                  <a:extLst>
                    <a:ext uri="{FF2B5EF4-FFF2-40B4-BE49-F238E27FC236}">
                      <a16:creationId xmlns:a16="http://schemas.microsoft.com/office/drawing/2014/main" id="{692F92A6-639C-F747-ACC7-9C798C426F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9" name="Line 412">
                  <a:extLst>
                    <a:ext uri="{FF2B5EF4-FFF2-40B4-BE49-F238E27FC236}">
                      <a16:creationId xmlns:a16="http://schemas.microsoft.com/office/drawing/2014/main" id="{2EE0914D-761D-1341-94E7-CD7FCEB93F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50" name="Line 413">
                  <a:extLst>
                    <a:ext uri="{FF2B5EF4-FFF2-40B4-BE49-F238E27FC236}">
                      <a16:creationId xmlns:a16="http://schemas.microsoft.com/office/drawing/2014/main" id="{58DCDA58-9C44-4B49-A7EE-C944C81D8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44" name="Group 414">
                <a:extLst>
                  <a:ext uri="{FF2B5EF4-FFF2-40B4-BE49-F238E27FC236}">
                    <a16:creationId xmlns:a16="http://schemas.microsoft.com/office/drawing/2014/main" id="{455A2518-74DC-B949-9175-EC266957466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45" name="Line 415">
                  <a:extLst>
                    <a:ext uri="{FF2B5EF4-FFF2-40B4-BE49-F238E27FC236}">
                      <a16:creationId xmlns:a16="http://schemas.microsoft.com/office/drawing/2014/main" id="{96ECD018-0987-5042-9C7B-B320CC45D9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6" name="Line 416">
                  <a:extLst>
                    <a:ext uri="{FF2B5EF4-FFF2-40B4-BE49-F238E27FC236}">
                      <a16:creationId xmlns:a16="http://schemas.microsoft.com/office/drawing/2014/main" id="{3B03D4B5-2BFA-CE43-9DA6-0F1671D0D2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47" name="Line 417">
                  <a:extLst>
                    <a:ext uri="{FF2B5EF4-FFF2-40B4-BE49-F238E27FC236}">
                      <a16:creationId xmlns:a16="http://schemas.microsoft.com/office/drawing/2014/main" id="{8812F8AF-A03F-3C4C-84E1-4F0995FCB0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75" name="Group 418">
              <a:extLst>
                <a:ext uri="{FF2B5EF4-FFF2-40B4-BE49-F238E27FC236}">
                  <a16:creationId xmlns:a16="http://schemas.microsoft.com/office/drawing/2014/main" id="{0F6DD8C6-0CA3-AF49-8DDE-4F3F5909D0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73" y="2487"/>
              <a:ext cx="220" cy="100"/>
              <a:chOff x="3600" y="219"/>
              <a:chExt cx="360" cy="175"/>
            </a:xfrm>
          </p:grpSpPr>
          <p:sp>
            <p:nvSpPr>
              <p:cNvPr id="23725" name="Oval 419">
                <a:extLst>
                  <a:ext uri="{FF2B5EF4-FFF2-40B4-BE49-F238E27FC236}">
                    <a16:creationId xmlns:a16="http://schemas.microsoft.com/office/drawing/2014/main" id="{5AE03D3E-07E0-8E42-9300-680453F2C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26" name="Line 420">
                <a:extLst>
                  <a:ext uri="{FF2B5EF4-FFF2-40B4-BE49-F238E27FC236}">
                    <a16:creationId xmlns:a16="http://schemas.microsoft.com/office/drawing/2014/main" id="{C03EF755-C6B2-A641-9523-2DD3E399A7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7" name="Line 421">
                <a:extLst>
                  <a:ext uri="{FF2B5EF4-FFF2-40B4-BE49-F238E27FC236}">
                    <a16:creationId xmlns:a16="http://schemas.microsoft.com/office/drawing/2014/main" id="{CE63666A-52FA-6A42-BECD-CA4329DC3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28" name="Rectangle 422">
                <a:extLst>
                  <a:ext uri="{FF2B5EF4-FFF2-40B4-BE49-F238E27FC236}">
                    <a16:creationId xmlns:a16="http://schemas.microsoft.com/office/drawing/2014/main" id="{E9957745-6098-804E-B6A2-21B4BCD792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729" name="Oval 423">
                <a:extLst>
                  <a:ext uri="{FF2B5EF4-FFF2-40B4-BE49-F238E27FC236}">
                    <a16:creationId xmlns:a16="http://schemas.microsoft.com/office/drawing/2014/main" id="{D7208450-74B4-8942-9EC7-9E7C967D0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730" name="Group 424">
                <a:extLst>
                  <a:ext uri="{FF2B5EF4-FFF2-40B4-BE49-F238E27FC236}">
                    <a16:creationId xmlns:a16="http://schemas.microsoft.com/office/drawing/2014/main" id="{501B1E80-2311-FA43-9F81-8AAFD2F728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735" name="Line 425">
                  <a:extLst>
                    <a:ext uri="{FF2B5EF4-FFF2-40B4-BE49-F238E27FC236}">
                      <a16:creationId xmlns:a16="http://schemas.microsoft.com/office/drawing/2014/main" id="{F6C9F7A8-5370-3740-B87A-92F3A8CF84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6" name="Line 426">
                  <a:extLst>
                    <a:ext uri="{FF2B5EF4-FFF2-40B4-BE49-F238E27FC236}">
                      <a16:creationId xmlns:a16="http://schemas.microsoft.com/office/drawing/2014/main" id="{6ADD56ED-1A55-6D43-A961-CF9DDC7EA6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7" name="Line 427">
                  <a:extLst>
                    <a:ext uri="{FF2B5EF4-FFF2-40B4-BE49-F238E27FC236}">
                      <a16:creationId xmlns:a16="http://schemas.microsoft.com/office/drawing/2014/main" id="{6BE9FD54-A3B2-B647-8EDB-329B043E1A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731" name="Group 428">
                <a:extLst>
                  <a:ext uri="{FF2B5EF4-FFF2-40B4-BE49-F238E27FC236}">
                    <a16:creationId xmlns:a16="http://schemas.microsoft.com/office/drawing/2014/main" id="{179C6CCA-5547-3547-BF96-CBE1CE1B6C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732" name="Line 429">
                  <a:extLst>
                    <a:ext uri="{FF2B5EF4-FFF2-40B4-BE49-F238E27FC236}">
                      <a16:creationId xmlns:a16="http://schemas.microsoft.com/office/drawing/2014/main" id="{D16F8E71-2538-1B4B-9541-2DF6E92C09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3" name="Line 430">
                  <a:extLst>
                    <a:ext uri="{FF2B5EF4-FFF2-40B4-BE49-F238E27FC236}">
                      <a16:creationId xmlns:a16="http://schemas.microsoft.com/office/drawing/2014/main" id="{063E4C01-235A-3744-99A8-9D042DBC03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734" name="Line 431">
                  <a:extLst>
                    <a:ext uri="{FF2B5EF4-FFF2-40B4-BE49-F238E27FC236}">
                      <a16:creationId xmlns:a16="http://schemas.microsoft.com/office/drawing/2014/main" id="{DAF30B6A-3C8B-DF49-B0F0-C0C7258423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576" name="Line 432">
              <a:extLst>
                <a:ext uri="{FF2B5EF4-FFF2-40B4-BE49-F238E27FC236}">
                  <a16:creationId xmlns:a16="http://schemas.microsoft.com/office/drawing/2014/main" id="{BFA81A57-AA18-C841-85A3-323ECA4CDF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0" y="2757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433">
              <a:extLst>
                <a:ext uri="{FF2B5EF4-FFF2-40B4-BE49-F238E27FC236}">
                  <a16:creationId xmlns:a16="http://schemas.microsoft.com/office/drawing/2014/main" id="{334CB3CC-70DE-464B-8D82-75E1C5DE5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8" y="2592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434">
              <a:extLst>
                <a:ext uri="{FF2B5EF4-FFF2-40B4-BE49-F238E27FC236}">
                  <a16:creationId xmlns:a16="http://schemas.microsoft.com/office/drawing/2014/main" id="{D6B32F6D-3973-B042-8B35-316A9F29F2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9" y="254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435">
              <a:extLst>
                <a:ext uri="{FF2B5EF4-FFF2-40B4-BE49-F238E27FC236}">
                  <a16:creationId xmlns:a16="http://schemas.microsoft.com/office/drawing/2014/main" id="{EA72B321-B7C9-494E-8995-71C605B868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18" y="2596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436">
              <a:extLst>
                <a:ext uri="{FF2B5EF4-FFF2-40B4-BE49-F238E27FC236}">
                  <a16:creationId xmlns:a16="http://schemas.microsoft.com/office/drawing/2014/main" id="{152C4F07-D911-C64C-B06E-4D5B62D424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8" y="2546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1" name="Group 437">
              <a:extLst>
                <a:ext uri="{FF2B5EF4-FFF2-40B4-BE49-F238E27FC236}">
                  <a16:creationId xmlns:a16="http://schemas.microsoft.com/office/drawing/2014/main" id="{07E19D1F-A8C1-5349-AD9D-6D052FEE10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4" y="2213"/>
              <a:ext cx="209" cy="224"/>
              <a:chOff x="2870" y="1518"/>
              <a:chExt cx="292" cy="320"/>
            </a:xfrm>
          </p:grpSpPr>
          <p:graphicFrame>
            <p:nvGraphicFramePr>
              <p:cNvPr id="23723" name="Object 438">
                <a:extLst>
                  <a:ext uri="{FF2B5EF4-FFF2-40B4-BE49-F238E27FC236}">
                    <a16:creationId xmlns:a16="http://schemas.microsoft.com/office/drawing/2014/main" id="{7B552447-D500-834D-9859-168A406D1FE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9" imgW="11137900" imgH="11315700" progId="MS_ClipArt_Gallery.2">
                      <p:embed/>
                    </p:oleObj>
                  </mc:Choice>
                  <mc:Fallback>
                    <p:oleObj name="Clip" r:id="rId9" imgW="11137900" imgH="11315700" progId="MS_ClipArt_Gallery.2">
                      <p:embed/>
                      <p:pic>
                        <p:nvPicPr>
                          <p:cNvPr id="0" name="Object 4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724" name="Object 439">
                <a:extLst>
                  <a:ext uri="{FF2B5EF4-FFF2-40B4-BE49-F238E27FC236}">
                    <a16:creationId xmlns:a16="http://schemas.microsoft.com/office/drawing/2014/main" id="{B36A8630-C283-1844-9BBE-536C3D745D2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0" imgW="17005300" imgH="16078200" progId="MS_ClipArt_Gallery.2">
                      <p:embed/>
                    </p:oleObj>
                  </mc:Choice>
                  <mc:Fallback>
                    <p:oleObj name="Clip" r:id="rId10" imgW="17005300" imgH="16078200" progId="MS_ClipArt_Gallery.2">
                      <p:embed/>
                      <p:pic>
                        <p:nvPicPr>
                          <p:cNvPr id="0" name="Object 4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582" name="Group 440">
              <a:extLst>
                <a:ext uri="{FF2B5EF4-FFF2-40B4-BE49-F238E27FC236}">
                  <a16:creationId xmlns:a16="http://schemas.microsoft.com/office/drawing/2014/main" id="{380D0F81-4E97-7140-A9A6-864C2C2BFF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2" y="2445"/>
              <a:ext cx="139" cy="194"/>
              <a:chOff x="2556" y="2689"/>
              <a:chExt cx="183" cy="255"/>
            </a:xfrm>
          </p:grpSpPr>
          <p:pic>
            <p:nvPicPr>
              <p:cNvPr id="23706" name="Picture 441" descr="31u_bnrz[1]">
                <a:extLst>
                  <a:ext uri="{FF2B5EF4-FFF2-40B4-BE49-F238E27FC236}">
                    <a16:creationId xmlns:a16="http://schemas.microsoft.com/office/drawing/2014/main" id="{B65ABCFE-0460-F34C-91BD-54F1F3595E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707" name="Freeform 442">
                <a:extLst>
                  <a:ext uri="{FF2B5EF4-FFF2-40B4-BE49-F238E27FC236}">
                    <a16:creationId xmlns:a16="http://schemas.microsoft.com/office/drawing/2014/main" id="{35CEDF5C-D2F3-D44F-B24E-CEBB31EC42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8" name="Freeform 443">
                <a:extLst>
                  <a:ext uri="{FF2B5EF4-FFF2-40B4-BE49-F238E27FC236}">
                    <a16:creationId xmlns:a16="http://schemas.microsoft.com/office/drawing/2014/main" id="{8A375732-04C6-9C4A-9773-EE9498E99E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09" name="Freeform 444">
                <a:extLst>
                  <a:ext uri="{FF2B5EF4-FFF2-40B4-BE49-F238E27FC236}">
                    <a16:creationId xmlns:a16="http://schemas.microsoft.com/office/drawing/2014/main" id="{678295BD-67EB-7F4B-8FC3-4477F128D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0" name="Freeform 445">
                <a:extLst>
                  <a:ext uri="{FF2B5EF4-FFF2-40B4-BE49-F238E27FC236}">
                    <a16:creationId xmlns:a16="http://schemas.microsoft.com/office/drawing/2014/main" id="{1DE621B1-C4C4-3948-BFB3-69C38C7903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1" name="Freeform 446">
                <a:extLst>
                  <a:ext uri="{FF2B5EF4-FFF2-40B4-BE49-F238E27FC236}">
                    <a16:creationId xmlns:a16="http://schemas.microsoft.com/office/drawing/2014/main" id="{2F672BCE-F886-634E-994E-AC49904781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2" name="Freeform 447">
                <a:extLst>
                  <a:ext uri="{FF2B5EF4-FFF2-40B4-BE49-F238E27FC236}">
                    <a16:creationId xmlns:a16="http://schemas.microsoft.com/office/drawing/2014/main" id="{F048892C-FB1F-B84D-8A37-033665588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3" name="Freeform 448">
                <a:extLst>
                  <a:ext uri="{FF2B5EF4-FFF2-40B4-BE49-F238E27FC236}">
                    <a16:creationId xmlns:a16="http://schemas.microsoft.com/office/drawing/2014/main" id="{B8E994A0-3321-934C-A537-34C9D226B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4" name="Freeform 449">
                <a:extLst>
                  <a:ext uri="{FF2B5EF4-FFF2-40B4-BE49-F238E27FC236}">
                    <a16:creationId xmlns:a16="http://schemas.microsoft.com/office/drawing/2014/main" id="{75F226A3-4369-754A-B54D-88EF7FAF5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5" name="Freeform 450">
                <a:extLst>
                  <a:ext uri="{FF2B5EF4-FFF2-40B4-BE49-F238E27FC236}">
                    <a16:creationId xmlns:a16="http://schemas.microsoft.com/office/drawing/2014/main" id="{E1B2E29A-5ACE-0F43-AB45-72E942B79A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6" name="Freeform 451">
                <a:extLst>
                  <a:ext uri="{FF2B5EF4-FFF2-40B4-BE49-F238E27FC236}">
                    <a16:creationId xmlns:a16="http://schemas.microsoft.com/office/drawing/2014/main" id="{2FEC2B99-D033-794C-A2F7-168F9382C5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7" name="Freeform 452">
                <a:extLst>
                  <a:ext uri="{FF2B5EF4-FFF2-40B4-BE49-F238E27FC236}">
                    <a16:creationId xmlns:a16="http://schemas.microsoft.com/office/drawing/2014/main" id="{7DED340D-A15C-3441-BEEA-679CC66816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8" name="Freeform 453">
                <a:extLst>
                  <a:ext uri="{FF2B5EF4-FFF2-40B4-BE49-F238E27FC236}">
                    <a16:creationId xmlns:a16="http://schemas.microsoft.com/office/drawing/2014/main" id="{D6054BCC-122A-664B-8DDC-36BC2821F1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19" name="Freeform 454">
                <a:extLst>
                  <a:ext uri="{FF2B5EF4-FFF2-40B4-BE49-F238E27FC236}">
                    <a16:creationId xmlns:a16="http://schemas.microsoft.com/office/drawing/2014/main" id="{57696A10-7E12-F647-9A28-3A9735CCAC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0" name="Freeform 455">
                <a:extLst>
                  <a:ext uri="{FF2B5EF4-FFF2-40B4-BE49-F238E27FC236}">
                    <a16:creationId xmlns:a16="http://schemas.microsoft.com/office/drawing/2014/main" id="{E6D4178C-07C8-9146-A2AD-AA0B41D7BF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1" name="Freeform 456">
                <a:extLst>
                  <a:ext uri="{FF2B5EF4-FFF2-40B4-BE49-F238E27FC236}">
                    <a16:creationId xmlns:a16="http://schemas.microsoft.com/office/drawing/2014/main" id="{CD171153-18FE-C04F-92A8-B80433CC0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722" name="Freeform 457">
                <a:extLst>
                  <a:ext uri="{FF2B5EF4-FFF2-40B4-BE49-F238E27FC236}">
                    <a16:creationId xmlns:a16="http://schemas.microsoft.com/office/drawing/2014/main" id="{12512A38-7101-AC42-8A21-D4771BA62D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3583" name="Object 458">
              <a:extLst>
                <a:ext uri="{FF2B5EF4-FFF2-40B4-BE49-F238E27FC236}">
                  <a16:creationId xmlns:a16="http://schemas.microsoft.com/office/drawing/2014/main" id="{1C31C245-A342-0B4C-B580-0C72A3EC9ED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4" y="2240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2" imgW="17462500" imgH="14478000" progId="MS_ClipArt_Gallery.2">
                    <p:embed/>
                  </p:oleObj>
                </mc:Choice>
                <mc:Fallback>
                  <p:oleObj name="Clip" r:id="rId12" imgW="17462500" imgH="14478000" progId="MS_ClipArt_Gallery.2">
                    <p:embed/>
                    <p:pic>
                      <p:nvPicPr>
                        <p:cNvPr id="0" name="Object 4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" y="2240"/>
                          <a:ext cx="207" cy="1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84" name="Line 459">
              <a:extLst>
                <a:ext uri="{FF2B5EF4-FFF2-40B4-BE49-F238E27FC236}">
                  <a16:creationId xmlns:a16="http://schemas.microsoft.com/office/drawing/2014/main" id="{414BD61C-27E3-6548-8641-CA1CFF4FF8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4" y="1820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460">
              <a:extLst>
                <a:ext uri="{FF2B5EF4-FFF2-40B4-BE49-F238E27FC236}">
                  <a16:creationId xmlns:a16="http://schemas.microsoft.com/office/drawing/2014/main" id="{9E52CDDF-0695-8842-8305-4CA0D16BB1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1" y="1712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Freeform 461">
              <a:extLst>
                <a:ext uri="{FF2B5EF4-FFF2-40B4-BE49-F238E27FC236}">
                  <a16:creationId xmlns:a16="http://schemas.microsoft.com/office/drawing/2014/main" id="{7583F8AE-0B7D-A74E-99A5-11CD823D8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2" y="2976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Line 462">
              <a:extLst>
                <a:ext uri="{FF2B5EF4-FFF2-40B4-BE49-F238E27FC236}">
                  <a16:creationId xmlns:a16="http://schemas.microsoft.com/office/drawing/2014/main" id="{D44B4EF9-3B1E-D04C-8D10-E42C1AEEB2B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791" y="3440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88" name="Group 463">
              <a:extLst>
                <a:ext uri="{FF2B5EF4-FFF2-40B4-BE49-F238E27FC236}">
                  <a16:creationId xmlns:a16="http://schemas.microsoft.com/office/drawing/2014/main" id="{C8D0079F-1ACA-A94C-A5D3-02F4273B3A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6" y="3526"/>
              <a:ext cx="125" cy="230"/>
              <a:chOff x="4180" y="783"/>
              <a:chExt cx="150" cy="307"/>
            </a:xfrm>
          </p:grpSpPr>
          <p:sp>
            <p:nvSpPr>
              <p:cNvPr id="23698" name="AutoShape 464">
                <a:extLst>
                  <a:ext uri="{FF2B5EF4-FFF2-40B4-BE49-F238E27FC236}">
                    <a16:creationId xmlns:a16="http://schemas.microsoft.com/office/drawing/2014/main" id="{1781966E-59E5-E54D-AC32-293E657B7D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99" name="Rectangle 465">
                <a:extLst>
                  <a:ext uri="{FF2B5EF4-FFF2-40B4-BE49-F238E27FC236}">
                    <a16:creationId xmlns:a16="http://schemas.microsoft.com/office/drawing/2014/main" id="{4BCA4D02-3CDA-B444-B58C-A72178608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0" name="Rectangle 466">
                <a:extLst>
                  <a:ext uri="{FF2B5EF4-FFF2-40B4-BE49-F238E27FC236}">
                    <a16:creationId xmlns:a16="http://schemas.microsoft.com/office/drawing/2014/main" id="{D317DAF0-C8FB-834A-B783-898511E07D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1" name="AutoShape 467">
                <a:extLst>
                  <a:ext uri="{FF2B5EF4-FFF2-40B4-BE49-F238E27FC236}">
                    <a16:creationId xmlns:a16="http://schemas.microsoft.com/office/drawing/2014/main" id="{9BB788F3-34C7-CB4D-9ED8-2F1D3A28C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2" name="Line 468">
                <a:extLst>
                  <a:ext uri="{FF2B5EF4-FFF2-40B4-BE49-F238E27FC236}">
                    <a16:creationId xmlns:a16="http://schemas.microsoft.com/office/drawing/2014/main" id="{C74C9C7F-7B7D-F24C-AAB4-716B8A33C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3" name="Line 469">
                <a:extLst>
                  <a:ext uri="{FF2B5EF4-FFF2-40B4-BE49-F238E27FC236}">
                    <a16:creationId xmlns:a16="http://schemas.microsoft.com/office/drawing/2014/main" id="{E8F68B83-BAF7-194C-821F-8579AC7315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04" name="Rectangle 470">
                <a:extLst>
                  <a:ext uri="{FF2B5EF4-FFF2-40B4-BE49-F238E27FC236}">
                    <a16:creationId xmlns:a16="http://schemas.microsoft.com/office/drawing/2014/main" id="{AFE02DFC-B36E-6C49-84A1-32C184B0E3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705" name="Rectangle 471">
                <a:extLst>
                  <a:ext uri="{FF2B5EF4-FFF2-40B4-BE49-F238E27FC236}">
                    <a16:creationId xmlns:a16="http://schemas.microsoft.com/office/drawing/2014/main" id="{83A9D4AB-F2C6-1949-A153-1A4FE4D404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3589" name="Line 472">
              <a:extLst>
                <a:ext uri="{FF2B5EF4-FFF2-40B4-BE49-F238E27FC236}">
                  <a16:creationId xmlns:a16="http://schemas.microsoft.com/office/drawing/2014/main" id="{766F30BA-2473-AE4E-B76F-BE3488A922E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4883" y="3617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473">
              <a:extLst>
                <a:ext uri="{FF2B5EF4-FFF2-40B4-BE49-F238E27FC236}">
                  <a16:creationId xmlns:a16="http://schemas.microsoft.com/office/drawing/2014/main" id="{99CDA36E-2E84-C847-8A51-F8914B7620C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5000" y="3413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91" name="Group 474">
              <a:extLst>
                <a:ext uri="{FF2B5EF4-FFF2-40B4-BE49-F238E27FC236}">
                  <a16:creationId xmlns:a16="http://schemas.microsoft.com/office/drawing/2014/main" id="{B4798D05-7206-FD43-907F-896D6080BF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35" y="3230"/>
              <a:ext cx="316" cy="148"/>
              <a:chOff x="3600" y="219"/>
              <a:chExt cx="360" cy="175"/>
            </a:xfrm>
          </p:grpSpPr>
          <p:sp>
            <p:nvSpPr>
              <p:cNvPr id="23685" name="Oval 475">
                <a:extLst>
                  <a:ext uri="{FF2B5EF4-FFF2-40B4-BE49-F238E27FC236}">
                    <a16:creationId xmlns:a16="http://schemas.microsoft.com/office/drawing/2014/main" id="{7D31CE02-5386-234E-BA70-8D4387491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86" name="Line 476">
                <a:extLst>
                  <a:ext uri="{FF2B5EF4-FFF2-40B4-BE49-F238E27FC236}">
                    <a16:creationId xmlns:a16="http://schemas.microsoft.com/office/drawing/2014/main" id="{B4EB0EA3-E74E-9042-A76E-F17CC8359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7" name="Line 477">
                <a:extLst>
                  <a:ext uri="{FF2B5EF4-FFF2-40B4-BE49-F238E27FC236}">
                    <a16:creationId xmlns:a16="http://schemas.microsoft.com/office/drawing/2014/main" id="{AC9E220B-D68E-054F-A0F5-53504A867D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8" name="Rectangle 478">
                <a:extLst>
                  <a:ext uri="{FF2B5EF4-FFF2-40B4-BE49-F238E27FC236}">
                    <a16:creationId xmlns:a16="http://schemas.microsoft.com/office/drawing/2014/main" id="{8DD21AA2-FCE0-F648-AEA1-08EC4DD80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89" name="Oval 479">
                <a:extLst>
                  <a:ext uri="{FF2B5EF4-FFF2-40B4-BE49-F238E27FC236}">
                    <a16:creationId xmlns:a16="http://schemas.microsoft.com/office/drawing/2014/main" id="{89F16973-0A25-B54F-A2F3-40B51B06C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90" name="Group 480">
                <a:extLst>
                  <a:ext uri="{FF2B5EF4-FFF2-40B4-BE49-F238E27FC236}">
                    <a16:creationId xmlns:a16="http://schemas.microsoft.com/office/drawing/2014/main" id="{255138C1-3D85-0A45-A47B-F838438D6F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95" name="Line 481">
                  <a:extLst>
                    <a:ext uri="{FF2B5EF4-FFF2-40B4-BE49-F238E27FC236}">
                      <a16:creationId xmlns:a16="http://schemas.microsoft.com/office/drawing/2014/main" id="{ADE70557-E0CD-B14C-A6E9-FB5014EFF8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6" name="Line 482">
                  <a:extLst>
                    <a:ext uri="{FF2B5EF4-FFF2-40B4-BE49-F238E27FC236}">
                      <a16:creationId xmlns:a16="http://schemas.microsoft.com/office/drawing/2014/main" id="{E2D514C0-633A-B741-83F7-1208F9F348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7" name="Line 483">
                  <a:extLst>
                    <a:ext uri="{FF2B5EF4-FFF2-40B4-BE49-F238E27FC236}">
                      <a16:creationId xmlns:a16="http://schemas.microsoft.com/office/drawing/2014/main" id="{62D12D07-4D2F-074D-B71C-1D0DAABB4B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91" name="Group 484">
                <a:extLst>
                  <a:ext uri="{FF2B5EF4-FFF2-40B4-BE49-F238E27FC236}">
                    <a16:creationId xmlns:a16="http://schemas.microsoft.com/office/drawing/2014/main" id="{C33DF0DF-8491-0041-96B4-F33662AB8E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92" name="Line 485">
                  <a:extLst>
                    <a:ext uri="{FF2B5EF4-FFF2-40B4-BE49-F238E27FC236}">
                      <a16:creationId xmlns:a16="http://schemas.microsoft.com/office/drawing/2014/main" id="{EC823B64-C407-4940-AA99-CBCCAA8ACB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3" name="Line 486">
                  <a:extLst>
                    <a:ext uri="{FF2B5EF4-FFF2-40B4-BE49-F238E27FC236}">
                      <a16:creationId xmlns:a16="http://schemas.microsoft.com/office/drawing/2014/main" id="{41D04A16-AA85-1947-8158-1004B43CF7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94" name="Line 487">
                  <a:extLst>
                    <a:ext uri="{FF2B5EF4-FFF2-40B4-BE49-F238E27FC236}">
                      <a16:creationId xmlns:a16="http://schemas.microsoft.com/office/drawing/2014/main" id="{8AE198BB-89D6-D64E-B681-C56B6C2B3D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92" name="Group 488">
              <a:extLst>
                <a:ext uri="{FF2B5EF4-FFF2-40B4-BE49-F238E27FC236}">
                  <a16:creationId xmlns:a16="http://schemas.microsoft.com/office/drawing/2014/main" id="{9F812E90-B7B0-5840-9688-3DE3AC474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1" y="3056"/>
              <a:ext cx="316" cy="148"/>
              <a:chOff x="3600" y="219"/>
              <a:chExt cx="360" cy="175"/>
            </a:xfrm>
          </p:grpSpPr>
          <p:sp>
            <p:nvSpPr>
              <p:cNvPr id="23672" name="Oval 489">
                <a:extLst>
                  <a:ext uri="{FF2B5EF4-FFF2-40B4-BE49-F238E27FC236}">
                    <a16:creationId xmlns:a16="http://schemas.microsoft.com/office/drawing/2014/main" id="{829057C3-2F8F-A945-84F6-4E12C22828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73" name="Line 490">
                <a:extLst>
                  <a:ext uri="{FF2B5EF4-FFF2-40B4-BE49-F238E27FC236}">
                    <a16:creationId xmlns:a16="http://schemas.microsoft.com/office/drawing/2014/main" id="{E6746D5A-A98D-A54E-BE35-F3033A456E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4" name="Line 491">
                <a:extLst>
                  <a:ext uri="{FF2B5EF4-FFF2-40B4-BE49-F238E27FC236}">
                    <a16:creationId xmlns:a16="http://schemas.microsoft.com/office/drawing/2014/main" id="{F9B5871D-BA3D-DF4A-8A0B-BF5C225F8F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75" name="Rectangle 492">
                <a:extLst>
                  <a:ext uri="{FF2B5EF4-FFF2-40B4-BE49-F238E27FC236}">
                    <a16:creationId xmlns:a16="http://schemas.microsoft.com/office/drawing/2014/main" id="{A3DBCBE9-249B-5044-8080-078A0CA160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76" name="Oval 493">
                <a:extLst>
                  <a:ext uri="{FF2B5EF4-FFF2-40B4-BE49-F238E27FC236}">
                    <a16:creationId xmlns:a16="http://schemas.microsoft.com/office/drawing/2014/main" id="{503E34C3-E169-C54A-A9E1-A81597981B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77" name="Group 494">
                <a:extLst>
                  <a:ext uri="{FF2B5EF4-FFF2-40B4-BE49-F238E27FC236}">
                    <a16:creationId xmlns:a16="http://schemas.microsoft.com/office/drawing/2014/main" id="{7BDE5981-B8C9-9B4E-95D3-A04C8100AE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82" name="Line 495">
                  <a:extLst>
                    <a:ext uri="{FF2B5EF4-FFF2-40B4-BE49-F238E27FC236}">
                      <a16:creationId xmlns:a16="http://schemas.microsoft.com/office/drawing/2014/main" id="{1F4EC158-D8D1-1840-9B19-4F5B80D87D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3" name="Line 496">
                  <a:extLst>
                    <a:ext uri="{FF2B5EF4-FFF2-40B4-BE49-F238E27FC236}">
                      <a16:creationId xmlns:a16="http://schemas.microsoft.com/office/drawing/2014/main" id="{49E668C8-8048-514D-8863-55C316CFD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4" name="Line 497">
                  <a:extLst>
                    <a:ext uri="{FF2B5EF4-FFF2-40B4-BE49-F238E27FC236}">
                      <a16:creationId xmlns:a16="http://schemas.microsoft.com/office/drawing/2014/main" id="{1844DC8A-C520-0941-8FA8-61A00F8399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78" name="Group 498">
                <a:extLst>
                  <a:ext uri="{FF2B5EF4-FFF2-40B4-BE49-F238E27FC236}">
                    <a16:creationId xmlns:a16="http://schemas.microsoft.com/office/drawing/2014/main" id="{669970A0-7ED1-4B40-A261-422A9C6D28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79" name="Line 499">
                  <a:extLst>
                    <a:ext uri="{FF2B5EF4-FFF2-40B4-BE49-F238E27FC236}">
                      <a16:creationId xmlns:a16="http://schemas.microsoft.com/office/drawing/2014/main" id="{6D2F8FF4-55F6-F547-9551-23454FAC71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0" name="Line 500">
                  <a:extLst>
                    <a:ext uri="{FF2B5EF4-FFF2-40B4-BE49-F238E27FC236}">
                      <a16:creationId xmlns:a16="http://schemas.microsoft.com/office/drawing/2014/main" id="{CCB249AD-5C32-3340-A41C-7A6C9E8599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81" name="Line 501">
                  <a:extLst>
                    <a:ext uri="{FF2B5EF4-FFF2-40B4-BE49-F238E27FC236}">
                      <a16:creationId xmlns:a16="http://schemas.microsoft.com/office/drawing/2014/main" id="{F7CDA15B-BF4D-FC4F-9F09-6E0A1AC6D8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593" name="Group 502">
              <a:extLst>
                <a:ext uri="{FF2B5EF4-FFF2-40B4-BE49-F238E27FC236}">
                  <a16:creationId xmlns:a16="http://schemas.microsoft.com/office/drawing/2014/main" id="{BB264105-71AC-E442-99E1-DF6CB4299E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02" y="3248"/>
              <a:ext cx="316" cy="148"/>
              <a:chOff x="3600" y="219"/>
              <a:chExt cx="360" cy="175"/>
            </a:xfrm>
          </p:grpSpPr>
          <p:sp>
            <p:nvSpPr>
              <p:cNvPr id="23659" name="Oval 503">
                <a:extLst>
                  <a:ext uri="{FF2B5EF4-FFF2-40B4-BE49-F238E27FC236}">
                    <a16:creationId xmlns:a16="http://schemas.microsoft.com/office/drawing/2014/main" id="{1BDF7271-9380-9546-828D-DEB0896296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60" name="Line 504">
                <a:extLst>
                  <a:ext uri="{FF2B5EF4-FFF2-40B4-BE49-F238E27FC236}">
                    <a16:creationId xmlns:a16="http://schemas.microsoft.com/office/drawing/2014/main" id="{DA689F43-02F6-6C43-AFB4-D38E813EFA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1" name="Line 505">
                <a:extLst>
                  <a:ext uri="{FF2B5EF4-FFF2-40B4-BE49-F238E27FC236}">
                    <a16:creationId xmlns:a16="http://schemas.microsoft.com/office/drawing/2014/main" id="{D2454921-73B3-B84E-A35D-3203B0BAE5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2" name="Rectangle 506">
                <a:extLst>
                  <a:ext uri="{FF2B5EF4-FFF2-40B4-BE49-F238E27FC236}">
                    <a16:creationId xmlns:a16="http://schemas.microsoft.com/office/drawing/2014/main" id="{1F1EA9F1-CB21-E642-8C59-C6AF66E046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sz="1800"/>
              </a:p>
            </p:txBody>
          </p:sp>
          <p:sp>
            <p:nvSpPr>
              <p:cNvPr id="23663" name="Oval 507">
                <a:extLst>
                  <a:ext uri="{FF2B5EF4-FFF2-40B4-BE49-F238E27FC236}">
                    <a16:creationId xmlns:a16="http://schemas.microsoft.com/office/drawing/2014/main" id="{AC0BE871-3F59-1B43-888D-93FEACEA41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grpSp>
            <p:nvGrpSpPr>
              <p:cNvPr id="23664" name="Group 508">
                <a:extLst>
                  <a:ext uri="{FF2B5EF4-FFF2-40B4-BE49-F238E27FC236}">
                    <a16:creationId xmlns:a16="http://schemas.microsoft.com/office/drawing/2014/main" id="{D7A98653-162A-3442-BC0F-02A5E3A530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669" name="Line 509">
                  <a:extLst>
                    <a:ext uri="{FF2B5EF4-FFF2-40B4-BE49-F238E27FC236}">
                      <a16:creationId xmlns:a16="http://schemas.microsoft.com/office/drawing/2014/main" id="{176508A1-F5E7-A644-AD07-3D12865209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0" name="Line 510">
                  <a:extLst>
                    <a:ext uri="{FF2B5EF4-FFF2-40B4-BE49-F238E27FC236}">
                      <a16:creationId xmlns:a16="http://schemas.microsoft.com/office/drawing/2014/main" id="{FF27B4F1-BCF3-594C-80BE-6E7B6A7C6A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71" name="Line 511">
                  <a:extLst>
                    <a:ext uri="{FF2B5EF4-FFF2-40B4-BE49-F238E27FC236}">
                      <a16:creationId xmlns:a16="http://schemas.microsoft.com/office/drawing/2014/main" id="{41E07EB2-EB7E-6F40-84A4-49C9134B30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" name="Group 512">
                <a:extLst>
                  <a:ext uri="{FF2B5EF4-FFF2-40B4-BE49-F238E27FC236}">
                    <a16:creationId xmlns:a16="http://schemas.microsoft.com/office/drawing/2014/main" id="{FA9578E5-0239-6D43-9771-665502C63C5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666" name="Line 513">
                  <a:extLst>
                    <a:ext uri="{FF2B5EF4-FFF2-40B4-BE49-F238E27FC236}">
                      <a16:creationId xmlns:a16="http://schemas.microsoft.com/office/drawing/2014/main" id="{E10B5155-1805-A045-B1DD-97CA824BAD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7" name="Line 514">
                  <a:extLst>
                    <a:ext uri="{FF2B5EF4-FFF2-40B4-BE49-F238E27FC236}">
                      <a16:creationId xmlns:a16="http://schemas.microsoft.com/office/drawing/2014/main" id="{B565F7A0-45AF-3F48-AB29-07011A8649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8" name="Line 515">
                  <a:extLst>
                    <a:ext uri="{FF2B5EF4-FFF2-40B4-BE49-F238E27FC236}">
                      <a16:creationId xmlns:a16="http://schemas.microsoft.com/office/drawing/2014/main" id="{DE8AD485-FAB2-B845-B9F1-2CB71F4A2C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594" name="Line 516">
              <a:extLst>
                <a:ext uri="{FF2B5EF4-FFF2-40B4-BE49-F238E27FC236}">
                  <a16:creationId xmlns:a16="http://schemas.microsoft.com/office/drawing/2014/main" id="{5B2A5D31-C90C-494A-BA2F-B329BACFD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4" y="3189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517">
              <a:extLst>
                <a:ext uri="{FF2B5EF4-FFF2-40B4-BE49-F238E27FC236}">
                  <a16:creationId xmlns:a16="http://schemas.microsoft.com/office/drawing/2014/main" id="{B65940F7-3CA7-EE4C-9510-BFFE6AC5D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3" y="3197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6" name="Line 518">
              <a:extLst>
                <a:ext uri="{FF2B5EF4-FFF2-40B4-BE49-F238E27FC236}">
                  <a16:creationId xmlns:a16="http://schemas.microsoft.com/office/drawing/2014/main" id="{81417E69-8C4A-BC49-8A35-44A0B73B00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20" y="3325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7" name="Line 519">
              <a:extLst>
                <a:ext uri="{FF2B5EF4-FFF2-40B4-BE49-F238E27FC236}">
                  <a16:creationId xmlns:a16="http://schemas.microsoft.com/office/drawing/2014/main" id="{D027A398-E2D5-3548-9AA3-792FD0240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6" y="3165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8" name="Line 520">
              <a:extLst>
                <a:ext uri="{FF2B5EF4-FFF2-40B4-BE49-F238E27FC236}">
                  <a16:creationId xmlns:a16="http://schemas.microsoft.com/office/drawing/2014/main" id="{0C1B3505-99DF-E140-ACD0-C86A3D9E47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2" y="3197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9" name="Line 521">
              <a:extLst>
                <a:ext uri="{FF2B5EF4-FFF2-40B4-BE49-F238E27FC236}">
                  <a16:creationId xmlns:a16="http://schemas.microsoft.com/office/drawing/2014/main" id="{1A97300C-D3A4-8B46-87FE-A7FC812D64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4" y="340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0" name="Line 522">
              <a:extLst>
                <a:ext uri="{FF2B5EF4-FFF2-40B4-BE49-F238E27FC236}">
                  <a16:creationId xmlns:a16="http://schemas.microsoft.com/office/drawing/2014/main" id="{58A4B1A6-9D89-D24F-A8D6-634684DD48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3" y="3459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1" name="Line 523">
              <a:extLst>
                <a:ext uri="{FF2B5EF4-FFF2-40B4-BE49-F238E27FC236}">
                  <a16:creationId xmlns:a16="http://schemas.microsoft.com/office/drawing/2014/main" id="{F7F642E8-AEED-9649-9BCE-D574119589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14" y="3401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2" name="Line 524">
              <a:extLst>
                <a:ext uri="{FF2B5EF4-FFF2-40B4-BE49-F238E27FC236}">
                  <a16:creationId xmlns:a16="http://schemas.microsoft.com/office/drawing/2014/main" id="{B671B522-4A64-4046-878C-4B9640EED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6" y="3457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03" name="Line 525">
              <a:extLst>
                <a:ext uri="{FF2B5EF4-FFF2-40B4-BE49-F238E27FC236}">
                  <a16:creationId xmlns:a16="http://schemas.microsoft.com/office/drawing/2014/main" id="{06D8B087-7614-CD4C-A685-D8FBD99F30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46" y="346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604" name="Object 526">
              <a:extLst>
                <a:ext uri="{FF2B5EF4-FFF2-40B4-BE49-F238E27FC236}">
                  <a16:creationId xmlns:a16="http://schemas.microsoft.com/office/drawing/2014/main" id="{893B1FD1-E807-604E-A969-2F83B3F3FA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51" y="33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4" imgW="17462500" imgH="14478000" progId="MS_ClipArt_Gallery.2">
                    <p:embed/>
                  </p:oleObj>
                </mc:Choice>
                <mc:Fallback>
                  <p:oleObj name="Clip" r:id="rId14" imgW="17462500" imgH="14478000" progId="MS_ClipArt_Gallery.2">
                    <p:embed/>
                    <p:pic>
                      <p:nvPicPr>
                        <p:cNvPr id="0" name="Object 5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" y="33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5" name="Object 527">
              <a:extLst>
                <a:ext uri="{FF2B5EF4-FFF2-40B4-BE49-F238E27FC236}">
                  <a16:creationId xmlns:a16="http://schemas.microsoft.com/office/drawing/2014/main" id="{DE7E6A46-E8F9-8A42-94AB-6E2CEF1F16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55" y="31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5" imgW="17462500" imgH="14478000" progId="MS_ClipArt_Gallery.2">
                    <p:embed/>
                  </p:oleObj>
                </mc:Choice>
                <mc:Fallback>
                  <p:oleObj name="Clip" r:id="rId15" imgW="17462500" imgH="14478000" progId="MS_ClipArt_Gallery.2">
                    <p:embed/>
                    <p:pic>
                      <p:nvPicPr>
                        <p:cNvPr id="0" name="Object 5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" y="31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6" name="Object 528">
              <a:extLst>
                <a:ext uri="{FF2B5EF4-FFF2-40B4-BE49-F238E27FC236}">
                  <a16:creationId xmlns:a16="http://schemas.microsoft.com/office/drawing/2014/main" id="{812F46F7-DED8-F045-B498-D1A98D005D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23" y="349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6" imgW="17462500" imgH="14478000" progId="MS_ClipArt_Gallery.2">
                    <p:embed/>
                  </p:oleObj>
                </mc:Choice>
                <mc:Fallback>
                  <p:oleObj name="Clip" r:id="rId16" imgW="17462500" imgH="14478000" progId="MS_ClipArt_Gallery.2">
                    <p:embed/>
                    <p:pic>
                      <p:nvPicPr>
                        <p:cNvPr id="0" name="Object 5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495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07" name="Object 529">
              <a:extLst>
                <a:ext uri="{FF2B5EF4-FFF2-40B4-BE49-F238E27FC236}">
                  <a16:creationId xmlns:a16="http://schemas.microsoft.com/office/drawing/2014/main" id="{8EF93314-C66B-D943-A0B4-299822C7CB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37" y="3497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17" imgW="17462500" imgH="14478000" progId="MS_ClipArt_Gallery.2">
                    <p:embed/>
                  </p:oleObj>
                </mc:Choice>
                <mc:Fallback>
                  <p:oleObj name="Clip" r:id="rId17" imgW="17462500" imgH="14478000" progId="MS_ClipArt_Gallery.2">
                    <p:embed/>
                    <p:pic>
                      <p:nvPicPr>
                        <p:cNvPr id="0" name="Object 5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3497"/>
                          <a:ext cx="216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608" name="Group 530">
              <a:extLst>
                <a:ext uri="{FF2B5EF4-FFF2-40B4-BE49-F238E27FC236}">
                  <a16:creationId xmlns:a16="http://schemas.microsoft.com/office/drawing/2014/main" id="{DB3172AC-4AC8-AF47-A450-AE1242BD29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09" y="3576"/>
              <a:ext cx="172" cy="215"/>
              <a:chOff x="2870" y="1518"/>
              <a:chExt cx="292" cy="320"/>
            </a:xfrm>
          </p:grpSpPr>
          <p:graphicFrame>
            <p:nvGraphicFramePr>
              <p:cNvPr id="23657" name="Object 531">
                <a:extLst>
                  <a:ext uri="{FF2B5EF4-FFF2-40B4-BE49-F238E27FC236}">
                    <a16:creationId xmlns:a16="http://schemas.microsoft.com/office/drawing/2014/main" id="{9E121BBC-D4C0-854B-A20C-DD0E1BD01AD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8" imgW="11137900" imgH="11315700" progId="MS_ClipArt_Gallery.2">
                      <p:embed/>
                    </p:oleObj>
                  </mc:Choice>
                  <mc:Fallback>
                    <p:oleObj name="Clip" r:id="rId18" imgW="11137900" imgH="11315700" progId="MS_ClipArt_Gallery.2">
                      <p:embed/>
                      <p:pic>
                        <p:nvPicPr>
                          <p:cNvPr id="0" name="Object 5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658" name="Object 532">
                <a:extLst>
                  <a:ext uri="{FF2B5EF4-FFF2-40B4-BE49-F238E27FC236}">
                    <a16:creationId xmlns:a16="http://schemas.microsoft.com/office/drawing/2014/main" id="{874D10C7-7D2E-F248-AAB6-4FE1115173F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19" imgW="17005300" imgH="16078200" progId="MS_ClipArt_Gallery.2">
                      <p:embed/>
                    </p:oleObj>
                  </mc:Choice>
                  <mc:Fallback>
                    <p:oleObj name="Clip" r:id="rId19" imgW="17005300" imgH="16078200" progId="MS_ClipArt_Gallery.2">
                      <p:embed/>
                      <p:pic>
                        <p:nvPicPr>
                          <p:cNvPr id="0" name="Object 5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09" name="Group 533">
              <a:extLst>
                <a:ext uri="{FF2B5EF4-FFF2-40B4-BE49-F238E27FC236}">
                  <a16:creationId xmlns:a16="http://schemas.microsoft.com/office/drawing/2014/main" id="{57CA3160-22C7-804C-9806-B27EF74BF0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5" y="3608"/>
              <a:ext cx="220" cy="203"/>
              <a:chOff x="2870" y="1518"/>
              <a:chExt cx="292" cy="320"/>
            </a:xfrm>
          </p:grpSpPr>
          <p:graphicFrame>
            <p:nvGraphicFramePr>
              <p:cNvPr id="23655" name="Object 534">
                <a:extLst>
                  <a:ext uri="{FF2B5EF4-FFF2-40B4-BE49-F238E27FC236}">
                    <a16:creationId xmlns:a16="http://schemas.microsoft.com/office/drawing/2014/main" id="{34DC112F-62F1-2441-9B5C-E30860F9413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0" imgW="11137900" imgH="11315700" progId="MS_ClipArt_Gallery.2">
                      <p:embed/>
                    </p:oleObj>
                  </mc:Choice>
                  <mc:Fallback>
                    <p:oleObj name="Clip" r:id="rId20" imgW="11137900" imgH="11315700" progId="MS_ClipArt_Gallery.2">
                      <p:embed/>
                      <p:pic>
                        <p:nvPicPr>
                          <p:cNvPr id="0" name="Object 5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656" name="Object 535">
                <a:extLst>
                  <a:ext uri="{FF2B5EF4-FFF2-40B4-BE49-F238E27FC236}">
                    <a16:creationId xmlns:a16="http://schemas.microsoft.com/office/drawing/2014/main" id="{30C8471C-26CE-3A46-BE5E-445A9D8405E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21" imgW="17005300" imgH="16078200" progId="MS_ClipArt_Gallery.2">
                      <p:embed/>
                    </p:oleObj>
                  </mc:Choice>
                  <mc:Fallback>
                    <p:oleObj name="Clip" r:id="rId21" imgW="17005300" imgH="16078200" progId="MS_ClipArt_Gallery.2">
                      <p:embed/>
                      <p:pic>
                        <p:nvPicPr>
                          <p:cNvPr id="0" name="Object 5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610" name="Group 536">
              <a:extLst>
                <a:ext uri="{FF2B5EF4-FFF2-40B4-BE49-F238E27FC236}">
                  <a16:creationId xmlns:a16="http://schemas.microsoft.com/office/drawing/2014/main" id="{82166926-0CDF-F847-9E68-D945C81D02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4" y="3364"/>
              <a:ext cx="183" cy="255"/>
              <a:chOff x="2556" y="2689"/>
              <a:chExt cx="183" cy="255"/>
            </a:xfrm>
          </p:grpSpPr>
          <p:pic>
            <p:nvPicPr>
              <p:cNvPr id="23638" name="Picture 537" descr="31u_bnrz[1]">
                <a:extLst>
                  <a:ext uri="{FF2B5EF4-FFF2-40B4-BE49-F238E27FC236}">
                    <a16:creationId xmlns:a16="http://schemas.microsoft.com/office/drawing/2014/main" id="{E72B8331-FA13-2941-8BF8-77E5BF0AEB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639" name="Freeform 538">
                <a:extLst>
                  <a:ext uri="{FF2B5EF4-FFF2-40B4-BE49-F238E27FC236}">
                    <a16:creationId xmlns:a16="http://schemas.microsoft.com/office/drawing/2014/main" id="{7F687CFF-1ED1-734B-902C-B0AAA6720F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0 h 232"/>
                  <a:gd name="T12" fmla="*/ 0 w 199"/>
                  <a:gd name="T13" fmla="*/ 0 h 232"/>
                  <a:gd name="T14" fmla="*/ 0 w 199"/>
                  <a:gd name="T15" fmla="*/ 0 h 232"/>
                  <a:gd name="T16" fmla="*/ 0 w 199"/>
                  <a:gd name="T17" fmla="*/ 0 h 232"/>
                  <a:gd name="T18" fmla="*/ 0 w 199"/>
                  <a:gd name="T19" fmla="*/ 0 h 232"/>
                  <a:gd name="T20" fmla="*/ 0 w 199"/>
                  <a:gd name="T21" fmla="*/ 0 h 232"/>
                  <a:gd name="T22" fmla="*/ 0 w 199"/>
                  <a:gd name="T23" fmla="*/ 0 h 232"/>
                  <a:gd name="T24" fmla="*/ 0 w 199"/>
                  <a:gd name="T25" fmla="*/ 0 h 232"/>
                  <a:gd name="T26" fmla="*/ 0 w 199"/>
                  <a:gd name="T27" fmla="*/ 0 h 232"/>
                  <a:gd name="T28" fmla="*/ 0 w 199"/>
                  <a:gd name="T29" fmla="*/ 0 h 232"/>
                  <a:gd name="T30" fmla="*/ 0 w 199"/>
                  <a:gd name="T31" fmla="*/ 0 h 232"/>
                  <a:gd name="T32" fmla="*/ 0 w 199"/>
                  <a:gd name="T33" fmla="*/ 0 h 232"/>
                  <a:gd name="T34" fmla="*/ 0 w 199"/>
                  <a:gd name="T35" fmla="*/ 0 h 232"/>
                  <a:gd name="T36" fmla="*/ 0 w 199"/>
                  <a:gd name="T37" fmla="*/ 0 h 232"/>
                  <a:gd name="T38" fmla="*/ 0 w 199"/>
                  <a:gd name="T39" fmla="*/ 0 h 232"/>
                  <a:gd name="T40" fmla="*/ 0 w 199"/>
                  <a:gd name="T41" fmla="*/ 0 h 232"/>
                  <a:gd name="T42" fmla="*/ 0 w 199"/>
                  <a:gd name="T43" fmla="*/ 0 h 232"/>
                  <a:gd name="T44" fmla="*/ 0 w 199"/>
                  <a:gd name="T45" fmla="*/ 0 h 232"/>
                  <a:gd name="T46" fmla="*/ 0 w 199"/>
                  <a:gd name="T47" fmla="*/ 0 h 232"/>
                  <a:gd name="T48" fmla="*/ 0 w 199"/>
                  <a:gd name="T49" fmla="*/ 0 h 232"/>
                  <a:gd name="T50" fmla="*/ 0 w 199"/>
                  <a:gd name="T51" fmla="*/ 0 h 232"/>
                  <a:gd name="T52" fmla="*/ 0 w 199"/>
                  <a:gd name="T53" fmla="*/ 0 h 232"/>
                  <a:gd name="T54" fmla="*/ 0 w 199"/>
                  <a:gd name="T55" fmla="*/ 0 h 232"/>
                  <a:gd name="T56" fmla="*/ 0 w 199"/>
                  <a:gd name="T57" fmla="*/ 0 h 232"/>
                  <a:gd name="T58" fmla="*/ 0 w 199"/>
                  <a:gd name="T59" fmla="*/ 0 h 232"/>
                  <a:gd name="T60" fmla="*/ 0 w 199"/>
                  <a:gd name="T61" fmla="*/ 0 h 232"/>
                  <a:gd name="T62" fmla="*/ 0 w 199"/>
                  <a:gd name="T63" fmla="*/ 0 h 232"/>
                  <a:gd name="T64" fmla="*/ 0 w 199"/>
                  <a:gd name="T65" fmla="*/ 0 h 232"/>
                  <a:gd name="T66" fmla="*/ 0 w 199"/>
                  <a:gd name="T67" fmla="*/ 0 h 232"/>
                  <a:gd name="T68" fmla="*/ 0 w 199"/>
                  <a:gd name="T69" fmla="*/ 0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0 w 199"/>
                  <a:gd name="T77" fmla="*/ 0 h 232"/>
                  <a:gd name="T78" fmla="*/ 0 w 199"/>
                  <a:gd name="T79" fmla="*/ 0 h 232"/>
                  <a:gd name="T80" fmla="*/ 0 w 199"/>
                  <a:gd name="T81" fmla="*/ 0 h 232"/>
                  <a:gd name="T82" fmla="*/ 0 w 199"/>
                  <a:gd name="T83" fmla="*/ 0 h 232"/>
                  <a:gd name="T84" fmla="*/ 0 w 199"/>
                  <a:gd name="T85" fmla="*/ 0 h 232"/>
                  <a:gd name="T86" fmla="*/ 0 w 199"/>
                  <a:gd name="T87" fmla="*/ 0 h 232"/>
                  <a:gd name="T88" fmla="*/ 0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0" name="Freeform 539">
                <a:extLst>
                  <a:ext uri="{FF2B5EF4-FFF2-40B4-BE49-F238E27FC236}">
                    <a16:creationId xmlns:a16="http://schemas.microsoft.com/office/drawing/2014/main" id="{E9DD7D74-23F2-6F43-B9BD-A1E2AC0D74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0 w 128"/>
                  <a:gd name="T1" fmla="*/ 0 h 180"/>
                  <a:gd name="T2" fmla="*/ 0 w 128"/>
                  <a:gd name="T3" fmla="*/ 0 h 180"/>
                  <a:gd name="T4" fmla="*/ 0 w 128"/>
                  <a:gd name="T5" fmla="*/ 0 h 180"/>
                  <a:gd name="T6" fmla="*/ 0 w 128"/>
                  <a:gd name="T7" fmla="*/ 0 h 180"/>
                  <a:gd name="T8" fmla="*/ 0 w 128"/>
                  <a:gd name="T9" fmla="*/ 0 h 180"/>
                  <a:gd name="T10" fmla="*/ 0 w 128"/>
                  <a:gd name="T11" fmla="*/ 0 h 180"/>
                  <a:gd name="T12" fmla="*/ 0 w 128"/>
                  <a:gd name="T13" fmla="*/ 0 h 180"/>
                  <a:gd name="T14" fmla="*/ 0 w 128"/>
                  <a:gd name="T15" fmla="*/ 0 h 180"/>
                  <a:gd name="T16" fmla="*/ 0 w 128"/>
                  <a:gd name="T17" fmla="*/ 0 h 180"/>
                  <a:gd name="T18" fmla="*/ 0 w 128"/>
                  <a:gd name="T19" fmla="*/ 0 h 180"/>
                  <a:gd name="T20" fmla="*/ 0 w 128"/>
                  <a:gd name="T21" fmla="*/ 0 h 180"/>
                  <a:gd name="T22" fmla="*/ 0 w 128"/>
                  <a:gd name="T23" fmla="*/ 0 h 180"/>
                  <a:gd name="T24" fmla="*/ 0 w 128"/>
                  <a:gd name="T25" fmla="*/ 0 h 180"/>
                  <a:gd name="T26" fmla="*/ 0 w 128"/>
                  <a:gd name="T27" fmla="*/ 0 h 180"/>
                  <a:gd name="T28" fmla="*/ 0 w 128"/>
                  <a:gd name="T29" fmla="*/ 0 h 180"/>
                  <a:gd name="T30" fmla="*/ 0 w 128"/>
                  <a:gd name="T31" fmla="*/ 0 h 180"/>
                  <a:gd name="T32" fmla="*/ 0 w 128"/>
                  <a:gd name="T33" fmla="*/ 0 h 180"/>
                  <a:gd name="T34" fmla="*/ 0 w 128"/>
                  <a:gd name="T35" fmla="*/ 0 h 180"/>
                  <a:gd name="T36" fmla="*/ 0 w 128"/>
                  <a:gd name="T37" fmla="*/ 0 h 180"/>
                  <a:gd name="T38" fmla="*/ 0 w 128"/>
                  <a:gd name="T39" fmla="*/ 0 h 180"/>
                  <a:gd name="T40" fmla="*/ 0 w 128"/>
                  <a:gd name="T41" fmla="*/ 0 h 180"/>
                  <a:gd name="T42" fmla="*/ 0 w 128"/>
                  <a:gd name="T43" fmla="*/ 0 h 180"/>
                  <a:gd name="T44" fmla="*/ 0 w 128"/>
                  <a:gd name="T45" fmla="*/ 0 h 180"/>
                  <a:gd name="T46" fmla="*/ 0 w 128"/>
                  <a:gd name="T47" fmla="*/ 0 h 180"/>
                  <a:gd name="T48" fmla="*/ 0 w 128"/>
                  <a:gd name="T49" fmla="*/ 0 h 180"/>
                  <a:gd name="T50" fmla="*/ 0 w 128"/>
                  <a:gd name="T51" fmla="*/ 0 h 180"/>
                  <a:gd name="T52" fmla="*/ 0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0 w 128"/>
                  <a:gd name="T77" fmla="*/ 0 h 180"/>
                  <a:gd name="T78" fmla="*/ 0 w 128"/>
                  <a:gd name="T79" fmla="*/ 0 h 180"/>
                  <a:gd name="T80" fmla="*/ 0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1" name="Freeform 540">
                <a:extLst>
                  <a:ext uri="{FF2B5EF4-FFF2-40B4-BE49-F238E27FC236}">
                    <a16:creationId xmlns:a16="http://schemas.microsoft.com/office/drawing/2014/main" id="{2425AF0D-55DD-C141-A510-EBF19E3AE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0 w 322"/>
                  <a:gd name="T1" fmla="*/ 0 h 378"/>
                  <a:gd name="T2" fmla="*/ 0 w 322"/>
                  <a:gd name="T3" fmla="*/ 0 h 378"/>
                  <a:gd name="T4" fmla="*/ 0 w 322"/>
                  <a:gd name="T5" fmla="*/ 0 h 378"/>
                  <a:gd name="T6" fmla="*/ 0 w 322"/>
                  <a:gd name="T7" fmla="*/ 0 h 378"/>
                  <a:gd name="T8" fmla="*/ 0 w 322"/>
                  <a:gd name="T9" fmla="*/ 0 h 378"/>
                  <a:gd name="T10" fmla="*/ 0 w 322"/>
                  <a:gd name="T11" fmla="*/ 0 h 378"/>
                  <a:gd name="T12" fmla="*/ 0 w 322"/>
                  <a:gd name="T13" fmla="*/ 0 h 378"/>
                  <a:gd name="T14" fmla="*/ 0 w 322"/>
                  <a:gd name="T15" fmla="*/ 0 h 378"/>
                  <a:gd name="T16" fmla="*/ 0 w 322"/>
                  <a:gd name="T17" fmla="*/ 0 h 378"/>
                  <a:gd name="T18" fmla="*/ 0 w 322"/>
                  <a:gd name="T19" fmla="*/ 0 h 378"/>
                  <a:gd name="T20" fmla="*/ 0 w 322"/>
                  <a:gd name="T21" fmla="*/ 0 h 378"/>
                  <a:gd name="T22" fmla="*/ 0 w 322"/>
                  <a:gd name="T23" fmla="*/ 0 h 378"/>
                  <a:gd name="T24" fmla="*/ 0 w 322"/>
                  <a:gd name="T25" fmla="*/ 0 h 378"/>
                  <a:gd name="T26" fmla="*/ 0 w 322"/>
                  <a:gd name="T27" fmla="*/ 0 h 378"/>
                  <a:gd name="T28" fmla="*/ 0 w 322"/>
                  <a:gd name="T29" fmla="*/ 0 h 378"/>
                  <a:gd name="T30" fmla="*/ 0 w 322"/>
                  <a:gd name="T31" fmla="*/ 0 h 378"/>
                  <a:gd name="T32" fmla="*/ 0 w 322"/>
                  <a:gd name="T33" fmla="*/ 0 h 378"/>
                  <a:gd name="T34" fmla="*/ 0 w 322"/>
                  <a:gd name="T35" fmla="*/ 0 h 378"/>
                  <a:gd name="T36" fmla="*/ 0 w 322"/>
                  <a:gd name="T37" fmla="*/ 0 h 378"/>
                  <a:gd name="T38" fmla="*/ 0 w 322"/>
                  <a:gd name="T39" fmla="*/ 0 h 378"/>
                  <a:gd name="T40" fmla="*/ 0 w 322"/>
                  <a:gd name="T41" fmla="*/ 0 h 378"/>
                  <a:gd name="T42" fmla="*/ 0 w 322"/>
                  <a:gd name="T43" fmla="*/ 0 h 378"/>
                  <a:gd name="T44" fmla="*/ 0 w 322"/>
                  <a:gd name="T45" fmla="*/ 0 h 378"/>
                  <a:gd name="T46" fmla="*/ 0 w 322"/>
                  <a:gd name="T47" fmla="*/ 0 h 378"/>
                  <a:gd name="T48" fmla="*/ 0 w 322"/>
                  <a:gd name="T49" fmla="*/ 0 h 378"/>
                  <a:gd name="T50" fmla="*/ 0 w 322"/>
                  <a:gd name="T51" fmla="*/ 0 h 378"/>
                  <a:gd name="T52" fmla="*/ 0 w 322"/>
                  <a:gd name="T53" fmla="*/ 0 h 378"/>
                  <a:gd name="T54" fmla="*/ 0 w 322"/>
                  <a:gd name="T55" fmla="*/ 0 h 378"/>
                  <a:gd name="T56" fmla="*/ 0 w 322"/>
                  <a:gd name="T57" fmla="*/ 0 h 378"/>
                  <a:gd name="T58" fmla="*/ 0 w 322"/>
                  <a:gd name="T59" fmla="*/ 0 h 378"/>
                  <a:gd name="T60" fmla="*/ 0 w 322"/>
                  <a:gd name="T61" fmla="*/ 0 h 378"/>
                  <a:gd name="T62" fmla="*/ 0 w 322"/>
                  <a:gd name="T63" fmla="*/ 0 h 378"/>
                  <a:gd name="T64" fmla="*/ 0 w 322"/>
                  <a:gd name="T65" fmla="*/ 0 h 378"/>
                  <a:gd name="T66" fmla="*/ 0 w 322"/>
                  <a:gd name="T67" fmla="*/ 0 h 378"/>
                  <a:gd name="T68" fmla="*/ 0 w 322"/>
                  <a:gd name="T69" fmla="*/ 0 h 378"/>
                  <a:gd name="T70" fmla="*/ 0 w 322"/>
                  <a:gd name="T71" fmla="*/ 0 h 378"/>
                  <a:gd name="T72" fmla="*/ 0 w 322"/>
                  <a:gd name="T73" fmla="*/ 0 h 378"/>
                  <a:gd name="T74" fmla="*/ 0 w 322"/>
                  <a:gd name="T75" fmla="*/ 0 h 378"/>
                  <a:gd name="T76" fmla="*/ 0 w 322"/>
                  <a:gd name="T77" fmla="*/ 0 h 378"/>
                  <a:gd name="T78" fmla="*/ 0 w 322"/>
                  <a:gd name="T79" fmla="*/ 0 h 378"/>
                  <a:gd name="T80" fmla="*/ 0 w 322"/>
                  <a:gd name="T81" fmla="*/ 0 h 378"/>
                  <a:gd name="T82" fmla="*/ 0 w 322"/>
                  <a:gd name="T83" fmla="*/ 0 h 378"/>
                  <a:gd name="T84" fmla="*/ 0 w 322"/>
                  <a:gd name="T85" fmla="*/ 0 h 378"/>
                  <a:gd name="T86" fmla="*/ 0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2" name="Freeform 541">
                <a:extLst>
                  <a:ext uri="{FF2B5EF4-FFF2-40B4-BE49-F238E27FC236}">
                    <a16:creationId xmlns:a16="http://schemas.microsoft.com/office/drawing/2014/main" id="{D7139B1F-81E5-E94F-981A-7AECE67E7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0 w 283"/>
                  <a:gd name="T1" fmla="*/ 0 h 252"/>
                  <a:gd name="T2" fmla="*/ 0 w 283"/>
                  <a:gd name="T3" fmla="*/ 0 h 252"/>
                  <a:gd name="T4" fmla="*/ 0 w 283"/>
                  <a:gd name="T5" fmla="*/ 0 h 252"/>
                  <a:gd name="T6" fmla="*/ 0 w 283"/>
                  <a:gd name="T7" fmla="*/ 0 h 252"/>
                  <a:gd name="T8" fmla="*/ 0 w 283"/>
                  <a:gd name="T9" fmla="*/ 0 h 252"/>
                  <a:gd name="T10" fmla="*/ 0 w 283"/>
                  <a:gd name="T11" fmla="*/ 0 h 252"/>
                  <a:gd name="T12" fmla="*/ 0 w 283"/>
                  <a:gd name="T13" fmla="*/ 0 h 252"/>
                  <a:gd name="T14" fmla="*/ 0 w 283"/>
                  <a:gd name="T15" fmla="*/ 0 h 252"/>
                  <a:gd name="T16" fmla="*/ 0 w 283"/>
                  <a:gd name="T17" fmla="*/ 0 h 252"/>
                  <a:gd name="T18" fmla="*/ 0 w 283"/>
                  <a:gd name="T19" fmla="*/ 0 h 252"/>
                  <a:gd name="T20" fmla="*/ 0 w 283"/>
                  <a:gd name="T21" fmla="*/ 0 h 252"/>
                  <a:gd name="T22" fmla="*/ 0 w 283"/>
                  <a:gd name="T23" fmla="*/ 0 h 252"/>
                  <a:gd name="T24" fmla="*/ 0 w 283"/>
                  <a:gd name="T25" fmla="*/ 0 h 252"/>
                  <a:gd name="T26" fmla="*/ 0 w 283"/>
                  <a:gd name="T27" fmla="*/ 0 h 252"/>
                  <a:gd name="T28" fmla="*/ 0 w 283"/>
                  <a:gd name="T29" fmla="*/ 0 h 252"/>
                  <a:gd name="T30" fmla="*/ 0 w 283"/>
                  <a:gd name="T31" fmla="*/ 0 h 252"/>
                  <a:gd name="T32" fmla="*/ 0 w 283"/>
                  <a:gd name="T33" fmla="*/ 0 h 252"/>
                  <a:gd name="T34" fmla="*/ 0 w 283"/>
                  <a:gd name="T35" fmla="*/ 0 h 252"/>
                  <a:gd name="T36" fmla="*/ 0 w 283"/>
                  <a:gd name="T37" fmla="*/ 0 h 252"/>
                  <a:gd name="T38" fmla="*/ 0 w 283"/>
                  <a:gd name="T39" fmla="*/ 0 h 252"/>
                  <a:gd name="T40" fmla="*/ 0 w 283"/>
                  <a:gd name="T41" fmla="*/ 0 h 252"/>
                  <a:gd name="T42" fmla="*/ 0 w 283"/>
                  <a:gd name="T43" fmla="*/ 0 h 252"/>
                  <a:gd name="T44" fmla="*/ 0 w 283"/>
                  <a:gd name="T45" fmla="*/ 0 h 252"/>
                  <a:gd name="T46" fmla="*/ 0 w 283"/>
                  <a:gd name="T47" fmla="*/ 0 h 252"/>
                  <a:gd name="T48" fmla="*/ 0 w 283"/>
                  <a:gd name="T49" fmla="*/ 0 h 252"/>
                  <a:gd name="T50" fmla="*/ 0 w 283"/>
                  <a:gd name="T51" fmla="*/ 0 h 252"/>
                  <a:gd name="T52" fmla="*/ 0 w 283"/>
                  <a:gd name="T53" fmla="*/ 0 h 252"/>
                  <a:gd name="T54" fmla="*/ 0 w 283"/>
                  <a:gd name="T55" fmla="*/ 0 h 252"/>
                  <a:gd name="T56" fmla="*/ 0 w 283"/>
                  <a:gd name="T57" fmla="*/ 0 h 252"/>
                  <a:gd name="T58" fmla="*/ 0 w 283"/>
                  <a:gd name="T59" fmla="*/ 0 h 252"/>
                  <a:gd name="T60" fmla="*/ 0 w 283"/>
                  <a:gd name="T61" fmla="*/ 0 h 252"/>
                  <a:gd name="T62" fmla="*/ 0 w 283"/>
                  <a:gd name="T63" fmla="*/ 0 h 252"/>
                  <a:gd name="T64" fmla="*/ 0 w 283"/>
                  <a:gd name="T65" fmla="*/ 0 h 252"/>
                  <a:gd name="T66" fmla="*/ 0 w 283"/>
                  <a:gd name="T67" fmla="*/ 0 h 252"/>
                  <a:gd name="T68" fmla="*/ 0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0 w 283"/>
                  <a:gd name="T109" fmla="*/ 0 h 252"/>
                  <a:gd name="T110" fmla="*/ 0 w 283"/>
                  <a:gd name="T111" fmla="*/ 0 h 252"/>
                  <a:gd name="T112" fmla="*/ 0 w 283"/>
                  <a:gd name="T113" fmla="*/ 0 h 252"/>
                  <a:gd name="T114" fmla="*/ 0 w 283"/>
                  <a:gd name="T115" fmla="*/ 0 h 252"/>
                  <a:gd name="T116" fmla="*/ 0 w 283"/>
                  <a:gd name="T117" fmla="*/ 0 h 252"/>
                  <a:gd name="T118" fmla="*/ 0 w 283"/>
                  <a:gd name="T119" fmla="*/ 0 h 252"/>
                  <a:gd name="T120" fmla="*/ 0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3" name="Freeform 542">
                <a:extLst>
                  <a:ext uri="{FF2B5EF4-FFF2-40B4-BE49-F238E27FC236}">
                    <a16:creationId xmlns:a16="http://schemas.microsoft.com/office/drawing/2014/main" id="{53E408BF-B5A1-2249-AC8C-984AB1DDF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0 h 238"/>
                  <a:gd name="T4" fmla="*/ 0 w 114"/>
                  <a:gd name="T5" fmla="*/ 0 h 238"/>
                  <a:gd name="T6" fmla="*/ 0 w 114"/>
                  <a:gd name="T7" fmla="*/ 0 h 238"/>
                  <a:gd name="T8" fmla="*/ 0 w 114"/>
                  <a:gd name="T9" fmla="*/ 0 h 238"/>
                  <a:gd name="T10" fmla="*/ 0 w 114"/>
                  <a:gd name="T11" fmla="*/ 0 h 238"/>
                  <a:gd name="T12" fmla="*/ 0 w 114"/>
                  <a:gd name="T13" fmla="*/ 0 h 238"/>
                  <a:gd name="T14" fmla="*/ 0 w 114"/>
                  <a:gd name="T15" fmla="*/ 0 h 238"/>
                  <a:gd name="T16" fmla="*/ 0 w 114"/>
                  <a:gd name="T17" fmla="*/ 0 h 238"/>
                  <a:gd name="T18" fmla="*/ 0 w 114"/>
                  <a:gd name="T19" fmla="*/ 0 h 238"/>
                  <a:gd name="T20" fmla="*/ 0 w 114"/>
                  <a:gd name="T21" fmla="*/ 0 h 238"/>
                  <a:gd name="T22" fmla="*/ 0 w 114"/>
                  <a:gd name="T23" fmla="*/ 0 h 238"/>
                  <a:gd name="T24" fmla="*/ 0 w 114"/>
                  <a:gd name="T25" fmla="*/ 0 h 238"/>
                  <a:gd name="T26" fmla="*/ 0 w 114"/>
                  <a:gd name="T27" fmla="*/ 0 h 238"/>
                  <a:gd name="T28" fmla="*/ 0 w 114"/>
                  <a:gd name="T29" fmla="*/ 0 h 238"/>
                  <a:gd name="T30" fmla="*/ 0 w 114"/>
                  <a:gd name="T31" fmla="*/ 0 h 238"/>
                  <a:gd name="T32" fmla="*/ 0 w 114"/>
                  <a:gd name="T33" fmla="*/ 0 h 238"/>
                  <a:gd name="T34" fmla="*/ 0 w 114"/>
                  <a:gd name="T35" fmla="*/ 0 h 238"/>
                  <a:gd name="T36" fmla="*/ 0 w 114"/>
                  <a:gd name="T37" fmla="*/ 0 h 238"/>
                  <a:gd name="T38" fmla="*/ 0 w 114"/>
                  <a:gd name="T39" fmla="*/ 0 h 238"/>
                  <a:gd name="T40" fmla="*/ 0 w 114"/>
                  <a:gd name="T41" fmla="*/ 0 h 238"/>
                  <a:gd name="T42" fmla="*/ 0 w 114"/>
                  <a:gd name="T43" fmla="*/ 0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0 w 114"/>
                  <a:gd name="T61" fmla="*/ 0 h 238"/>
                  <a:gd name="T62" fmla="*/ 0 w 114"/>
                  <a:gd name="T63" fmla="*/ 0 h 238"/>
                  <a:gd name="T64" fmla="*/ 0 w 114"/>
                  <a:gd name="T65" fmla="*/ 0 h 238"/>
                  <a:gd name="T66" fmla="*/ 0 w 114"/>
                  <a:gd name="T67" fmla="*/ 0 h 238"/>
                  <a:gd name="T68" fmla="*/ 0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4" name="Freeform 543">
                <a:extLst>
                  <a:ext uri="{FF2B5EF4-FFF2-40B4-BE49-F238E27FC236}">
                    <a16:creationId xmlns:a16="http://schemas.microsoft.com/office/drawing/2014/main" id="{8E2C8203-52C1-CC43-A56A-15FA2C5E24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0 w 246"/>
                  <a:gd name="T1" fmla="*/ 0 h 310"/>
                  <a:gd name="T2" fmla="*/ 0 w 246"/>
                  <a:gd name="T3" fmla="*/ 0 h 310"/>
                  <a:gd name="T4" fmla="*/ 0 w 246"/>
                  <a:gd name="T5" fmla="*/ 0 h 310"/>
                  <a:gd name="T6" fmla="*/ 0 w 246"/>
                  <a:gd name="T7" fmla="*/ 0 h 310"/>
                  <a:gd name="T8" fmla="*/ 0 w 246"/>
                  <a:gd name="T9" fmla="*/ 0 h 310"/>
                  <a:gd name="T10" fmla="*/ 0 w 246"/>
                  <a:gd name="T11" fmla="*/ 0 h 310"/>
                  <a:gd name="T12" fmla="*/ 0 w 246"/>
                  <a:gd name="T13" fmla="*/ 0 h 310"/>
                  <a:gd name="T14" fmla="*/ 0 w 246"/>
                  <a:gd name="T15" fmla="*/ 0 h 310"/>
                  <a:gd name="T16" fmla="*/ 0 w 246"/>
                  <a:gd name="T17" fmla="*/ 0 h 310"/>
                  <a:gd name="T18" fmla="*/ 0 w 246"/>
                  <a:gd name="T19" fmla="*/ 0 h 310"/>
                  <a:gd name="T20" fmla="*/ 0 w 246"/>
                  <a:gd name="T21" fmla="*/ 0 h 310"/>
                  <a:gd name="T22" fmla="*/ 0 w 246"/>
                  <a:gd name="T23" fmla="*/ 0 h 310"/>
                  <a:gd name="T24" fmla="*/ 0 w 246"/>
                  <a:gd name="T25" fmla="*/ 0 h 310"/>
                  <a:gd name="T26" fmla="*/ 0 w 246"/>
                  <a:gd name="T27" fmla="*/ 0 h 310"/>
                  <a:gd name="T28" fmla="*/ 0 w 246"/>
                  <a:gd name="T29" fmla="*/ 0 h 310"/>
                  <a:gd name="T30" fmla="*/ 0 w 246"/>
                  <a:gd name="T31" fmla="*/ 0 h 310"/>
                  <a:gd name="T32" fmla="*/ 0 w 246"/>
                  <a:gd name="T33" fmla="*/ 0 h 310"/>
                  <a:gd name="T34" fmla="*/ 0 w 246"/>
                  <a:gd name="T35" fmla="*/ 0 h 310"/>
                  <a:gd name="T36" fmla="*/ 0 w 246"/>
                  <a:gd name="T37" fmla="*/ 0 h 310"/>
                  <a:gd name="T38" fmla="*/ 0 w 246"/>
                  <a:gd name="T39" fmla="*/ 0 h 310"/>
                  <a:gd name="T40" fmla="*/ 0 w 246"/>
                  <a:gd name="T41" fmla="*/ 0 h 310"/>
                  <a:gd name="T42" fmla="*/ 0 w 246"/>
                  <a:gd name="T43" fmla="*/ 0 h 310"/>
                  <a:gd name="T44" fmla="*/ 0 w 246"/>
                  <a:gd name="T45" fmla="*/ 0 h 310"/>
                  <a:gd name="T46" fmla="*/ 0 w 246"/>
                  <a:gd name="T47" fmla="*/ 0 h 310"/>
                  <a:gd name="T48" fmla="*/ 0 w 246"/>
                  <a:gd name="T49" fmla="*/ 0 h 310"/>
                  <a:gd name="T50" fmla="*/ 0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0 w 246"/>
                  <a:gd name="T69" fmla="*/ 0 h 310"/>
                  <a:gd name="T70" fmla="*/ 0 w 246"/>
                  <a:gd name="T71" fmla="*/ 0 h 310"/>
                  <a:gd name="T72" fmla="*/ 0 w 246"/>
                  <a:gd name="T73" fmla="*/ 0 h 310"/>
                  <a:gd name="T74" fmla="*/ 0 w 246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5" name="Freeform 544">
                <a:extLst>
                  <a:ext uri="{FF2B5EF4-FFF2-40B4-BE49-F238E27FC236}">
                    <a16:creationId xmlns:a16="http://schemas.microsoft.com/office/drawing/2014/main" id="{14E2E2ED-3ABF-864A-A0F7-AB347CC92C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0 h 187"/>
                  <a:gd name="T28" fmla="*/ 0 w 83"/>
                  <a:gd name="T29" fmla="*/ 0 h 187"/>
                  <a:gd name="T30" fmla="*/ 0 w 83"/>
                  <a:gd name="T31" fmla="*/ 0 h 187"/>
                  <a:gd name="T32" fmla="*/ 0 w 83"/>
                  <a:gd name="T33" fmla="*/ 0 h 187"/>
                  <a:gd name="T34" fmla="*/ 0 w 83"/>
                  <a:gd name="T35" fmla="*/ 0 h 187"/>
                  <a:gd name="T36" fmla="*/ 0 w 83"/>
                  <a:gd name="T37" fmla="*/ 0 h 187"/>
                  <a:gd name="T38" fmla="*/ 0 w 83"/>
                  <a:gd name="T39" fmla="*/ 0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6" name="Freeform 545">
                <a:extLst>
                  <a:ext uri="{FF2B5EF4-FFF2-40B4-BE49-F238E27FC236}">
                    <a16:creationId xmlns:a16="http://schemas.microsoft.com/office/drawing/2014/main" id="{70F37D93-7486-EB40-BCA6-E1EC7A25C2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0 h 94"/>
                  <a:gd name="T30" fmla="*/ 0 w 44"/>
                  <a:gd name="T31" fmla="*/ 0 h 94"/>
                  <a:gd name="T32" fmla="*/ 0 w 44"/>
                  <a:gd name="T33" fmla="*/ 0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7" name="Freeform 546">
                <a:extLst>
                  <a:ext uri="{FF2B5EF4-FFF2-40B4-BE49-F238E27FC236}">
                    <a16:creationId xmlns:a16="http://schemas.microsoft.com/office/drawing/2014/main" id="{4B5AE388-54B0-7E4D-A81D-5319F4D4A3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8" name="Freeform 547">
                <a:extLst>
                  <a:ext uri="{FF2B5EF4-FFF2-40B4-BE49-F238E27FC236}">
                    <a16:creationId xmlns:a16="http://schemas.microsoft.com/office/drawing/2014/main" id="{7CFBECB0-3390-4343-9356-988258E08D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49" name="Freeform 548">
                <a:extLst>
                  <a:ext uri="{FF2B5EF4-FFF2-40B4-BE49-F238E27FC236}">
                    <a16:creationId xmlns:a16="http://schemas.microsoft.com/office/drawing/2014/main" id="{988D7903-D82D-3148-805E-591685DB1D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0 h 236"/>
                  <a:gd name="T18" fmla="*/ 0 w 198"/>
                  <a:gd name="T19" fmla="*/ 0 h 236"/>
                  <a:gd name="T20" fmla="*/ 0 w 198"/>
                  <a:gd name="T21" fmla="*/ 0 h 236"/>
                  <a:gd name="T22" fmla="*/ 0 w 198"/>
                  <a:gd name="T23" fmla="*/ 0 h 236"/>
                  <a:gd name="T24" fmla="*/ 0 w 198"/>
                  <a:gd name="T25" fmla="*/ 0 h 236"/>
                  <a:gd name="T26" fmla="*/ 0 w 198"/>
                  <a:gd name="T27" fmla="*/ 0 h 236"/>
                  <a:gd name="T28" fmla="*/ 0 w 198"/>
                  <a:gd name="T29" fmla="*/ 0 h 236"/>
                  <a:gd name="T30" fmla="*/ 0 w 198"/>
                  <a:gd name="T31" fmla="*/ 0 h 236"/>
                  <a:gd name="T32" fmla="*/ 0 w 198"/>
                  <a:gd name="T33" fmla="*/ 0 h 236"/>
                  <a:gd name="T34" fmla="*/ 0 w 198"/>
                  <a:gd name="T35" fmla="*/ 0 h 236"/>
                  <a:gd name="T36" fmla="*/ 0 w 198"/>
                  <a:gd name="T37" fmla="*/ 0 h 236"/>
                  <a:gd name="T38" fmla="*/ 0 w 198"/>
                  <a:gd name="T39" fmla="*/ 0 h 236"/>
                  <a:gd name="T40" fmla="*/ 0 w 198"/>
                  <a:gd name="T41" fmla="*/ 0 h 236"/>
                  <a:gd name="T42" fmla="*/ 0 w 198"/>
                  <a:gd name="T43" fmla="*/ 0 h 236"/>
                  <a:gd name="T44" fmla="*/ 0 w 198"/>
                  <a:gd name="T45" fmla="*/ 0 h 236"/>
                  <a:gd name="T46" fmla="*/ 0 w 198"/>
                  <a:gd name="T47" fmla="*/ 0 h 236"/>
                  <a:gd name="T48" fmla="*/ 0 w 198"/>
                  <a:gd name="T49" fmla="*/ 0 h 236"/>
                  <a:gd name="T50" fmla="*/ 0 w 198"/>
                  <a:gd name="T51" fmla="*/ 0 h 236"/>
                  <a:gd name="T52" fmla="*/ 0 w 198"/>
                  <a:gd name="T53" fmla="*/ 0 h 236"/>
                  <a:gd name="T54" fmla="*/ 0 w 198"/>
                  <a:gd name="T55" fmla="*/ 0 h 236"/>
                  <a:gd name="T56" fmla="*/ 0 w 198"/>
                  <a:gd name="T57" fmla="*/ 0 h 236"/>
                  <a:gd name="T58" fmla="*/ 0 w 198"/>
                  <a:gd name="T59" fmla="*/ 0 h 236"/>
                  <a:gd name="T60" fmla="*/ 0 w 198"/>
                  <a:gd name="T61" fmla="*/ 0 h 236"/>
                  <a:gd name="T62" fmla="*/ 0 w 198"/>
                  <a:gd name="T63" fmla="*/ 0 h 236"/>
                  <a:gd name="T64" fmla="*/ 0 w 198"/>
                  <a:gd name="T65" fmla="*/ 0 h 236"/>
                  <a:gd name="T66" fmla="*/ 0 w 198"/>
                  <a:gd name="T67" fmla="*/ 0 h 236"/>
                  <a:gd name="T68" fmla="*/ 0 w 198"/>
                  <a:gd name="T69" fmla="*/ 0 h 236"/>
                  <a:gd name="T70" fmla="*/ 0 w 198"/>
                  <a:gd name="T71" fmla="*/ 0 h 236"/>
                  <a:gd name="T72" fmla="*/ 0 w 198"/>
                  <a:gd name="T73" fmla="*/ 0 h 236"/>
                  <a:gd name="T74" fmla="*/ 0 w 198"/>
                  <a:gd name="T75" fmla="*/ 0 h 236"/>
                  <a:gd name="T76" fmla="*/ 0 w 198"/>
                  <a:gd name="T77" fmla="*/ 0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0 w 198"/>
                  <a:gd name="T91" fmla="*/ 0 h 236"/>
                  <a:gd name="T92" fmla="*/ 0 w 198"/>
                  <a:gd name="T93" fmla="*/ 0 h 236"/>
                  <a:gd name="T94" fmla="*/ 0 w 198"/>
                  <a:gd name="T95" fmla="*/ 0 h 236"/>
                  <a:gd name="T96" fmla="*/ 0 w 198"/>
                  <a:gd name="T97" fmla="*/ 0 h 236"/>
                  <a:gd name="T98" fmla="*/ 0 w 198"/>
                  <a:gd name="T99" fmla="*/ 0 h 236"/>
                  <a:gd name="T100" fmla="*/ 0 w 198"/>
                  <a:gd name="T101" fmla="*/ 0 h 236"/>
                  <a:gd name="T102" fmla="*/ 0 w 198"/>
                  <a:gd name="T103" fmla="*/ 0 h 236"/>
                  <a:gd name="T104" fmla="*/ 0 w 198"/>
                  <a:gd name="T105" fmla="*/ 0 h 236"/>
                  <a:gd name="T106" fmla="*/ 0 w 198"/>
                  <a:gd name="T107" fmla="*/ 0 h 236"/>
                  <a:gd name="T108" fmla="*/ 0 w 198"/>
                  <a:gd name="T109" fmla="*/ 0 h 236"/>
                  <a:gd name="T110" fmla="*/ 0 w 198"/>
                  <a:gd name="T111" fmla="*/ 0 h 236"/>
                  <a:gd name="T112" fmla="*/ 0 w 198"/>
                  <a:gd name="T113" fmla="*/ 0 h 236"/>
                  <a:gd name="T114" fmla="*/ 0 w 198"/>
                  <a:gd name="T115" fmla="*/ 0 h 236"/>
                  <a:gd name="T116" fmla="*/ 0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0" name="Freeform 549">
                <a:extLst>
                  <a:ext uri="{FF2B5EF4-FFF2-40B4-BE49-F238E27FC236}">
                    <a16:creationId xmlns:a16="http://schemas.microsoft.com/office/drawing/2014/main" id="{FDEADE9D-3861-E84E-A021-8611C4AFB1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0 w 128"/>
                  <a:gd name="T1" fmla="*/ 0 h 183"/>
                  <a:gd name="T2" fmla="*/ 0 w 128"/>
                  <a:gd name="T3" fmla="*/ 0 h 183"/>
                  <a:gd name="T4" fmla="*/ 0 w 128"/>
                  <a:gd name="T5" fmla="*/ 0 h 183"/>
                  <a:gd name="T6" fmla="*/ 0 w 128"/>
                  <a:gd name="T7" fmla="*/ 0 h 183"/>
                  <a:gd name="T8" fmla="*/ 0 w 128"/>
                  <a:gd name="T9" fmla="*/ 0 h 183"/>
                  <a:gd name="T10" fmla="*/ 0 w 128"/>
                  <a:gd name="T11" fmla="*/ 0 h 183"/>
                  <a:gd name="T12" fmla="*/ 0 w 128"/>
                  <a:gd name="T13" fmla="*/ 0 h 183"/>
                  <a:gd name="T14" fmla="*/ 0 w 128"/>
                  <a:gd name="T15" fmla="*/ 0 h 183"/>
                  <a:gd name="T16" fmla="*/ 0 w 128"/>
                  <a:gd name="T17" fmla="*/ 0 h 183"/>
                  <a:gd name="T18" fmla="*/ 0 w 128"/>
                  <a:gd name="T19" fmla="*/ 0 h 183"/>
                  <a:gd name="T20" fmla="*/ 0 w 128"/>
                  <a:gd name="T21" fmla="*/ 0 h 183"/>
                  <a:gd name="T22" fmla="*/ 0 w 128"/>
                  <a:gd name="T23" fmla="*/ 0 h 183"/>
                  <a:gd name="T24" fmla="*/ 0 w 128"/>
                  <a:gd name="T25" fmla="*/ 0 h 183"/>
                  <a:gd name="T26" fmla="*/ 0 w 128"/>
                  <a:gd name="T27" fmla="*/ 0 h 183"/>
                  <a:gd name="T28" fmla="*/ 0 w 128"/>
                  <a:gd name="T29" fmla="*/ 0 h 183"/>
                  <a:gd name="T30" fmla="*/ 0 w 128"/>
                  <a:gd name="T31" fmla="*/ 0 h 183"/>
                  <a:gd name="T32" fmla="*/ 0 w 128"/>
                  <a:gd name="T33" fmla="*/ 0 h 183"/>
                  <a:gd name="T34" fmla="*/ 0 w 128"/>
                  <a:gd name="T35" fmla="*/ 0 h 183"/>
                  <a:gd name="T36" fmla="*/ 0 w 128"/>
                  <a:gd name="T37" fmla="*/ 0 h 183"/>
                  <a:gd name="T38" fmla="*/ 0 w 128"/>
                  <a:gd name="T39" fmla="*/ 0 h 183"/>
                  <a:gd name="T40" fmla="*/ 0 w 128"/>
                  <a:gd name="T41" fmla="*/ 0 h 183"/>
                  <a:gd name="T42" fmla="*/ 0 w 128"/>
                  <a:gd name="T43" fmla="*/ 0 h 183"/>
                  <a:gd name="T44" fmla="*/ 0 w 128"/>
                  <a:gd name="T45" fmla="*/ 0 h 183"/>
                  <a:gd name="T46" fmla="*/ 0 w 128"/>
                  <a:gd name="T47" fmla="*/ 0 h 183"/>
                  <a:gd name="T48" fmla="*/ 0 w 128"/>
                  <a:gd name="T49" fmla="*/ 0 h 183"/>
                  <a:gd name="T50" fmla="*/ 0 w 128"/>
                  <a:gd name="T51" fmla="*/ 0 h 183"/>
                  <a:gd name="T52" fmla="*/ 0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0 w 128"/>
                  <a:gd name="T77" fmla="*/ 0 h 183"/>
                  <a:gd name="T78" fmla="*/ 0 w 128"/>
                  <a:gd name="T79" fmla="*/ 0 h 183"/>
                  <a:gd name="T80" fmla="*/ 0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1" name="Freeform 550">
                <a:extLst>
                  <a:ext uri="{FF2B5EF4-FFF2-40B4-BE49-F238E27FC236}">
                    <a16:creationId xmlns:a16="http://schemas.microsoft.com/office/drawing/2014/main" id="{B2CF8699-822D-A845-8BBC-5C268896C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0 h 379"/>
                  <a:gd name="T6" fmla="*/ 0 w 323"/>
                  <a:gd name="T7" fmla="*/ 0 h 379"/>
                  <a:gd name="T8" fmla="*/ 0 w 323"/>
                  <a:gd name="T9" fmla="*/ 0 h 379"/>
                  <a:gd name="T10" fmla="*/ 0 w 323"/>
                  <a:gd name="T11" fmla="*/ 0 h 379"/>
                  <a:gd name="T12" fmla="*/ 0 w 323"/>
                  <a:gd name="T13" fmla="*/ 0 h 379"/>
                  <a:gd name="T14" fmla="*/ 0 w 323"/>
                  <a:gd name="T15" fmla="*/ 0 h 379"/>
                  <a:gd name="T16" fmla="*/ 0 w 323"/>
                  <a:gd name="T17" fmla="*/ 0 h 379"/>
                  <a:gd name="T18" fmla="*/ 0 w 323"/>
                  <a:gd name="T19" fmla="*/ 0 h 379"/>
                  <a:gd name="T20" fmla="*/ 0 w 323"/>
                  <a:gd name="T21" fmla="*/ 0 h 379"/>
                  <a:gd name="T22" fmla="*/ 0 w 323"/>
                  <a:gd name="T23" fmla="*/ 0 h 379"/>
                  <a:gd name="T24" fmla="*/ 0 w 323"/>
                  <a:gd name="T25" fmla="*/ 0 h 379"/>
                  <a:gd name="T26" fmla="*/ 0 w 323"/>
                  <a:gd name="T27" fmla="*/ 0 h 379"/>
                  <a:gd name="T28" fmla="*/ 0 w 323"/>
                  <a:gd name="T29" fmla="*/ 0 h 379"/>
                  <a:gd name="T30" fmla="*/ 0 w 323"/>
                  <a:gd name="T31" fmla="*/ 0 h 379"/>
                  <a:gd name="T32" fmla="*/ 0 w 323"/>
                  <a:gd name="T33" fmla="*/ 0 h 379"/>
                  <a:gd name="T34" fmla="*/ 0 w 323"/>
                  <a:gd name="T35" fmla="*/ 0 h 379"/>
                  <a:gd name="T36" fmla="*/ 0 w 323"/>
                  <a:gd name="T37" fmla="*/ 0 h 379"/>
                  <a:gd name="T38" fmla="*/ 0 w 323"/>
                  <a:gd name="T39" fmla="*/ 0 h 379"/>
                  <a:gd name="T40" fmla="*/ 0 w 323"/>
                  <a:gd name="T41" fmla="*/ 0 h 379"/>
                  <a:gd name="T42" fmla="*/ 0 w 323"/>
                  <a:gd name="T43" fmla="*/ 0 h 379"/>
                  <a:gd name="T44" fmla="*/ 0 w 323"/>
                  <a:gd name="T45" fmla="*/ 0 h 379"/>
                  <a:gd name="T46" fmla="*/ 0 w 323"/>
                  <a:gd name="T47" fmla="*/ 0 h 379"/>
                  <a:gd name="T48" fmla="*/ 0 w 323"/>
                  <a:gd name="T49" fmla="*/ 0 h 379"/>
                  <a:gd name="T50" fmla="*/ 0 w 323"/>
                  <a:gd name="T51" fmla="*/ 0 h 379"/>
                  <a:gd name="T52" fmla="*/ 0 w 323"/>
                  <a:gd name="T53" fmla="*/ 0 h 379"/>
                  <a:gd name="T54" fmla="*/ 0 w 323"/>
                  <a:gd name="T55" fmla="*/ 0 h 379"/>
                  <a:gd name="T56" fmla="*/ 0 w 323"/>
                  <a:gd name="T57" fmla="*/ 0 h 379"/>
                  <a:gd name="T58" fmla="*/ 0 w 323"/>
                  <a:gd name="T59" fmla="*/ 0 h 379"/>
                  <a:gd name="T60" fmla="*/ 0 w 323"/>
                  <a:gd name="T61" fmla="*/ 0 h 379"/>
                  <a:gd name="T62" fmla="*/ 0 w 323"/>
                  <a:gd name="T63" fmla="*/ 0 h 379"/>
                  <a:gd name="T64" fmla="*/ 0 w 323"/>
                  <a:gd name="T65" fmla="*/ 0 h 379"/>
                  <a:gd name="T66" fmla="*/ 0 w 323"/>
                  <a:gd name="T67" fmla="*/ 0 h 379"/>
                  <a:gd name="T68" fmla="*/ 0 w 323"/>
                  <a:gd name="T69" fmla="*/ 0 h 379"/>
                  <a:gd name="T70" fmla="*/ 0 w 323"/>
                  <a:gd name="T71" fmla="*/ 0 h 379"/>
                  <a:gd name="T72" fmla="*/ 0 w 323"/>
                  <a:gd name="T73" fmla="*/ 0 h 379"/>
                  <a:gd name="T74" fmla="*/ 0 w 323"/>
                  <a:gd name="T75" fmla="*/ 0 h 379"/>
                  <a:gd name="T76" fmla="*/ 0 w 323"/>
                  <a:gd name="T77" fmla="*/ 0 h 379"/>
                  <a:gd name="T78" fmla="*/ 0 w 323"/>
                  <a:gd name="T79" fmla="*/ 0 h 379"/>
                  <a:gd name="T80" fmla="*/ 0 w 323"/>
                  <a:gd name="T81" fmla="*/ 0 h 379"/>
                  <a:gd name="T82" fmla="*/ 0 w 323"/>
                  <a:gd name="T83" fmla="*/ 0 h 379"/>
                  <a:gd name="T84" fmla="*/ 0 w 323"/>
                  <a:gd name="T85" fmla="*/ 0 h 379"/>
                  <a:gd name="T86" fmla="*/ 0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2" name="Freeform 551">
                <a:extLst>
                  <a:ext uri="{FF2B5EF4-FFF2-40B4-BE49-F238E27FC236}">
                    <a16:creationId xmlns:a16="http://schemas.microsoft.com/office/drawing/2014/main" id="{05EE03C0-DF79-7045-82E9-0480013EC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0 w 282"/>
                  <a:gd name="T1" fmla="*/ 0 h 253"/>
                  <a:gd name="T2" fmla="*/ 0 w 282"/>
                  <a:gd name="T3" fmla="*/ 0 h 253"/>
                  <a:gd name="T4" fmla="*/ 0 w 282"/>
                  <a:gd name="T5" fmla="*/ 0 h 253"/>
                  <a:gd name="T6" fmla="*/ 0 w 282"/>
                  <a:gd name="T7" fmla="*/ 0 h 253"/>
                  <a:gd name="T8" fmla="*/ 0 w 282"/>
                  <a:gd name="T9" fmla="*/ 0 h 253"/>
                  <a:gd name="T10" fmla="*/ 0 w 282"/>
                  <a:gd name="T11" fmla="*/ 0 h 253"/>
                  <a:gd name="T12" fmla="*/ 0 w 282"/>
                  <a:gd name="T13" fmla="*/ 0 h 253"/>
                  <a:gd name="T14" fmla="*/ 0 w 282"/>
                  <a:gd name="T15" fmla="*/ 0 h 253"/>
                  <a:gd name="T16" fmla="*/ 0 w 282"/>
                  <a:gd name="T17" fmla="*/ 0 h 253"/>
                  <a:gd name="T18" fmla="*/ 0 w 282"/>
                  <a:gd name="T19" fmla="*/ 0 h 253"/>
                  <a:gd name="T20" fmla="*/ 0 w 282"/>
                  <a:gd name="T21" fmla="*/ 0 h 253"/>
                  <a:gd name="T22" fmla="*/ 0 w 282"/>
                  <a:gd name="T23" fmla="*/ 0 h 253"/>
                  <a:gd name="T24" fmla="*/ 0 w 282"/>
                  <a:gd name="T25" fmla="*/ 0 h 253"/>
                  <a:gd name="T26" fmla="*/ 0 w 282"/>
                  <a:gd name="T27" fmla="*/ 0 h 253"/>
                  <a:gd name="T28" fmla="*/ 0 w 282"/>
                  <a:gd name="T29" fmla="*/ 0 h 253"/>
                  <a:gd name="T30" fmla="*/ 0 w 282"/>
                  <a:gd name="T31" fmla="*/ 0 h 253"/>
                  <a:gd name="T32" fmla="*/ 0 w 282"/>
                  <a:gd name="T33" fmla="*/ 0 h 253"/>
                  <a:gd name="T34" fmla="*/ 0 w 282"/>
                  <a:gd name="T35" fmla="*/ 0 h 253"/>
                  <a:gd name="T36" fmla="*/ 0 w 282"/>
                  <a:gd name="T37" fmla="*/ 0 h 253"/>
                  <a:gd name="T38" fmla="*/ 0 w 282"/>
                  <a:gd name="T39" fmla="*/ 0 h 253"/>
                  <a:gd name="T40" fmla="*/ 0 w 282"/>
                  <a:gd name="T41" fmla="*/ 0 h 253"/>
                  <a:gd name="T42" fmla="*/ 0 w 282"/>
                  <a:gd name="T43" fmla="*/ 0 h 253"/>
                  <a:gd name="T44" fmla="*/ 0 w 282"/>
                  <a:gd name="T45" fmla="*/ 0 h 253"/>
                  <a:gd name="T46" fmla="*/ 0 w 282"/>
                  <a:gd name="T47" fmla="*/ 0 h 253"/>
                  <a:gd name="T48" fmla="*/ 0 w 282"/>
                  <a:gd name="T49" fmla="*/ 0 h 253"/>
                  <a:gd name="T50" fmla="*/ 0 w 282"/>
                  <a:gd name="T51" fmla="*/ 0 h 253"/>
                  <a:gd name="T52" fmla="*/ 0 w 282"/>
                  <a:gd name="T53" fmla="*/ 0 h 253"/>
                  <a:gd name="T54" fmla="*/ 0 w 282"/>
                  <a:gd name="T55" fmla="*/ 0 h 253"/>
                  <a:gd name="T56" fmla="*/ 0 w 282"/>
                  <a:gd name="T57" fmla="*/ 0 h 253"/>
                  <a:gd name="T58" fmla="*/ 0 w 282"/>
                  <a:gd name="T59" fmla="*/ 0 h 253"/>
                  <a:gd name="T60" fmla="*/ 0 w 282"/>
                  <a:gd name="T61" fmla="*/ 0 h 253"/>
                  <a:gd name="T62" fmla="*/ 0 w 282"/>
                  <a:gd name="T63" fmla="*/ 0 h 253"/>
                  <a:gd name="T64" fmla="*/ 0 w 282"/>
                  <a:gd name="T65" fmla="*/ 0 h 253"/>
                  <a:gd name="T66" fmla="*/ 0 w 282"/>
                  <a:gd name="T67" fmla="*/ 0 h 253"/>
                  <a:gd name="T68" fmla="*/ 0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0 w 282"/>
                  <a:gd name="T107" fmla="*/ 0 h 253"/>
                  <a:gd name="T108" fmla="*/ 0 w 282"/>
                  <a:gd name="T109" fmla="*/ 0 h 253"/>
                  <a:gd name="T110" fmla="*/ 0 w 282"/>
                  <a:gd name="T111" fmla="*/ 0 h 253"/>
                  <a:gd name="T112" fmla="*/ 0 w 282"/>
                  <a:gd name="T113" fmla="*/ 0 h 253"/>
                  <a:gd name="T114" fmla="*/ 0 w 282"/>
                  <a:gd name="T115" fmla="*/ 0 h 253"/>
                  <a:gd name="T116" fmla="*/ 0 w 282"/>
                  <a:gd name="T117" fmla="*/ 0 h 253"/>
                  <a:gd name="T118" fmla="*/ 0 w 282"/>
                  <a:gd name="T119" fmla="*/ 0 h 253"/>
                  <a:gd name="T120" fmla="*/ 0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3" name="Freeform 552">
                <a:extLst>
                  <a:ext uri="{FF2B5EF4-FFF2-40B4-BE49-F238E27FC236}">
                    <a16:creationId xmlns:a16="http://schemas.microsoft.com/office/drawing/2014/main" id="{B937A79E-4AB8-8247-B70B-6CF30977B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0 h 236"/>
                  <a:gd name="T4" fmla="*/ 0 w 115"/>
                  <a:gd name="T5" fmla="*/ 0 h 236"/>
                  <a:gd name="T6" fmla="*/ 0 w 115"/>
                  <a:gd name="T7" fmla="*/ 0 h 236"/>
                  <a:gd name="T8" fmla="*/ 0 w 115"/>
                  <a:gd name="T9" fmla="*/ 0 h 236"/>
                  <a:gd name="T10" fmla="*/ 0 w 115"/>
                  <a:gd name="T11" fmla="*/ 0 h 236"/>
                  <a:gd name="T12" fmla="*/ 0 w 115"/>
                  <a:gd name="T13" fmla="*/ 0 h 236"/>
                  <a:gd name="T14" fmla="*/ 0 w 115"/>
                  <a:gd name="T15" fmla="*/ 0 h 236"/>
                  <a:gd name="T16" fmla="*/ 0 w 115"/>
                  <a:gd name="T17" fmla="*/ 0 h 236"/>
                  <a:gd name="T18" fmla="*/ 0 w 115"/>
                  <a:gd name="T19" fmla="*/ 0 h 236"/>
                  <a:gd name="T20" fmla="*/ 0 w 115"/>
                  <a:gd name="T21" fmla="*/ 0 h 236"/>
                  <a:gd name="T22" fmla="*/ 0 w 115"/>
                  <a:gd name="T23" fmla="*/ 0 h 236"/>
                  <a:gd name="T24" fmla="*/ 0 w 115"/>
                  <a:gd name="T25" fmla="*/ 0 h 236"/>
                  <a:gd name="T26" fmla="*/ 0 w 115"/>
                  <a:gd name="T27" fmla="*/ 0 h 236"/>
                  <a:gd name="T28" fmla="*/ 0 w 115"/>
                  <a:gd name="T29" fmla="*/ 0 h 236"/>
                  <a:gd name="T30" fmla="*/ 0 w 115"/>
                  <a:gd name="T31" fmla="*/ 0 h 236"/>
                  <a:gd name="T32" fmla="*/ 0 w 115"/>
                  <a:gd name="T33" fmla="*/ 0 h 236"/>
                  <a:gd name="T34" fmla="*/ 0 w 115"/>
                  <a:gd name="T35" fmla="*/ 0 h 236"/>
                  <a:gd name="T36" fmla="*/ 0 w 115"/>
                  <a:gd name="T37" fmla="*/ 0 h 236"/>
                  <a:gd name="T38" fmla="*/ 0 w 115"/>
                  <a:gd name="T39" fmla="*/ 0 h 236"/>
                  <a:gd name="T40" fmla="*/ 0 w 115"/>
                  <a:gd name="T41" fmla="*/ 0 h 236"/>
                  <a:gd name="T42" fmla="*/ 0 w 115"/>
                  <a:gd name="T43" fmla="*/ 0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54" name="Freeform 553">
                <a:extLst>
                  <a:ext uri="{FF2B5EF4-FFF2-40B4-BE49-F238E27FC236}">
                    <a16:creationId xmlns:a16="http://schemas.microsoft.com/office/drawing/2014/main" id="{F4E7C1E5-F1EB-514C-A9BF-3AC12C2D5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0 w 245"/>
                  <a:gd name="T1" fmla="*/ 0 h 310"/>
                  <a:gd name="T2" fmla="*/ 0 w 245"/>
                  <a:gd name="T3" fmla="*/ 0 h 310"/>
                  <a:gd name="T4" fmla="*/ 0 w 245"/>
                  <a:gd name="T5" fmla="*/ 0 h 310"/>
                  <a:gd name="T6" fmla="*/ 0 w 245"/>
                  <a:gd name="T7" fmla="*/ 0 h 310"/>
                  <a:gd name="T8" fmla="*/ 0 w 245"/>
                  <a:gd name="T9" fmla="*/ 0 h 310"/>
                  <a:gd name="T10" fmla="*/ 0 w 245"/>
                  <a:gd name="T11" fmla="*/ 0 h 310"/>
                  <a:gd name="T12" fmla="*/ 0 w 245"/>
                  <a:gd name="T13" fmla="*/ 0 h 310"/>
                  <a:gd name="T14" fmla="*/ 0 w 245"/>
                  <a:gd name="T15" fmla="*/ 0 h 310"/>
                  <a:gd name="T16" fmla="*/ 0 w 245"/>
                  <a:gd name="T17" fmla="*/ 0 h 310"/>
                  <a:gd name="T18" fmla="*/ 0 w 245"/>
                  <a:gd name="T19" fmla="*/ 0 h 310"/>
                  <a:gd name="T20" fmla="*/ 0 w 245"/>
                  <a:gd name="T21" fmla="*/ 0 h 310"/>
                  <a:gd name="T22" fmla="*/ 0 w 245"/>
                  <a:gd name="T23" fmla="*/ 0 h 310"/>
                  <a:gd name="T24" fmla="*/ 0 w 245"/>
                  <a:gd name="T25" fmla="*/ 0 h 310"/>
                  <a:gd name="T26" fmla="*/ 0 w 245"/>
                  <a:gd name="T27" fmla="*/ 0 h 310"/>
                  <a:gd name="T28" fmla="*/ 0 w 245"/>
                  <a:gd name="T29" fmla="*/ 0 h 310"/>
                  <a:gd name="T30" fmla="*/ 0 w 245"/>
                  <a:gd name="T31" fmla="*/ 0 h 310"/>
                  <a:gd name="T32" fmla="*/ 0 w 245"/>
                  <a:gd name="T33" fmla="*/ 0 h 310"/>
                  <a:gd name="T34" fmla="*/ 0 w 245"/>
                  <a:gd name="T35" fmla="*/ 0 h 310"/>
                  <a:gd name="T36" fmla="*/ 0 w 245"/>
                  <a:gd name="T37" fmla="*/ 0 h 310"/>
                  <a:gd name="T38" fmla="*/ 0 w 245"/>
                  <a:gd name="T39" fmla="*/ 0 h 310"/>
                  <a:gd name="T40" fmla="*/ 0 w 245"/>
                  <a:gd name="T41" fmla="*/ 0 h 310"/>
                  <a:gd name="T42" fmla="*/ 0 w 245"/>
                  <a:gd name="T43" fmla="*/ 0 h 310"/>
                  <a:gd name="T44" fmla="*/ 0 w 245"/>
                  <a:gd name="T45" fmla="*/ 0 h 310"/>
                  <a:gd name="T46" fmla="*/ 0 w 245"/>
                  <a:gd name="T47" fmla="*/ 0 h 310"/>
                  <a:gd name="T48" fmla="*/ 0 w 245"/>
                  <a:gd name="T49" fmla="*/ 0 h 310"/>
                  <a:gd name="T50" fmla="*/ 0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0 w 245"/>
                  <a:gd name="T69" fmla="*/ 0 h 310"/>
                  <a:gd name="T70" fmla="*/ 0 w 245"/>
                  <a:gd name="T71" fmla="*/ 0 h 310"/>
                  <a:gd name="T72" fmla="*/ 0 w 245"/>
                  <a:gd name="T73" fmla="*/ 0 h 310"/>
                  <a:gd name="T74" fmla="*/ 0 w 245"/>
                  <a:gd name="T75" fmla="*/ 0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1" name="Line 554">
              <a:extLst>
                <a:ext uri="{FF2B5EF4-FFF2-40B4-BE49-F238E27FC236}">
                  <a16:creationId xmlns:a16="http://schemas.microsoft.com/office/drawing/2014/main" id="{82B8A62B-C3CF-EB41-BF26-9CF7946EFE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7" y="3373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2" name="Line 555">
              <a:extLst>
                <a:ext uri="{FF2B5EF4-FFF2-40B4-BE49-F238E27FC236}">
                  <a16:creationId xmlns:a16="http://schemas.microsoft.com/office/drawing/2014/main" id="{34CDD155-13D6-BB42-A3D3-AECF9F507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332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13" name="Group 556">
              <a:extLst>
                <a:ext uri="{FF2B5EF4-FFF2-40B4-BE49-F238E27FC236}">
                  <a16:creationId xmlns:a16="http://schemas.microsoft.com/office/drawing/2014/main" id="{E792566F-045E-5145-B43A-81769C910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95" y="3370"/>
              <a:ext cx="131" cy="258"/>
              <a:chOff x="4180" y="783"/>
              <a:chExt cx="150" cy="307"/>
            </a:xfrm>
          </p:grpSpPr>
          <p:sp>
            <p:nvSpPr>
              <p:cNvPr id="23630" name="AutoShape 557">
                <a:extLst>
                  <a:ext uri="{FF2B5EF4-FFF2-40B4-BE49-F238E27FC236}">
                    <a16:creationId xmlns:a16="http://schemas.microsoft.com/office/drawing/2014/main" id="{AB2447B3-4664-694C-85AA-24B3C05D3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1" name="Rectangle 558">
                <a:extLst>
                  <a:ext uri="{FF2B5EF4-FFF2-40B4-BE49-F238E27FC236}">
                    <a16:creationId xmlns:a16="http://schemas.microsoft.com/office/drawing/2014/main" id="{DC580E16-55A7-7545-90E8-39A145BBF4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2" name="Rectangle 559">
                <a:extLst>
                  <a:ext uri="{FF2B5EF4-FFF2-40B4-BE49-F238E27FC236}">
                    <a16:creationId xmlns:a16="http://schemas.microsoft.com/office/drawing/2014/main" id="{812E47B5-2B18-814F-86A6-DBB90FC300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3" name="AutoShape 560">
                <a:extLst>
                  <a:ext uri="{FF2B5EF4-FFF2-40B4-BE49-F238E27FC236}">
                    <a16:creationId xmlns:a16="http://schemas.microsoft.com/office/drawing/2014/main" id="{B02B1A95-6854-E645-B4C9-13A04E0F8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4" name="Line 561">
                <a:extLst>
                  <a:ext uri="{FF2B5EF4-FFF2-40B4-BE49-F238E27FC236}">
                    <a16:creationId xmlns:a16="http://schemas.microsoft.com/office/drawing/2014/main" id="{5B3B9C1F-55D9-AC42-9A38-0A3117B152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5" name="Line 562">
                <a:extLst>
                  <a:ext uri="{FF2B5EF4-FFF2-40B4-BE49-F238E27FC236}">
                    <a16:creationId xmlns:a16="http://schemas.microsoft.com/office/drawing/2014/main" id="{8B178452-C32B-C340-9F29-DA27B034E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36" name="Rectangle 563">
                <a:extLst>
                  <a:ext uri="{FF2B5EF4-FFF2-40B4-BE49-F238E27FC236}">
                    <a16:creationId xmlns:a16="http://schemas.microsoft.com/office/drawing/2014/main" id="{F05D6A08-BFBF-F448-8ABB-4B66A82865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3637" name="Rectangle 564">
                <a:extLst>
                  <a:ext uri="{FF2B5EF4-FFF2-40B4-BE49-F238E27FC236}">
                    <a16:creationId xmlns:a16="http://schemas.microsoft.com/office/drawing/2014/main" id="{4BCE6D47-9C72-054D-9934-C0E3044A9B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</p:grpSp>
        <p:sp>
          <p:nvSpPr>
            <p:cNvPr id="23614" name="Line 565">
              <a:extLst>
                <a:ext uri="{FF2B5EF4-FFF2-40B4-BE49-F238E27FC236}">
                  <a16:creationId xmlns:a16="http://schemas.microsoft.com/office/drawing/2014/main" id="{C9C8D1EE-31C8-ED42-8D04-C3DE133CAA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06" y="2401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5" name="Line 566">
              <a:extLst>
                <a:ext uri="{FF2B5EF4-FFF2-40B4-BE49-F238E27FC236}">
                  <a16:creationId xmlns:a16="http://schemas.microsoft.com/office/drawing/2014/main" id="{98F9F4AC-6420-C946-A997-87FD6F99CB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3" y="1760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6" name="Line 567">
              <a:extLst>
                <a:ext uri="{FF2B5EF4-FFF2-40B4-BE49-F238E27FC236}">
                  <a16:creationId xmlns:a16="http://schemas.microsoft.com/office/drawing/2014/main" id="{866229E2-94CF-E445-B653-DA24EFEFF6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14" y="186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7" name="Line 568">
              <a:extLst>
                <a:ext uri="{FF2B5EF4-FFF2-40B4-BE49-F238E27FC236}">
                  <a16:creationId xmlns:a16="http://schemas.microsoft.com/office/drawing/2014/main" id="{80EAB6B6-67AB-9043-9F0E-FBC772F19D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30" y="1804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8" name="Line 569">
              <a:extLst>
                <a:ext uri="{FF2B5EF4-FFF2-40B4-BE49-F238E27FC236}">
                  <a16:creationId xmlns:a16="http://schemas.microsoft.com/office/drawing/2014/main" id="{BE953467-598F-AC40-860C-AF494D6533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2" y="1803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19" name="Line 570">
              <a:extLst>
                <a:ext uri="{FF2B5EF4-FFF2-40B4-BE49-F238E27FC236}">
                  <a16:creationId xmlns:a16="http://schemas.microsoft.com/office/drawing/2014/main" id="{9A2057CF-0D52-E34A-B201-014D185FB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4" y="199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0" name="Line 571">
              <a:extLst>
                <a:ext uri="{FF2B5EF4-FFF2-40B4-BE49-F238E27FC236}">
                  <a16:creationId xmlns:a16="http://schemas.microsoft.com/office/drawing/2014/main" id="{A3F88D3C-E7B0-0541-8C41-B79866FA29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0" y="2542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1" name="Line 572">
              <a:extLst>
                <a:ext uri="{FF2B5EF4-FFF2-40B4-BE49-F238E27FC236}">
                  <a16:creationId xmlns:a16="http://schemas.microsoft.com/office/drawing/2014/main" id="{387F3FCF-2E6C-1F49-BBC6-5D6523324D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95" y="1614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2" name="Line 573">
              <a:extLst>
                <a:ext uri="{FF2B5EF4-FFF2-40B4-BE49-F238E27FC236}">
                  <a16:creationId xmlns:a16="http://schemas.microsoft.com/office/drawing/2014/main" id="{EF4EBB33-4971-D341-ADC6-2E34D75EF7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3" y="199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3" name="Line 574">
              <a:extLst>
                <a:ext uri="{FF2B5EF4-FFF2-40B4-BE49-F238E27FC236}">
                  <a16:creationId xmlns:a16="http://schemas.microsoft.com/office/drawing/2014/main" id="{275B84FC-4556-4A44-A9EA-9979DE7A0E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45" y="2038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4" name="Line 575">
              <a:extLst>
                <a:ext uri="{FF2B5EF4-FFF2-40B4-BE49-F238E27FC236}">
                  <a16:creationId xmlns:a16="http://schemas.microsoft.com/office/drawing/2014/main" id="{B9083831-B2BD-1743-8B3D-CF2805004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17" y="2038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25" name="Text Box 576">
              <a:extLst>
                <a:ext uri="{FF2B5EF4-FFF2-40B4-BE49-F238E27FC236}">
                  <a16:creationId xmlns:a16="http://schemas.microsoft.com/office/drawing/2014/main" id="{D1357286-6EB2-6D48-9999-A16691058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9" y="2006"/>
              <a:ext cx="108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Home network</a:t>
              </a:r>
            </a:p>
          </p:txBody>
        </p:sp>
        <p:sp>
          <p:nvSpPr>
            <p:cNvPr id="23626" name="Text Box 577">
              <a:extLst>
                <a:ext uri="{FF2B5EF4-FFF2-40B4-BE49-F238E27FC236}">
                  <a16:creationId xmlns:a16="http://schemas.microsoft.com/office/drawing/2014/main" id="{14665848-24F3-1047-910F-67A206D70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2852"/>
              <a:ext cx="155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Institutional network</a:t>
              </a:r>
            </a:p>
          </p:txBody>
        </p:sp>
        <p:sp>
          <p:nvSpPr>
            <p:cNvPr id="23627" name="Text Box 578">
              <a:extLst>
                <a:ext uri="{FF2B5EF4-FFF2-40B4-BE49-F238E27FC236}">
                  <a16:creationId xmlns:a16="http://schemas.microsoft.com/office/drawing/2014/main" id="{BE0BC191-7455-4340-9DA4-D004CE3CEA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" y="1065"/>
              <a:ext cx="11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Mobile network</a:t>
              </a:r>
            </a:p>
          </p:txBody>
        </p:sp>
        <p:sp>
          <p:nvSpPr>
            <p:cNvPr id="23628" name="Text Box 579">
              <a:extLst>
                <a:ext uri="{FF2B5EF4-FFF2-40B4-BE49-F238E27FC236}">
                  <a16:creationId xmlns:a16="http://schemas.microsoft.com/office/drawing/2014/main" id="{14CA7726-909F-3344-9E3C-79C05CE7B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9" y="1368"/>
              <a:ext cx="8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Global ISP</a:t>
              </a:r>
            </a:p>
          </p:txBody>
        </p:sp>
        <p:sp>
          <p:nvSpPr>
            <p:cNvPr id="23629" name="Text Box 580">
              <a:extLst>
                <a:ext uri="{FF2B5EF4-FFF2-40B4-BE49-F238E27FC236}">
                  <a16:creationId xmlns:a16="http://schemas.microsoft.com/office/drawing/2014/main" id="{F6212F53-6F04-4E43-8539-4959686BBB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0" y="2240"/>
              <a:ext cx="9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Regional ISP</a:t>
              </a:r>
            </a:p>
          </p:txBody>
        </p:sp>
      </p:grpSp>
      <p:sp>
        <p:nvSpPr>
          <p:cNvPr id="327" name="Date Placeholder 326">
            <a:extLst>
              <a:ext uri="{FF2B5EF4-FFF2-40B4-BE49-F238E27FC236}">
                <a16:creationId xmlns:a16="http://schemas.microsoft.com/office/drawing/2014/main" id="{76F08698-16A3-8142-85FD-D523454770B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3F4B2F-2DDC-804F-8876-BD14519DA541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6">
            <a:extLst>
              <a:ext uri="{FF2B5EF4-FFF2-40B4-BE49-F238E27FC236}">
                <a16:creationId xmlns:a16="http://schemas.microsoft.com/office/drawing/2014/main" id="{1F5AF309-3517-F748-A02D-DB7F11F9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626C8077-E375-1147-8E60-A9D7CA280FD7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6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C303E202-DB94-6246-BCD3-26CF14B928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 a Protocol?</a:t>
            </a: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635D2F41-0875-5744-9676-B8882EB286B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371600"/>
            <a:ext cx="3581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200" u="sng">
                <a:cs typeface="Arial" panose="020B0604020202020204" pitchFamily="34" charset="0"/>
              </a:rPr>
              <a:t>Human Protocols:</a:t>
            </a:r>
            <a:endParaRPr lang="en-US" altLang="en-US" sz="2200">
              <a:cs typeface="Arial" panose="020B0604020202020204" pitchFamily="34" charset="0"/>
            </a:endParaRPr>
          </a:p>
          <a:p>
            <a:pPr eaLnBrk="1" hangingPunct="1"/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what</a:t>
            </a:r>
            <a:r>
              <a:rPr lang="ja-JP" altLang="en-US" sz="2200">
                <a:cs typeface="Arial" panose="020B0604020202020204" pitchFamily="34" charset="0"/>
              </a:rPr>
              <a:t>’</a:t>
            </a:r>
            <a:r>
              <a:rPr lang="en-US" altLang="ja-JP" sz="2200">
                <a:cs typeface="Arial" panose="020B0604020202020204" pitchFamily="34" charset="0"/>
              </a:rPr>
              <a:t>s the time?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eaLnBrk="1" hangingPunct="1"/>
            <a:r>
              <a:rPr lang="ja-JP" altLang="en-US" sz="2200">
                <a:cs typeface="Arial" panose="020B0604020202020204" pitchFamily="34" charset="0"/>
              </a:rPr>
              <a:t>“</a:t>
            </a:r>
            <a:r>
              <a:rPr lang="en-US" altLang="ja-JP" sz="2200">
                <a:cs typeface="Arial" panose="020B0604020202020204" pitchFamily="34" charset="0"/>
              </a:rPr>
              <a:t>I have a question</a:t>
            </a:r>
            <a:r>
              <a:rPr lang="ja-JP" altLang="en-US" sz="2200">
                <a:cs typeface="Arial" panose="020B0604020202020204" pitchFamily="34" charset="0"/>
              </a:rPr>
              <a:t>”</a:t>
            </a:r>
            <a:endParaRPr lang="en-US" altLang="ja-JP" sz="22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200">
                <a:cs typeface="Arial" panose="020B0604020202020204" pitchFamily="34" charset="0"/>
              </a:rPr>
              <a:t>introductions</a:t>
            </a:r>
            <a:endParaRPr lang="en-US" altLang="en-US" sz="2600">
              <a:cs typeface="Arial" panose="020B0604020202020204" pitchFamily="34" charset="0"/>
            </a:endParaRPr>
          </a:p>
          <a:p>
            <a:pPr lvl="1" eaLnBrk="1" hangingPunct="1"/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… specific msgs sent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>
                <a:cs typeface="Arial" panose="020B0604020202020204" pitchFamily="34" charset="0"/>
              </a:rPr>
              <a:t>… specific actions taken when msgs received, or other events</a:t>
            </a:r>
          </a:p>
        </p:txBody>
      </p:sp>
      <p:sp>
        <p:nvSpPr>
          <p:cNvPr id="25606" name="Rectangle 4">
            <a:extLst>
              <a:ext uri="{FF2B5EF4-FFF2-40B4-BE49-F238E27FC236}">
                <a16:creationId xmlns:a16="http://schemas.microsoft.com/office/drawing/2014/main" id="{85821E45-270E-E74E-ADEC-28378304EA5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371600"/>
            <a:ext cx="3810000" cy="2590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200" u="sng">
                <a:cs typeface="+mn-cs"/>
              </a:rPr>
              <a:t>Network Protocols:</a:t>
            </a:r>
            <a:endParaRPr lang="en-US" sz="2200">
              <a:cs typeface="+mn-cs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machines rather than humans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200">
                <a:cs typeface="+mn-cs"/>
              </a:rPr>
              <a:t>all communication activity in Internet governed by protocols</a:t>
            </a:r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B9F5EC7A-6814-2345-B977-661BA732D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900488"/>
            <a:ext cx="45370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altLang="en-US" sz="2200" i="1">
                <a:latin typeface="Comic Sans MS" panose="030F0902030302020204" pitchFamily="66" charset="0"/>
              </a:rPr>
              <a:t>protocols define format, order of msgs sent and received among network entities, and actions taken on msg transmission, receipt</a:t>
            </a:r>
            <a:r>
              <a:rPr lang="en-US" altLang="en-US" sz="2200" i="1">
                <a:solidFill>
                  <a:srgbClr val="FF0000"/>
                </a:solidFill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2727B700-046A-1240-A937-529B24C7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54450"/>
            <a:ext cx="4343400" cy="1817688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BB2D2F3-CE88-A74C-980D-0DE9EA0515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0332998-F6A4-A94B-8363-5837E0E73A28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6">
            <a:extLst>
              <a:ext uri="{FF2B5EF4-FFF2-40B4-BE49-F238E27FC236}">
                <a16:creationId xmlns:a16="http://schemas.microsoft.com/office/drawing/2014/main" id="{E3744AD4-57FE-154E-A99D-52E65315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</a:t>
            </a:r>
            <a:fld id="{C9940309-1EE2-144D-8C1E-56796FBBC8D9}" type="slidenum"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eaLnBrk="1" hangingPunct="1"/>
              <a:t>7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5BC2A57D-0262-004F-A03B-60885F04BA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What</a:t>
            </a:r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s a Protocol?</a:t>
            </a: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E618D1F1-A632-3D47-AC00-5980AC4A93F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371600"/>
            <a:ext cx="8153400" cy="685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200">
                <a:cs typeface="+mn-cs"/>
              </a:rPr>
              <a:t>A human protocol and a computer network protocol: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200">
              <a:cs typeface="+mn-cs"/>
            </a:endParaRPr>
          </a:p>
        </p:txBody>
      </p:sp>
      <p:sp>
        <p:nvSpPr>
          <p:cNvPr id="27653" name="Line 10">
            <a:extLst>
              <a:ext uri="{FF2B5EF4-FFF2-40B4-BE49-F238E27FC236}">
                <a16:creationId xmlns:a16="http://schemas.microsoft.com/office/drawing/2014/main" id="{B7CF8BEB-207A-9646-891A-E99732607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7300" y="2771775"/>
            <a:ext cx="1762125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85B45040-4943-0746-B338-906A1977CEDC}"/>
              </a:ext>
            </a:extLst>
          </p:cNvPr>
          <p:cNvGrpSpPr>
            <a:grpSpLocks/>
          </p:cNvGrpSpPr>
          <p:nvPr/>
        </p:nvGrpSpPr>
        <p:grpSpPr bwMode="auto">
          <a:xfrm>
            <a:off x="7173913" y="2917825"/>
            <a:ext cx="355600" cy="933450"/>
            <a:chOff x="4180" y="783"/>
            <a:chExt cx="150" cy="307"/>
          </a:xfrm>
        </p:grpSpPr>
        <p:sp>
          <p:nvSpPr>
            <p:cNvPr id="27688" name="AutoShape 17">
              <a:extLst>
                <a:ext uri="{FF2B5EF4-FFF2-40B4-BE49-F238E27FC236}">
                  <a16:creationId xmlns:a16="http://schemas.microsoft.com/office/drawing/2014/main" id="{D098A386-146F-044C-A91C-50CEB78403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9" name="Rectangle 18">
              <a:extLst>
                <a:ext uri="{FF2B5EF4-FFF2-40B4-BE49-F238E27FC236}">
                  <a16:creationId xmlns:a16="http://schemas.microsoft.com/office/drawing/2014/main" id="{3D10F79D-8BE7-D140-9370-A0191CD8A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0" name="Rectangle 19">
              <a:extLst>
                <a:ext uri="{FF2B5EF4-FFF2-40B4-BE49-F238E27FC236}">
                  <a16:creationId xmlns:a16="http://schemas.microsoft.com/office/drawing/2014/main" id="{5E3E49BC-AD24-9045-9B5D-A61777CAB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1" name="AutoShape 20">
              <a:extLst>
                <a:ext uri="{FF2B5EF4-FFF2-40B4-BE49-F238E27FC236}">
                  <a16:creationId xmlns:a16="http://schemas.microsoft.com/office/drawing/2014/main" id="{B76E5B03-57A5-444F-988D-7C4403CE8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2" name="Line 21">
              <a:extLst>
                <a:ext uri="{FF2B5EF4-FFF2-40B4-BE49-F238E27FC236}">
                  <a16:creationId xmlns:a16="http://schemas.microsoft.com/office/drawing/2014/main" id="{3ECABCA8-367D-D540-8B17-C46E46B60E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22">
              <a:extLst>
                <a:ext uri="{FF2B5EF4-FFF2-40B4-BE49-F238E27FC236}">
                  <a16:creationId xmlns:a16="http://schemas.microsoft.com/office/drawing/2014/main" id="{CBCF34D5-8593-6B42-937C-D32293DBCF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23">
              <a:extLst>
                <a:ext uri="{FF2B5EF4-FFF2-40B4-BE49-F238E27FC236}">
                  <a16:creationId xmlns:a16="http://schemas.microsoft.com/office/drawing/2014/main" id="{52607BB1-E2AD-5C40-BA08-1B1727B30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95" name="Rectangle 24">
              <a:extLst>
                <a:ext uri="{FF2B5EF4-FFF2-40B4-BE49-F238E27FC236}">
                  <a16:creationId xmlns:a16="http://schemas.microsoft.com/office/drawing/2014/main" id="{DBB9E392-952E-8740-BA3F-FC479A752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graphicFrame>
        <p:nvGraphicFramePr>
          <p:cNvPr id="27655" name="Object 26">
            <a:extLst>
              <a:ext uri="{FF2B5EF4-FFF2-40B4-BE49-F238E27FC236}">
                <a16:creationId xmlns:a16="http://schemas.microsoft.com/office/drawing/2014/main" id="{7B39C5D2-CFFA-D64E-B933-A55D2664CD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43425" y="2632075"/>
          <a:ext cx="6223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7462500" imgH="14478000" progId="MS_ClipArt_Gallery.2">
                  <p:embed/>
                </p:oleObj>
              </mc:Choice>
              <mc:Fallback>
                <p:oleObj name="Clip" r:id="rId3" imgW="17462500" imgH="14478000" progId="MS_ClipArt_Gallery.2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2632075"/>
                        <a:ext cx="6223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62" descr="Alice">
            <a:extLst>
              <a:ext uri="{FF2B5EF4-FFF2-40B4-BE49-F238E27FC236}">
                <a16:creationId xmlns:a16="http://schemas.microsoft.com/office/drawing/2014/main" id="{FB5870EA-B88A-B049-B03A-C452EFC82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376488"/>
            <a:ext cx="561975" cy="693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7" name="Picture 63" descr="Bob">
            <a:extLst>
              <a:ext uri="{FF2B5EF4-FFF2-40B4-BE49-F238E27FC236}">
                <a16:creationId xmlns:a16="http://schemas.microsoft.com/office/drawing/2014/main" id="{94CCF77F-B7C7-3549-A3E2-2B09F8CC2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3" y="2771775"/>
            <a:ext cx="676275" cy="69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8" name="Text Box 64">
            <a:extLst>
              <a:ext uri="{FF2B5EF4-FFF2-40B4-BE49-F238E27FC236}">
                <a16:creationId xmlns:a16="http://schemas.microsoft.com/office/drawing/2014/main" id="{DC10FDC8-F304-A241-BBA1-5C05A16A8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625" y="2484438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mic Sans MS" panose="030F0902030302020204" pitchFamily="66" charset="0"/>
              </a:rPr>
              <a:t>Hi</a:t>
            </a:r>
            <a:endParaRPr lang="en-US" altLang="en-US" sz="1800"/>
          </a:p>
        </p:txBody>
      </p:sp>
      <p:sp>
        <p:nvSpPr>
          <p:cNvPr id="27659" name="Line 66">
            <a:extLst>
              <a:ext uri="{FF2B5EF4-FFF2-40B4-BE49-F238E27FC236}">
                <a16:creationId xmlns:a16="http://schemas.microsoft.com/office/drawing/2014/main" id="{D7D65EE2-4E88-584C-9FB5-E324EA2F4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71550" y="3352800"/>
            <a:ext cx="2085975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67">
            <a:extLst>
              <a:ext uri="{FF2B5EF4-FFF2-40B4-BE49-F238E27FC236}">
                <a16:creationId xmlns:a16="http://schemas.microsoft.com/office/drawing/2014/main" id="{8BBEFA3C-2F77-9B4B-B92F-D43006186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141663"/>
            <a:ext cx="427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>
                <a:latin typeface="Comic Sans MS" panose="030F0902030302020204" pitchFamily="66" charset="0"/>
              </a:rPr>
              <a:t>Hi</a:t>
            </a:r>
            <a:endParaRPr lang="en-US" altLang="en-US" sz="1800"/>
          </a:p>
        </p:txBody>
      </p:sp>
      <p:sp>
        <p:nvSpPr>
          <p:cNvPr id="27661" name="Line 70">
            <a:extLst>
              <a:ext uri="{FF2B5EF4-FFF2-40B4-BE49-F238E27FC236}">
                <a16:creationId xmlns:a16="http://schemas.microsoft.com/office/drawing/2014/main" id="{FA78E4DF-20A8-1645-9241-9E3E68B01C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33450" y="3762375"/>
            <a:ext cx="2162175" cy="438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2" name="Group 72">
            <a:extLst>
              <a:ext uri="{FF2B5EF4-FFF2-40B4-BE49-F238E27FC236}">
                <a16:creationId xmlns:a16="http://schemas.microsoft.com/office/drawing/2014/main" id="{16489BFB-561A-374A-ABB3-2D5D48D65024}"/>
              </a:ext>
            </a:extLst>
          </p:cNvPr>
          <p:cNvGrpSpPr>
            <a:grpSpLocks/>
          </p:cNvGrpSpPr>
          <p:nvPr/>
        </p:nvGrpSpPr>
        <p:grpSpPr bwMode="auto">
          <a:xfrm>
            <a:off x="1322388" y="3694113"/>
            <a:ext cx="1090612" cy="701675"/>
            <a:chOff x="737" y="2747"/>
            <a:chExt cx="687" cy="442"/>
          </a:xfrm>
        </p:grpSpPr>
        <p:sp>
          <p:nvSpPr>
            <p:cNvPr id="27686" name="Rectangle 71">
              <a:extLst>
                <a:ext uri="{FF2B5EF4-FFF2-40B4-BE49-F238E27FC236}">
                  <a16:creationId xmlns:a16="http://schemas.microsoft.com/office/drawing/2014/main" id="{B5106531-8CD8-0848-93C1-84B9D88E0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790"/>
              <a:ext cx="588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7" name="Text Box 69">
              <a:extLst>
                <a:ext uri="{FF2B5EF4-FFF2-40B4-BE49-F238E27FC236}">
                  <a16:creationId xmlns:a16="http://schemas.microsoft.com/office/drawing/2014/main" id="{0C9B9BBD-122E-4E4E-8469-5BFFD67E0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7" y="2747"/>
              <a:ext cx="687" cy="4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2000">
                  <a:latin typeface="Comic Sans MS" panose="030F0902030302020204" pitchFamily="66" charset="0"/>
                </a:rPr>
                <a:t>Got the</a:t>
              </a:r>
            </a:p>
            <a:p>
              <a:pPr algn="ctr" eaLnBrk="1" hangingPunct="1"/>
              <a:r>
                <a:rPr lang="en-US" altLang="en-US" sz="2000">
                  <a:latin typeface="Comic Sans MS" panose="030F0902030302020204" pitchFamily="66" charset="0"/>
                </a:rPr>
                <a:t>time?</a:t>
              </a:r>
              <a:endParaRPr lang="en-US" altLang="en-US" sz="2000"/>
            </a:p>
          </p:txBody>
        </p:sp>
      </p:grpSp>
      <p:sp>
        <p:nvSpPr>
          <p:cNvPr id="27663" name="Line 73">
            <a:extLst>
              <a:ext uri="{FF2B5EF4-FFF2-40B4-BE49-F238E27FC236}">
                <a16:creationId xmlns:a16="http://schemas.microsoft.com/office/drawing/2014/main" id="{A235BE4D-74FE-4043-91BA-EEE1FD87C8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95375" y="4333875"/>
            <a:ext cx="1952625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4" name="Group 76">
            <a:extLst>
              <a:ext uri="{FF2B5EF4-FFF2-40B4-BE49-F238E27FC236}">
                <a16:creationId xmlns:a16="http://schemas.microsoft.com/office/drawing/2014/main" id="{308E5295-5CA1-6D44-8B1C-22A65DC42DFB}"/>
              </a:ext>
            </a:extLst>
          </p:cNvPr>
          <p:cNvGrpSpPr>
            <a:grpSpLocks/>
          </p:cNvGrpSpPr>
          <p:nvPr/>
        </p:nvGrpSpPr>
        <p:grpSpPr bwMode="auto">
          <a:xfrm>
            <a:off x="1431925" y="4360863"/>
            <a:ext cx="796925" cy="373062"/>
            <a:chOff x="1046" y="2771"/>
            <a:chExt cx="502" cy="235"/>
          </a:xfrm>
        </p:grpSpPr>
        <p:sp>
          <p:nvSpPr>
            <p:cNvPr id="27684" name="Rectangle 75">
              <a:extLst>
                <a:ext uri="{FF2B5EF4-FFF2-40B4-BE49-F238E27FC236}">
                  <a16:creationId xmlns:a16="http://schemas.microsoft.com/office/drawing/2014/main" id="{77A5131A-570E-CC43-9608-37A2C41DE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5" name="Text Box 74">
              <a:extLst>
                <a:ext uri="{FF2B5EF4-FFF2-40B4-BE49-F238E27FC236}">
                  <a16:creationId xmlns:a16="http://schemas.microsoft.com/office/drawing/2014/main" id="{71C7FBE4-5A86-A942-A77D-F0F0B38D9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771"/>
              <a:ext cx="42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2:00</a:t>
              </a:r>
              <a:endParaRPr lang="en-US" altLang="en-US" sz="1800"/>
            </a:p>
          </p:txBody>
        </p:sp>
      </p:grpSp>
      <p:sp>
        <p:nvSpPr>
          <p:cNvPr id="27665" name="Text Box 78">
            <a:extLst>
              <a:ext uri="{FF2B5EF4-FFF2-40B4-BE49-F238E27FC236}">
                <a16:creationId xmlns:a16="http://schemas.microsoft.com/office/drawing/2014/main" id="{20565F43-3FA3-8F46-823D-AADE1B83E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75" y="2713038"/>
            <a:ext cx="1974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latin typeface="Comic Sans MS" panose="030F0902030302020204" pitchFamily="66" charset="0"/>
              </a:rPr>
              <a:t>TCP connection</a:t>
            </a:r>
          </a:p>
          <a:p>
            <a:pPr eaLnBrk="1" hangingPunct="1"/>
            <a:r>
              <a:rPr lang="en-US" altLang="en-US" sz="2000">
                <a:latin typeface="Comic Sans MS" panose="030F0902030302020204" pitchFamily="66" charset="0"/>
              </a:rPr>
              <a:t> request</a:t>
            </a:r>
            <a:endParaRPr lang="en-US" altLang="en-US" sz="1800"/>
          </a:p>
        </p:txBody>
      </p:sp>
      <p:sp>
        <p:nvSpPr>
          <p:cNvPr id="27666" name="Line 85">
            <a:extLst>
              <a:ext uri="{FF2B5EF4-FFF2-40B4-BE49-F238E27FC236}">
                <a16:creationId xmlns:a16="http://schemas.microsoft.com/office/drawing/2014/main" id="{4653934F-E036-354D-A0F0-D2B873594E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43475" y="4648200"/>
            <a:ext cx="23431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89">
            <a:extLst>
              <a:ext uri="{FF2B5EF4-FFF2-40B4-BE49-F238E27FC236}">
                <a16:creationId xmlns:a16="http://schemas.microsoft.com/office/drawing/2014/main" id="{2A2D107D-CE36-F145-A57C-53F5EB8DB2E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2981325"/>
            <a:ext cx="1762125" cy="276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90">
            <a:extLst>
              <a:ext uri="{FF2B5EF4-FFF2-40B4-BE49-F238E27FC236}">
                <a16:creationId xmlns:a16="http://schemas.microsoft.com/office/drawing/2014/main" id="{1FB4D47F-0989-CD45-979D-40C44AEB4B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95850" y="3476625"/>
            <a:ext cx="2085975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9" name="Group 93">
            <a:extLst>
              <a:ext uri="{FF2B5EF4-FFF2-40B4-BE49-F238E27FC236}">
                <a16:creationId xmlns:a16="http://schemas.microsoft.com/office/drawing/2014/main" id="{232A0303-6DF6-1C4E-BECA-2E4B251173FA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3408363"/>
            <a:ext cx="1974850" cy="701675"/>
            <a:chOff x="3248" y="2147"/>
            <a:chExt cx="1244" cy="442"/>
          </a:xfrm>
        </p:grpSpPr>
        <p:sp>
          <p:nvSpPr>
            <p:cNvPr id="27682" name="Rectangle 92">
              <a:extLst>
                <a:ext uri="{FF2B5EF4-FFF2-40B4-BE49-F238E27FC236}">
                  <a16:creationId xmlns:a16="http://schemas.microsoft.com/office/drawing/2014/main" id="{2A343F00-F271-BC43-A3CB-1E4B62409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2190"/>
              <a:ext cx="906" cy="1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3" name="Text Box 91">
              <a:extLst>
                <a:ext uri="{FF2B5EF4-FFF2-40B4-BE49-F238E27FC236}">
                  <a16:creationId xmlns:a16="http://schemas.microsoft.com/office/drawing/2014/main" id="{449F6024-5348-B349-A2BB-54D16293B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8" y="2147"/>
              <a:ext cx="124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>
                  <a:latin typeface="Comic Sans MS" panose="030F0902030302020204" pitchFamily="66" charset="0"/>
                </a:rPr>
                <a:t>TCP connection</a:t>
              </a:r>
            </a:p>
            <a:p>
              <a:pPr eaLnBrk="1" hangingPunct="1"/>
              <a:r>
                <a:rPr lang="en-US" altLang="en-US" sz="2000">
                  <a:latin typeface="Comic Sans MS" panose="030F0902030302020204" pitchFamily="66" charset="0"/>
                </a:rPr>
                <a:t>response</a:t>
              </a:r>
              <a:endParaRPr lang="en-US" altLang="en-US" sz="1800"/>
            </a:p>
          </p:txBody>
        </p:sp>
      </p:grpSp>
      <p:sp>
        <p:nvSpPr>
          <p:cNvPr id="27670" name="Line 94">
            <a:extLst>
              <a:ext uri="{FF2B5EF4-FFF2-40B4-BE49-F238E27FC236}">
                <a16:creationId xmlns:a16="http://schemas.microsoft.com/office/drawing/2014/main" id="{EEB4541F-A2BD-FA46-B996-AF6866FE2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3475" y="4086225"/>
            <a:ext cx="240030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1" name="Group 97">
            <a:extLst>
              <a:ext uri="{FF2B5EF4-FFF2-40B4-BE49-F238E27FC236}">
                <a16:creationId xmlns:a16="http://schemas.microsoft.com/office/drawing/2014/main" id="{325159DD-7F2A-E74C-883A-3BB95D27EA3C}"/>
              </a:ext>
            </a:extLst>
          </p:cNvPr>
          <p:cNvGrpSpPr>
            <a:grpSpLocks/>
          </p:cNvGrpSpPr>
          <p:nvPr/>
        </p:nvGrpSpPr>
        <p:grpSpPr bwMode="auto">
          <a:xfrm>
            <a:off x="5156200" y="4151313"/>
            <a:ext cx="3794125" cy="304800"/>
            <a:chOff x="3212" y="2597"/>
            <a:chExt cx="2390" cy="192"/>
          </a:xfrm>
        </p:grpSpPr>
        <p:sp>
          <p:nvSpPr>
            <p:cNvPr id="27680" name="Rectangle 96">
              <a:extLst>
                <a:ext uri="{FF2B5EF4-FFF2-40B4-BE49-F238E27FC236}">
                  <a16:creationId xmlns:a16="http://schemas.microsoft.com/office/drawing/2014/main" id="{8293C603-4CA3-7D4C-A424-14D6ABE709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2628"/>
              <a:ext cx="210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81" name="Text Box 95">
              <a:extLst>
                <a:ext uri="{FF2B5EF4-FFF2-40B4-BE49-F238E27FC236}">
                  <a16:creationId xmlns:a16="http://schemas.microsoft.com/office/drawing/2014/main" id="{D43CCBFE-6892-1F44-8615-AEE5C3468E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2" y="2597"/>
              <a:ext cx="2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400">
                  <a:latin typeface="Comic Sans MS" panose="030F0902030302020204" pitchFamily="66" charset="0"/>
                </a:rPr>
                <a:t>Get http://www.awl.com/kurose-ross</a:t>
              </a:r>
              <a:endParaRPr lang="en-US" altLang="en-US" sz="1800"/>
            </a:p>
          </p:txBody>
        </p:sp>
      </p:grpSp>
      <p:grpSp>
        <p:nvGrpSpPr>
          <p:cNvPr id="27672" name="Group 98">
            <a:extLst>
              <a:ext uri="{FF2B5EF4-FFF2-40B4-BE49-F238E27FC236}">
                <a16:creationId xmlns:a16="http://schemas.microsoft.com/office/drawing/2014/main" id="{6AE3A804-8696-7942-9CD0-0A4A27691F49}"/>
              </a:ext>
            </a:extLst>
          </p:cNvPr>
          <p:cNvGrpSpPr>
            <a:grpSpLocks/>
          </p:cNvGrpSpPr>
          <p:nvPr/>
        </p:nvGrpSpPr>
        <p:grpSpPr bwMode="auto">
          <a:xfrm>
            <a:off x="5784850" y="4656138"/>
            <a:ext cx="796925" cy="373062"/>
            <a:chOff x="1046" y="2771"/>
            <a:chExt cx="502" cy="235"/>
          </a:xfrm>
        </p:grpSpPr>
        <p:sp>
          <p:nvSpPr>
            <p:cNvPr id="27678" name="Rectangle 99">
              <a:extLst>
                <a:ext uri="{FF2B5EF4-FFF2-40B4-BE49-F238E27FC236}">
                  <a16:creationId xmlns:a16="http://schemas.microsoft.com/office/drawing/2014/main" id="{25E31EFB-2D66-0E4A-8898-F1AAC9CA3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820"/>
              <a:ext cx="444" cy="1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9" name="Text Box 100">
              <a:extLst>
                <a:ext uri="{FF2B5EF4-FFF2-40B4-BE49-F238E27FC236}">
                  <a16:creationId xmlns:a16="http://schemas.microsoft.com/office/drawing/2014/main" id="{81EA2D51-34E3-C745-B8F7-67BCF30F37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6" y="2771"/>
              <a:ext cx="46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latin typeface="Comic Sans MS" panose="030F0902030302020204" pitchFamily="66" charset="0"/>
                </a:rPr>
                <a:t>&lt;file&gt;</a:t>
              </a:r>
              <a:endParaRPr lang="en-US" altLang="en-US" sz="1800"/>
            </a:p>
          </p:txBody>
        </p:sp>
      </p:grpSp>
      <p:sp>
        <p:nvSpPr>
          <p:cNvPr id="27673" name="Line 101">
            <a:extLst>
              <a:ext uri="{FF2B5EF4-FFF2-40B4-BE49-F238E27FC236}">
                <a16:creationId xmlns:a16="http://schemas.microsoft.com/office/drawing/2014/main" id="{AE65CFE1-C27E-E44A-94CC-66F0B5700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1962150"/>
            <a:ext cx="0" cy="3857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74" name="Group 105">
            <a:extLst>
              <a:ext uri="{FF2B5EF4-FFF2-40B4-BE49-F238E27FC236}">
                <a16:creationId xmlns:a16="http://schemas.microsoft.com/office/drawing/2014/main" id="{EF36B14B-33AC-2E42-92B4-D96D02A83DAF}"/>
              </a:ext>
            </a:extLst>
          </p:cNvPr>
          <p:cNvGrpSpPr>
            <a:grpSpLocks/>
          </p:cNvGrpSpPr>
          <p:nvPr/>
        </p:nvGrpSpPr>
        <p:grpSpPr bwMode="auto">
          <a:xfrm>
            <a:off x="3679825" y="5094288"/>
            <a:ext cx="815975" cy="457200"/>
            <a:chOff x="2198" y="3221"/>
            <a:chExt cx="514" cy="288"/>
          </a:xfrm>
        </p:grpSpPr>
        <p:sp>
          <p:nvSpPr>
            <p:cNvPr id="27676" name="Rectangle 104">
              <a:extLst>
                <a:ext uri="{FF2B5EF4-FFF2-40B4-BE49-F238E27FC236}">
                  <a16:creationId xmlns:a16="http://schemas.microsoft.com/office/drawing/2014/main" id="{85756C87-64A4-7549-98F0-60C6CE3868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" y="3282"/>
              <a:ext cx="408" cy="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27677" name="Text Box 102">
              <a:extLst>
                <a:ext uri="{FF2B5EF4-FFF2-40B4-BE49-F238E27FC236}">
                  <a16:creationId xmlns:a16="http://schemas.microsoft.com/office/drawing/2014/main" id="{F3C14CA2-C427-8148-8D48-1F093DAF5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3221"/>
              <a:ext cx="5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>
                  <a:solidFill>
                    <a:schemeClr val="accent2"/>
                  </a:solidFill>
                  <a:latin typeface="Comic Sans MS" panose="030F0902030302020204" pitchFamily="66" charset="0"/>
                </a:rPr>
                <a:t>time</a:t>
              </a:r>
              <a:endParaRPr lang="en-US" altLang="en-US" sz="1800"/>
            </a:p>
          </p:txBody>
        </p:sp>
      </p:grpSp>
      <p:sp>
        <p:nvSpPr>
          <p:cNvPr id="49" name="Date Placeholder 48">
            <a:extLst>
              <a:ext uri="{FF2B5EF4-FFF2-40B4-BE49-F238E27FC236}">
                <a16:creationId xmlns:a16="http://schemas.microsoft.com/office/drawing/2014/main" id="{D1C177F6-D1CF-3E45-B747-1B9DD44BB27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40A59A9-92A9-6241-9808-E618D6883E6F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63435B82-7AC1-6D4A-B752-CA376A4442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88842D-A64E-AA4B-8BC4-E096C2445875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B62284D5-F765-554A-8129-098A6EAC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422914" name="Rectangle 2">
            <a:extLst>
              <a:ext uri="{FF2B5EF4-FFF2-40B4-BE49-F238E27FC236}">
                <a16:creationId xmlns:a16="http://schemas.microsoft.com/office/drawing/2014/main" id="{9D84989E-B3D8-314A-962A-1634FA62D9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80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Achieving Connectivity is Not Easy</a:t>
            </a:r>
          </a:p>
        </p:txBody>
      </p:sp>
      <p:sp>
        <p:nvSpPr>
          <p:cNvPr id="29702" name="Rectangle 3">
            <a:extLst>
              <a:ext uri="{FF2B5EF4-FFF2-40B4-BE49-F238E27FC236}">
                <a16:creationId xmlns:a16="http://schemas.microsoft.com/office/drawing/2014/main" id="{5D60521F-A9CC-3648-A996-1C0A3561238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5797550" cy="4530725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>
                <a:cs typeface="+mn-cs"/>
              </a:rPr>
              <a:t>Layered approach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cs typeface="+mn-cs"/>
              </a:rPr>
              <a:t>We will study issues in each layer in a top-down order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Application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Transport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Network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>
                <a:ea typeface="Arial" charset="0"/>
              </a:rPr>
              <a:t>Data Link</a:t>
            </a:r>
          </a:p>
          <a:p>
            <a:pPr lvl="1" eaLnBrk="1" hangingPunct="1">
              <a:buFont typeface="Wingdings" charset="0"/>
              <a:buChar char="q"/>
              <a:defRPr/>
            </a:pPr>
            <a:endParaRPr lang="en-US">
              <a:ea typeface="Arial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0ABF3A3D-E97D-2248-AEF7-B98DD00975CF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2266950"/>
            <a:ext cx="2295525" cy="3733800"/>
            <a:chOff x="4020" y="1080"/>
            <a:chExt cx="1446" cy="2352"/>
          </a:xfrm>
        </p:grpSpPr>
        <p:sp>
          <p:nvSpPr>
            <p:cNvPr id="29708" name="Rectangle 4">
              <a:extLst>
                <a:ext uri="{FF2B5EF4-FFF2-40B4-BE49-F238E27FC236}">
                  <a16:creationId xmlns:a16="http://schemas.microsoft.com/office/drawing/2014/main" id="{6A15BA0B-1AED-094D-8613-84972D0AF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" y="1080"/>
              <a:ext cx="1192" cy="222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grpSp>
          <p:nvGrpSpPr>
            <p:cNvPr id="29709" name="Group 5">
              <a:extLst>
                <a:ext uri="{FF2B5EF4-FFF2-40B4-BE49-F238E27FC236}">
                  <a16:creationId xmlns:a16="http://schemas.microsoft.com/office/drawing/2014/main" id="{366E063E-2389-5643-BCF4-4EB45E0BC7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0" y="1152"/>
              <a:ext cx="1196" cy="2224"/>
              <a:chOff x="3076" y="888"/>
              <a:chExt cx="1196" cy="2224"/>
            </a:xfrm>
          </p:grpSpPr>
          <p:sp>
            <p:nvSpPr>
              <p:cNvPr id="29711" name="Rectangle 6">
                <a:extLst>
                  <a:ext uri="{FF2B5EF4-FFF2-40B4-BE49-F238E27FC236}">
                    <a16:creationId xmlns:a16="http://schemas.microsoft.com/office/drawing/2014/main" id="{249D8F8C-727E-A84A-AB82-6A54A38B05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80" y="888"/>
                <a:ext cx="1192" cy="22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endParaRPr lang="en-US" altLang="en-US" sz="1800"/>
              </a:p>
            </p:txBody>
          </p:sp>
          <p:sp>
            <p:nvSpPr>
              <p:cNvPr id="29712" name="Text Box 7">
                <a:extLst>
                  <a:ext uri="{FF2B5EF4-FFF2-40B4-BE49-F238E27FC236}">
                    <a16:creationId xmlns:a16="http://schemas.microsoft.com/office/drawing/2014/main" id="{9DE68923-D753-1F45-8B96-78C72518E9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2" y="945"/>
                <a:ext cx="1045" cy="2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/>
                  <a:t>application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transport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network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data link</a:t>
                </a:r>
              </a:p>
              <a:p>
                <a:pPr algn="ctr"/>
                <a:endParaRPr lang="en-US" altLang="en-US"/>
              </a:p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29713" name="Line 8">
                <a:extLst>
                  <a:ext uri="{FF2B5EF4-FFF2-40B4-BE49-F238E27FC236}">
                    <a16:creationId xmlns:a16="http://schemas.microsoft.com/office/drawing/2014/main" id="{998AC593-EF8A-664C-972F-DAA4B05E36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32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Line 9">
                <a:extLst>
                  <a:ext uri="{FF2B5EF4-FFF2-40B4-BE49-F238E27FC236}">
                    <a16:creationId xmlns:a16="http://schemas.microsoft.com/office/drawing/2014/main" id="{8CA5FCEC-4C93-5B44-AEF4-2F78BA2ECF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1768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10">
                <a:extLst>
                  <a:ext uri="{FF2B5EF4-FFF2-40B4-BE49-F238E27FC236}">
                    <a16:creationId xmlns:a16="http://schemas.microsoft.com/office/drawing/2014/main" id="{D32506DE-7EA9-A94A-90A5-32B7071F1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216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Line 11">
                <a:extLst>
                  <a:ext uri="{FF2B5EF4-FFF2-40B4-BE49-F238E27FC236}">
                    <a16:creationId xmlns:a16="http://schemas.microsoft.com/office/drawing/2014/main" id="{582CC2FF-E1FB-4F41-8EC6-0D0CB6FF41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76" y="2664"/>
                <a:ext cx="1188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0" name="AutoShape 13">
              <a:extLst>
                <a:ext uri="{FF2B5EF4-FFF2-40B4-BE49-F238E27FC236}">
                  <a16:creationId xmlns:a16="http://schemas.microsoft.com/office/drawing/2014/main" id="{9FAD6334-BA7E-4242-BD85-9CE9731656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0" y="1580"/>
              <a:ext cx="1446" cy="1852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C20A0E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  <p:sp>
        <p:nvSpPr>
          <p:cNvPr id="29703" name="Text Box 14">
            <a:extLst>
              <a:ext uri="{FF2B5EF4-FFF2-40B4-BE49-F238E27FC236}">
                <a16:creationId xmlns:a16="http://schemas.microsoft.com/office/drawing/2014/main" id="{F115BCC2-2E32-0245-AE44-94E78EF85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75" y="4684713"/>
            <a:ext cx="16906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Transport </a:t>
            </a:r>
          </a:p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Service </a:t>
            </a:r>
          </a:p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Provider</a:t>
            </a:r>
          </a:p>
        </p:txBody>
      </p:sp>
      <p:sp>
        <p:nvSpPr>
          <p:cNvPr id="29704" name="Line 15">
            <a:extLst>
              <a:ext uri="{FF2B5EF4-FFF2-40B4-BE49-F238E27FC236}">
                <a16:creationId xmlns:a16="http://schemas.microsoft.com/office/drawing/2014/main" id="{40D337EC-9EE2-AC43-8545-F50AE30D2E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45125" y="4202113"/>
            <a:ext cx="952500" cy="563562"/>
          </a:xfrm>
          <a:prstGeom prst="line">
            <a:avLst/>
          </a:prstGeom>
          <a:noFill/>
          <a:ln w="76200">
            <a:solidFill>
              <a:srgbClr val="C20A0E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5" name="Text Box 16">
            <a:extLst>
              <a:ext uri="{FF2B5EF4-FFF2-40B4-BE49-F238E27FC236}">
                <a16:creationId xmlns:a16="http://schemas.microsoft.com/office/drawing/2014/main" id="{996D502E-027E-DA43-965B-D8AB53EF3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4113" y="1387475"/>
            <a:ext cx="354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FF00"/>
                </a:solidFill>
              </a:rPr>
              <a:t>Transport Service User</a:t>
            </a:r>
          </a:p>
        </p:txBody>
      </p:sp>
      <p:sp>
        <p:nvSpPr>
          <p:cNvPr id="29706" name="Line 18">
            <a:extLst>
              <a:ext uri="{FF2B5EF4-FFF2-40B4-BE49-F238E27FC236}">
                <a16:creationId xmlns:a16="http://schemas.microsoft.com/office/drawing/2014/main" id="{3A8E7A91-D97D-5147-9BCC-E3399E87DDD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10350" y="1766888"/>
            <a:ext cx="622300" cy="642937"/>
          </a:xfrm>
          <a:prstGeom prst="line">
            <a:avLst/>
          </a:prstGeom>
          <a:noFill/>
          <a:ln w="76200">
            <a:solidFill>
              <a:srgbClr val="C20A0E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07" name="Text Box 19">
            <a:extLst>
              <a:ext uri="{FF2B5EF4-FFF2-40B4-BE49-F238E27FC236}">
                <a16:creationId xmlns:a16="http://schemas.microsoft.com/office/drawing/2014/main" id="{66C53B81-5CF5-134F-A23A-1CD74DA51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788" y="5429250"/>
            <a:ext cx="3495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/>
              <a:t>Physical Layer is not covered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5BBB-34D8-D946-87DE-0F905058EB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AAFD68-6D24-7244-8D9E-8CCA39CEDBB0}" type="datetime1">
              <a:rPr lang="en-US" altLang="en-US" sz="1200" smtClean="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8/25/2023</a:t>
            </a:fld>
            <a:endParaRPr lang="en-US" altLang="en-US" sz="1200">
              <a:solidFill>
                <a:srgbClr val="E2D53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3A3C6-F285-9A4C-99B1-E3247F77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E2D53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Wenbing Zhao</a:t>
            </a: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95A11C61-0882-4E43-B11E-17F6392F9E2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588963"/>
            <a:ext cx="7764463" cy="577850"/>
          </a:xfrm>
        </p:spPr>
        <p:txBody>
          <a:bodyPr anchor="ctr"/>
          <a:lstStyle/>
          <a:p>
            <a:pPr eaLnBrk="1" hangingPunct="1"/>
            <a:r>
              <a:rPr lang="en-US" altLang="zh-CN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Course Objectives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0313A5F-D000-AB4C-AB55-E65AA08CDF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9700"/>
            <a:ext cx="7924800" cy="4313238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Good understanding of the computer networking technologies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How connectivity is achieved?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Hands on experience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Labs: observe how protocols work</a:t>
            </a:r>
          </a:p>
          <a:p>
            <a:pPr lvl="1" eaLnBrk="1" hangingPunct="1">
              <a:buFont typeface="Wingdings" charset="0"/>
              <a:buChar char="q"/>
              <a:defRPr/>
            </a:pPr>
            <a:r>
              <a:rPr lang="en-US" altLang="zh-CN" dirty="0">
                <a:ea typeface="宋体" charset="0"/>
                <a:cs typeface="宋体" charset="0"/>
              </a:rPr>
              <a:t>Project: implement something!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7064</TotalTime>
  <Words>1272</Words>
  <Application>Microsoft Office PowerPoint</Application>
  <PresentationFormat>On-screen Show (4:3)</PresentationFormat>
  <Paragraphs>290</Paragraphs>
  <Slides>24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Comic Sans MS</vt:lpstr>
      <vt:lpstr>Garamond</vt:lpstr>
      <vt:lpstr>Tahoma</vt:lpstr>
      <vt:lpstr>Times New Roman</vt:lpstr>
      <vt:lpstr>Wingdings</vt:lpstr>
      <vt:lpstr>Edge</vt:lpstr>
      <vt:lpstr>Clip</vt:lpstr>
      <vt:lpstr>CIS454/554 Data Comm. Networks</vt:lpstr>
      <vt:lpstr>Instructor Information</vt:lpstr>
      <vt:lpstr>What is a Computer Network?</vt:lpstr>
      <vt:lpstr>Internet: “Nuts and Bolts” View</vt:lpstr>
      <vt:lpstr>Internet: “Nuts and Bolts” View</vt:lpstr>
      <vt:lpstr>What’s a Protocol?</vt:lpstr>
      <vt:lpstr>What’s a Protocol?</vt:lpstr>
      <vt:lpstr>Achieving Connectivity is Not Easy</vt:lpstr>
      <vt:lpstr>Course Objectives</vt:lpstr>
      <vt:lpstr>Topics</vt:lpstr>
      <vt:lpstr>Topics</vt:lpstr>
      <vt:lpstr>Topics</vt:lpstr>
      <vt:lpstr>Topics</vt:lpstr>
      <vt:lpstr>Topics</vt:lpstr>
      <vt:lpstr>Topics</vt:lpstr>
      <vt:lpstr>Labs</vt:lpstr>
      <vt:lpstr>Topical Objective Based Homework </vt:lpstr>
      <vt:lpstr>Quizzes</vt:lpstr>
      <vt:lpstr>Project</vt:lpstr>
      <vt:lpstr>Grading</vt:lpstr>
      <vt:lpstr>Do not cheat!</vt:lpstr>
      <vt:lpstr>Consequences for Cheating</vt:lpstr>
      <vt:lpstr>Reference Texts</vt:lpstr>
      <vt:lpstr>Additional Information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EEC484/584</dc:title>
  <dc:creator>Wenbing Zhao</dc:creator>
  <cp:lastModifiedBy>Wenbing Zhao</cp:lastModifiedBy>
  <cp:revision>1019</cp:revision>
  <cp:lastPrinted>1601-01-01T00:00:00Z</cp:lastPrinted>
  <dcterms:created xsi:type="dcterms:W3CDTF">2010-08-29T04:10:24Z</dcterms:created>
  <dcterms:modified xsi:type="dcterms:W3CDTF">2023-08-25T19:44:57Z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maraz@csd.uoc.gr</vt:lpwstr>
  </property>
  <property fmtid="{D5CDD505-2E9C-101B-9397-08002B2CF9AE}" pid="8" name="HomePage">
    <vt:lpwstr>http://www.csd.uoc.gr/~maraz</vt:lpwstr>
  </property>
  <property fmtid="{D5CDD505-2E9C-101B-9397-08002B2CF9AE}" pid="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E:\UserSpace\maraz\misc\edu\scratch</vt:lpwstr>
  </property>
</Properties>
</file>